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60" r:id="rId8"/>
    <p:sldId id="261" r:id="rId9"/>
    <p:sldId id="258" r:id="rId10"/>
    <p:sldId id="265" r:id="rId11"/>
    <p:sldId id="269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601" autoAdjust="0"/>
  </p:normalViewPr>
  <p:slideViewPr>
    <p:cSldViewPr snapToGrid="0">
      <p:cViewPr>
        <p:scale>
          <a:sx n="73" d="100"/>
          <a:sy n="73" d="100"/>
        </p:scale>
        <p:origin x="9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5028F-6D9E-D741-B9B7-17DAF55C09E0}" type="doc">
      <dgm:prSet loTypeId="urn:microsoft.com/office/officeart/2008/layout/HexagonCluster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CB9DD90-0F57-D242-9F24-1706CA31E805}">
      <dgm:prSet phldrT="[Text]" custT="1"/>
      <dgm:spPr>
        <a:solidFill>
          <a:schemeClr val="accent4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GB" sz="1400" b="0" dirty="0">
              <a:latin typeface="Abadi" panose="020B0604020104020204" pitchFamily="34" charset="0"/>
            </a:rPr>
            <a:t>The</a:t>
          </a:r>
          <a:r>
            <a:rPr lang="en-GB" sz="1400" b="0" baseline="0" dirty="0">
              <a:latin typeface="Abadi" panose="020B0604020104020204" pitchFamily="34" charset="0"/>
            </a:rPr>
            <a:t> attack compromised the corporation activities [8]</a:t>
          </a:r>
          <a:endParaRPr lang="en-GB" sz="1400" b="0" dirty="0">
            <a:latin typeface="Abadi" panose="020B0604020104020204" pitchFamily="34" charset="0"/>
          </a:endParaRPr>
        </a:p>
      </dgm:t>
    </dgm:pt>
    <dgm:pt modelId="{FC45CF42-8B37-B747-8D58-1F0D99563969}" type="parTrans" cxnId="{F61BA188-62E6-D349-B3C8-B5BE9D2E2B8B}">
      <dgm:prSet/>
      <dgm:spPr/>
      <dgm:t>
        <a:bodyPr/>
        <a:lstStyle/>
        <a:p>
          <a:endParaRPr lang="en-GB"/>
        </a:p>
      </dgm:t>
    </dgm:pt>
    <dgm:pt modelId="{D2FD9E29-FC16-2040-A303-D7FE5FBEAD26}" type="sibTrans" cxnId="{F61BA188-62E6-D349-B3C8-B5BE9D2E2B8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Smoke from factories"/>
        </a:ext>
      </dgm:extLst>
    </dgm:pt>
    <dgm:pt modelId="{E6B31F13-3796-D54D-9589-BE3E6C74D499}">
      <dgm:prSet phldrT="[Text]"/>
      <dgm:spPr>
        <a:solidFill>
          <a:schemeClr val="accent6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b="0" i="0" dirty="0"/>
            <a:t>The attack resulted in more than 35,000 computers being erased[1]</a:t>
          </a:r>
          <a:endParaRPr lang="en-GB" dirty="0"/>
        </a:p>
      </dgm:t>
    </dgm:pt>
    <dgm:pt modelId="{5BEE2F99-2AF2-CC4F-98EE-BB2D8B55E64B}" type="parTrans" cxnId="{38A7CE0A-7AA3-B140-AD8E-780F14ECD93F}">
      <dgm:prSet/>
      <dgm:spPr/>
      <dgm:t>
        <a:bodyPr/>
        <a:lstStyle/>
        <a:p>
          <a:endParaRPr lang="en-GB"/>
        </a:p>
      </dgm:t>
    </dgm:pt>
    <dgm:pt modelId="{5AFA50CC-DCB5-5C49-B989-52AE7C5165DE}" type="sibTrans" cxnId="{38A7CE0A-7AA3-B140-AD8E-780F14ECD93F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DC75CA55-2680-426F-8E2F-1A1AFEF34390}">
      <dgm:prSet custT="1"/>
      <dgm:spPr>
        <a:noFill/>
        <a:ln>
          <a:noFill/>
        </a:ln>
      </dgm:spPr>
      <dgm:t>
        <a:bodyPr/>
        <a:lstStyle/>
        <a:p>
          <a:endParaRPr lang="en-AU" sz="9600" dirty="0">
            <a:solidFill>
              <a:srgbClr val="FF0000"/>
            </a:solidFill>
            <a:latin typeface="Arial Rounded MT Bold" panose="020F0704030504030204" pitchFamily="34" charset="0"/>
          </a:endParaRPr>
        </a:p>
      </dgm:t>
    </dgm:pt>
    <dgm:pt modelId="{ED5F738B-2B39-4B80-95DC-16B33F4E9621}" type="parTrans" cxnId="{0D30C924-E040-432F-BAE1-08E4F3635E6A}">
      <dgm:prSet/>
      <dgm:spPr/>
      <dgm:t>
        <a:bodyPr/>
        <a:lstStyle/>
        <a:p>
          <a:endParaRPr lang="en-AU"/>
        </a:p>
      </dgm:t>
    </dgm:pt>
    <dgm:pt modelId="{95B17824-3AAE-4EE3-B6D7-E6347FD50899}" type="sibTrans" cxnId="{0D30C924-E040-432F-BAE1-08E4F3635E6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AU"/>
        </a:p>
      </dgm:t>
    </dgm:pt>
    <dgm:pt modelId="{74759A19-7C45-1D48-BCF3-9E5DA978A1B2}">
      <dgm:prSet phldrT="[Text]" custT="1"/>
      <dgm:spPr>
        <a:solidFill>
          <a:schemeClr val="accent1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400" b="0" i="0" dirty="0">
              <a:latin typeface="Abadi" panose="020B0604020104020204" pitchFamily="34" charset="0"/>
            </a:rPr>
            <a:t>Saudi Aramco was involved in one of the most destructive cyber attack in the history [9]</a:t>
          </a:r>
          <a:endParaRPr lang="en-GB" sz="1400" dirty="0">
            <a:latin typeface="Abadi" panose="020B0604020104020204" pitchFamily="34" charset="0"/>
          </a:endParaRPr>
        </a:p>
      </dgm:t>
    </dgm:pt>
    <dgm:pt modelId="{E4DCC368-53D7-3D49-AD85-1D7059397649}" type="sibTrans" cxnId="{553C779F-18F6-DE4A-B4F7-62F02A149D4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Dominoes falling in a row"/>
        </a:ext>
      </dgm:extLst>
    </dgm:pt>
    <dgm:pt modelId="{EF5CDCE7-5C90-8145-93DB-B852C07A4894}" type="parTrans" cxnId="{553C779F-18F6-DE4A-B4F7-62F02A149D4A}">
      <dgm:prSet/>
      <dgm:spPr/>
      <dgm:t>
        <a:bodyPr/>
        <a:lstStyle/>
        <a:p>
          <a:endParaRPr lang="en-GB"/>
        </a:p>
      </dgm:t>
    </dgm:pt>
    <dgm:pt modelId="{A93800DB-761C-4A64-A47F-2156979F370C}">
      <dgm:prSet phldrT="[Text]"/>
      <dgm:spPr>
        <a:solidFill>
          <a:srgbClr val="0070C0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GB" b="0" dirty="0">
              <a:latin typeface="Abadi" panose="020B0604020104020204" pitchFamily="34" charset="0"/>
            </a:rPr>
            <a:t>Some</a:t>
          </a:r>
          <a:r>
            <a:rPr lang="en-GB" b="0" baseline="0" dirty="0">
              <a:latin typeface="Abadi" panose="020B0604020104020204" pitchFamily="34" charset="0"/>
            </a:rPr>
            <a:t> desktop displayed an image of a burning U.S flag[8]</a:t>
          </a:r>
          <a:endParaRPr lang="en-GB" b="0" dirty="0">
            <a:latin typeface="Abadi" panose="020B0604020104020204" pitchFamily="34" charset="0"/>
          </a:endParaRPr>
        </a:p>
      </dgm:t>
    </dgm:pt>
    <dgm:pt modelId="{0C4118DE-0B0A-45E2-BB12-0D1EF0F7C18B}" type="parTrans" cxnId="{3A8F6B65-D3A9-4F79-AA7E-3BCCA2448887}">
      <dgm:prSet/>
      <dgm:spPr/>
      <dgm:t>
        <a:bodyPr/>
        <a:lstStyle/>
        <a:p>
          <a:endParaRPr lang="en-AU"/>
        </a:p>
      </dgm:t>
    </dgm:pt>
    <dgm:pt modelId="{7DBACD22-A6CC-4F8E-9587-23F667202E3C}" type="sibTrans" cxnId="{3A8F6B65-D3A9-4F79-AA7E-3BCCA2448887}">
      <dgm:prSet/>
      <dgm:spPr>
        <a:noFill/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Smoke from factories"/>
        </a:ext>
      </dgm:extLst>
    </dgm:pt>
    <dgm:pt modelId="{D8610916-12ED-2646-B6F5-BE3094917B91}" type="pres">
      <dgm:prSet presAssocID="{2B15028F-6D9E-D741-B9B7-17DAF55C09E0}" presName="Name0" presStyleCnt="0">
        <dgm:presLayoutVars>
          <dgm:chMax val="21"/>
          <dgm:chPref val="21"/>
        </dgm:presLayoutVars>
      </dgm:prSet>
      <dgm:spPr/>
    </dgm:pt>
    <dgm:pt modelId="{6FBD27CA-8114-0647-B791-4221DCCCE9B9}" type="pres">
      <dgm:prSet presAssocID="{5CB9DD90-0F57-D242-9F24-1706CA31E805}" presName="text1" presStyleCnt="0"/>
      <dgm:spPr/>
    </dgm:pt>
    <dgm:pt modelId="{E99847B8-E7F2-FA44-9ECA-6EA6B314344B}" type="pres">
      <dgm:prSet presAssocID="{5CB9DD90-0F57-D242-9F24-1706CA31E805}" presName="textRepeatNode" presStyleLbl="alignNode1" presStyleIdx="0" presStyleCnt="5" custLinFactX="64362" custLinFactY="-8794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A05B712C-30D2-964B-A58A-4056FF6DCE8B}" type="pres">
      <dgm:prSet presAssocID="{5CB9DD90-0F57-D242-9F24-1706CA31E805}" presName="textaccent1" presStyleCnt="0"/>
      <dgm:spPr/>
    </dgm:pt>
    <dgm:pt modelId="{6CB143D2-7C84-E94D-83D8-4B386E65D1CD}" type="pres">
      <dgm:prSet presAssocID="{5CB9DD90-0F57-D242-9F24-1706CA31E805}" presName="accentRepeatNode" presStyleLbl="solidAlignAcc1" presStyleIdx="0" presStyleCnt="10"/>
      <dgm:spPr>
        <a:noFill/>
        <a:ln>
          <a:noFill/>
        </a:ln>
      </dgm:spPr>
    </dgm:pt>
    <dgm:pt modelId="{645E9D73-C922-5C46-893B-596CEF934474}" type="pres">
      <dgm:prSet presAssocID="{D2FD9E29-FC16-2040-A303-D7FE5FBEAD26}" presName="image1" presStyleCnt="0"/>
      <dgm:spPr/>
    </dgm:pt>
    <dgm:pt modelId="{A103EF34-2878-6A4E-84D6-92693E0DF2F7}" type="pres">
      <dgm:prSet presAssocID="{D2FD9E29-FC16-2040-A303-D7FE5FBEAD26}" presName="imageRepeatNode" presStyleLbl="alignAcc1" presStyleIdx="0" presStyleCnt="5" custLinFactNeighborX="-1253" custLinFactNeighborY="164"/>
      <dgm:spPr/>
    </dgm:pt>
    <dgm:pt modelId="{589FAC31-8AF3-404C-9795-7FF902BF701D}" type="pres">
      <dgm:prSet presAssocID="{D2FD9E29-FC16-2040-A303-D7FE5FBEAD26}" presName="imageaccent1" presStyleCnt="0"/>
      <dgm:spPr/>
    </dgm:pt>
    <dgm:pt modelId="{3CCEC2DB-FCF3-F941-8284-B68AED890EE5}" type="pres">
      <dgm:prSet presAssocID="{D2FD9E29-FC16-2040-A303-D7FE5FBEAD26}" presName="accentRepeatNode" presStyleLbl="solidAlignAcc1" presStyleIdx="1" presStyleCnt="10" custLinFactX="1616655" custLinFactY="311769" custLinFactNeighborX="1700000" custLinFactNeighborY="400000"/>
      <dgm:spPr>
        <a:noFill/>
        <a:ln>
          <a:noFill/>
        </a:ln>
      </dgm:spPr>
    </dgm:pt>
    <dgm:pt modelId="{F9BDD041-EECC-47DA-B7F9-8A49126FB4D5}" type="pres">
      <dgm:prSet presAssocID="{A93800DB-761C-4A64-A47F-2156979F370C}" presName="text2" presStyleCnt="0"/>
      <dgm:spPr/>
    </dgm:pt>
    <dgm:pt modelId="{86B16675-0213-429C-A3B7-EE2BE8DBFE53}" type="pres">
      <dgm:prSet presAssocID="{A93800DB-761C-4A64-A47F-2156979F370C}" presName="textRepeatNode" presStyleLbl="alignNode1" presStyleIdx="1" presStyleCnt="5" custLinFactX="61652" custLinFactNeighborX="100000" custLinFactNeighborY="-1726">
        <dgm:presLayoutVars>
          <dgm:chMax val="0"/>
          <dgm:chPref val="0"/>
          <dgm:bulletEnabled val="1"/>
        </dgm:presLayoutVars>
      </dgm:prSet>
      <dgm:spPr/>
    </dgm:pt>
    <dgm:pt modelId="{3AB89EC4-19E6-4784-9F65-1C052F8D0520}" type="pres">
      <dgm:prSet presAssocID="{A93800DB-761C-4A64-A47F-2156979F370C}" presName="textaccent2" presStyleCnt="0"/>
      <dgm:spPr/>
    </dgm:pt>
    <dgm:pt modelId="{C879B547-5B8E-408B-878C-3C6CB729EBCA}" type="pres">
      <dgm:prSet presAssocID="{A93800DB-761C-4A64-A47F-2156979F370C}" presName="accentRepeatNode" presStyleLbl="solidAlignAcc1" presStyleIdx="2" presStyleCnt="10"/>
      <dgm:spPr>
        <a:noFill/>
        <a:ln>
          <a:noFill/>
        </a:ln>
      </dgm:spPr>
    </dgm:pt>
    <dgm:pt modelId="{566389C6-9555-4A6C-B636-EF0E982EAAD3}" type="pres">
      <dgm:prSet presAssocID="{7DBACD22-A6CC-4F8E-9587-23F667202E3C}" presName="image2" presStyleCnt="0"/>
      <dgm:spPr/>
    </dgm:pt>
    <dgm:pt modelId="{701FA15E-4646-4257-9D68-8DEFD3E991E1}" type="pres">
      <dgm:prSet presAssocID="{7DBACD22-A6CC-4F8E-9587-23F667202E3C}" presName="imageRepeatNode" presStyleLbl="alignAcc1" presStyleIdx="1" presStyleCnt="5" custLinFactX="-100000" custLinFactNeighborX="-159066" custLinFactNeighborY="-54831"/>
      <dgm:spPr/>
    </dgm:pt>
    <dgm:pt modelId="{843B9815-15F5-4DE3-9712-A14FDC09FA09}" type="pres">
      <dgm:prSet presAssocID="{7DBACD22-A6CC-4F8E-9587-23F667202E3C}" presName="imageaccent2" presStyleCnt="0"/>
      <dgm:spPr/>
    </dgm:pt>
    <dgm:pt modelId="{165E32DB-6B9F-427D-B809-1342A9841470}" type="pres">
      <dgm:prSet presAssocID="{7DBACD22-A6CC-4F8E-9587-23F667202E3C}" presName="accentRepeatNode" presStyleLbl="solidAlignAcc1" presStyleIdx="3" presStyleCnt="10"/>
      <dgm:spPr>
        <a:noFill/>
        <a:ln>
          <a:noFill/>
        </a:ln>
      </dgm:spPr>
    </dgm:pt>
    <dgm:pt modelId="{D58EDE1F-13CC-4C34-8370-9922758EFB67}" type="pres">
      <dgm:prSet presAssocID="{DC75CA55-2680-426F-8E2F-1A1AFEF34390}" presName="text3" presStyleCnt="0"/>
      <dgm:spPr/>
    </dgm:pt>
    <dgm:pt modelId="{777A7218-15E2-4540-A1E6-89E8F2DA1AAF}" type="pres">
      <dgm:prSet presAssocID="{DC75CA55-2680-426F-8E2F-1A1AFEF34390}" presName="textRepeatNode" presStyleLbl="alignNode1" presStyleIdx="2" presStyleCnt="5" custLinFactNeighborX="86123" custLinFactNeighborY="51614">
        <dgm:presLayoutVars>
          <dgm:chMax val="0"/>
          <dgm:chPref val="0"/>
          <dgm:bulletEnabled val="1"/>
        </dgm:presLayoutVars>
      </dgm:prSet>
      <dgm:spPr/>
    </dgm:pt>
    <dgm:pt modelId="{0416D00E-D9A0-4AAF-9A1C-5D12C96C477A}" type="pres">
      <dgm:prSet presAssocID="{DC75CA55-2680-426F-8E2F-1A1AFEF34390}" presName="textaccent3" presStyleCnt="0"/>
      <dgm:spPr/>
    </dgm:pt>
    <dgm:pt modelId="{113E57DE-BE31-4909-9241-49B4AC32E2FD}" type="pres">
      <dgm:prSet presAssocID="{DC75CA55-2680-426F-8E2F-1A1AFEF34390}" presName="accentRepeatNode" presStyleLbl="solidAlignAcc1" presStyleIdx="4" presStyleCnt="10"/>
      <dgm:spPr>
        <a:noFill/>
        <a:ln>
          <a:noFill/>
        </a:ln>
      </dgm:spPr>
    </dgm:pt>
    <dgm:pt modelId="{823DBC7E-C91D-4152-9962-DC2807695CEC}" type="pres">
      <dgm:prSet presAssocID="{95B17824-3AAE-4EE3-B6D7-E6347FD50899}" presName="image3" presStyleCnt="0"/>
      <dgm:spPr/>
    </dgm:pt>
    <dgm:pt modelId="{11B7548E-222D-4570-AFA9-68EA35B37AAD}" type="pres">
      <dgm:prSet presAssocID="{95B17824-3AAE-4EE3-B6D7-E6347FD50899}" presName="imageRepeatNode" presStyleLbl="alignAcc1" presStyleIdx="2" presStyleCnt="5" custLinFactX="61742" custLinFactNeighborX="100000" custLinFactNeighborY="5332"/>
      <dgm:spPr/>
    </dgm:pt>
    <dgm:pt modelId="{2FDD142D-DADE-4335-964A-7D20ED50E29E}" type="pres">
      <dgm:prSet presAssocID="{95B17824-3AAE-4EE3-B6D7-E6347FD50899}" presName="imageaccent3" presStyleCnt="0"/>
      <dgm:spPr/>
    </dgm:pt>
    <dgm:pt modelId="{7456BE77-361B-4DB9-885C-636C76D34B04}" type="pres">
      <dgm:prSet presAssocID="{95B17824-3AAE-4EE3-B6D7-E6347FD50899}" presName="accentRepeatNode" presStyleLbl="solidAlignAcc1" presStyleIdx="5" presStyleCnt="10" custLinFactX="-800000" custLinFactY="-100000" custLinFactNeighborX="-811653" custLinFactNeighborY="-138296"/>
      <dgm:spPr>
        <a:noFill/>
        <a:ln>
          <a:noFill/>
        </a:ln>
      </dgm:spPr>
    </dgm:pt>
    <dgm:pt modelId="{040532C1-B759-49D2-B580-966F1D7FC878}" type="pres">
      <dgm:prSet presAssocID="{E6B31F13-3796-D54D-9589-BE3E6C74D499}" presName="text4" presStyleCnt="0"/>
      <dgm:spPr/>
    </dgm:pt>
    <dgm:pt modelId="{15686765-0DCD-1E42-A21B-34B57E3B4F74}" type="pres">
      <dgm:prSet presAssocID="{E6B31F13-3796-D54D-9589-BE3E6C74D499}" presName="textRepeatNode" presStyleLbl="alignNode1" presStyleIdx="3" presStyleCnt="5" custLinFactX="-74197" custLinFactNeighborX="-100000" custLinFactNeighborY="2402">
        <dgm:presLayoutVars>
          <dgm:chMax val="0"/>
          <dgm:chPref val="0"/>
          <dgm:bulletEnabled val="1"/>
        </dgm:presLayoutVars>
      </dgm:prSet>
      <dgm:spPr/>
    </dgm:pt>
    <dgm:pt modelId="{27A206BD-97F0-471B-AF40-DE93667F12F6}" type="pres">
      <dgm:prSet presAssocID="{E6B31F13-3796-D54D-9589-BE3E6C74D499}" presName="textaccent4" presStyleCnt="0"/>
      <dgm:spPr/>
    </dgm:pt>
    <dgm:pt modelId="{0ADD1122-4676-7144-9A94-2B6F068A32FA}" type="pres">
      <dgm:prSet presAssocID="{E6B31F13-3796-D54D-9589-BE3E6C74D499}" presName="accentRepeatNode" presStyleLbl="solidAlignAcc1" presStyleIdx="6" presStyleCnt="10" custLinFactX="-479800" custLinFactY="852180" custLinFactNeighborX="-500000" custLinFactNeighborY="900000"/>
      <dgm:spPr>
        <a:noFill/>
        <a:ln>
          <a:noFill/>
        </a:ln>
      </dgm:spPr>
    </dgm:pt>
    <dgm:pt modelId="{95B8A525-6414-4A01-A4F6-709935F13497}" type="pres">
      <dgm:prSet presAssocID="{5AFA50CC-DCB5-5C49-B989-52AE7C5165DE}" presName="image4" presStyleCnt="0"/>
      <dgm:spPr/>
    </dgm:pt>
    <dgm:pt modelId="{B211F68F-8F46-E541-B089-E15FC92AD77F}" type="pres">
      <dgm:prSet presAssocID="{5AFA50CC-DCB5-5C49-B989-52AE7C5165DE}" presName="imageRepeatNode" presStyleLbl="alignAcc1" presStyleIdx="3" presStyleCnt="5" custScaleX="66535" custScaleY="65243" custLinFactY="25013" custLinFactNeighborX="-86241" custLinFactNeighborY="100000"/>
      <dgm:spPr/>
    </dgm:pt>
    <dgm:pt modelId="{A35A91A6-73D4-4D44-8C27-3E51CB16D919}" type="pres">
      <dgm:prSet presAssocID="{5AFA50CC-DCB5-5C49-B989-52AE7C5165DE}" presName="imageaccent4" presStyleCnt="0"/>
      <dgm:spPr/>
    </dgm:pt>
    <dgm:pt modelId="{3A84D763-7907-494E-86D0-9923A9D3710F}" type="pres">
      <dgm:prSet presAssocID="{5AFA50CC-DCB5-5C49-B989-52AE7C5165DE}" presName="accentRepeatNode" presStyleLbl="solidAlignAcc1" presStyleIdx="7" presStyleCnt="10"/>
      <dgm:spPr>
        <a:noFill/>
        <a:ln>
          <a:noFill/>
        </a:ln>
      </dgm:spPr>
    </dgm:pt>
    <dgm:pt modelId="{7CA254D9-D26D-4D60-83C2-29142533E66B}" type="pres">
      <dgm:prSet presAssocID="{74759A19-7C45-1D48-BCF3-9E5DA978A1B2}" presName="text5" presStyleCnt="0"/>
      <dgm:spPr/>
    </dgm:pt>
    <dgm:pt modelId="{8453E0F3-F7AB-DE4F-A0DE-10016F865804}" type="pres">
      <dgm:prSet presAssocID="{74759A19-7C45-1D48-BCF3-9E5DA978A1B2}" presName="textRepeatNode" presStyleLbl="alignNode1" presStyleIdx="4" presStyleCnt="5" custLinFactX="-100000" custLinFactY="62110" custLinFactNeighborX="-160155" custLinFactNeighborY="100000">
        <dgm:presLayoutVars>
          <dgm:chMax val="0"/>
          <dgm:chPref val="0"/>
          <dgm:bulletEnabled val="1"/>
        </dgm:presLayoutVars>
      </dgm:prSet>
      <dgm:spPr/>
    </dgm:pt>
    <dgm:pt modelId="{0E704491-D33E-4AED-B990-815EC50FA3D9}" type="pres">
      <dgm:prSet presAssocID="{74759A19-7C45-1D48-BCF3-9E5DA978A1B2}" presName="textaccent5" presStyleCnt="0"/>
      <dgm:spPr/>
    </dgm:pt>
    <dgm:pt modelId="{CDC76170-8199-B940-9A89-77EE6AB6DB4B}" type="pres">
      <dgm:prSet presAssocID="{74759A19-7C45-1D48-BCF3-9E5DA978A1B2}" presName="accentRepeatNode" presStyleLbl="solidAlignAcc1" presStyleIdx="8" presStyleCnt="10" custLinFactX="-325244" custLinFactNeighborX="-400000" custLinFactNeighborY="-15515"/>
      <dgm:spPr>
        <a:noFill/>
        <a:ln>
          <a:noFill/>
        </a:ln>
      </dgm:spPr>
    </dgm:pt>
    <dgm:pt modelId="{D0C16F5F-D9E1-44A0-9701-2603F06431CC}" type="pres">
      <dgm:prSet presAssocID="{E4DCC368-53D7-3D49-AD85-1D7059397649}" presName="image5" presStyleCnt="0"/>
      <dgm:spPr/>
    </dgm:pt>
    <dgm:pt modelId="{55D3DB81-738A-7942-8B93-697811591106}" type="pres">
      <dgm:prSet presAssocID="{E4DCC368-53D7-3D49-AD85-1D7059397649}" presName="imageRepeatNode" presStyleLbl="alignAcc1" presStyleIdx="4" presStyleCnt="5" custLinFactX="-100000" custLinFactNeighborX="-162375" custLinFactNeighborY="53844"/>
      <dgm:spPr/>
    </dgm:pt>
    <dgm:pt modelId="{B297B2C8-37DA-440D-8B11-D54236F322F1}" type="pres">
      <dgm:prSet presAssocID="{E4DCC368-53D7-3D49-AD85-1D7059397649}" presName="imageaccent5" presStyleCnt="0"/>
      <dgm:spPr/>
    </dgm:pt>
    <dgm:pt modelId="{17CA9EE8-C245-3B4A-9E01-50DB9950CCB1}" type="pres">
      <dgm:prSet presAssocID="{E4DCC368-53D7-3D49-AD85-1D7059397649}" presName="accentRepeatNode" presStyleLbl="solidAlignAcc1" presStyleIdx="9" presStyleCnt="10"/>
      <dgm:spPr>
        <a:noFill/>
        <a:ln>
          <a:noFill/>
        </a:ln>
      </dgm:spPr>
    </dgm:pt>
  </dgm:ptLst>
  <dgm:cxnLst>
    <dgm:cxn modelId="{C7D88701-8161-4532-964E-3E586D98F507}" type="presOf" srcId="{74759A19-7C45-1D48-BCF3-9E5DA978A1B2}" destId="{8453E0F3-F7AB-DE4F-A0DE-10016F865804}" srcOrd="0" destOrd="0" presId="urn:microsoft.com/office/officeart/2008/layout/HexagonCluster"/>
    <dgm:cxn modelId="{38A7CE0A-7AA3-B140-AD8E-780F14ECD93F}" srcId="{2B15028F-6D9E-D741-B9B7-17DAF55C09E0}" destId="{E6B31F13-3796-D54D-9589-BE3E6C74D499}" srcOrd="3" destOrd="0" parTransId="{5BEE2F99-2AF2-CC4F-98EE-BB2D8B55E64B}" sibTransId="{5AFA50CC-DCB5-5C49-B989-52AE7C5165DE}"/>
    <dgm:cxn modelId="{0D30C924-E040-432F-BAE1-08E4F3635E6A}" srcId="{2B15028F-6D9E-D741-B9B7-17DAF55C09E0}" destId="{DC75CA55-2680-426F-8E2F-1A1AFEF34390}" srcOrd="2" destOrd="0" parTransId="{ED5F738B-2B39-4B80-95DC-16B33F4E9621}" sibTransId="{95B17824-3AAE-4EE3-B6D7-E6347FD50899}"/>
    <dgm:cxn modelId="{2D2D2538-0F75-41E4-9A3D-0B041A7AE7FC}" type="presOf" srcId="{95B17824-3AAE-4EE3-B6D7-E6347FD50899}" destId="{11B7548E-222D-4570-AFA9-68EA35B37AAD}" srcOrd="0" destOrd="0" presId="urn:microsoft.com/office/officeart/2008/layout/HexagonCluster"/>
    <dgm:cxn modelId="{68965143-4689-4D9B-ABE8-18D2887552FD}" type="presOf" srcId="{E6B31F13-3796-D54D-9589-BE3E6C74D499}" destId="{15686765-0DCD-1E42-A21B-34B57E3B4F74}" srcOrd="0" destOrd="0" presId="urn:microsoft.com/office/officeart/2008/layout/HexagonCluster"/>
    <dgm:cxn modelId="{3A8F6B65-D3A9-4F79-AA7E-3BCCA2448887}" srcId="{2B15028F-6D9E-D741-B9B7-17DAF55C09E0}" destId="{A93800DB-761C-4A64-A47F-2156979F370C}" srcOrd="1" destOrd="0" parTransId="{0C4118DE-0B0A-45E2-BB12-0D1EF0F7C18B}" sibTransId="{7DBACD22-A6CC-4F8E-9587-23F667202E3C}"/>
    <dgm:cxn modelId="{402D4756-C247-474C-809C-58D5125B1ADB}" type="presOf" srcId="{A93800DB-761C-4A64-A47F-2156979F370C}" destId="{86B16675-0213-429C-A3B7-EE2BE8DBFE53}" srcOrd="0" destOrd="0" presId="urn:microsoft.com/office/officeart/2008/layout/HexagonCluster"/>
    <dgm:cxn modelId="{3AAB7D5A-EDD4-B140-A2A0-EB16DC5AD8D1}" type="presOf" srcId="{D2FD9E29-FC16-2040-A303-D7FE5FBEAD26}" destId="{A103EF34-2878-6A4E-84D6-92693E0DF2F7}" srcOrd="0" destOrd="0" presId="urn:microsoft.com/office/officeart/2008/layout/HexagonCluster"/>
    <dgm:cxn modelId="{F61BA188-62E6-D349-B3C8-B5BE9D2E2B8B}" srcId="{2B15028F-6D9E-D741-B9B7-17DAF55C09E0}" destId="{5CB9DD90-0F57-D242-9F24-1706CA31E805}" srcOrd="0" destOrd="0" parTransId="{FC45CF42-8B37-B747-8D58-1F0D99563969}" sibTransId="{D2FD9E29-FC16-2040-A303-D7FE5FBEAD26}"/>
    <dgm:cxn modelId="{C8D8D999-CCB1-43FE-B2A4-62FAB5BD3F1D}" type="presOf" srcId="{DC75CA55-2680-426F-8E2F-1A1AFEF34390}" destId="{777A7218-15E2-4540-A1E6-89E8F2DA1AAF}" srcOrd="0" destOrd="0" presId="urn:microsoft.com/office/officeart/2008/layout/HexagonCluster"/>
    <dgm:cxn modelId="{553C779F-18F6-DE4A-B4F7-62F02A149D4A}" srcId="{2B15028F-6D9E-D741-B9B7-17DAF55C09E0}" destId="{74759A19-7C45-1D48-BCF3-9E5DA978A1B2}" srcOrd="4" destOrd="0" parTransId="{EF5CDCE7-5C90-8145-93DB-B852C07A4894}" sibTransId="{E4DCC368-53D7-3D49-AD85-1D7059397649}"/>
    <dgm:cxn modelId="{94F712AE-4E1C-43E1-AFD8-58296F54576D}" type="presOf" srcId="{5AFA50CC-DCB5-5C49-B989-52AE7C5165DE}" destId="{B211F68F-8F46-E541-B089-E15FC92AD77F}" srcOrd="0" destOrd="0" presId="urn:microsoft.com/office/officeart/2008/layout/HexagonCluster"/>
    <dgm:cxn modelId="{3DEF8FC0-57C9-8D49-9D56-DFF2FF632A69}" type="presOf" srcId="{5CB9DD90-0F57-D242-9F24-1706CA31E805}" destId="{E99847B8-E7F2-FA44-9ECA-6EA6B314344B}" srcOrd="0" destOrd="0" presId="urn:microsoft.com/office/officeart/2008/layout/HexagonCluster"/>
    <dgm:cxn modelId="{BF1DEDF6-4C59-4D12-B85C-88F4D4B2AAAA}" type="presOf" srcId="{E4DCC368-53D7-3D49-AD85-1D7059397649}" destId="{55D3DB81-738A-7942-8B93-697811591106}" srcOrd="0" destOrd="0" presId="urn:microsoft.com/office/officeart/2008/layout/HexagonCluster"/>
    <dgm:cxn modelId="{5CEB0FF7-9FE3-4E47-A4C4-268ACE8E94BA}" type="presOf" srcId="{2B15028F-6D9E-D741-B9B7-17DAF55C09E0}" destId="{D8610916-12ED-2646-B6F5-BE3094917B91}" srcOrd="0" destOrd="0" presId="urn:microsoft.com/office/officeart/2008/layout/HexagonCluster"/>
    <dgm:cxn modelId="{EA5AE2FA-FAD6-4BF6-AB14-2E0ADD8CBCD6}" type="presOf" srcId="{7DBACD22-A6CC-4F8E-9587-23F667202E3C}" destId="{701FA15E-4646-4257-9D68-8DEFD3E991E1}" srcOrd="0" destOrd="0" presId="urn:microsoft.com/office/officeart/2008/layout/HexagonCluster"/>
    <dgm:cxn modelId="{0F2E344C-20BF-054A-86F8-13CD67235530}" type="presParOf" srcId="{D8610916-12ED-2646-B6F5-BE3094917B91}" destId="{6FBD27CA-8114-0647-B791-4221DCCCE9B9}" srcOrd="0" destOrd="0" presId="urn:microsoft.com/office/officeart/2008/layout/HexagonCluster"/>
    <dgm:cxn modelId="{3BB32FAF-F88A-D04F-B0C1-021229B84DC2}" type="presParOf" srcId="{6FBD27CA-8114-0647-B791-4221DCCCE9B9}" destId="{E99847B8-E7F2-FA44-9ECA-6EA6B314344B}" srcOrd="0" destOrd="0" presId="urn:microsoft.com/office/officeart/2008/layout/HexagonCluster"/>
    <dgm:cxn modelId="{70C9F60D-4B58-9242-A746-17442E9004AC}" type="presParOf" srcId="{D8610916-12ED-2646-B6F5-BE3094917B91}" destId="{A05B712C-30D2-964B-A58A-4056FF6DCE8B}" srcOrd="1" destOrd="0" presId="urn:microsoft.com/office/officeart/2008/layout/HexagonCluster"/>
    <dgm:cxn modelId="{3AFAC871-BE89-DF49-8D13-2B9889863C22}" type="presParOf" srcId="{A05B712C-30D2-964B-A58A-4056FF6DCE8B}" destId="{6CB143D2-7C84-E94D-83D8-4B386E65D1CD}" srcOrd="0" destOrd="0" presId="urn:microsoft.com/office/officeart/2008/layout/HexagonCluster"/>
    <dgm:cxn modelId="{254B25EF-30AB-AE4E-B2C5-B7C8014DB431}" type="presParOf" srcId="{D8610916-12ED-2646-B6F5-BE3094917B91}" destId="{645E9D73-C922-5C46-893B-596CEF934474}" srcOrd="2" destOrd="0" presId="urn:microsoft.com/office/officeart/2008/layout/HexagonCluster"/>
    <dgm:cxn modelId="{77FD2A19-E2E0-F549-9C05-D4AEB0262C62}" type="presParOf" srcId="{645E9D73-C922-5C46-893B-596CEF934474}" destId="{A103EF34-2878-6A4E-84D6-92693E0DF2F7}" srcOrd="0" destOrd="0" presId="urn:microsoft.com/office/officeart/2008/layout/HexagonCluster"/>
    <dgm:cxn modelId="{261DF5CE-FCF9-5143-A4A8-CB97E3BAED5A}" type="presParOf" srcId="{D8610916-12ED-2646-B6F5-BE3094917B91}" destId="{589FAC31-8AF3-404C-9795-7FF902BF701D}" srcOrd="3" destOrd="0" presId="urn:microsoft.com/office/officeart/2008/layout/HexagonCluster"/>
    <dgm:cxn modelId="{9AE504B0-C0D2-3F4B-8F0E-6A13EB915216}" type="presParOf" srcId="{589FAC31-8AF3-404C-9795-7FF902BF701D}" destId="{3CCEC2DB-FCF3-F941-8284-B68AED890EE5}" srcOrd="0" destOrd="0" presId="urn:microsoft.com/office/officeart/2008/layout/HexagonCluster"/>
    <dgm:cxn modelId="{17AD62BF-6731-465C-8B4B-93761AA4AE23}" type="presParOf" srcId="{D8610916-12ED-2646-B6F5-BE3094917B91}" destId="{F9BDD041-EECC-47DA-B7F9-8A49126FB4D5}" srcOrd="4" destOrd="0" presId="urn:microsoft.com/office/officeart/2008/layout/HexagonCluster"/>
    <dgm:cxn modelId="{10EFC78E-5CCA-4E3F-AD74-391DC7B772C6}" type="presParOf" srcId="{F9BDD041-EECC-47DA-B7F9-8A49126FB4D5}" destId="{86B16675-0213-429C-A3B7-EE2BE8DBFE53}" srcOrd="0" destOrd="0" presId="urn:microsoft.com/office/officeart/2008/layout/HexagonCluster"/>
    <dgm:cxn modelId="{F5FC5EF2-B66F-4582-9C12-07F6E956A298}" type="presParOf" srcId="{D8610916-12ED-2646-B6F5-BE3094917B91}" destId="{3AB89EC4-19E6-4784-9F65-1C052F8D0520}" srcOrd="5" destOrd="0" presId="urn:microsoft.com/office/officeart/2008/layout/HexagonCluster"/>
    <dgm:cxn modelId="{92A2EDD0-D921-4F01-8ACD-13788CFD1275}" type="presParOf" srcId="{3AB89EC4-19E6-4784-9F65-1C052F8D0520}" destId="{C879B547-5B8E-408B-878C-3C6CB729EBCA}" srcOrd="0" destOrd="0" presId="urn:microsoft.com/office/officeart/2008/layout/HexagonCluster"/>
    <dgm:cxn modelId="{82C0EA24-5142-438E-B26C-FE145F572004}" type="presParOf" srcId="{D8610916-12ED-2646-B6F5-BE3094917B91}" destId="{566389C6-9555-4A6C-B636-EF0E982EAAD3}" srcOrd="6" destOrd="0" presId="urn:microsoft.com/office/officeart/2008/layout/HexagonCluster"/>
    <dgm:cxn modelId="{4AFBDA1A-4ECB-45F3-86D0-FEEC5FA387F5}" type="presParOf" srcId="{566389C6-9555-4A6C-B636-EF0E982EAAD3}" destId="{701FA15E-4646-4257-9D68-8DEFD3E991E1}" srcOrd="0" destOrd="0" presId="urn:microsoft.com/office/officeart/2008/layout/HexagonCluster"/>
    <dgm:cxn modelId="{A6321663-EB2F-49D0-894D-749CC94FF5C8}" type="presParOf" srcId="{D8610916-12ED-2646-B6F5-BE3094917B91}" destId="{843B9815-15F5-4DE3-9712-A14FDC09FA09}" srcOrd="7" destOrd="0" presId="urn:microsoft.com/office/officeart/2008/layout/HexagonCluster"/>
    <dgm:cxn modelId="{9F9242D9-55D2-4C7B-AC0D-E77CE652365F}" type="presParOf" srcId="{843B9815-15F5-4DE3-9712-A14FDC09FA09}" destId="{165E32DB-6B9F-427D-B809-1342A9841470}" srcOrd="0" destOrd="0" presId="urn:microsoft.com/office/officeart/2008/layout/HexagonCluster"/>
    <dgm:cxn modelId="{93455926-548F-4F65-9003-7DD8E5C8DE0E}" type="presParOf" srcId="{D8610916-12ED-2646-B6F5-BE3094917B91}" destId="{D58EDE1F-13CC-4C34-8370-9922758EFB67}" srcOrd="8" destOrd="0" presId="urn:microsoft.com/office/officeart/2008/layout/HexagonCluster"/>
    <dgm:cxn modelId="{3A5B4D08-B17A-481D-B01D-20E67A1D2842}" type="presParOf" srcId="{D58EDE1F-13CC-4C34-8370-9922758EFB67}" destId="{777A7218-15E2-4540-A1E6-89E8F2DA1AAF}" srcOrd="0" destOrd="0" presId="urn:microsoft.com/office/officeart/2008/layout/HexagonCluster"/>
    <dgm:cxn modelId="{FA05809E-876D-4B64-B367-5062C8AC9A82}" type="presParOf" srcId="{D8610916-12ED-2646-B6F5-BE3094917B91}" destId="{0416D00E-D9A0-4AAF-9A1C-5D12C96C477A}" srcOrd="9" destOrd="0" presId="urn:microsoft.com/office/officeart/2008/layout/HexagonCluster"/>
    <dgm:cxn modelId="{AC77D97F-FFA2-4BBC-B4EA-D038598C2532}" type="presParOf" srcId="{0416D00E-D9A0-4AAF-9A1C-5D12C96C477A}" destId="{113E57DE-BE31-4909-9241-49B4AC32E2FD}" srcOrd="0" destOrd="0" presId="urn:microsoft.com/office/officeart/2008/layout/HexagonCluster"/>
    <dgm:cxn modelId="{34A7D5DF-E207-4FB3-A2DD-372F0C5E5BED}" type="presParOf" srcId="{D8610916-12ED-2646-B6F5-BE3094917B91}" destId="{823DBC7E-C91D-4152-9962-DC2807695CEC}" srcOrd="10" destOrd="0" presId="urn:microsoft.com/office/officeart/2008/layout/HexagonCluster"/>
    <dgm:cxn modelId="{85E33784-5292-4D50-9C9B-23D8E246E162}" type="presParOf" srcId="{823DBC7E-C91D-4152-9962-DC2807695CEC}" destId="{11B7548E-222D-4570-AFA9-68EA35B37AAD}" srcOrd="0" destOrd="0" presId="urn:microsoft.com/office/officeart/2008/layout/HexagonCluster"/>
    <dgm:cxn modelId="{34429411-0934-461F-A758-D33388BCEDD1}" type="presParOf" srcId="{D8610916-12ED-2646-B6F5-BE3094917B91}" destId="{2FDD142D-DADE-4335-964A-7D20ED50E29E}" srcOrd="11" destOrd="0" presId="urn:microsoft.com/office/officeart/2008/layout/HexagonCluster"/>
    <dgm:cxn modelId="{83A1CD86-CD0E-4F89-9D61-BC6CEC1912BE}" type="presParOf" srcId="{2FDD142D-DADE-4335-964A-7D20ED50E29E}" destId="{7456BE77-361B-4DB9-885C-636C76D34B04}" srcOrd="0" destOrd="0" presId="urn:microsoft.com/office/officeart/2008/layout/HexagonCluster"/>
    <dgm:cxn modelId="{9B4065CC-BA52-4C1F-8608-C0CF1AE3CAD9}" type="presParOf" srcId="{D8610916-12ED-2646-B6F5-BE3094917B91}" destId="{040532C1-B759-49D2-B580-966F1D7FC878}" srcOrd="12" destOrd="0" presId="urn:microsoft.com/office/officeart/2008/layout/HexagonCluster"/>
    <dgm:cxn modelId="{3AA22267-317D-4A79-9C6B-0FA010B60238}" type="presParOf" srcId="{040532C1-B759-49D2-B580-966F1D7FC878}" destId="{15686765-0DCD-1E42-A21B-34B57E3B4F74}" srcOrd="0" destOrd="0" presId="urn:microsoft.com/office/officeart/2008/layout/HexagonCluster"/>
    <dgm:cxn modelId="{4A4C0397-1A1B-440E-94CD-70F512608ECF}" type="presParOf" srcId="{D8610916-12ED-2646-B6F5-BE3094917B91}" destId="{27A206BD-97F0-471B-AF40-DE93667F12F6}" srcOrd="13" destOrd="0" presId="urn:microsoft.com/office/officeart/2008/layout/HexagonCluster"/>
    <dgm:cxn modelId="{13A0119D-9944-420C-BA52-843AF2FE1B0C}" type="presParOf" srcId="{27A206BD-97F0-471B-AF40-DE93667F12F6}" destId="{0ADD1122-4676-7144-9A94-2B6F068A32FA}" srcOrd="0" destOrd="0" presId="urn:microsoft.com/office/officeart/2008/layout/HexagonCluster"/>
    <dgm:cxn modelId="{CF62FFA6-278D-410C-957D-AE2B45D11A19}" type="presParOf" srcId="{D8610916-12ED-2646-B6F5-BE3094917B91}" destId="{95B8A525-6414-4A01-A4F6-709935F13497}" srcOrd="14" destOrd="0" presId="urn:microsoft.com/office/officeart/2008/layout/HexagonCluster"/>
    <dgm:cxn modelId="{FDF5D38C-27F1-4FE4-B44F-66227CC518AC}" type="presParOf" srcId="{95B8A525-6414-4A01-A4F6-709935F13497}" destId="{B211F68F-8F46-E541-B089-E15FC92AD77F}" srcOrd="0" destOrd="0" presId="urn:microsoft.com/office/officeart/2008/layout/HexagonCluster"/>
    <dgm:cxn modelId="{B38B76B7-2B5D-4F5C-B499-1F0D4CA525EF}" type="presParOf" srcId="{D8610916-12ED-2646-B6F5-BE3094917B91}" destId="{A35A91A6-73D4-4D44-8C27-3E51CB16D919}" srcOrd="15" destOrd="0" presId="urn:microsoft.com/office/officeart/2008/layout/HexagonCluster"/>
    <dgm:cxn modelId="{02EC7B38-0C62-46F7-B8D8-69A6F84DBA07}" type="presParOf" srcId="{A35A91A6-73D4-4D44-8C27-3E51CB16D919}" destId="{3A84D763-7907-494E-86D0-9923A9D3710F}" srcOrd="0" destOrd="0" presId="urn:microsoft.com/office/officeart/2008/layout/HexagonCluster"/>
    <dgm:cxn modelId="{1B74C92A-A968-43FE-8E82-EBF4C1E4C16D}" type="presParOf" srcId="{D8610916-12ED-2646-B6F5-BE3094917B91}" destId="{7CA254D9-D26D-4D60-83C2-29142533E66B}" srcOrd="16" destOrd="0" presId="urn:microsoft.com/office/officeart/2008/layout/HexagonCluster"/>
    <dgm:cxn modelId="{122D3391-B800-4C13-AA0E-5AD15A363E07}" type="presParOf" srcId="{7CA254D9-D26D-4D60-83C2-29142533E66B}" destId="{8453E0F3-F7AB-DE4F-A0DE-10016F865804}" srcOrd="0" destOrd="0" presId="urn:microsoft.com/office/officeart/2008/layout/HexagonCluster"/>
    <dgm:cxn modelId="{BCCA4139-CA16-4CCD-A45D-A524AA55FD17}" type="presParOf" srcId="{D8610916-12ED-2646-B6F5-BE3094917B91}" destId="{0E704491-D33E-4AED-B990-815EC50FA3D9}" srcOrd="17" destOrd="0" presId="urn:microsoft.com/office/officeart/2008/layout/HexagonCluster"/>
    <dgm:cxn modelId="{F10E8BCA-4FF9-4309-94E1-C56A53FA32C0}" type="presParOf" srcId="{0E704491-D33E-4AED-B990-815EC50FA3D9}" destId="{CDC76170-8199-B940-9A89-77EE6AB6DB4B}" srcOrd="0" destOrd="0" presId="urn:microsoft.com/office/officeart/2008/layout/HexagonCluster"/>
    <dgm:cxn modelId="{035358CC-8DBE-493D-9D9F-6214A281540D}" type="presParOf" srcId="{D8610916-12ED-2646-B6F5-BE3094917B91}" destId="{D0C16F5F-D9E1-44A0-9701-2603F06431CC}" srcOrd="18" destOrd="0" presId="urn:microsoft.com/office/officeart/2008/layout/HexagonCluster"/>
    <dgm:cxn modelId="{AC477178-D572-46A7-AF3D-0FC8AA1C9355}" type="presParOf" srcId="{D0C16F5F-D9E1-44A0-9701-2603F06431CC}" destId="{55D3DB81-738A-7942-8B93-697811591106}" srcOrd="0" destOrd="0" presId="urn:microsoft.com/office/officeart/2008/layout/HexagonCluster"/>
    <dgm:cxn modelId="{8B55D1A5-096D-4585-AF0E-553AB73DB3EC}" type="presParOf" srcId="{D8610916-12ED-2646-B6F5-BE3094917B91}" destId="{B297B2C8-37DA-440D-8B11-D54236F322F1}" srcOrd="19" destOrd="0" presId="urn:microsoft.com/office/officeart/2008/layout/HexagonCluster"/>
    <dgm:cxn modelId="{D6DA7B75-192A-4640-B452-746391F833C3}" type="presParOf" srcId="{B297B2C8-37DA-440D-8B11-D54236F322F1}" destId="{17CA9EE8-C245-3B4A-9E01-50DB9950CCB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9A442-4B1D-473F-8732-804B84D563E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9D17474-6ED0-4ABA-A4BF-67B6323D0975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Targeted phishing attack.</a:t>
          </a:r>
        </a:p>
        <a:p>
          <a:r>
            <a:rPr lang="en-AU" sz="1400" dirty="0">
              <a:latin typeface="Abadi" panose="020B0604020104020204" pitchFamily="34" charset="0"/>
            </a:rPr>
            <a:t>Early 2012</a:t>
          </a:r>
        </a:p>
      </dgm:t>
    </dgm:pt>
    <dgm:pt modelId="{D3CCBEE8-60CC-4580-874B-90A581162A2F}" type="parTrans" cxnId="{50CDAD28-1A9B-4459-A1DA-7CC78AB87EBB}">
      <dgm:prSet/>
      <dgm:spPr/>
      <dgm:t>
        <a:bodyPr/>
        <a:lstStyle/>
        <a:p>
          <a:endParaRPr lang="en-AU"/>
        </a:p>
      </dgm:t>
    </dgm:pt>
    <dgm:pt modelId="{2FA9FC45-0FEC-4093-8CA3-6618A60115CE}" type="sibTrans" cxnId="{50CDAD28-1A9B-4459-A1DA-7CC78AB87EBB}">
      <dgm:prSet/>
      <dgm:spPr/>
      <dgm:t>
        <a:bodyPr/>
        <a:lstStyle/>
        <a:p>
          <a:endParaRPr lang="en-AU"/>
        </a:p>
      </dgm:t>
    </dgm:pt>
    <dgm:pt modelId="{1D93DB41-82EC-48F1-B6A2-D00EFEC740E3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Internal Saudi Aramco PC used as a proxy by attackers</a:t>
          </a:r>
        </a:p>
        <a:p>
          <a:r>
            <a:rPr lang="en-AU" sz="1400" dirty="0">
              <a:latin typeface="Abadi" panose="020B0604020104020204" pitchFamily="34" charset="0"/>
            </a:rPr>
            <a:t>Approx. July 2012</a:t>
          </a:r>
        </a:p>
        <a:p>
          <a:endParaRPr lang="en-AU" sz="1400" dirty="0">
            <a:latin typeface="Abadi" panose="020B0604020104020204" pitchFamily="34" charset="0"/>
          </a:endParaRPr>
        </a:p>
      </dgm:t>
    </dgm:pt>
    <dgm:pt modelId="{6E350AC8-B0D9-45C3-ADB4-D989023C32C3}" type="parTrans" cxnId="{BAEF2952-4B41-4633-9780-3B7081E906D8}">
      <dgm:prSet/>
      <dgm:spPr/>
      <dgm:t>
        <a:bodyPr/>
        <a:lstStyle/>
        <a:p>
          <a:endParaRPr lang="en-AU"/>
        </a:p>
      </dgm:t>
    </dgm:pt>
    <dgm:pt modelId="{D16E9C89-9706-49E9-94FC-7D0C99B80888}" type="sibTrans" cxnId="{BAEF2952-4B41-4633-9780-3B7081E906D8}">
      <dgm:prSet/>
      <dgm:spPr/>
      <dgm:t>
        <a:bodyPr/>
        <a:lstStyle/>
        <a:p>
          <a:endParaRPr lang="en-AU"/>
        </a:p>
      </dgm:t>
    </dgm:pt>
    <dgm:pt modelId="{D34EC3F6-86F3-4B80-8837-F6AA8085340F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First indicator of attack </a:t>
          </a:r>
        </a:p>
        <a:p>
          <a:r>
            <a:rPr lang="en-AU" sz="1400" dirty="0">
              <a:latin typeface="Abadi" panose="020B0604020104020204" pitchFamily="34" charset="0"/>
            </a:rPr>
            <a:t>August 2012</a:t>
          </a:r>
        </a:p>
      </dgm:t>
    </dgm:pt>
    <dgm:pt modelId="{3D6B6CF5-9BC2-4A17-8523-68F9CF501156}" type="parTrans" cxnId="{994EB85D-63B2-47F6-8BC4-2BF968C48C74}">
      <dgm:prSet/>
      <dgm:spPr/>
      <dgm:t>
        <a:bodyPr/>
        <a:lstStyle/>
        <a:p>
          <a:endParaRPr lang="en-AU"/>
        </a:p>
      </dgm:t>
    </dgm:pt>
    <dgm:pt modelId="{C59A7C84-90A3-462D-802C-8ABAEE797B63}" type="sibTrans" cxnId="{994EB85D-63B2-47F6-8BC4-2BF968C48C74}">
      <dgm:prSet/>
      <dgm:spPr/>
      <dgm:t>
        <a:bodyPr/>
        <a:lstStyle/>
        <a:p>
          <a:endParaRPr lang="en-AU"/>
        </a:p>
      </dgm:t>
    </dgm:pt>
    <dgm:pt modelId="{6589A425-9921-4C60-8DA6-D00DDC2C403E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&gt;35k IT Windows based Saudi Aramco PCs begin shutting down &amp; being wiped</a:t>
          </a:r>
        </a:p>
        <a:p>
          <a:r>
            <a:rPr lang="en-AU" sz="1400" dirty="0">
              <a:latin typeface="Abadi" panose="020B0604020104020204" pitchFamily="34" charset="0"/>
            </a:rPr>
            <a:t>15 August 2012</a:t>
          </a:r>
        </a:p>
      </dgm:t>
    </dgm:pt>
    <dgm:pt modelId="{03FA31B0-C799-4F7E-9076-D5B3404BF766}" type="parTrans" cxnId="{6F1E0E92-731C-46D8-85B0-95E51EB2B736}">
      <dgm:prSet/>
      <dgm:spPr/>
      <dgm:t>
        <a:bodyPr/>
        <a:lstStyle/>
        <a:p>
          <a:endParaRPr lang="en-AU"/>
        </a:p>
      </dgm:t>
    </dgm:pt>
    <dgm:pt modelId="{FC7E83FD-1C22-427E-B4C3-168722956B66}" type="sibTrans" cxnId="{6F1E0E92-731C-46D8-85B0-95E51EB2B736}">
      <dgm:prSet/>
      <dgm:spPr/>
      <dgm:t>
        <a:bodyPr/>
        <a:lstStyle/>
        <a:p>
          <a:endParaRPr lang="en-AU"/>
        </a:p>
      </dgm:t>
    </dgm:pt>
    <dgm:pt modelId="{77C6AEA7-27D0-44AD-8CBE-83F321F84169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Saudi Aramco disconnected from the world </a:t>
          </a:r>
        </a:p>
        <a:p>
          <a:r>
            <a:rPr lang="en-AU" sz="1400" dirty="0">
              <a:latin typeface="Abadi" panose="020B0604020104020204" pitchFamily="34" charset="0"/>
            </a:rPr>
            <a:t>15 August 2012</a:t>
          </a:r>
        </a:p>
      </dgm:t>
    </dgm:pt>
    <dgm:pt modelId="{3BBDF05A-440F-4F65-A8C3-2E9ADEE6A5E8}" type="parTrans" cxnId="{E0A5A70E-3F57-4BFB-8532-786AD841FD19}">
      <dgm:prSet/>
      <dgm:spPr/>
      <dgm:t>
        <a:bodyPr/>
        <a:lstStyle/>
        <a:p>
          <a:endParaRPr lang="en-AU"/>
        </a:p>
      </dgm:t>
    </dgm:pt>
    <dgm:pt modelId="{F1A892D8-2E0C-4D06-93F5-AEB2DE7F8E47}" type="sibTrans" cxnId="{E0A5A70E-3F57-4BFB-8532-786AD841FD19}">
      <dgm:prSet/>
      <dgm:spPr/>
      <dgm:t>
        <a:bodyPr/>
        <a:lstStyle/>
        <a:p>
          <a:endParaRPr lang="en-AU"/>
        </a:p>
      </dgm:t>
    </dgm:pt>
    <dgm:pt modelId="{11DF4E66-3FF9-4667-ADEB-0B0E00AD4A5D}" type="pres">
      <dgm:prSet presAssocID="{D7D9A442-4B1D-473F-8732-804B84D563EA}" presName="Name0" presStyleCnt="0">
        <dgm:presLayoutVars>
          <dgm:dir/>
          <dgm:resizeHandles val="exact"/>
        </dgm:presLayoutVars>
      </dgm:prSet>
      <dgm:spPr/>
    </dgm:pt>
    <dgm:pt modelId="{FC7E2494-75CC-4CB7-BF99-7BE495BF69BF}" type="pres">
      <dgm:prSet presAssocID="{D7D9A442-4B1D-473F-8732-804B84D563EA}" presName="arrow" presStyleLbl="bgShp" presStyleIdx="0" presStyleCnt="1" custLinFactNeighborY="0"/>
      <dgm:spPr/>
    </dgm:pt>
    <dgm:pt modelId="{ADB57619-D193-4176-969D-F95DA672A468}" type="pres">
      <dgm:prSet presAssocID="{D7D9A442-4B1D-473F-8732-804B84D563EA}" presName="points" presStyleCnt="0"/>
      <dgm:spPr/>
    </dgm:pt>
    <dgm:pt modelId="{7E2EAFAC-7368-4811-A9D9-A82A0BEB4857}" type="pres">
      <dgm:prSet presAssocID="{89D17474-6ED0-4ABA-A4BF-67B6323D0975}" presName="compositeA" presStyleCnt="0"/>
      <dgm:spPr/>
    </dgm:pt>
    <dgm:pt modelId="{BFCE667E-F7DD-451A-924F-2895F859042E}" type="pres">
      <dgm:prSet presAssocID="{89D17474-6ED0-4ABA-A4BF-67B6323D0975}" presName="textA" presStyleLbl="revTx" presStyleIdx="0" presStyleCnt="5">
        <dgm:presLayoutVars>
          <dgm:bulletEnabled val="1"/>
        </dgm:presLayoutVars>
      </dgm:prSet>
      <dgm:spPr/>
    </dgm:pt>
    <dgm:pt modelId="{2165155B-E480-4143-9A1F-95E6AABC126C}" type="pres">
      <dgm:prSet presAssocID="{89D17474-6ED0-4ABA-A4BF-67B6323D0975}" presName="circleA" presStyleLbl="node1" presStyleIdx="0" presStyleCnt="5"/>
      <dgm:spPr/>
    </dgm:pt>
    <dgm:pt modelId="{5EDA3E41-8BDE-439C-9339-A3C5DD75CC86}" type="pres">
      <dgm:prSet presAssocID="{89D17474-6ED0-4ABA-A4BF-67B6323D0975}" presName="spaceA" presStyleCnt="0"/>
      <dgm:spPr/>
    </dgm:pt>
    <dgm:pt modelId="{A6A996E0-A20F-4F67-A1C7-091C941134E5}" type="pres">
      <dgm:prSet presAssocID="{2FA9FC45-0FEC-4093-8CA3-6618A60115CE}" presName="space" presStyleCnt="0"/>
      <dgm:spPr/>
    </dgm:pt>
    <dgm:pt modelId="{8BF7899E-7DFD-4CE3-954D-CF02B8CF017F}" type="pres">
      <dgm:prSet presAssocID="{1D93DB41-82EC-48F1-B6A2-D00EFEC740E3}" presName="compositeB" presStyleCnt="0"/>
      <dgm:spPr/>
    </dgm:pt>
    <dgm:pt modelId="{5234B638-0432-497D-B5A0-86626B11EEFD}" type="pres">
      <dgm:prSet presAssocID="{1D93DB41-82EC-48F1-B6A2-D00EFEC740E3}" presName="textB" presStyleLbl="revTx" presStyleIdx="1" presStyleCnt="5">
        <dgm:presLayoutVars>
          <dgm:bulletEnabled val="1"/>
        </dgm:presLayoutVars>
      </dgm:prSet>
      <dgm:spPr/>
    </dgm:pt>
    <dgm:pt modelId="{897DFAA7-B52B-4443-B7B2-9BF9942B8AF8}" type="pres">
      <dgm:prSet presAssocID="{1D93DB41-82EC-48F1-B6A2-D00EFEC740E3}" presName="circleB" presStyleLbl="node1" presStyleIdx="1" presStyleCnt="5" custLinFactNeighborX="-6099" custLinFactNeighborY="0"/>
      <dgm:spPr/>
    </dgm:pt>
    <dgm:pt modelId="{D74CB295-50D2-41CA-AD10-D26AB76AC480}" type="pres">
      <dgm:prSet presAssocID="{1D93DB41-82EC-48F1-B6A2-D00EFEC740E3}" presName="spaceB" presStyleCnt="0"/>
      <dgm:spPr/>
    </dgm:pt>
    <dgm:pt modelId="{3432C3BD-7475-4108-8E2F-83015587F9A8}" type="pres">
      <dgm:prSet presAssocID="{D16E9C89-9706-49E9-94FC-7D0C99B80888}" presName="space" presStyleCnt="0"/>
      <dgm:spPr/>
    </dgm:pt>
    <dgm:pt modelId="{F84CEF59-F22F-4015-A8EC-889B4E6DFB25}" type="pres">
      <dgm:prSet presAssocID="{D34EC3F6-86F3-4B80-8837-F6AA8085340F}" presName="compositeA" presStyleCnt="0"/>
      <dgm:spPr/>
    </dgm:pt>
    <dgm:pt modelId="{C816D1BF-905D-4D8C-987C-A21694864EA3}" type="pres">
      <dgm:prSet presAssocID="{D34EC3F6-86F3-4B80-8837-F6AA8085340F}" presName="textA" presStyleLbl="revTx" presStyleIdx="2" presStyleCnt="5">
        <dgm:presLayoutVars>
          <dgm:bulletEnabled val="1"/>
        </dgm:presLayoutVars>
      </dgm:prSet>
      <dgm:spPr/>
    </dgm:pt>
    <dgm:pt modelId="{C6D22E06-4517-4F73-8AEC-EFE67E73C514}" type="pres">
      <dgm:prSet presAssocID="{D34EC3F6-86F3-4B80-8837-F6AA8085340F}" presName="circleA" presStyleLbl="node1" presStyleIdx="2" presStyleCnt="5"/>
      <dgm:spPr/>
    </dgm:pt>
    <dgm:pt modelId="{F7D7BC43-9EF0-4F16-84D2-65AEF1741727}" type="pres">
      <dgm:prSet presAssocID="{D34EC3F6-86F3-4B80-8837-F6AA8085340F}" presName="spaceA" presStyleCnt="0"/>
      <dgm:spPr/>
    </dgm:pt>
    <dgm:pt modelId="{6871218B-654F-4D86-8FEE-022F46DA2058}" type="pres">
      <dgm:prSet presAssocID="{C59A7C84-90A3-462D-802C-8ABAEE797B63}" presName="space" presStyleCnt="0"/>
      <dgm:spPr/>
    </dgm:pt>
    <dgm:pt modelId="{FBFD6919-36BA-4547-9A6E-12C6F89E5C36}" type="pres">
      <dgm:prSet presAssocID="{6589A425-9921-4C60-8DA6-D00DDC2C403E}" presName="compositeB" presStyleCnt="0"/>
      <dgm:spPr/>
    </dgm:pt>
    <dgm:pt modelId="{840043CB-7AFB-464C-AC8F-53C78A868EE1}" type="pres">
      <dgm:prSet presAssocID="{6589A425-9921-4C60-8DA6-D00DDC2C403E}" presName="textB" presStyleLbl="revTx" presStyleIdx="3" presStyleCnt="5">
        <dgm:presLayoutVars>
          <dgm:bulletEnabled val="1"/>
        </dgm:presLayoutVars>
      </dgm:prSet>
      <dgm:spPr/>
    </dgm:pt>
    <dgm:pt modelId="{9C419185-FC37-4248-9FB8-B5F6A4B5D641}" type="pres">
      <dgm:prSet presAssocID="{6589A425-9921-4C60-8DA6-D00DDC2C403E}" presName="circleB" presStyleLbl="node1" presStyleIdx="3" presStyleCnt="5"/>
      <dgm:spPr/>
    </dgm:pt>
    <dgm:pt modelId="{B2F2DD7C-31F9-450F-B21E-EE4FB985DEDD}" type="pres">
      <dgm:prSet presAssocID="{6589A425-9921-4C60-8DA6-D00DDC2C403E}" presName="spaceB" presStyleCnt="0"/>
      <dgm:spPr/>
    </dgm:pt>
    <dgm:pt modelId="{5D198C26-B06A-4918-B131-C1D1FE40B176}" type="pres">
      <dgm:prSet presAssocID="{FC7E83FD-1C22-427E-B4C3-168722956B66}" presName="space" presStyleCnt="0"/>
      <dgm:spPr/>
    </dgm:pt>
    <dgm:pt modelId="{309248A5-F887-4407-B6DF-923C36725E2A}" type="pres">
      <dgm:prSet presAssocID="{77C6AEA7-27D0-44AD-8CBE-83F321F84169}" presName="compositeA" presStyleCnt="0"/>
      <dgm:spPr/>
    </dgm:pt>
    <dgm:pt modelId="{091A58FA-8973-4E5A-A315-EBA94E6FF8E7}" type="pres">
      <dgm:prSet presAssocID="{77C6AEA7-27D0-44AD-8CBE-83F321F84169}" presName="textA" presStyleLbl="revTx" presStyleIdx="4" presStyleCnt="5">
        <dgm:presLayoutVars>
          <dgm:bulletEnabled val="1"/>
        </dgm:presLayoutVars>
      </dgm:prSet>
      <dgm:spPr/>
    </dgm:pt>
    <dgm:pt modelId="{44C9A3ED-2B26-4DAB-9BDC-2435813A1105}" type="pres">
      <dgm:prSet presAssocID="{77C6AEA7-27D0-44AD-8CBE-83F321F84169}" presName="circleA" presStyleLbl="node1" presStyleIdx="4" presStyleCnt="5"/>
      <dgm:spPr/>
    </dgm:pt>
    <dgm:pt modelId="{129E1860-5427-49AF-BD4A-B7388D6B66E5}" type="pres">
      <dgm:prSet presAssocID="{77C6AEA7-27D0-44AD-8CBE-83F321F84169}" presName="spaceA" presStyleCnt="0"/>
      <dgm:spPr/>
    </dgm:pt>
  </dgm:ptLst>
  <dgm:cxnLst>
    <dgm:cxn modelId="{9420D201-AEC5-456C-837C-A81F9DC317BA}" type="presOf" srcId="{D34EC3F6-86F3-4B80-8837-F6AA8085340F}" destId="{C816D1BF-905D-4D8C-987C-A21694864EA3}" srcOrd="0" destOrd="0" presId="urn:microsoft.com/office/officeart/2005/8/layout/hProcess11"/>
    <dgm:cxn modelId="{E0A5A70E-3F57-4BFB-8532-786AD841FD19}" srcId="{D7D9A442-4B1D-473F-8732-804B84D563EA}" destId="{77C6AEA7-27D0-44AD-8CBE-83F321F84169}" srcOrd="4" destOrd="0" parTransId="{3BBDF05A-440F-4F65-A8C3-2E9ADEE6A5E8}" sibTransId="{F1A892D8-2E0C-4D06-93F5-AEB2DE7F8E47}"/>
    <dgm:cxn modelId="{50CDAD28-1A9B-4459-A1DA-7CC78AB87EBB}" srcId="{D7D9A442-4B1D-473F-8732-804B84D563EA}" destId="{89D17474-6ED0-4ABA-A4BF-67B6323D0975}" srcOrd="0" destOrd="0" parTransId="{D3CCBEE8-60CC-4580-874B-90A581162A2F}" sibTransId="{2FA9FC45-0FEC-4093-8CA3-6618A60115CE}"/>
    <dgm:cxn modelId="{D2C67230-69B5-455F-949D-7D6B69F8A8FC}" type="presOf" srcId="{6589A425-9921-4C60-8DA6-D00DDC2C403E}" destId="{840043CB-7AFB-464C-AC8F-53C78A868EE1}" srcOrd="0" destOrd="0" presId="urn:microsoft.com/office/officeart/2005/8/layout/hProcess11"/>
    <dgm:cxn modelId="{994EB85D-63B2-47F6-8BC4-2BF968C48C74}" srcId="{D7D9A442-4B1D-473F-8732-804B84D563EA}" destId="{D34EC3F6-86F3-4B80-8837-F6AA8085340F}" srcOrd="2" destOrd="0" parTransId="{3D6B6CF5-9BC2-4A17-8523-68F9CF501156}" sibTransId="{C59A7C84-90A3-462D-802C-8ABAEE797B63}"/>
    <dgm:cxn modelId="{BC139B6B-0539-48BF-9664-73C0FDB19EAE}" type="presOf" srcId="{D7D9A442-4B1D-473F-8732-804B84D563EA}" destId="{11DF4E66-3FF9-4667-ADEB-0B0E00AD4A5D}" srcOrd="0" destOrd="0" presId="urn:microsoft.com/office/officeart/2005/8/layout/hProcess11"/>
    <dgm:cxn modelId="{BAEF2952-4B41-4633-9780-3B7081E906D8}" srcId="{D7D9A442-4B1D-473F-8732-804B84D563EA}" destId="{1D93DB41-82EC-48F1-B6A2-D00EFEC740E3}" srcOrd="1" destOrd="0" parTransId="{6E350AC8-B0D9-45C3-ADB4-D989023C32C3}" sibTransId="{D16E9C89-9706-49E9-94FC-7D0C99B80888}"/>
    <dgm:cxn modelId="{6F1E0E92-731C-46D8-85B0-95E51EB2B736}" srcId="{D7D9A442-4B1D-473F-8732-804B84D563EA}" destId="{6589A425-9921-4C60-8DA6-D00DDC2C403E}" srcOrd="3" destOrd="0" parTransId="{03FA31B0-C799-4F7E-9076-D5B3404BF766}" sibTransId="{FC7E83FD-1C22-427E-B4C3-168722956B66}"/>
    <dgm:cxn modelId="{286372A2-D60D-472E-A8B9-6F8FD4774372}" type="presOf" srcId="{89D17474-6ED0-4ABA-A4BF-67B6323D0975}" destId="{BFCE667E-F7DD-451A-924F-2895F859042E}" srcOrd="0" destOrd="0" presId="urn:microsoft.com/office/officeart/2005/8/layout/hProcess11"/>
    <dgm:cxn modelId="{13F9BCD9-CD88-4EAE-B877-B3B4F725CDEB}" type="presOf" srcId="{1D93DB41-82EC-48F1-B6A2-D00EFEC740E3}" destId="{5234B638-0432-497D-B5A0-86626B11EEFD}" srcOrd="0" destOrd="0" presId="urn:microsoft.com/office/officeart/2005/8/layout/hProcess11"/>
    <dgm:cxn modelId="{E20546F0-035D-4C38-B8E9-8714A4B8086B}" type="presOf" srcId="{77C6AEA7-27D0-44AD-8CBE-83F321F84169}" destId="{091A58FA-8973-4E5A-A315-EBA94E6FF8E7}" srcOrd="0" destOrd="0" presId="urn:microsoft.com/office/officeart/2005/8/layout/hProcess11"/>
    <dgm:cxn modelId="{EF32E4E9-5EE0-4106-989A-F3E17801B7A4}" type="presParOf" srcId="{11DF4E66-3FF9-4667-ADEB-0B0E00AD4A5D}" destId="{FC7E2494-75CC-4CB7-BF99-7BE495BF69BF}" srcOrd="0" destOrd="0" presId="urn:microsoft.com/office/officeart/2005/8/layout/hProcess11"/>
    <dgm:cxn modelId="{9E17412C-4B30-4A69-8F6F-9FE57C2A3429}" type="presParOf" srcId="{11DF4E66-3FF9-4667-ADEB-0B0E00AD4A5D}" destId="{ADB57619-D193-4176-969D-F95DA672A468}" srcOrd="1" destOrd="0" presId="urn:microsoft.com/office/officeart/2005/8/layout/hProcess11"/>
    <dgm:cxn modelId="{58E7E54B-F6AB-48AA-BF41-390ECFA34A4D}" type="presParOf" srcId="{ADB57619-D193-4176-969D-F95DA672A468}" destId="{7E2EAFAC-7368-4811-A9D9-A82A0BEB4857}" srcOrd="0" destOrd="0" presId="urn:microsoft.com/office/officeart/2005/8/layout/hProcess11"/>
    <dgm:cxn modelId="{7D661FF9-867C-4535-8922-FB9226257A46}" type="presParOf" srcId="{7E2EAFAC-7368-4811-A9D9-A82A0BEB4857}" destId="{BFCE667E-F7DD-451A-924F-2895F859042E}" srcOrd="0" destOrd="0" presId="urn:microsoft.com/office/officeart/2005/8/layout/hProcess11"/>
    <dgm:cxn modelId="{917130E1-55AF-463B-8830-7FE92F5EDD64}" type="presParOf" srcId="{7E2EAFAC-7368-4811-A9D9-A82A0BEB4857}" destId="{2165155B-E480-4143-9A1F-95E6AABC126C}" srcOrd="1" destOrd="0" presId="urn:microsoft.com/office/officeart/2005/8/layout/hProcess11"/>
    <dgm:cxn modelId="{B233F546-66AB-41B8-B2DE-544B2A4FD181}" type="presParOf" srcId="{7E2EAFAC-7368-4811-A9D9-A82A0BEB4857}" destId="{5EDA3E41-8BDE-439C-9339-A3C5DD75CC86}" srcOrd="2" destOrd="0" presId="urn:microsoft.com/office/officeart/2005/8/layout/hProcess11"/>
    <dgm:cxn modelId="{FDAB3E56-ECFE-488B-94C6-3A7E0F636A97}" type="presParOf" srcId="{ADB57619-D193-4176-969D-F95DA672A468}" destId="{A6A996E0-A20F-4F67-A1C7-091C941134E5}" srcOrd="1" destOrd="0" presId="urn:microsoft.com/office/officeart/2005/8/layout/hProcess11"/>
    <dgm:cxn modelId="{2E76DC40-86F0-4FCE-A2A3-3EECEE4A0F94}" type="presParOf" srcId="{ADB57619-D193-4176-969D-F95DA672A468}" destId="{8BF7899E-7DFD-4CE3-954D-CF02B8CF017F}" srcOrd="2" destOrd="0" presId="urn:microsoft.com/office/officeart/2005/8/layout/hProcess11"/>
    <dgm:cxn modelId="{CFD19E97-C217-449A-83A7-3020126722FA}" type="presParOf" srcId="{8BF7899E-7DFD-4CE3-954D-CF02B8CF017F}" destId="{5234B638-0432-497D-B5A0-86626B11EEFD}" srcOrd="0" destOrd="0" presId="urn:microsoft.com/office/officeart/2005/8/layout/hProcess11"/>
    <dgm:cxn modelId="{D048BDA7-C1DB-4B22-89AD-4BADE803AA04}" type="presParOf" srcId="{8BF7899E-7DFD-4CE3-954D-CF02B8CF017F}" destId="{897DFAA7-B52B-4443-B7B2-9BF9942B8AF8}" srcOrd="1" destOrd="0" presId="urn:microsoft.com/office/officeart/2005/8/layout/hProcess11"/>
    <dgm:cxn modelId="{BA29D3E6-BDA0-4C00-AA9D-6CED2A1F8F4A}" type="presParOf" srcId="{8BF7899E-7DFD-4CE3-954D-CF02B8CF017F}" destId="{D74CB295-50D2-41CA-AD10-D26AB76AC480}" srcOrd="2" destOrd="0" presId="urn:microsoft.com/office/officeart/2005/8/layout/hProcess11"/>
    <dgm:cxn modelId="{340F8AFB-7310-41C7-88E3-23A55FAD2027}" type="presParOf" srcId="{ADB57619-D193-4176-969D-F95DA672A468}" destId="{3432C3BD-7475-4108-8E2F-83015587F9A8}" srcOrd="3" destOrd="0" presId="urn:microsoft.com/office/officeart/2005/8/layout/hProcess11"/>
    <dgm:cxn modelId="{335F1B6D-EF32-4108-B4B0-064C6954908E}" type="presParOf" srcId="{ADB57619-D193-4176-969D-F95DA672A468}" destId="{F84CEF59-F22F-4015-A8EC-889B4E6DFB25}" srcOrd="4" destOrd="0" presId="urn:microsoft.com/office/officeart/2005/8/layout/hProcess11"/>
    <dgm:cxn modelId="{4B636F13-48FA-441F-8029-1484AFE40839}" type="presParOf" srcId="{F84CEF59-F22F-4015-A8EC-889B4E6DFB25}" destId="{C816D1BF-905D-4D8C-987C-A21694864EA3}" srcOrd="0" destOrd="0" presId="urn:microsoft.com/office/officeart/2005/8/layout/hProcess11"/>
    <dgm:cxn modelId="{BE5C4DE7-5E29-4503-A13D-808CC50C577C}" type="presParOf" srcId="{F84CEF59-F22F-4015-A8EC-889B4E6DFB25}" destId="{C6D22E06-4517-4F73-8AEC-EFE67E73C514}" srcOrd="1" destOrd="0" presId="urn:microsoft.com/office/officeart/2005/8/layout/hProcess11"/>
    <dgm:cxn modelId="{772B08EB-E3B1-4D5B-BFEE-B13BB283C2F8}" type="presParOf" srcId="{F84CEF59-F22F-4015-A8EC-889B4E6DFB25}" destId="{F7D7BC43-9EF0-4F16-84D2-65AEF1741727}" srcOrd="2" destOrd="0" presId="urn:microsoft.com/office/officeart/2005/8/layout/hProcess11"/>
    <dgm:cxn modelId="{14AA1A45-2206-4D40-8E71-A92F1EBB6472}" type="presParOf" srcId="{ADB57619-D193-4176-969D-F95DA672A468}" destId="{6871218B-654F-4D86-8FEE-022F46DA2058}" srcOrd="5" destOrd="0" presId="urn:microsoft.com/office/officeart/2005/8/layout/hProcess11"/>
    <dgm:cxn modelId="{2D24ED72-3819-4084-89B0-2AE039DBC14D}" type="presParOf" srcId="{ADB57619-D193-4176-969D-F95DA672A468}" destId="{FBFD6919-36BA-4547-9A6E-12C6F89E5C36}" srcOrd="6" destOrd="0" presId="urn:microsoft.com/office/officeart/2005/8/layout/hProcess11"/>
    <dgm:cxn modelId="{95764724-9EED-4F37-AA81-26E732967E23}" type="presParOf" srcId="{FBFD6919-36BA-4547-9A6E-12C6F89E5C36}" destId="{840043CB-7AFB-464C-AC8F-53C78A868EE1}" srcOrd="0" destOrd="0" presId="urn:microsoft.com/office/officeart/2005/8/layout/hProcess11"/>
    <dgm:cxn modelId="{37F7C9E4-0F82-4C72-BCEC-B67C209E8977}" type="presParOf" srcId="{FBFD6919-36BA-4547-9A6E-12C6F89E5C36}" destId="{9C419185-FC37-4248-9FB8-B5F6A4B5D641}" srcOrd="1" destOrd="0" presId="urn:microsoft.com/office/officeart/2005/8/layout/hProcess11"/>
    <dgm:cxn modelId="{3152882B-DDC3-4949-BE3D-8D9C4F9E8F36}" type="presParOf" srcId="{FBFD6919-36BA-4547-9A6E-12C6F89E5C36}" destId="{B2F2DD7C-31F9-450F-B21E-EE4FB985DEDD}" srcOrd="2" destOrd="0" presId="urn:microsoft.com/office/officeart/2005/8/layout/hProcess11"/>
    <dgm:cxn modelId="{88C47716-AEF4-471C-9335-BEC3EAEE4350}" type="presParOf" srcId="{ADB57619-D193-4176-969D-F95DA672A468}" destId="{5D198C26-B06A-4918-B131-C1D1FE40B176}" srcOrd="7" destOrd="0" presId="urn:microsoft.com/office/officeart/2005/8/layout/hProcess11"/>
    <dgm:cxn modelId="{ADCB9DA1-8980-4487-BC87-1D3315791C58}" type="presParOf" srcId="{ADB57619-D193-4176-969D-F95DA672A468}" destId="{309248A5-F887-4407-B6DF-923C36725E2A}" srcOrd="8" destOrd="0" presId="urn:microsoft.com/office/officeart/2005/8/layout/hProcess11"/>
    <dgm:cxn modelId="{D32B37CF-27D5-4442-982E-96B21764F7DC}" type="presParOf" srcId="{309248A5-F887-4407-B6DF-923C36725E2A}" destId="{091A58FA-8973-4E5A-A315-EBA94E6FF8E7}" srcOrd="0" destOrd="0" presId="urn:microsoft.com/office/officeart/2005/8/layout/hProcess11"/>
    <dgm:cxn modelId="{636A5FE5-0C55-45AD-81E8-A01F41D68FA2}" type="presParOf" srcId="{309248A5-F887-4407-B6DF-923C36725E2A}" destId="{44C9A3ED-2B26-4DAB-9BDC-2435813A1105}" srcOrd="1" destOrd="0" presId="urn:microsoft.com/office/officeart/2005/8/layout/hProcess11"/>
    <dgm:cxn modelId="{36B7AA95-A282-4D1B-9564-2190DEF801AD}" type="presParOf" srcId="{309248A5-F887-4407-B6DF-923C36725E2A}" destId="{129E1860-5427-49AF-BD4A-B7388D6B66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93B37-6A8B-44AB-8952-3C5C464998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3F4A73-C53D-4DDA-9AA1-2927DBDC2D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Data lost</a:t>
          </a:r>
          <a:endParaRPr lang="en-US"/>
        </a:p>
      </dgm:t>
    </dgm:pt>
    <dgm:pt modelId="{7118C7ED-41B8-4E14-9B02-E264AB68A494}" type="parTrans" cxnId="{2A1B48CC-7C2C-45DD-B2FB-2F1A9D8FC86F}">
      <dgm:prSet/>
      <dgm:spPr/>
      <dgm:t>
        <a:bodyPr/>
        <a:lstStyle/>
        <a:p>
          <a:endParaRPr lang="en-US"/>
        </a:p>
      </dgm:t>
    </dgm:pt>
    <dgm:pt modelId="{27CBB78B-469E-4D58-9DAB-E8D44FE88D5B}" type="sibTrans" cxnId="{2A1B48CC-7C2C-45DD-B2FB-2F1A9D8FC86F}">
      <dgm:prSet/>
      <dgm:spPr/>
      <dgm:t>
        <a:bodyPr/>
        <a:lstStyle/>
        <a:p>
          <a:endParaRPr lang="en-US"/>
        </a:p>
      </dgm:t>
    </dgm:pt>
    <dgm:pt modelId="{D64C77A6-ACE6-4EC5-B467-25DD5E4528B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Costs </a:t>
          </a:r>
          <a:endParaRPr lang="en-US"/>
        </a:p>
      </dgm:t>
    </dgm:pt>
    <dgm:pt modelId="{84D22D95-A97D-410E-BF88-B752C1CF8E42}" type="parTrans" cxnId="{B2E3FF01-94BA-4711-9D96-B969764963D3}">
      <dgm:prSet/>
      <dgm:spPr/>
      <dgm:t>
        <a:bodyPr/>
        <a:lstStyle/>
        <a:p>
          <a:endParaRPr lang="en-US"/>
        </a:p>
      </dgm:t>
    </dgm:pt>
    <dgm:pt modelId="{16063BFF-78DE-4050-A820-CA96900C1098}" type="sibTrans" cxnId="{B2E3FF01-94BA-4711-9D96-B969764963D3}">
      <dgm:prSet/>
      <dgm:spPr/>
      <dgm:t>
        <a:bodyPr/>
        <a:lstStyle/>
        <a:p>
          <a:endParaRPr lang="en-US"/>
        </a:p>
      </dgm:t>
    </dgm:pt>
    <dgm:pt modelId="{396C70A3-3E32-42B4-BF67-293B4141A7A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Financial lost</a:t>
          </a:r>
          <a:endParaRPr lang="en-US"/>
        </a:p>
      </dgm:t>
    </dgm:pt>
    <dgm:pt modelId="{B50584A2-187D-4C35-BB44-7F803FE328D4}" type="parTrans" cxnId="{1281982D-E2D9-46E5-B016-63EB736F5A1C}">
      <dgm:prSet/>
      <dgm:spPr/>
      <dgm:t>
        <a:bodyPr/>
        <a:lstStyle/>
        <a:p>
          <a:endParaRPr lang="en-US"/>
        </a:p>
      </dgm:t>
    </dgm:pt>
    <dgm:pt modelId="{0D2AF591-E749-471F-86F2-0398BEDB1F09}" type="sibTrans" cxnId="{1281982D-E2D9-46E5-B016-63EB736F5A1C}">
      <dgm:prSet/>
      <dgm:spPr/>
      <dgm:t>
        <a:bodyPr/>
        <a:lstStyle/>
        <a:p>
          <a:endParaRPr lang="en-US"/>
        </a:p>
      </dgm:t>
    </dgm:pt>
    <dgm:pt modelId="{6A07AC58-9CBB-485F-8A0A-4AB1E68195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Assets lost </a:t>
          </a:r>
          <a:endParaRPr lang="en-US"/>
        </a:p>
      </dgm:t>
    </dgm:pt>
    <dgm:pt modelId="{CD9046F2-1C56-40BD-A0FD-A663032A44F9}" type="parTrans" cxnId="{A72049B1-DE91-4242-A103-D942CE323B42}">
      <dgm:prSet/>
      <dgm:spPr/>
      <dgm:t>
        <a:bodyPr/>
        <a:lstStyle/>
        <a:p>
          <a:endParaRPr lang="en-US"/>
        </a:p>
      </dgm:t>
    </dgm:pt>
    <dgm:pt modelId="{7AB63954-6F39-4A2C-B6B7-BEE8D33530D5}" type="sibTrans" cxnId="{A72049B1-DE91-4242-A103-D942CE323B42}">
      <dgm:prSet/>
      <dgm:spPr/>
      <dgm:t>
        <a:bodyPr/>
        <a:lstStyle/>
        <a:p>
          <a:endParaRPr lang="en-US"/>
        </a:p>
      </dgm:t>
    </dgm:pt>
    <dgm:pt modelId="{E82D3D47-72D4-4236-921D-FAB87107D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Corporate operation</a:t>
          </a:r>
        </a:p>
      </dgm:t>
    </dgm:pt>
    <dgm:pt modelId="{E3E965CC-DB0E-4EAB-8CCA-041B2C7227C8}" type="parTrans" cxnId="{8225FA27-4267-44D1-8007-3541D34823C3}">
      <dgm:prSet/>
      <dgm:spPr/>
      <dgm:t>
        <a:bodyPr/>
        <a:lstStyle/>
        <a:p>
          <a:endParaRPr lang="en-US"/>
        </a:p>
      </dgm:t>
    </dgm:pt>
    <dgm:pt modelId="{E4F12B85-3F51-4531-A840-C1D1352B5809}" type="sibTrans" cxnId="{8225FA27-4267-44D1-8007-3541D34823C3}">
      <dgm:prSet/>
      <dgm:spPr/>
      <dgm:t>
        <a:bodyPr/>
        <a:lstStyle/>
        <a:p>
          <a:endParaRPr lang="en-US"/>
        </a:p>
      </dgm:t>
    </dgm:pt>
    <dgm:pt modelId="{49D1E9C6-8415-4820-B0C6-2550A3A8DD6F}" type="pres">
      <dgm:prSet presAssocID="{A3493B37-6A8B-44AB-8952-3C5C464998AB}" presName="root" presStyleCnt="0">
        <dgm:presLayoutVars>
          <dgm:dir/>
          <dgm:resizeHandles val="exact"/>
        </dgm:presLayoutVars>
      </dgm:prSet>
      <dgm:spPr/>
    </dgm:pt>
    <dgm:pt modelId="{01650E4E-80AB-437D-8709-934D161AC37E}" type="pres">
      <dgm:prSet presAssocID="{883F4A73-C53D-4DDA-9AA1-2927DBDC2DA0}" presName="compNode" presStyleCnt="0"/>
      <dgm:spPr/>
    </dgm:pt>
    <dgm:pt modelId="{237B5DDB-D58D-417F-B574-2B82ECD95909}" type="pres">
      <dgm:prSet presAssocID="{883F4A73-C53D-4DDA-9AA1-2927DBDC2DA0}" presName="bgRect" presStyleLbl="bgShp" presStyleIdx="0" presStyleCnt="5"/>
      <dgm:spPr/>
    </dgm:pt>
    <dgm:pt modelId="{59C96C51-5509-4284-A544-7ED0971F31DF}" type="pres">
      <dgm:prSet presAssocID="{883F4A73-C53D-4DDA-9AA1-2927DBDC2D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8A4E86-1920-4A51-8A6E-57D9C0C6DFA8}" type="pres">
      <dgm:prSet presAssocID="{883F4A73-C53D-4DDA-9AA1-2927DBDC2DA0}" presName="spaceRect" presStyleCnt="0"/>
      <dgm:spPr/>
    </dgm:pt>
    <dgm:pt modelId="{8815E9B3-4F95-43AB-AE66-E1B7D77A6F1D}" type="pres">
      <dgm:prSet presAssocID="{883F4A73-C53D-4DDA-9AA1-2927DBDC2DA0}" presName="parTx" presStyleLbl="revTx" presStyleIdx="0" presStyleCnt="5">
        <dgm:presLayoutVars>
          <dgm:chMax val="0"/>
          <dgm:chPref val="0"/>
        </dgm:presLayoutVars>
      </dgm:prSet>
      <dgm:spPr/>
    </dgm:pt>
    <dgm:pt modelId="{C8E6F2BB-34C2-46D2-9EA2-41DB335B455C}" type="pres">
      <dgm:prSet presAssocID="{27CBB78B-469E-4D58-9DAB-E8D44FE88D5B}" presName="sibTrans" presStyleCnt="0"/>
      <dgm:spPr/>
    </dgm:pt>
    <dgm:pt modelId="{C8C012CB-1FEB-4E48-A294-466E21B249C9}" type="pres">
      <dgm:prSet presAssocID="{D64C77A6-ACE6-4EC5-B467-25DD5E4528B7}" presName="compNode" presStyleCnt="0"/>
      <dgm:spPr/>
    </dgm:pt>
    <dgm:pt modelId="{B5599AF7-16C1-4C3C-979B-35DBA3A3D29D}" type="pres">
      <dgm:prSet presAssocID="{D64C77A6-ACE6-4EC5-B467-25DD5E4528B7}" presName="bgRect" presStyleLbl="bgShp" presStyleIdx="1" presStyleCnt="5"/>
      <dgm:spPr/>
    </dgm:pt>
    <dgm:pt modelId="{242D464F-33DE-481A-9933-578C80CBA70F}" type="pres">
      <dgm:prSet presAssocID="{D64C77A6-ACE6-4EC5-B467-25DD5E4528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22265E4-9D91-4B76-A308-9781D08D74C5}" type="pres">
      <dgm:prSet presAssocID="{D64C77A6-ACE6-4EC5-B467-25DD5E4528B7}" presName="spaceRect" presStyleCnt="0"/>
      <dgm:spPr/>
    </dgm:pt>
    <dgm:pt modelId="{90720164-58DC-4678-A7B8-28B0F28D4E49}" type="pres">
      <dgm:prSet presAssocID="{D64C77A6-ACE6-4EC5-B467-25DD5E4528B7}" presName="parTx" presStyleLbl="revTx" presStyleIdx="1" presStyleCnt="5">
        <dgm:presLayoutVars>
          <dgm:chMax val="0"/>
          <dgm:chPref val="0"/>
        </dgm:presLayoutVars>
      </dgm:prSet>
      <dgm:spPr/>
    </dgm:pt>
    <dgm:pt modelId="{4B0290E7-8140-49BD-8548-DA0C1D394074}" type="pres">
      <dgm:prSet presAssocID="{16063BFF-78DE-4050-A820-CA96900C1098}" presName="sibTrans" presStyleCnt="0"/>
      <dgm:spPr/>
    </dgm:pt>
    <dgm:pt modelId="{400C1404-4C69-438A-87D9-A71E76F69843}" type="pres">
      <dgm:prSet presAssocID="{396C70A3-3E32-42B4-BF67-293B4141A7A9}" presName="compNode" presStyleCnt="0"/>
      <dgm:spPr/>
    </dgm:pt>
    <dgm:pt modelId="{88B2610D-565B-45A0-AC55-4EA9842644B5}" type="pres">
      <dgm:prSet presAssocID="{396C70A3-3E32-42B4-BF67-293B4141A7A9}" presName="bgRect" presStyleLbl="bgShp" presStyleIdx="2" presStyleCnt="5"/>
      <dgm:spPr/>
    </dgm:pt>
    <dgm:pt modelId="{26D763E0-0F00-45FA-8300-DA91412DB52A}" type="pres">
      <dgm:prSet presAssocID="{396C70A3-3E32-42B4-BF67-293B4141A7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74CE9A3-45D1-4ED5-9C15-2208EA87C271}" type="pres">
      <dgm:prSet presAssocID="{396C70A3-3E32-42B4-BF67-293B4141A7A9}" presName="spaceRect" presStyleCnt="0"/>
      <dgm:spPr/>
    </dgm:pt>
    <dgm:pt modelId="{08673148-434F-4EF7-A7BC-F9A7D3912676}" type="pres">
      <dgm:prSet presAssocID="{396C70A3-3E32-42B4-BF67-293B4141A7A9}" presName="parTx" presStyleLbl="revTx" presStyleIdx="2" presStyleCnt="5">
        <dgm:presLayoutVars>
          <dgm:chMax val="0"/>
          <dgm:chPref val="0"/>
        </dgm:presLayoutVars>
      </dgm:prSet>
      <dgm:spPr/>
    </dgm:pt>
    <dgm:pt modelId="{E179F448-C90F-42A5-B1F5-73A2A891DFC5}" type="pres">
      <dgm:prSet presAssocID="{0D2AF591-E749-471F-86F2-0398BEDB1F09}" presName="sibTrans" presStyleCnt="0"/>
      <dgm:spPr/>
    </dgm:pt>
    <dgm:pt modelId="{379E0CA5-DE78-425D-AA03-974833CB05AB}" type="pres">
      <dgm:prSet presAssocID="{6A07AC58-9CBB-485F-8A0A-4AB1E68195B5}" presName="compNode" presStyleCnt="0"/>
      <dgm:spPr/>
    </dgm:pt>
    <dgm:pt modelId="{22AB0D59-A00B-4647-BA5E-9CDE1CC7F56E}" type="pres">
      <dgm:prSet presAssocID="{6A07AC58-9CBB-485F-8A0A-4AB1E68195B5}" presName="bgRect" presStyleLbl="bgShp" presStyleIdx="3" presStyleCnt="5"/>
      <dgm:spPr/>
    </dgm:pt>
    <dgm:pt modelId="{BAFDFCA8-8382-4CB7-85F2-1C089112BC53}" type="pres">
      <dgm:prSet presAssocID="{6A07AC58-9CBB-485F-8A0A-4AB1E68195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BBF6CD24-7694-409B-854B-868ABC69DD2F}" type="pres">
      <dgm:prSet presAssocID="{6A07AC58-9CBB-485F-8A0A-4AB1E68195B5}" presName="spaceRect" presStyleCnt="0"/>
      <dgm:spPr/>
    </dgm:pt>
    <dgm:pt modelId="{F973FA43-A22A-4DBA-89BA-22CEB63D0352}" type="pres">
      <dgm:prSet presAssocID="{6A07AC58-9CBB-485F-8A0A-4AB1E68195B5}" presName="parTx" presStyleLbl="revTx" presStyleIdx="3" presStyleCnt="5">
        <dgm:presLayoutVars>
          <dgm:chMax val="0"/>
          <dgm:chPref val="0"/>
        </dgm:presLayoutVars>
      </dgm:prSet>
      <dgm:spPr/>
    </dgm:pt>
    <dgm:pt modelId="{A1009C4F-A8B8-48BE-B2B3-467B2649DE12}" type="pres">
      <dgm:prSet presAssocID="{7AB63954-6F39-4A2C-B6B7-BEE8D33530D5}" presName="sibTrans" presStyleCnt="0"/>
      <dgm:spPr/>
    </dgm:pt>
    <dgm:pt modelId="{F4C5148A-C4D9-40D7-8DD4-FCCC30344F73}" type="pres">
      <dgm:prSet presAssocID="{E82D3D47-72D4-4236-921D-FAB87107D261}" presName="compNode" presStyleCnt="0"/>
      <dgm:spPr/>
    </dgm:pt>
    <dgm:pt modelId="{B875E9DA-AD53-4814-AC06-E01E4124C3D1}" type="pres">
      <dgm:prSet presAssocID="{E82D3D47-72D4-4236-921D-FAB87107D261}" presName="bgRect" presStyleLbl="bgShp" presStyleIdx="4" presStyleCnt="5"/>
      <dgm:spPr/>
    </dgm:pt>
    <dgm:pt modelId="{9D20F13D-5637-4BCD-8404-47C585269DE4}" type="pres">
      <dgm:prSet presAssocID="{E82D3D47-72D4-4236-921D-FAB87107D2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8503B17-19D6-481C-BF68-23997FBBD7D3}" type="pres">
      <dgm:prSet presAssocID="{E82D3D47-72D4-4236-921D-FAB87107D261}" presName="spaceRect" presStyleCnt="0"/>
      <dgm:spPr/>
    </dgm:pt>
    <dgm:pt modelId="{6A33806A-C7AF-4657-9597-BE61A4FECDE7}" type="pres">
      <dgm:prSet presAssocID="{E82D3D47-72D4-4236-921D-FAB87107D2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E3FF01-94BA-4711-9D96-B969764963D3}" srcId="{A3493B37-6A8B-44AB-8952-3C5C464998AB}" destId="{D64C77A6-ACE6-4EC5-B467-25DD5E4528B7}" srcOrd="1" destOrd="0" parTransId="{84D22D95-A97D-410E-BF88-B752C1CF8E42}" sibTransId="{16063BFF-78DE-4050-A820-CA96900C1098}"/>
    <dgm:cxn modelId="{04E1C510-DCC4-4125-9732-EFD346F30EF6}" type="presOf" srcId="{D64C77A6-ACE6-4EC5-B467-25DD5E4528B7}" destId="{90720164-58DC-4678-A7B8-28B0F28D4E49}" srcOrd="0" destOrd="0" presId="urn:microsoft.com/office/officeart/2018/2/layout/IconVerticalSolidList"/>
    <dgm:cxn modelId="{8225FA27-4267-44D1-8007-3541D34823C3}" srcId="{A3493B37-6A8B-44AB-8952-3C5C464998AB}" destId="{E82D3D47-72D4-4236-921D-FAB87107D261}" srcOrd="4" destOrd="0" parTransId="{E3E965CC-DB0E-4EAB-8CCA-041B2C7227C8}" sibTransId="{E4F12B85-3F51-4531-A840-C1D1352B5809}"/>
    <dgm:cxn modelId="{1281982D-E2D9-46E5-B016-63EB736F5A1C}" srcId="{A3493B37-6A8B-44AB-8952-3C5C464998AB}" destId="{396C70A3-3E32-42B4-BF67-293B4141A7A9}" srcOrd="2" destOrd="0" parTransId="{B50584A2-187D-4C35-BB44-7F803FE328D4}" sibTransId="{0D2AF591-E749-471F-86F2-0398BEDB1F09}"/>
    <dgm:cxn modelId="{CCE57C37-A523-447B-875C-552C9800FD3B}" type="presOf" srcId="{6A07AC58-9CBB-485F-8A0A-4AB1E68195B5}" destId="{F973FA43-A22A-4DBA-89BA-22CEB63D0352}" srcOrd="0" destOrd="0" presId="urn:microsoft.com/office/officeart/2018/2/layout/IconVerticalSolidList"/>
    <dgm:cxn modelId="{10707F8E-1E8B-40DB-A449-6E23BED8E145}" type="presOf" srcId="{396C70A3-3E32-42B4-BF67-293B4141A7A9}" destId="{08673148-434F-4EF7-A7BC-F9A7D3912676}" srcOrd="0" destOrd="0" presId="urn:microsoft.com/office/officeart/2018/2/layout/IconVerticalSolidList"/>
    <dgm:cxn modelId="{A72049B1-DE91-4242-A103-D942CE323B42}" srcId="{A3493B37-6A8B-44AB-8952-3C5C464998AB}" destId="{6A07AC58-9CBB-485F-8A0A-4AB1E68195B5}" srcOrd="3" destOrd="0" parTransId="{CD9046F2-1C56-40BD-A0FD-A663032A44F9}" sibTransId="{7AB63954-6F39-4A2C-B6B7-BEE8D33530D5}"/>
    <dgm:cxn modelId="{E3C101CB-63C8-41A4-B08F-0F8FD0CAE20F}" type="presOf" srcId="{E82D3D47-72D4-4236-921D-FAB87107D261}" destId="{6A33806A-C7AF-4657-9597-BE61A4FECDE7}" srcOrd="0" destOrd="0" presId="urn:microsoft.com/office/officeart/2018/2/layout/IconVerticalSolidList"/>
    <dgm:cxn modelId="{2A1B48CC-7C2C-45DD-B2FB-2F1A9D8FC86F}" srcId="{A3493B37-6A8B-44AB-8952-3C5C464998AB}" destId="{883F4A73-C53D-4DDA-9AA1-2927DBDC2DA0}" srcOrd="0" destOrd="0" parTransId="{7118C7ED-41B8-4E14-9B02-E264AB68A494}" sibTransId="{27CBB78B-469E-4D58-9DAB-E8D44FE88D5B}"/>
    <dgm:cxn modelId="{334E82EA-569F-48DF-8E85-78019B677446}" type="presOf" srcId="{883F4A73-C53D-4DDA-9AA1-2927DBDC2DA0}" destId="{8815E9B3-4F95-43AB-AE66-E1B7D77A6F1D}" srcOrd="0" destOrd="0" presId="urn:microsoft.com/office/officeart/2018/2/layout/IconVerticalSolidList"/>
    <dgm:cxn modelId="{9BBDDBF8-FA2A-4BAA-8FB4-E40C8D1A0121}" type="presOf" srcId="{A3493B37-6A8B-44AB-8952-3C5C464998AB}" destId="{49D1E9C6-8415-4820-B0C6-2550A3A8DD6F}" srcOrd="0" destOrd="0" presId="urn:microsoft.com/office/officeart/2018/2/layout/IconVerticalSolidList"/>
    <dgm:cxn modelId="{4530F78F-ED07-471E-8A9F-A8467C2ED245}" type="presParOf" srcId="{49D1E9C6-8415-4820-B0C6-2550A3A8DD6F}" destId="{01650E4E-80AB-437D-8709-934D161AC37E}" srcOrd="0" destOrd="0" presId="urn:microsoft.com/office/officeart/2018/2/layout/IconVerticalSolidList"/>
    <dgm:cxn modelId="{85EA6D3A-1CB8-475F-955A-4D5CCB925A35}" type="presParOf" srcId="{01650E4E-80AB-437D-8709-934D161AC37E}" destId="{237B5DDB-D58D-417F-B574-2B82ECD95909}" srcOrd="0" destOrd="0" presId="urn:microsoft.com/office/officeart/2018/2/layout/IconVerticalSolidList"/>
    <dgm:cxn modelId="{39753859-0472-443A-B649-9596564FCBD9}" type="presParOf" srcId="{01650E4E-80AB-437D-8709-934D161AC37E}" destId="{59C96C51-5509-4284-A544-7ED0971F31DF}" srcOrd="1" destOrd="0" presId="urn:microsoft.com/office/officeart/2018/2/layout/IconVerticalSolidList"/>
    <dgm:cxn modelId="{3346192C-CA09-48ED-B787-0DB8E204CD50}" type="presParOf" srcId="{01650E4E-80AB-437D-8709-934D161AC37E}" destId="{218A4E86-1920-4A51-8A6E-57D9C0C6DFA8}" srcOrd="2" destOrd="0" presId="urn:microsoft.com/office/officeart/2018/2/layout/IconVerticalSolidList"/>
    <dgm:cxn modelId="{6FDACF44-D43C-40B4-B7C3-15FB9706F2B8}" type="presParOf" srcId="{01650E4E-80AB-437D-8709-934D161AC37E}" destId="{8815E9B3-4F95-43AB-AE66-E1B7D77A6F1D}" srcOrd="3" destOrd="0" presId="urn:microsoft.com/office/officeart/2018/2/layout/IconVerticalSolidList"/>
    <dgm:cxn modelId="{2694E05C-093B-436C-8885-8A131592CC78}" type="presParOf" srcId="{49D1E9C6-8415-4820-B0C6-2550A3A8DD6F}" destId="{C8E6F2BB-34C2-46D2-9EA2-41DB335B455C}" srcOrd="1" destOrd="0" presId="urn:microsoft.com/office/officeart/2018/2/layout/IconVerticalSolidList"/>
    <dgm:cxn modelId="{D9E0D091-155D-42BA-B255-EDE400FFB711}" type="presParOf" srcId="{49D1E9C6-8415-4820-B0C6-2550A3A8DD6F}" destId="{C8C012CB-1FEB-4E48-A294-466E21B249C9}" srcOrd="2" destOrd="0" presId="urn:microsoft.com/office/officeart/2018/2/layout/IconVerticalSolidList"/>
    <dgm:cxn modelId="{30C14846-F6EE-4DB8-B038-FEAF4562B350}" type="presParOf" srcId="{C8C012CB-1FEB-4E48-A294-466E21B249C9}" destId="{B5599AF7-16C1-4C3C-979B-35DBA3A3D29D}" srcOrd="0" destOrd="0" presId="urn:microsoft.com/office/officeart/2018/2/layout/IconVerticalSolidList"/>
    <dgm:cxn modelId="{2503EBD4-D722-4DB8-BADE-A724E612F015}" type="presParOf" srcId="{C8C012CB-1FEB-4E48-A294-466E21B249C9}" destId="{242D464F-33DE-481A-9933-578C80CBA70F}" srcOrd="1" destOrd="0" presId="urn:microsoft.com/office/officeart/2018/2/layout/IconVerticalSolidList"/>
    <dgm:cxn modelId="{136D12CF-994A-423C-AA90-DDCD27237FDE}" type="presParOf" srcId="{C8C012CB-1FEB-4E48-A294-466E21B249C9}" destId="{022265E4-9D91-4B76-A308-9781D08D74C5}" srcOrd="2" destOrd="0" presId="urn:microsoft.com/office/officeart/2018/2/layout/IconVerticalSolidList"/>
    <dgm:cxn modelId="{1C960791-E436-4249-A310-2A25F09EF778}" type="presParOf" srcId="{C8C012CB-1FEB-4E48-A294-466E21B249C9}" destId="{90720164-58DC-4678-A7B8-28B0F28D4E49}" srcOrd="3" destOrd="0" presId="urn:microsoft.com/office/officeart/2018/2/layout/IconVerticalSolidList"/>
    <dgm:cxn modelId="{C1382DA8-1634-4DAA-9420-172EC4EFFCFC}" type="presParOf" srcId="{49D1E9C6-8415-4820-B0C6-2550A3A8DD6F}" destId="{4B0290E7-8140-49BD-8548-DA0C1D394074}" srcOrd="3" destOrd="0" presId="urn:microsoft.com/office/officeart/2018/2/layout/IconVerticalSolidList"/>
    <dgm:cxn modelId="{A1A2B5B7-7229-4EF0-9201-442FA0BCA5F1}" type="presParOf" srcId="{49D1E9C6-8415-4820-B0C6-2550A3A8DD6F}" destId="{400C1404-4C69-438A-87D9-A71E76F69843}" srcOrd="4" destOrd="0" presId="urn:microsoft.com/office/officeart/2018/2/layout/IconVerticalSolidList"/>
    <dgm:cxn modelId="{21F4234A-3535-485A-BD70-F252B55051AB}" type="presParOf" srcId="{400C1404-4C69-438A-87D9-A71E76F69843}" destId="{88B2610D-565B-45A0-AC55-4EA9842644B5}" srcOrd="0" destOrd="0" presId="urn:microsoft.com/office/officeart/2018/2/layout/IconVerticalSolidList"/>
    <dgm:cxn modelId="{246303E3-9F12-4F35-B513-908173762006}" type="presParOf" srcId="{400C1404-4C69-438A-87D9-A71E76F69843}" destId="{26D763E0-0F00-45FA-8300-DA91412DB52A}" srcOrd="1" destOrd="0" presId="urn:microsoft.com/office/officeart/2018/2/layout/IconVerticalSolidList"/>
    <dgm:cxn modelId="{ADE46474-9F64-4715-B98C-12EF86A4DC97}" type="presParOf" srcId="{400C1404-4C69-438A-87D9-A71E76F69843}" destId="{574CE9A3-45D1-4ED5-9C15-2208EA87C271}" srcOrd="2" destOrd="0" presId="urn:microsoft.com/office/officeart/2018/2/layout/IconVerticalSolidList"/>
    <dgm:cxn modelId="{50385B08-3C04-4951-B9EE-B86A4B284934}" type="presParOf" srcId="{400C1404-4C69-438A-87D9-A71E76F69843}" destId="{08673148-434F-4EF7-A7BC-F9A7D3912676}" srcOrd="3" destOrd="0" presId="urn:microsoft.com/office/officeart/2018/2/layout/IconVerticalSolidList"/>
    <dgm:cxn modelId="{28F858CE-6EB3-436C-B609-6941DC3980A3}" type="presParOf" srcId="{49D1E9C6-8415-4820-B0C6-2550A3A8DD6F}" destId="{E179F448-C90F-42A5-B1F5-73A2A891DFC5}" srcOrd="5" destOrd="0" presId="urn:microsoft.com/office/officeart/2018/2/layout/IconVerticalSolidList"/>
    <dgm:cxn modelId="{6A108DF7-7281-4C9A-8A40-2A24A46FA75C}" type="presParOf" srcId="{49D1E9C6-8415-4820-B0C6-2550A3A8DD6F}" destId="{379E0CA5-DE78-425D-AA03-974833CB05AB}" srcOrd="6" destOrd="0" presId="urn:microsoft.com/office/officeart/2018/2/layout/IconVerticalSolidList"/>
    <dgm:cxn modelId="{7DEF7336-6687-4ECE-AB4C-6A6388C41C0E}" type="presParOf" srcId="{379E0CA5-DE78-425D-AA03-974833CB05AB}" destId="{22AB0D59-A00B-4647-BA5E-9CDE1CC7F56E}" srcOrd="0" destOrd="0" presId="urn:microsoft.com/office/officeart/2018/2/layout/IconVerticalSolidList"/>
    <dgm:cxn modelId="{F4A9CA45-6C06-4A1C-8E59-8BF263F17CFA}" type="presParOf" srcId="{379E0CA5-DE78-425D-AA03-974833CB05AB}" destId="{BAFDFCA8-8382-4CB7-85F2-1C089112BC53}" srcOrd="1" destOrd="0" presId="urn:microsoft.com/office/officeart/2018/2/layout/IconVerticalSolidList"/>
    <dgm:cxn modelId="{3F561C34-B840-4135-A587-9A13A54B5FCD}" type="presParOf" srcId="{379E0CA5-DE78-425D-AA03-974833CB05AB}" destId="{BBF6CD24-7694-409B-854B-868ABC69DD2F}" srcOrd="2" destOrd="0" presId="urn:microsoft.com/office/officeart/2018/2/layout/IconVerticalSolidList"/>
    <dgm:cxn modelId="{738AAE63-8BF1-4C31-A7B8-A037CA8FEE32}" type="presParOf" srcId="{379E0CA5-DE78-425D-AA03-974833CB05AB}" destId="{F973FA43-A22A-4DBA-89BA-22CEB63D0352}" srcOrd="3" destOrd="0" presId="urn:microsoft.com/office/officeart/2018/2/layout/IconVerticalSolidList"/>
    <dgm:cxn modelId="{2ECC75C3-42F4-4059-A626-FE952A1F34AF}" type="presParOf" srcId="{49D1E9C6-8415-4820-B0C6-2550A3A8DD6F}" destId="{A1009C4F-A8B8-48BE-B2B3-467B2649DE12}" srcOrd="7" destOrd="0" presId="urn:microsoft.com/office/officeart/2018/2/layout/IconVerticalSolidList"/>
    <dgm:cxn modelId="{3652A8FA-7AB0-488A-BC7B-50F266448F7C}" type="presParOf" srcId="{49D1E9C6-8415-4820-B0C6-2550A3A8DD6F}" destId="{F4C5148A-C4D9-40D7-8DD4-FCCC30344F73}" srcOrd="8" destOrd="0" presId="urn:microsoft.com/office/officeart/2018/2/layout/IconVerticalSolidList"/>
    <dgm:cxn modelId="{CB119167-88AD-484F-9EF5-03137F6B3166}" type="presParOf" srcId="{F4C5148A-C4D9-40D7-8DD4-FCCC30344F73}" destId="{B875E9DA-AD53-4814-AC06-E01E4124C3D1}" srcOrd="0" destOrd="0" presId="urn:microsoft.com/office/officeart/2018/2/layout/IconVerticalSolidList"/>
    <dgm:cxn modelId="{0F59EAD6-CEBC-428A-9D48-714C828EE59F}" type="presParOf" srcId="{F4C5148A-C4D9-40D7-8DD4-FCCC30344F73}" destId="{9D20F13D-5637-4BCD-8404-47C585269DE4}" srcOrd="1" destOrd="0" presId="urn:microsoft.com/office/officeart/2018/2/layout/IconVerticalSolidList"/>
    <dgm:cxn modelId="{3FCDA2AF-314C-4B3C-9B7F-5E312CBE113E}" type="presParOf" srcId="{F4C5148A-C4D9-40D7-8DD4-FCCC30344F73}" destId="{C8503B17-19D6-481C-BF68-23997FBBD7D3}" srcOrd="2" destOrd="0" presId="urn:microsoft.com/office/officeart/2018/2/layout/IconVerticalSolidList"/>
    <dgm:cxn modelId="{F81D02AD-419F-4F24-AB1F-C7CFC06CB74C}" type="presParOf" srcId="{F4C5148A-C4D9-40D7-8DD4-FCCC30344F73}" destId="{6A33806A-C7AF-4657-9597-BE61A4FEC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847B8-E7F2-FA44-9ECA-6EA6B314344B}">
      <dsp:nvSpPr>
        <dsp:cNvPr id="0" name=""/>
        <dsp:cNvSpPr/>
      </dsp:nvSpPr>
      <dsp:spPr>
        <a:xfrm>
          <a:off x="4982081" y="1761773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Abadi" panose="020B0604020104020204" pitchFamily="34" charset="0"/>
            </a:rPr>
            <a:t>The</a:t>
          </a:r>
          <a:r>
            <a:rPr lang="en-GB" sz="1400" b="0" kern="1200" baseline="0" dirty="0">
              <a:latin typeface="Abadi" panose="020B0604020104020204" pitchFamily="34" charset="0"/>
            </a:rPr>
            <a:t> attack compromised the corporation activities [8]</a:t>
          </a:r>
          <a:endParaRPr lang="en-GB" sz="1400" b="0" kern="1200" dirty="0">
            <a:latin typeface="Abadi" panose="020B0604020104020204" pitchFamily="34" charset="0"/>
          </a:endParaRPr>
        </a:p>
      </dsp:txBody>
      <dsp:txXfrm>
        <a:off x="5290212" y="2026312"/>
        <a:ext cx="1373251" cy="1178978"/>
      </dsp:txXfrm>
    </dsp:sp>
    <dsp:sp modelId="{6CB143D2-7C84-E94D-83D8-4B386E65D1CD}">
      <dsp:nvSpPr>
        <dsp:cNvPr id="0" name=""/>
        <dsp:cNvSpPr/>
      </dsp:nvSpPr>
      <dsp:spPr>
        <a:xfrm>
          <a:off x="1759548" y="4383819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3EF34-2878-6A4E-84D6-92693E0DF2F7}">
      <dsp:nvSpPr>
        <dsp:cNvPr id="0" name=""/>
        <dsp:cNvSpPr/>
      </dsp:nvSpPr>
      <dsp:spPr>
        <a:xfrm>
          <a:off x="0" y="2678564"/>
          <a:ext cx="1989513" cy="17080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EC2DB-FCF3-F941-8284-B68AED890EE5}">
      <dsp:nvSpPr>
        <dsp:cNvPr id="0" name=""/>
        <dsp:cNvSpPr/>
      </dsp:nvSpPr>
      <dsp:spPr>
        <a:xfrm>
          <a:off x="9060028" y="5580770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16675-0213-429C-A3B7-EE2BE8DBFE53}">
      <dsp:nvSpPr>
        <dsp:cNvPr id="0" name=""/>
        <dsp:cNvSpPr/>
      </dsp:nvSpPr>
      <dsp:spPr>
        <a:xfrm>
          <a:off x="6640244" y="2640826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Abadi" panose="020B0604020104020204" pitchFamily="34" charset="0"/>
            </a:rPr>
            <a:t>Some</a:t>
          </a:r>
          <a:r>
            <a:rPr lang="en-GB" sz="1600" b="0" kern="1200" baseline="0" dirty="0">
              <a:latin typeface="Abadi" panose="020B0604020104020204" pitchFamily="34" charset="0"/>
            </a:rPr>
            <a:t> desktop displayed an image of a burning U.S flag[8]</a:t>
          </a:r>
          <a:endParaRPr lang="en-GB" sz="1600" b="0" kern="1200" dirty="0">
            <a:latin typeface="Abadi" panose="020B0604020104020204" pitchFamily="34" charset="0"/>
          </a:endParaRPr>
        </a:p>
      </dsp:txBody>
      <dsp:txXfrm>
        <a:off x="6948375" y="2905365"/>
        <a:ext cx="1373251" cy="1178978"/>
      </dsp:txXfrm>
    </dsp:sp>
    <dsp:sp modelId="{C879B547-5B8E-408B-878C-3C6CB729EBCA}">
      <dsp:nvSpPr>
        <dsp:cNvPr id="0" name=""/>
        <dsp:cNvSpPr/>
      </dsp:nvSpPr>
      <dsp:spPr>
        <a:xfrm>
          <a:off x="4793397" y="4147865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FA15E-4646-4257-9D68-8DEFD3E991E1}">
      <dsp:nvSpPr>
        <dsp:cNvPr id="0" name=""/>
        <dsp:cNvSpPr/>
      </dsp:nvSpPr>
      <dsp:spPr>
        <a:xfrm>
          <a:off x="0" y="2679854"/>
          <a:ext cx="1989513" cy="1708056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E32DB-6B9F-427D-B809-1342A9841470}">
      <dsp:nvSpPr>
        <dsp:cNvPr id="0" name=""/>
        <dsp:cNvSpPr/>
      </dsp:nvSpPr>
      <dsp:spPr>
        <a:xfrm>
          <a:off x="5183704" y="4376545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A7218-15E2-4540-A1E6-89E8F2DA1AAF}">
      <dsp:nvSpPr>
        <dsp:cNvPr id="0" name=""/>
        <dsp:cNvSpPr/>
      </dsp:nvSpPr>
      <dsp:spPr>
        <a:xfrm>
          <a:off x="3425506" y="2613086"/>
          <a:ext cx="1989513" cy="1708056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600" kern="1200" dirty="0">
            <a:solidFill>
              <a:srgbClr val="FF0000"/>
            </a:solidFill>
            <a:latin typeface="Arial Rounded MT Bold" panose="020F0704030504030204" pitchFamily="34" charset="0"/>
          </a:endParaRPr>
        </a:p>
      </dsp:txBody>
      <dsp:txXfrm>
        <a:off x="3733637" y="2877625"/>
        <a:ext cx="1373251" cy="1178978"/>
      </dsp:txXfrm>
    </dsp:sp>
    <dsp:sp modelId="{113E57DE-BE31-4909-9241-49B4AC32E2FD}">
      <dsp:nvSpPr>
        <dsp:cNvPr id="0" name=""/>
        <dsp:cNvSpPr/>
      </dsp:nvSpPr>
      <dsp:spPr>
        <a:xfrm>
          <a:off x="3074989" y="1763769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548E-222D-4570-AFA9-68EA35B37AAD}">
      <dsp:nvSpPr>
        <dsp:cNvPr id="0" name=""/>
        <dsp:cNvSpPr/>
      </dsp:nvSpPr>
      <dsp:spPr>
        <a:xfrm>
          <a:off x="6642035" y="872835"/>
          <a:ext cx="1989513" cy="17080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6BE77-361B-4DB9-885C-636C76D34B04}">
      <dsp:nvSpPr>
        <dsp:cNvPr id="0" name=""/>
        <dsp:cNvSpPr/>
      </dsp:nvSpPr>
      <dsp:spPr>
        <a:xfrm>
          <a:off x="0" y="1062042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86765-0DCD-1E42-A21B-34B57E3B4F74}">
      <dsp:nvSpPr>
        <dsp:cNvPr id="0" name=""/>
        <dsp:cNvSpPr/>
      </dsp:nvSpPr>
      <dsp:spPr>
        <a:xfrm>
          <a:off x="1669508" y="1768881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attack resulted in more than 35,000 computers being erased[1]</a:t>
          </a:r>
          <a:endParaRPr lang="en-GB" sz="1600" kern="1200" dirty="0"/>
        </a:p>
      </dsp:txBody>
      <dsp:txXfrm>
        <a:off x="1977639" y="2033420"/>
        <a:ext cx="1373251" cy="1178978"/>
      </dsp:txXfrm>
    </dsp:sp>
    <dsp:sp modelId="{0ADD1122-4676-7144-9A94-2B6F068A32FA}">
      <dsp:nvSpPr>
        <dsp:cNvPr id="0" name=""/>
        <dsp:cNvSpPr/>
      </dsp:nvSpPr>
      <dsp:spPr>
        <a:xfrm>
          <a:off x="4582884" y="5909816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1F68F-8F46-E541-B089-E15FC92AD77F}">
      <dsp:nvSpPr>
        <dsp:cNvPr id="0" name=""/>
        <dsp:cNvSpPr/>
      </dsp:nvSpPr>
      <dsp:spPr>
        <a:xfrm>
          <a:off x="5464377" y="4995467"/>
          <a:ext cx="1323722" cy="1114387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4D763-7907-494E-86D0-9923A9D3710F}">
      <dsp:nvSpPr>
        <dsp:cNvPr id="0" name=""/>
        <dsp:cNvSpPr/>
      </dsp:nvSpPr>
      <dsp:spPr>
        <a:xfrm>
          <a:off x="7235456" y="2718953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3E0F3-F7AB-DE4F-A0DE-10016F865804}">
      <dsp:nvSpPr>
        <dsp:cNvPr id="0" name=""/>
        <dsp:cNvSpPr/>
      </dsp:nvSpPr>
      <dsp:spPr>
        <a:xfrm>
          <a:off x="1671440" y="3568877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badi" panose="020B0604020104020204" pitchFamily="34" charset="0"/>
            </a:rPr>
            <a:t>Saudi Aramco was involved in one of the most destructive cyber attack in the history [9]</a:t>
          </a:r>
          <a:endParaRPr lang="en-GB" sz="1400" kern="1200" dirty="0">
            <a:latin typeface="Abadi" panose="020B0604020104020204" pitchFamily="34" charset="0"/>
          </a:endParaRPr>
        </a:p>
      </dsp:txBody>
      <dsp:txXfrm>
        <a:off x="1979571" y="3833416"/>
        <a:ext cx="1373251" cy="1178978"/>
      </dsp:txXfrm>
    </dsp:sp>
    <dsp:sp modelId="{CDC76170-8199-B940-9A89-77EE6AB6DB4B}">
      <dsp:nvSpPr>
        <dsp:cNvPr id="0" name=""/>
        <dsp:cNvSpPr/>
      </dsp:nvSpPr>
      <dsp:spPr>
        <a:xfrm>
          <a:off x="6885723" y="1534513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3DB81-738A-7942-8B93-697811591106}">
      <dsp:nvSpPr>
        <dsp:cNvPr id="0" name=""/>
        <dsp:cNvSpPr/>
      </dsp:nvSpPr>
      <dsp:spPr>
        <a:xfrm>
          <a:off x="3339351" y="2672544"/>
          <a:ext cx="1989513" cy="17080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9EE8-C245-3B4A-9E01-50DB9950CCB1}">
      <dsp:nvSpPr>
        <dsp:cNvPr id="0" name=""/>
        <dsp:cNvSpPr/>
      </dsp:nvSpPr>
      <dsp:spPr>
        <a:xfrm>
          <a:off x="8955973" y="1791047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E2494-75CC-4CB7-BF99-7BE495BF69BF}">
      <dsp:nvSpPr>
        <dsp:cNvPr id="0" name=""/>
        <dsp:cNvSpPr/>
      </dsp:nvSpPr>
      <dsp:spPr>
        <a:xfrm>
          <a:off x="0" y="1031178"/>
          <a:ext cx="8128000" cy="13749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E667E-F7DD-451A-924F-2895F859042E}">
      <dsp:nvSpPr>
        <dsp:cNvPr id="0" name=""/>
        <dsp:cNvSpPr/>
      </dsp:nvSpPr>
      <dsp:spPr>
        <a:xfrm>
          <a:off x="3214" y="0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Targeted phishing attack.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Early 2012</a:t>
          </a:r>
        </a:p>
      </dsp:txBody>
      <dsp:txXfrm>
        <a:off x="3214" y="0"/>
        <a:ext cx="1405532" cy="1374905"/>
      </dsp:txXfrm>
    </dsp:sp>
    <dsp:sp modelId="{2165155B-E480-4143-9A1F-95E6AABC126C}">
      <dsp:nvSpPr>
        <dsp:cNvPr id="0" name=""/>
        <dsp:cNvSpPr/>
      </dsp:nvSpPr>
      <dsp:spPr>
        <a:xfrm>
          <a:off x="534117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B638-0432-497D-B5A0-86626B11EEFD}">
      <dsp:nvSpPr>
        <dsp:cNvPr id="0" name=""/>
        <dsp:cNvSpPr/>
      </dsp:nvSpPr>
      <dsp:spPr>
        <a:xfrm>
          <a:off x="1479024" y="2062357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Internal Saudi Aramco PC used as a proxy by attackers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Approx. July 2012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 dirty="0">
            <a:latin typeface="Abadi" panose="020B0604020104020204" pitchFamily="34" charset="0"/>
          </a:endParaRPr>
        </a:p>
      </dsp:txBody>
      <dsp:txXfrm>
        <a:off x="1479024" y="2062357"/>
        <a:ext cx="1405532" cy="1374905"/>
      </dsp:txXfrm>
    </dsp:sp>
    <dsp:sp modelId="{897DFAA7-B52B-4443-B7B2-9BF9942B8AF8}">
      <dsp:nvSpPr>
        <dsp:cNvPr id="0" name=""/>
        <dsp:cNvSpPr/>
      </dsp:nvSpPr>
      <dsp:spPr>
        <a:xfrm>
          <a:off x="1988963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6D1BF-905D-4D8C-987C-A21694864EA3}">
      <dsp:nvSpPr>
        <dsp:cNvPr id="0" name=""/>
        <dsp:cNvSpPr/>
      </dsp:nvSpPr>
      <dsp:spPr>
        <a:xfrm>
          <a:off x="2954833" y="0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First indicator of attack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August 2012</a:t>
          </a:r>
        </a:p>
      </dsp:txBody>
      <dsp:txXfrm>
        <a:off x="2954833" y="0"/>
        <a:ext cx="1405532" cy="1374905"/>
      </dsp:txXfrm>
    </dsp:sp>
    <dsp:sp modelId="{C6D22E06-4517-4F73-8AEC-EFE67E73C514}">
      <dsp:nvSpPr>
        <dsp:cNvPr id="0" name=""/>
        <dsp:cNvSpPr/>
      </dsp:nvSpPr>
      <dsp:spPr>
        <a:xfrm>
          <a:off x="3485736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43CB-7AFB-464C-AC8F-53C78A868EE1}">
      <dsp:nvSpPr>
        <dsp:cNvPr id="0" name=""/>
        <dsp:cNvSpPr/>
      </dsp:nvSpPr>
      <dsp:spPr>
        <a:xfrm>
          <a:off x="4430643" y="2062357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&gt;35k IT Windows based Saudi Aramco PCs begin shutting down &amp; being wiped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15 August 2012</a:t>
          </a:r>
        </a:p>
      </dsp:txBody>
      <dsp:txXfrm>
        <a:off x="4430643" y="2062357"/>
        <a:ext cx="1405532" cy="1374905"/>
      </dsp:txXfrm>
    </dsp:sp>
    <dsp:sp modelId="{9C419185-FC37-4248-9FB8-B5F6A4B5D641}">
      <dsp:nvSpPr>
        <dsp:cNvPr id="0" name=""/>
        <dsp:cNvSpPr/>
      </dsp:nvSpPr>
      <dsp:spPr>
        <a:xfrm>
          <a:off x="4961546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A58FA-8973-4E5A-A315-EBA94E6FF8E7}">
      <dsp:nvSpPr>
        <dsp:cNvPr id="0" name=""/>
        <dsp:cNvSpPr/>
      </dsp:nvSpPr>
      <dsp:spPr>
        <a:xfrm>
          <a:off x="5906452" y="0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Saudi Aramco disconnected from the world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15 August 2012</a:t>
          </a:r>
        </a:p>
      </dsp:txBody>
      <dsp:txXfrm>
        <a:off x="5906452" y="0"/>
        <a:ext cx="1405532" cy="1374905"/>
      </dsp:txXfrm>
    </dsp:sp>
    <dsp:sp modelId="{44C9A3ED-2B26-4DAB-9BDC-2435813A1105}">
      <dsp:nvSpPr>
        <dsp:cNvPr id="0" name=""/>
        <dsp:cNvSpPr/>
      </dsp:nvSpPr>
      <dsp:spPr>
        <a:xfrm>
          <a:off x="6437355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B5DDB-D58D-417F-B574-2B82ECD95909}">
      <dsp:nvSpPr>
        <dsp:cNvPr id="0" name=""/>
        <dsp:cNvSpPr/>
      </dsp:nvSpPr>
      <dsp:spPr>
        <a:xfrm>
          <a:off x="0" y="4093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96C51-5509-4284-A544-7ED0971F31DF}">
      <dsp:nvSpPr>
        <dsp:cNvPr id="0" name=""/>
        <dsp:cNvSpPr/>
      </dsp:nvSpPr>
      <dsp:spPr>
        <a:xfrm>
          <a:off x="263760" y="200279"/>
          <a:ext cx="479565" cy="479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5E9B3-4F95-43AB-AE66-E1B7D77A6F1D}">
      <dsp:nvSpPr>
        <dsp:cNvPr id="0" name=""/>
        <dsp:cNvSpPr/>
      </dsp:nvSpPr>
      <dsp:spPr>
        <a:xfrm>
          <a:off x="1007087" y="4093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Data lost</a:t>
          </a:r>
          <a:endParaRPr lang="en-US" sz="1900" kern="1200"/>
        </a:p>
      </dsp:txBody>
      <dsp:txXfrm>
        <a:off x="1007087" y="4093"/>
        <a:ext cx="5742433" cy="871936"/>
      </dsp:txXfrm>
    </dsp:sp>
    <dsp:sp modelId="{B5599AF7-16C1-4C3C-979B-35DBA3A3D29D}">
      <dsp:nvSpPr>
        <dsp:cNvPr id="0" name=""/>
        <dsp:cNvSpPr/>
      </dsp:nvSpPr>
      <dsp:spPr>
        <a:xfrm>
          <a:off x="0" y="1094014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D464F-33DE-481A-9933-578C80CBA70F}">
      <dsp:nvSpPr>
        <dsp:cNvPr id="0" name=""/>
        <dsp:cNvSpPr/>
      </dsp:nvSpPr>
      <dsp:spPr>
        <a:xfrm>
          <a:off x="263760" y="1290200"/>
          <a:ext cx="479565" cy="479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20164-58DC-4678-A7B8-28B0F28D4E49}">
      <dsp:nvSpPr>
        <dsp:cNvPr id="0" name=""/>
        <dsp:cNvSpPr/>
      </dsp:nvSpPr>
      <dsp:spPr>
        <a:xfrm>
          <a:off x="1007087" y="1094014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Costs </a:t>
          </a:r>
          <a:endParaRPr lang="en-US" sz="1900" kern="1200"/>
        </a:p>
      </dsp:txBody>
      <dsp:txXfrm>
        <a:off x="1007087" y="1094014"/>
        <a:ext cx="5742433" cy="871936"/>
      </dsp:txXfrm>
    </dsp:sp>
    <dsp:sp modelId="{88B2610D-565B-45A0-AC55-4EA9842644B5}">
      <dsp:nvSpPr>
        <dsp:cNvPr id="0" name=""/>
        <dsp:cNvSpPr/>
      </dsp:nvSpPr>
      <dsp:spPr>
        <a:xfrm>
          <a:off x="0" y="2183935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763E0-0F00-45FA-8300-DA91412DB52A}">
      <dsp:nvSpPr>
        <dsp:cNvPr id="0" name=""/>
        <dsp:cNvSpPr/>
      </dsp:nvSpPr>
      <dsp:spPr>
        <a:xfrm>
          <a:off x="263760" y="2380121"/>
          <a:ext cx="479565" cy="479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3148-434F-4EF7-A7BC-F9A7D3912676}">
      <dsp:nvSpPr>
        <dsp:cNvPr id="0" name=""/>
        <dsp:cNvSpPr/>
      </dsp:nvSpPr>
      <dsp:spPr>
        <a:xfrm>
          <a:off x="1007087" y="2183935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Financial lost</a:t>
          </a:r>
          <a:endParaRPr lang="en-US" sz="1900" kern="1200"/>
        </a:p>
      </dsp:txBody>
      <dsp:txXfrm>
        <a:off x="1007087" y="2183935"/>
        <a:ext cx="5742433" cy="871936"/>
      </dsp:txXfrm>
    </dsp:sp>
    <dsp:sp modelId="{22AB0D59-A00B-4647-BA5E-9CDE1CC7F56E}">
      <dsp:nvSpPr>
        <dsp:cNvPr id="0" name=""/>
        <dsp:cNvSpPr/>
      </dsp:nvSpPr>
      <dsp:spPr>
        <a:xfrm>
          <a:off x="0" y="3273856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DFCA8-8382-4CB7-85F2-1C089112BC53}">
      <dsp:nvSpPr>
        <dsp:cNvPr id="0" name=""/>
        <dsp:cNvSpPr/>
      </dsp:nvSpPr>
      <dsp:spPr>
        <a:xfrm>
          <a:off x="263760" y="3470042"/>
          <a:ext cx="479565" cy="479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3FA43-A22A-4DBA-89BA-22CEB63D0352}">
      <dsp:nvSpPr>
        <dsp:cNvPr id="0" name=""/>
        <dsp:cNvSpPr/>
      </dsp:nvSpPr>
      <dsp:spPr>
        <a:xfrm>
          <a:off x="1007087" y="3273856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Assets lost </a:t>
          </a:r>
          <a:endParaRPr lang="en-US" sz="1900" kern="1200"/>
        </a:p>
      </dsp:txBody>
      <dsp:txXfrm>
        <a:off x="1007087" y="3273856"/>
        <a:ext cx="5742433" cy="871936"/>
      </dsp:txXfrm>
    </dsp:sp>
    <dsp:sp modelId="{B875E9DA-AD53-4814-AC06-E01E4124C3D1}">
      <dsp:nvSpPr>
        <dsp:cNvPr id="0" name=""/>
        <dsp:cNvSpPr/>
      </dsp:nvSpPr>
      <dsp:spPr>
        <a:xfrm>
          <a:off x="0" y="4363777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0F13D-5637-4BCD-8404-47C585269DE4}">
      <dsp:nvSpPr>
        <dsp:cNvPr id="0" name=""/>
        <dsp:cNvSpPr/>
      </dsp:nvSpPr>
      <dsp:spPr>
        <a:xfrm>
          <a:off x="263760" y="4559963"/>
          <a:ext cx="479565" cy="479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3806A-C7AF-4657-9597-BE61A4FECDE7}">
      <dsp:nvSpPr>
        <dsp:cNvPr id="0" name=""/>
        <dsp:cNvSpPr/>
      </dsp:nvSpPr>
      <dsp:spPr>
        <a:xfrm>
          <a:off x="1007087" y="4363777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Corporate operation</a:t>
          </a:r>
        </a:p>
      </dsp:txBody>
      <dsp:txXfrm>
        <a:off x="1007087" y="4363777"/>
        <a:ext cx="5742433" cy="871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5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59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64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9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7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27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90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9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4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1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4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0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53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3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25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44057-B990-47ED-A245-CD2D5F145A67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parmyolson/2012/11/09/the-day-a-computer-virus-came-close-to-plugging-gulf-oil/?sh=1ed2382534d8" TargetMode="External"/><Relationship Id="rId3" Type="http://schemas.openxmlformats.org/officeDocument/2006/relationships/hyperlink" Target="file:///C:\Users\cavan\Downloads\10.26735\16587790.2018.004" TargetMode="External"/><Relationship Id="rId7" Type="http://schemas.openxmlformats.org/officeDocument/2006/relationships/hyperlink" Target="https://www.trendmicro.com/vinfo/us/security/news/cybercrime-and-digital-threats/new-version-of-disk-wiping-shamoon-disttrack-spotted-what-you-need-to-know" TargetMode="External"/><Relationship Id="rId12" Type="http://schemas.openxmlformats.org/officeDocument/2006/relationships/hyperlink" Target="https://www.cleverfiles.com/help/shamoon-malware-analysi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industrialcybersecuritypulse.com/throwback-attack-hackers-take-advantage-of-the-holidays-to-hit-oil-giant-saudi-aramco/" TargetMode="External"/><Relationship Id="rId11" Type="http://schemas.openxmlformats.org/officeDocument/2006/relationships/hyperlink" Target="https://www.enisa.europa.eu/publications/info-notes/shamoon-campaigns-with-disttrack" TargetMode="External"/><Relationship Id="rId5" Type="http://schemas.openxmlformats.org/officeDocument/2006/relationships/hyperlink" Target="file:///C:\Users\cavan\Downloads\10.1109\ISI.2013.6578789" TargetMode="External"/><Relationship Id="rId10" Type="http://schemas.openxmlformats.org/officeDocument/2006/relationships/hyperlink" Target="https://money.cnn.com/2015/08/05/technology/aramco-hack/" TargetMode="External"/><Relationship Id="rId4" Type="http://schemas.openxmlformats.org/officeDocument/2006/relationships/hyperlink" Target="https://www.cfr.org/cyber-operations/compromise-saudi-aramco-and-rasgas" TargetMode="External"/><Relationship Id="rId9" Type="http://schemas.openxmlformats.org/officeDocument/2006/relationships/hyperlink" Target="https://securityaffairs.co/wordpress/56327/malware/shamoon-attack-chai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5EEE4-3D3E-4C90-9C6A-77711E82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6700" b="1" i="0">
                <a:effectLst/>
                <a:latin typeface="Abadi" panose="020B0604020202020204" pitchFamily="34" charset="0"/>
              </a:rPr>
              <a:t>2012 Shamoon malware attack on Saudi Aramco</a:t>
            </a:r>
            <a:br>
              <a:rPr lang="en-US" sz="6700"/>
            </a:br>
            <a:endParaRPr lang="en-AU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99A36-025E-4DFD-A0BB-113E3B3C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AU" sz="1100" dirty="0">
                <a:latin typeface="Abadi" panose="020B0604020104020204" pitchFamily="34" charset="0"/>
              </a:rPr>
              <a:t>Marco </a:t>
            </a:r>
            <a:r>
              <a:rPr lang="en-AU" sz="1100" dirty="0" err="1">
                <a:latin typeface="Abadi" panose="020B0604020104020204" pitchFamily="34" charset="0"/>
              </a:rPr>
              <a:t>Cavani</a:t>
            </a:r>
            <a:endParaRPr lang="en-AU" sz="1100" dirty="0">
              <a:latin typeface="Abadi" panose="020B0604020104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100" dirty="0">
                <a:latin typeface="Abadi" panose="020B0604020104020204" pitchFamily="34" charset="0"/>
              </a:rPr>
              <a:t>CSI2450 – IoT and OT Security</a:t>
            </a:r>
            <a:endParaRPr lang="en-US" sz="1100" b="0" i="0" dirty="0">
              <a:effectLst/>
              <a:latin typeface="Abadi" panose="020B0604020104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AU" sz="1100" dirty="0">
                <a:latin typeface="Abadi" panose="020B0604020104020204" pitchFamily="34" charset="0"/>
              </a:rPr>
              <a:t>Student ID: 10570027</a:t>
            </a:r>
          </a:p>
          <a:p>
            <a:pPr algn="ctr">
              <a:lnSpc>
                <a:spcPct val="90000"/>
              </a:lnSpc>
            </a:pPr>
            <a:r>
              <a:rPr lang="en-US" sz="1100" b="0" i="0" dirty="0">
                <a:effectLst/>
                <a:latin typeface="Abadi" panose="020B0604020104020204" pitchFamily="34" charset="0"/>
              </a:rPr>
              <a:t>ULO 2: Examine threats to IoT and OT </a:t>
            </a:r>
            <a:endParaRPr lang="en-US" sz="11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8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67E1-8BF6-44BB-B7A8-67B57478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CD21C-1F11-4BCE-A0DD-CC60A0C931C5}"/>
              </a:ext>
            </a:extLst>
          </p:cNvPr>
          <p:cNvSpPr txBox="1"/>
          <p:nvPr/>
        </p:nvSpPr>
        <p:spPr>
          <a:xfrm>
            <a:off x="4578966" y="2438399"/>
            <a:ext cx="6519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Provide employees with appropriate cyber security training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Reinforce firewalls on the system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Perform regular monitoring of network 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Setting Remote access restrictions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Back-up data systems regularly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Enlarge the cyber security team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68FD8-C3C1-4104-8AAF-4B8A3BD675F4}"/>
              </a:ext>
            </a:extLst>
          </p:cNvPr>
          <p:cNvSpPr txBox="1"/>
          <p:nvPr/>
        </p:nvSpPr>
        <p:spPr>
          <a:xfrm>
            <a:off x="688976" y="685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b="0" i="0" dirty="0"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BC7C4-78DD-40CE-8493-7273DDF17685}"/>
              </a:ext>
            </a:extLst>
          </p:cNvPr>
          <p:cNvSpPr txBox="1"/>
          <p:nvPr/>
        </p:nvSpPr>
        <p:spPr>
          <a:xfrm>
            <a:off x="688976" y="41561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b="0" i="0" dirty="0">
              <a:effectLst/>
              <a:latin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235E8-CC58-4581-948E-026ACC21E0C5}"/>
              </a:ext>
            </a:extLst>
          </p:cNvPr>
          <p:cNvSpPr txBox="1"/>
          <p:nvPr/>
        </p:nvSpPr>
        <p:spPr>
          <a:xfrm>
            <a:off x="8657217" y="1300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91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5666C-8A76-4F0C-A68C-68293113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547B65-259F-4952-89E5-F133422D8C48}"/>
              </a:ext>
            </a:extLst>
          </p:cNvPr>
          <p:cNvSpPr txBox="1"/>
          <p:nvPr/>
        </p:nvSpPr>
        <p:spPr>
          <a:xfrm>
            <a:off x="4370138" y="764372"/>
            <a:ext cx="7086600" cy="5993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File:Shamoon 1 attack timeline.png - Wikipedia. (n.d.). Commons.wikimedia.org. Retrieved April 29, 2022, from https://en.wikipedia.org/wiki/File:Shamoon_1_attack_timeline.png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Alelyani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&amp; Kumar G R, H. (2018). Overview of Cyberattack on Saudi Organizations.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Information Security and Cybercrimes Research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https://doi.org/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10.26735/16587790.2018.004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the Dots on State-Sponsored Cyber Incidents - Compromise of Saudi Aramco and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RasGas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Council on Foreign Relations.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https://www.cfr.org/cyber-operations/compromise-saudi-aramco-and-rasgas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Dehlawi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Z.,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Abokhodair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 (2013, June 1).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Saudi Arabia’s response to cyber conflict: A case study of the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malware incident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 Xplore. https://doi.org/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10.1109/ISI.2013.6578789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 Cybersecurity Pulse - Throwback Attack: Hackers take advantage of the holidays to hit oil giant Saudi Aramco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(2021, December 13). Industrial Cybersecurity Pulse.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https://www.industrialcybersecuritypulse.com/throwback-attack-hackers-take-advantage-of-the-holidays-to-hit-oil-giant-saudi-aramco/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Version of Disk-Wiping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Disttrack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Spotted: What You Need to Know - Security News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(2018, December 12). Www.trendmicro.com.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https://www.trendmicro.com/vinfo/us/security/news/cybercrime-and-digital-threats/new-version-of-disk-wiping-shamoon-disttrack-spotted-what-you-need-to-know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Olson, P. (n.d.).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Day A Computer Virus Came Close To Plugging Gulf Oil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Forbes. Retrieved April 29, 2022, from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https://www.forbes.com/sites/parmyolson/2012/11/09/the-day-a-computer-virus-came-close-to-plugging-gulf-oil/?sh=1ed2382534d8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Paganini, P. (2017, February 16).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shares details on the attack chain for the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malware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Security Affairs.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https://securityaffairs.co/wordpress/56327/malware/shamoon-attack-chain.html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Pagliery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(2015, August 5).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inside story of the biggest hack in history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CNNMoney.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https://money.cnn.com/2015/08/05/technology/aramco-hack/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Campaigns with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Disttrack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ENISA.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https://www.enisa.europa.eu/publications/info-notes/shamoon-campaigns-with-disttrack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Malware and How Is It Used?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(2019, January 7). Mac Data Recovery.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https://www.cleverfiles.com/help/shamoon-malware-analysis.html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0393E-7646-4B9D-B488-D39C50DE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>
                <a:solidFill>
                  <a:srgbClr val="FFFFFF"/>
                </a:solidFill>
              </a:rPr>
              <a:t>Outline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DF628D-7624-4EAB-82AF-392A304F6A64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Attack Overview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Timeline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Consequences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How the target was infected?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Vulnerabilities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How the OT Systems Affected?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People and Process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712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D8E8-40E2-4C0A-A782-A075B3CA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0"/>
            <a:ext cx="10018713" cy="1752599"/>
          </a:xfrm>
        </p:spPr>
        <p:txBody>
          <a:bodyPr/>
          <a:lstStyle/>
          <a:p>
            <a:r>
              <a:rPr lang="en-AU" dirty="0"/>
              <a:t>Attack Overview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0791288-A44A-8F4E-A34F-6F5C0E9D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89300"/>
              </p:ext>
            </p:extLst>
          </p:nvPr>
        </p:nvGraphicFramePr>
        <p:xfrm>
          <a:off x="1330037" y="689955"/>
          <a:ext cx="10548850" cy="6109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21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8167-9548-4C42-AFF4-4F4F15BB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badi" panose="020B0604020104020204" pitchFamily="34" charset="0"/>
              </a:rPr>
              <a:t>Timeline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17D6881-9F52-4BA1-ACA6-DB9D66BDB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807035"/>
              </p:ext>
            </p:extLst>
          </p:nvPr>
        </p:nvGraphicFramePr>
        <p:xfrm>
          <a:off x="2197253" y="2438399"/>
          <a:ext cx="8128000" cy="343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64893-3741-4CFE-AFA9-76E3EA076EA4}"/>
              </a:ext>
            </a:extLst>
          </p:cNvPr>
          <p:cNvSpPr txBox="1"/>
          <p:nvPr/>
        </p:nvSpPr>
        <p:spPr>
          <a:xfrm>
            <a:off x="3901440" y="191589"/>
            <a:ext cx="566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AU" sz="1800" i="1" dirty="0">
                <a:effectLst/>
                <a:latin typeface="Times New Roman" panose="02020603050405020304" pitchFamily="18" charset="0"/>
              </a:rPr>
              <a:t>File:Shamoon 1 Attack Timeline.png - Wikipedia</a:t>
            </a:r>
            <a:r>
              <a:rPr lang="en-AU" sz="1800" dirty="0">
                <a:effectLst/>
                <a:latin typeface="Times New Roman" panose="02020603050405020304" pitchFamily="18" charset="0"/>
              </a:rPr>
              <a:t>, n.d.)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44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F581-94AA-4E52-91D3-88BA3282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Consequences 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88E4472-3849-651E-797B-D573EFB67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533160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4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1B1D17-4193-4A7A-A456-16B3E6E5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6863BA3-86CE-4E19-A9B2-C8CD3D814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D0F1E85B-B620-4481-AF30-7F6337497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86ED306-183F-43FB-9CCE-16542274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B640DB-18BC-440C-97B9-9D70EAD35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2F341A2-6DA3-4FD4-98D3-DEB4D2DD4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2059881-5222-4218-910F-AF5FBAB86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12BF4AB5-4AFA-4CE1-835A-A52B25B63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2EFC8-5D0D-4D0B-8FE4-16BC98977EBC}"/>
              </a:ext>
            </a:extLst>
          </p:cNvPr>
          <p:cNvSpPr txBox="1"/>
          <p:nvPr/>
        </p:nvSpPr>
        <p:spPr>
          <a:xfrm>
            <a:off x="3181440" y="1251939"/>
            <a:ext cx="6944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How was the target infected? </a:t>
            </a:r>
            <a:endParaRPr lang="en-AU" sz="4000" dirty="0">
              <a:latin typeface="Abadi" panose="020B0604020104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E8FBD3E-A327-40B8-8B31-4CE31B804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68" y="1959825"/>
            <a:ext cx="7819238" cy="32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8A89-28F0-4038-9BC0-12A6195A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Vulnerabilities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CE458-A206-415D-9CF6-E6201D017CD0}"/>
              </a:ext>
            </a:extLst>
          </p:cNvPr>
          <p:cNvSpPr txBox="1"/>
          <p:nvPr/>
        </p:nvSpPr>
        <p:spPr>
          <a:xfrm flipH="1">
            <a:off x="3005627" y="2201882"/>
            <a:ext cx="7555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insufficient user and system authentication[2]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Insufficient data authenticity verification [2]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Insufficient data integrity checking features [2]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systems with default or simple passwords and standard configurations</a:t>
            </a: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AU" dirty="0">
                <a:latin typeface="Abadi" panose="020B0604020104020204" pitchFamily="34" charset="0"/>
              </a:rPr>
              <a:t>Lack of Encryption </a:t>
            </a:r>
            <a:r>
              <a:rPr lang="en-US" dirty="0">
                <a:latin typeface="Abadi" panose="020B0604020104020204" pitchFamily="34" charset="0"/>
              </a:rPr>
              <a:t>[2]</a:t>
            </a:r>
            <a:endParaRPr lang="en-AU" dirty="0"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AU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</a:rPr>
              <a:t>Lack </a:t>
            </a:r>
            <a:r>
              <a:rPr lang="en-AU" dirty="0">
                <a:latin typeface="Abadi" panose="020B0604020104020204" pitchFamily="34" charset="0"/>
              </a:rPr>
              <a:t>Remote Access Policies </a:t>
            </a:r>
            <a:r>
              <a:rPr lang="en-US" dirty="0">
                <a:latin typeface="Abadi" panose="020B0604020104020204" pitchFamily="34" charset="0"/>
              </a:rPr>
              <a:t>[2]</a:t>
            </a:r>
            <a:endParaRPr lang="en-AU" dirty="0">
              <a:latin typeface="Abadi" panose="020B0604020104020204" pitchFamily="34" charset="0"/>
            </a:endParaRPr>
          </a:p>
          <a:p>
            <a:pPr algn="l" fontAlgn="base"/>
            <a:endParaRPr lang="en-US" dirty="0"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Lack of cyber security awareness and </a:t>
            </a:r>
            <a:r>
              <a:rPr lang="en-US">
                <a:solidFill>
                  <a:srgbClr val="333333"/>
                </a:solidFill>
                <a:latin typeface="Abadi" panose="020B0604020104020204" pitchFamily="34" charset="0"/>
              </a:rPr>
              <a:t>procedures </a:t>
            </a:r>
            <a:r>
              <a:rPr lang="en-US">
                <a:latin typeface="Abadi" panose="020B0604020104020204" pitchFamily="34" charset="0"/>
              </a:rPr>
              <a:t>[2]</a:t>
            </a: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2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70BE-D23B-4771-8865-F10B599A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How were the OT systems affected? 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3982B-FEE0-478E-A341-0B5A8C9CB531}"/>
              </a:ext>
            </a:extLst>
          </p:cNvPr>
          <p:cNvSpPr txBox="1"/>
          <p:nvPr/>
        </p:nvSpPr>
        <p:spPr>
          <a:xfrm>
            <a:off x="3048693" y="2136339"/>
            <a:ext cx="6097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One of the computers was infected and used as a proxy in the phishing attack.[8]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Malware were deployed to escalate the credential [4]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¾ of the total file were wiped off [9]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The entire OT system was unusable [8]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D123-5D90-4534-B344-A7DE012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People and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E6B63-256C-401E-89B1-95044C97320B}"/>
              </a:ext>
            </a:extLst>
          </p:cNvPr>
          <p:cNvSpPr txBox="1"/>
          <p:nvPr/>
        </p:nvSpPr>
        <p:spPr>
          <a:xfrm>
            <a:off x="2601884" y="3769820"/>
            <a:ext cx="2427316" cy="49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B6314-1517-43B4-A29A-9AF16B1C916F}"/>
              </a:ext>
            </a:extLst>
          </p:cNvPr>
          <p:cNvSpPr txBox="1"/>
          <p:nvPr/>
        </p:nvSpPr>
        <p:spPr>
          <a:xfrm>
            <a:off x="2601884" y="4512313"/>
            <a:ext cx="2427316" cy="49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249CD-87B6-43CB-8831-FDA962413F94}"/>
              </a:ext>
            </a:extLst>
          </p:cNvPr>
          <p:cNvSpPr txBox="1"/>
          <p:nvPr/>
        </p:nvSpPr>
        <p:spPr>
          <a:xfrm>
            <a:off x="2601884" y="5254806"/>
            <a:ext cx="2427316" cy="49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484EA17-6699-447E-9792-4957C181F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64077"/>
              </p:ext>
            </p:extLst>
          </p:nvPr>
        </p:nvGraphicFramePr>
        <p:xfrm>
          <a:off x="2601884" y="2131981"/>
          <a:ext cx="812799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3385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72047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0744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Aramco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Phishing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Email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8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Installation of persistent bush shell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Microsoft office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7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Deployment of software to escalate credential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Windows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Network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Bush shell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1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Deployment of Shamoon 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Corporate 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Lunch of the wiping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1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55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86D4B0F6E3A429612B0F7C75BE564" ma:contentTypeVersion="4" ma:contentTypeDescription="Create a new document." ma:contentTypeScope="" ma:versionID="b9774ff7e0575f2706677535c7516d73">
  <xsd:schema xmlns:xsd="http://www.w3.org/2001/XMLSchema" xmlns:xs="http://www.w3.org/2001/XMLSchema" xmlns:p="http://schemas.microsoft.com/office/2006/metadata/properties" xmlns:ns3="3a4c215a-dba7-4b61-9e2c-a7281e2de30a" targetNamespace="http://schemas.microsoft.com/office/2006/metadata/properties" ma:root="true" ma:fieldsID="f18dc22962c5f92ee83c79edcb87097d" ns3:_="">
    <xsd:import namespace="3a4c215a-dba7-4b61-9e2c-a7281e2de3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c215a-dba7-4b61-9e2c-a7281e2de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63563-FB7C-4E39-8166-225918DEB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c215a-dba7-4b61-9e2c-a7281e2de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935F8-75E7-4336-BB67-E7F77A7AEBE5}">
  <ds:schemaRefs>
    <ds:schemaRef ds:uri="http://purl.org/dc/dcmitype/"/>
    <ds:schemaRef ds:uri="http://purl.org/dc/elements/1.1/"/>
    <ds:schemaRef ds:uri="3a4c215a-dba7-4b61-9e2c-a7281e2de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47F64AC-C402-40E0-87C1-6710ED3984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6738</TotalTime>
  <Words>824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</vt:lpstr>
      <vt:lpstr>Arial</vt:lpstr>
      <vt:lpstr>Arial Rounded MT Bold</vt:lpstr>
      <vt:lpstr>Calibri</vt:lpstr>
      <vt:lpstr>Century Gothic</vt:lpstr>
      <vt:lpstr>Corbel</vt:lpstr>
      <vt:lpstr>Times New Roman</vt:lpstr>
      <vt:lpstr>Wingdings</vt:lpstr>
      <vt:lpstr>Parallax</vt:lpstr>
      <vt:lpstr>2012 Shamoon malware attack on Saudi Aramco </vt:lpstr>
      <vt:lpstr>Outline</vt:lpstr>
      <vt:lpstr>Attack Overview</vt:lpstr>
      <vt:lpstr>Timeline</vt:lpstr>
      <vt:lpstr>Consequences </vt:lpstr>
      <vt:lpstr>PowerPoint Presentation</vt:lpstr>
      <vt:lpstr>Vulnerabilities</vt:lpstr>
      <vt:lpstr>How were the OT systems affected? </vt:lpstr>
      <vt:lpstr>People and process</vt:lpstr>
      <vt:lpstr>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 Shamoon malware attack on Saudi Aramco</dc:title>
  <dc:creator>Marco CAVANI</dc:creator>
  <cp:lastModifiedBy>Marco CAVANI</cp:lastModifiedBy>
  <cp:revision>20</cp:revision>
  <dcterms:created xsi:type="dcterms:W3CDTF">2022-04-22T08:01:27Z</dcterms:created>
  <dcterms:modified xsi:type="dcterms:W3CDTF">2022-04-29T11:35:15Z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0x0101005B686D4B0F6E3A429612B0F7C75BE564</vt:lpwstr>
  </property>
</Properties>
</file>