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8.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9.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1.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2.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3.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4.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15.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40" r:id="rId1"/>
    <p:sldMasterId id="2147484446" r:id="rId2"/>
    <p:sldMasterId id="2147484671" r:id="rId3"/>
    <p:sldMasterId id="2147484684" r:id="rId4"/>
    <p:sldMasterId id="2147484698" r:id="rId5"/>
    <p:sldMasterId id="2147484710" r:id="rId6"/>
    <p:sldMasterId id="2147484722" r:id="rId7"/>
    <p:sldMasterId id="2147484734" r:id="rId8"/>
    <p:sldMasterId id="2147484746" r:id="rId9"/>
    <p:sldMasterId id="2147484758" r:id="rId10"/>
    <p:sldMasterId id="2147484770" r:id="rId11"/>
    <p:sldMasterId id="2147484782" r:id="rId12"/>
    <p:sldMasterId id="2147484794" r:id="rId13"/>
    <p:sldMasterId id="2147484806" r:id="rId14"/>
    <p:sldMasterId id="2147484818" r:id="rId15"/>
    <p:sldMasterId id="2147484830" r:id="rId16"/>
  </p:sldMasterIdLst>
  <p:notesMasterIdLst>
    <p:notesMasterId r:id="rId36"/>
  </p:notesMasterIdLst>
  <p:handoutMasterIdLst>
    <p:handoutMasterId r:id="rId37"/>
  </p:handoutMasterIdLst>
  <p:sldIdLst>
    <p:sldId id="420" r:id="rId17"/>
    <p:sldId id="399" r:id="rId18"/>
    <p:sldId id="414" r:id="rId19"/>
    <p:sldId id="415" r:id="rId20"/>
    <p:sldId id="417" r:id="rId21"/>
    <p:sldId id="425" r:id="rId22"/>
    <p:sldId id="423" r:id="rId23"/>
    <p:sldId id="427" r:id="rId24"/>
    <p:sldId id="428" r:id="rId25"/>
    <p:sldId id="430" r:id="rId26"/>
    <p:sldId id="431" r:id="rId27"/>
    <p:sldId id="432" r:id="rId28"/>
    <p:sldId id="439" r:id="rId29"/>
    <p:sldId id="438" r:id="rId30"/>
    <p:sldId id="424" r:id="rId31"/>
    <p:sldId id="433" r:id="rId32"/>
    <p:sldId id="440" r:id="rId33"/>
    <p:sldId id="436" r:id="rId34"/>
    <p:sldId id="437" r:id="rId3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FCDB1-D1D7-4AC4-8FB7-05CD4CF7F8CB}" v="1" dt="2022-05-03T04:22:56.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4" autoAdjust="0"/>
    <p:restoredTop sz="52008" autoAdjust="0"/>
  </p:normalViewPr>
  <p:slideViewPr>
    <p:cSldViewPr>
      <p:cViewPr varScale="1">
        <p:scale>
          <a:sx n="67" d="100"/>
          <a:sy n="67" d="100"/>
        </p:scale>
        <p:origin x="2352"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viewProps" Target="viewProps.xml"/><Relationship Id="rId21" Type="http://schemas.openxmlformats.org/officeDocument/2006/relationships/slide" Target="slides/slide5.xml"/><Relationship Id="rId34" Type="http://schemas.openxmlformats.org/officeDocument/2006/relationships/slide" Target="slides/slide18.xml"/><Relationship Id="rId42" Type="http://schemas.microsoft.com/office/2016/11/relationships/changesInfo" Target="changesInfos/changesInfo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microsoft.com/office/2015/10/relationships/revisionInfo" Target="revisionInfo.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h SHANLEY" userId="559852e7-4930-49d3-ab04-c62e057a5cc0" providerId="ADAL" clId="{DA2FCDB1-D1D7-4AC4-8FB7-05CD4CF7F8CB}"/>
    <pc:docChg chg="custSel modSld">
      <pc:chgData name="Leah SHANLEY" userId="559852e7-4930-49d3-ab04-c62e057a5cc0" providerId="ADAL" clId="{DA2FCDB1-D1D7-4AC4-8FB7-05CD4CF7F8CB}" dt="2022-05-03T04:22:55.739" v="24" actId="20577"/>
      <pc:docMkLst>
        <pc:docMk/>
      </pc:docMkLst>
      <pc:sldChg chg="modNotesTx">
        <pc:chgData name="Leah SHANLEY" userId="559852e7-4930-49d3-ab04-c62e057a5cc0" providerId="ADAL" clId="{DA2FCDB1-D1D7-4AC4-8FB7-05CD4CF7F8CB}" dt="2022-05-03T04:22:55.739" v="24" actId="20577"/>
        <pc:sldMkLst>
          <pc:docMk/>
          <pc:sldMk cId="3708283150" sldId="430"/>
        </pc:sldMkLst>
      </pc:sldChg>
    </pc:docChg>
  </pc:docChgLst>
  <pc:docChgLst>
    <pc:chgData name="Leah SHANLEY" userId="559852e7-4930-49d3-ab04-c62e057a5cc0" providerId="ADAL" clId="{F35BD799-1CCC-F44C-A719-823D25251F38}"/>
    <pc:docChg chg="undo custSel addSld modSld">
      <pc:chgData name="Leah SHANLEY" userId="559852e7-4930-49d3-ab04-c62e057a5cc0" providerId="ADAL" clId="{F35BD799-1CCC-F44C-A719-823D25251F38}" dt="2021-04-08T10:24:57.033" v="1923" actId="20577"/>
      <pc:docMkLst>
        <pc:docMk/>
      </pc:docMkLst>
      <pc:sldChg chg="addSp modSp mod">
        <pc:chgData name="Leah SHANLEY" userId="559852e7-4930-49d3-ab04-c62e057a5cc0" providerId="ADAL" clId="{F35BD799-1CCC-F44C-A719-823D25251F38}" dt="2021-04-08T10:24:26.962" v="1912" actId="1076"/>
        <pc:sldMkLst>
          <pc:docMk/>
          <pc:sldMk cId="776596085" sldId="399"/>
        </pc:sldMkLst>
        <pc:spChg chg="mod">
          <ac:chgData name="Leah SHANLEY" userId="559852e7-4930-49d3-ab04-c62e057a5cc0" providerId="ADAL" clId="{F35BD799-1CCC-F44C-A719-823D25251F38}" dt="2021-04-08T10:24:21.124" v="1910" actId="1076"/>
          <ac:spMkLst>
            <pc:docMk/>
            <pc:sldMk cId="776596085" sldId="399"/>
            <ac:spMk id="11267" creationId="{00000000-0000-0000-0000-000000000000}"/>
          </ac:spMkLst>
        </pc:spChg>
        <pc:grpChg chg="add mod">
          <ac:chgData name="Leah SHANLEY" userId="559852e7-4930-49d3-ab04-c62e057a5cc0" providerId="ADAL" clId="{F35BD799-1CCC-F44C-A719-823D25251F38}" dt="2021-04-08T10:24:26.962" v="1912" actId="1076"/>
          <ac:grpSpMkLst>
            <pc:docMk/>
            <pc:sldMk cId="776596085" sldId="399"/>
            <ac:grpSpMk id="4" creationId="{CBF7E507-B3FA-3142-B46D-2EE72E94264B}"/>
          </ac:grpSpMkLst>
        </pc:grpChg>
        <pc:picChg chg="mod">
          <ac:chgData name="Leah SHANLEY" userId="559852e7-4930-49d3-ab04-c62e057a5cc0" providerId="ADAL" clId="{F35BD799-1CCC-F44C-A719-823D25251F38}" dt="2021-04-08T10:24:22.671" v="1911"/>
          <ac:picMkLst>
            <pc:docMk/>
            <pc:sldMk cId="776596085" sldId="399"/>
            <ac:picMk id="5" creationId="{36D683AA-E403-7B40-AD9C-116BA2B276B2}"/>
          </ac:picMkLst>
        </pc:picChg>
        <pc:picChg chg="mod">
          <ac:chgData name="Leah SHANLEY" userId="559852e7-4930-49d3-ab04-c62e057a5cc0" providerId="ADAL" clId="{F35BD799-1CCC-F44C-A719-823D25251F38}" dt="2021-04-08T10:24:22.671" v="1911"/>
          <ac:picMkLst>
            <pc:docMk/>
            <pc:sldMk cId="776596085" sldId="399"/>
            <ac:picMk id="6" creationId="{7515FE65-8ECA-9149-9C91-8A2F27441664}"/>
          </ac:picMkLst>
        </pc:picChg>
        <pc:picChg chg="mod">
          <ac:chgData name="Leah SHANLEY" userId="559852e7-4930-49d3-ab04-c62e057a5cc0" providerId="ADAL" clId="{F35BD799-1CCC-F44C-A719-823D25251F38}" dt="2021-04-08T10:24:22.671" v="1911"/>
          <ac:picMkLst>
            <pc:docMk/>
            <pc:sldMk cId="776596085" sldId="399"/>
            <ac:picMk id="7" creationId="{DA2F12B5-2F7C-5844-A84F-1CF47E270B76}"/>
          </ac:picMkLst>
        </pc:picChg>
      </pc:sldChg>
      <pc:sldChg chg="addSp modSp mod">
        <pc:chgData name="Leah SHANLEY" userId="559852e7-4930-49d3-ab04-c62e057a5cc0" providerId="ADAL" clId="{F35BD799-1CCC-F44C-A719-823D25251F38}" dt="2021-04-08T10:24:34.102" v="1913" actId="14100"/>
        <pc:sldMkLst>
          <pc:docMk/>
          <pc:sldMk cId="2794095142" sldId="414"/>
        </pc:sldMkLst>
        <pc:spChg chg="mod">
          <ac:chgData name="Leah SHANLEY" userId="559852e7-4930-49d3-ab04-c62e057a5cc0" providerId="ADAL" clId="{F35BD799-1CCC-F44C-A719-823D25251F38}" dt="2021-04-08T10:24:34.102" v="1913" actId="14100"/>
          <ac:spMkLst>
            <pc:docMk/>
            <pc:sldMk cId="2794095142" sldId="414"/>
            <ac:spMk id="11267" creationId="{00000000-0000-0000-0000-000000000000}"/>
          </ac:spMkLst>
        </pc:spChg>
        <pc:grpChg chg="add mod">
          <ac:chgData name="Leah SHANLEY" userId="559852e7-4930-49d3-ab04-c62e057a5cc0" providerId="ADAL" clId="{F35BD799-1CCC-F44C-A719-823D25251F38}" dt="2021-04-08T10:24:05.513" v="1907" actId="1076"/>
          <ac:grpSpMkLst>
            <pc:docMk/>
            <pc:sldMk cId="2794095142" sldId="414"/>
            <ac:grpSpMk id="2" creationId="{D4B9CA03-D9A3-7F44-A137-B69B707D75DD}"/>
          </ac:grpSpMkLst>
        </pc:grpChg>
        <pc:picChg chg="add mod">
          <ac:chgData name="Leah SHANLEY" userId="559852e7-4930-49d3-ab04-c62e057a5cc0" providerId="ADAL" clId="{F35BD799-1CCC-F44C-A719-823D25251F38}" dt="2021-04-08T10:23:35.351" v="1900" actId="688"/>
          <ac:picMkLst>
            <pc:docMk/>
            <pc:sldMk cId="2794095142" sldId="414"/>
            <ac:picMk id="4" creationId="{C126E82B-2B0F-8343-8A6A-00CE5ADC8586}"/>
          </ac:picMkLst>
        </pc:picChg>
        <pc:picChg chg="add mod">
          <ac:chgData name="Leah SHANLEY" userId="559852e7-4930-49d3-ab04-c62e057a5cc0" providerId="ADAL" clId="{F35BD799-1CCC-F44C-A719-823D25251F38}" dt="2021-04-08T10:23:35.351" v="1900" actId="688"/>
          <ac:picMkLst>
            <pc:docMk/>
            <pc:sldMk cId="2794095142" sldId="414"/>
            <ac:picMk id="5" creationId="{FBCA5A0A-41E9-1D46-BE7A-244B3F341F0E}"/>
          </ac:picMkLst>
        </pc:picChg>
        <pc:picChg chg="add mod">
          <ac:chgData name="Leah SHANLEY" userId="559852e7-4930-49d3-ab04-c62e057a5cc0" providerId="ADAL" clId="{F35BD799-1CCC-F44C-A719-823D25251F38}" dt="2021-04-08T10:23:35.351" v="1900" actId="688"/>
          <ac:picMkLst>
            <pc:docMk/>
            <pc:sldMk cId="2794095142" sldId="414"/>
            <ac:picMk id="6" creationId="{966B8456-6C67-5E4F-92A5-B71F03EF62C1}"/>
          </ac:picMkLst>
        </pc:picChg>
      </pc:sldChg>
      <pc:sldChg chg="delSp modSp mod">
        <pc:chgData name="Leah SHANLEY" userId="559852e7-4930-49d3-ab04-c62e057a5cc0" providerId="ADAL" clId="{F35BD799-1CCC-F44C-A719-823D25251F38}" dt="2021-04-06T10:57:14.089" v="1897" actId="255"/>
        <pc:sldMkLst>
          <pc:docMk/>
          <pc:sldMk cId="4272686947" sldId="419"/>
        </pc:sldMkLst>
        <pc:spChg chg="mod">
          <ac:chgData name="Leah SHANLEY" userId="559852e7-4930-49d3-ab04-c62e057a5cc0" providerId="ADAL" clId="{F35BD799-1CCC-F44C-A719-823D25251F38}" dt="2021-04-06T10:57:08.656" v="1896" actId="20577"/>
          <ac:spMkLst>
            <pc:docMk/>
            <pc:sldMk cId="4272686947" sldId="419"/>
            <ac:spMk id="2" creationId="{81706C33-43FF-BF48-B69A-472AD97105A7}"/>
          </ac:spMkLst>
        </pc:spChg>
        <pc:spChg chg="del">
          <ac:chgData name="Leah SHANLEY" userId="559852e7-4930-49d3-ab04-c62e057a5cc0" providerId="ADAL" clId="{F35BD799-1CCC-F44C-A719-823D25251F38}" dt="2021-04-06T10:57:03.271" v="1881" actId="478"/>
          <ac:spMkLst>
            <pc:docMk/>
            <pc:sldMk cId="4272686947" sldId="419"/>
            <ac:spMk id="3" creationId="{B3BCF4DF-FA7D-E744-A079-F320109DC833}"/>
          </ac:spMkLst>
        </pc:spChg>
        <pc:spChg chg="mod">
          <ac:chgData name="Leah SHANLEY" userId="559852e7-4930-49d3-ab04-c62e057a5cc0" providerId="ADAL" clId="{F35BD799-1CCC-F44C-A719-823D25251F38}" dt="2021-04-06T10:57:14.089" v="1897" actId="255"/>
          <ac:spMkLst>
            <pc:docMk/>
            <pc:sldMk cId="4272686947" sldId="419"/>
            <ac:spMk id="4" creationId="{64B29122-0753-AF45-8127-56CB4F29466C}"/>
          </ac:spMkLst>
        </pc:spChg>
        <pc:picChg chg="del">
          <ac:chgData name="Leah SHANLEY" userId="559852e7-4930-49d3-ab04-c62e057a5cc0" providerId="ADAL" clId="{F35BD799-1CCC-F44C-A719-823D25251F38}" dt="2021-04-06T10:56:35.706" v="1875" actId="478"/>
          <ac:picMkLst>
            <pc:docMk/>
            <pc:sldMk cId="4272686947" sldId="419"/>
            <ac:picMk id="1026" creationId="{C9F2958D-3607-2147-B835-FF925FB5CCEB}"/>
          </ac:picMkLst>
        </pc:picChg>
      </pc:sldChg>
      <pc:sldChg chg="modSp mod">
        <pc:chgData name="Leah SHANLEY" userId="559852e7-4930-49d3-ab04-c62e057a5cc0" providerId="ADAL" clId="{F35BD799-1CCC-F44C-A719-823D25251F38}" dt="2021-04-06T09:05:25.399" v="304" actId="20577"/>
        <pc:sldMkLst>
          <pc:docMk/>
          <pc:sldMk cId="530235380" sldId="424"/>
        </pc:sldMkLst>
        <pc:spChg chg="mod">
          <ac:chgData name="Leah SHANLEY" userId="559852e7-4930-49d3-ab04-c62e057a5cc0" providerId="ADAL" clId="{F35BD799-1CCC-F44C-A719-823D25251F38}" dt="2021-04-06T09:05:18.397" v="290" actId="20577"/>
          <ac:spMkLst>
            <pc:docMk/>
            <pc:sldMk cId="530235380" sldId="424"/>
            <ac:spMk id="2" creationId="{81706C33-43FF-BF48-B69A-472AD97105A7}"/>
          </ac:spMkLst>
        </pc:spChg>
        <pc:spChg chg="mod">
          <ac:chgData name="Leah SHANLEY" userId="559852e7-4930-49d3-ab04-c62e057a5cc0" providerId="ADAL" clId="{F35BD799-1CCC-F44C-A719-823D25251F38}" dt="2021-04-06T09:05:25.399" v="304" actId="20577"/>
          <ac:spMkLst>
            <pc:docMk/>
            <pc:sldMk cId="530235380" sldId="424"/>
            <ac:spMk id="6" creationId="{C1420896-013D-5A41-975C-D5E0A91A18EB}"/>
          </ac:spMkLst>
        </pc:spChg>
      </pc:sldChg>
      <pc:sldChg chg="delSp">
        <pc:chgData name="Leah SHANLEY" userId="559852e7-4930-49d3-ab04-c62e057a5cc0" providerId="ADAL" clId="{F35BD799-1CCC-F44C-A719-823D25251F38}" dt="2021-04-06T09:05:57.535" v="307" actId="478"/>
        <pc:sldMkLst>
          <pc:docMk/>
          <pc:sldMk cId="3374295920" sldId="426"/>
        </pc:sldMkLst>
        <pc:picChg chg="del">
          <ac:chgData name="Leah SHANLEY" userId="559852e7-4930-49d3-ab04-c62e057a5cc0" providerId="ADAL" clId="{F35BD799-1CCC-F44C-A719-823D25251F38}" dt="2021-04-06T09:05:57.535" v="307" actId="478"/>
          <ac:picMkLst>
            <pc:docMk/>
            <pc:sldMk cId="3374295920" sldId="426"/>
            <ac:picMk id="1026" creationId="{C9F2958D-3607-2147-B835-FF925FB5CCEB}"/>
          </ac:picMkLst>
        </pc:picChg>
      </pc:sldChg>
      <pc:sldChg chg="delSp modSp add mod modNotesTx">
        <pc:chgData name="Leah SHANLEY" userId="559852e7-4930-49d3-ab04-c62e057a5cc0" providerId="ADAL" clId="{F35BD799-1CCC-F44C-A719-823D25251F38}" dt="2021-04-06T09:05:52.830" v="306" actId="478"/>
        <pc:sldMkLst>
          <pc:docMk/>
          <pc:sldMk cId="957072602" sldId="429"/>
        </pc:sldMkLst>
        <pc:spChg chg="mod">
          <ac:chgData name="Leah SHANLEY" userId="559852e7-4930-49d3-ab04-c62e057a5cc0" providerId="ADAL" clId="{F35BD799-1CCC-F44C-A719-823D25251F38}" dt="2021-04-06T08:12:49.970" v="41" actId="313"/>
          <ac:spMkLst>
            <pc:docMk/>
            <pc:sldMk cId="957072602" sldId="429"/>
            <ac:spMk id="4" creationId="{D9A0ADAC-BA68-B543-AFED-D323A241790B}"/>
          </ac:spMkLst>
        </pc:spChg>
        <pc:picChg chg="del">
          <ac:chgData name="Leah SHANLEY" userId="559852e7-4930-49d3-ab04-c62e057a5cc0" providerId="ADAL" clId="{F35BD799-1CCC-F44C-A719-823D25251F38}" dt="2021-04-06T09:05:52.830" v="306" actId="478"/>
          <ac:picMkLst>
            <pc:docMk/>
            <pc:sldMk cId="957072602" sldId="429"/>
            <ac:picMk id="1026" creationId="{C9F2958D-3607-2147-B835-FF925FB5CCEB}"/>
          </ac:picMkLst>
        </pc:picChg>
      </pc:sldChg>
      <pc:sldChg chg="addSp delSp modSp add mod">
        <pc:chgData name="Leah SHANLEY" userId="559852e7-4930-49d3-ab04-c62e057a5cc0" providerId="ADAL" clId="{F35BD799-1CCC-F44C-A719-823D25251F38}" dt="2021-04-06T08:15:21.826" v="200" actId="20577"/>
        <pc:sldMkLst>
          <pc:docMk/>
          <pc:sldMk cId="3708283150" sldId="430"/>
        </pc:sldMkLst>
        <pc:spChg chg="del mod">
          <ac:chgData name="Leah SHANLEY" userId="559852e7-4930-49d3-ab04-c62e057a5cc0" providerId="ADAL" clId="{F35BD799-1CCC-F44C-A719-823D25251F38}" dt="2021-04-06T08:14:31.830" v="151" actId="478"/>
          <ac:spMkLst>
            <pc:docMk/>
            <pc:sldMk cId="3708283150" sldId="430"/>
            <ac:spMk id="3" creationId="{902C5E38-E1F5-4265-9F1D-BC1E7470F370}"/>
          </ac:spMkLst>
        </pc:spChg>
        <pc:spChg chg="mod">
          <ac:chgData name="Leah SHANLEY" userId="559852e7-4930-49d3-ab04-c62e057a5cc0" providerId="ADAL" clId="{F35BD799-1CCC-F44C-A719-823D25251F38}" dt="2021-04-06T08:13:16.018" v="84" actId="313"/>
          <ac:spMkLst>
            <pc:docMk/>
            <pc:sldMk cId="3708283150" sldId="430"/>
            <ac:spMk id="11266" creationId="{00000000-0000-0000-0000-000000000000}"/>
          </ac:spMkLst>
        </pc:spChg>
        <pc:spChg chg="mod">
          <ac:chgData name="Leah SHANLEY" userId="559852e7-4930-49d3-ab04-c62e057a5cc0" providerId="ADAL" clId="{F35BD799-1CCC-F44C-A719-823D25251F38}" dt="2021-04-06T08:14:50.237" v="185" actId="20577"/>
          <ac:spMkLst>
            <pc:docMk/>
            <pc:sldMk cId="3708283150" sldId="430"/>
            <ac:spMk id="11267" creationId="{00000000-0000-0000-0000-000000000000}"/>
          </ac:spMkLst>
        </pc:spChg>
        <pc:graphicFrameChg chg="add del mod">
          <ac:chgData name="Leah SHANLEY" userId="559852e7-4930-49d3-ab04-c62e057a5cc0" providerId="ADAL" clId="{F35BD799-1CCC-F44C-A719-823D25251F38}" dt="2021-04-06T08:15:21.826" v="200" actId="20577"/>
          <ac:graphicFrameMkLst>
            <pc:docMk/>
            <pc:sldMk cId="3708283150" sldId="430"/>
            <ac:graphicFrameMk id="2" creationId="{24354731-64E1-43EC-95DB-A8F2FAA64374}"/>
          </ac:graphicFrameMkLst>
        </pc:graphicFrameChg>
      </pc:sldChg>
      <pc:sldChg chg="delSp modSp add mod">
        <pc:chgData name="Leah SHANLEY" userId="559852e7-4930-49d3-ab04-c62e057a5cc0" providerId="ADAL" clId="{F35BD799-1CCC-F44C-A719-823D25251F38}" dt="2021-04-06T09:05:50.106" v="305" actId="478"/>
        <pc:sldMkLst>
          <pc:docMk/>
          <pc:sldMk cId="784050377" sldId="431"/>
        </pc:sldMkLst>
        <pc:spChg chg="mod">
          <ac:chgData name="Leah SHANLEY" userId="559852e7-4930-49d3-ab04-c62e057a5cc0" providerId="ADAL" clId="{F35BD799-1CCC-F44C-A719-823D25251F38}" dt="2021-04-06T08:16:14.515" v="237" actId="313"/>
          <ac:spMkLst>
            <pc:docMk/>
            <pc:sldMk cId="784050377" sldId="431"/>
            <ac:spMk id="4" creationId="{D9A0ADAC-BA68-B543-AFED-D323A241790B}"/>
          </ac:spMkLst>
        </pc:spChg>
        <pc:picChg chg="del">
          <ac:chgData name="Leah SHANLEY" userId="559852e7-4930-49d3-ab04-c62e057a5cc0" providerId="ADAL" clId="{F35BD799-1CCC-F44C-A719-823D25251F38}" dt="2021-04-06T09:05:50.106" v="305" actId="478"/>
          <ac:picMkLst>
            <pc:docMk/>
            <pc:sldMk cId="784050377" sldId="431"/>
            <ac:picMk id="1026" creationId="{C9F2958D-3607-2147-B835-FF925FB5CCEB}"/>
          </ac:picMkLst>
        </pc:picChg>
      </pc:sldChg>
      <pc:sldChg chg="addSp delSp modSp add mod modNotesTx">
        <pc:chgData name="Leah SHANLEY" userId="559852e7-4930-49d3-ab04-c62e057a5cc0" providerId="ADAL" clId="{F35BD799-1CCC-F44C-A719-823D25251F38}" dt="2021-04-06T10:19:25.389" v="1125" actId="313"/>
        <pc:sldMkLst>
          <pc:docMk/>
          <pc:sldMk cId="2315180494" sldId="432"/>
        </pc:sldMkLst>
        <pc:spChg chg="add mod">
          <ac:chgData name="Leah SHANLEY" userId="559852e7-4930-49d3-ab04-c62e057a5cc0" providerId="ADAL" clId="{F35BD799-1CCC-F44C-A719-823D25251F38}" dt="2021-04-06T10:15:01.682" v="1062" actId="1076"/>
          <ac:spMkLst>
            <pc:docMk/>
            <pc:sldMk cId="2315180494" sldId="432"/>
            <ac:spMk id="3" creationId="{903138E4-6B04-9043-BCA9-2DC54D459BF9}"/>
          </ac:spMkLst>
        </pc:spChg>
        <pc:spChg chg="mod">
          <ac:chgData name="Leah SHANLEY" userId="559852e7-4930-49d3-ab04-c62e057a5cc0" providerId="ADAL" clId="{F35BD799-1CCC-F44C-A719-823D25251F38}" dt="2021-04-06T10:07:31.361" v="810" actId="33524"/>
          <ac:spMkLst>
            <pc:docMk/>
            <pc:sldMk cId="2315180494" sldId="432"/>
            <ac:spMk id="11266" creationId="{00000000-0000-0000-0000-000000000000}"/>
          </ac:spMkLst>
        </pc:spChg>
        <pc:spChg chg="mod">
          <ac:chgData name="Leah SHANLEY" userId="559852e7-4930-49d3-ab04-c62e057a5cc0" providerId="ADAL" clId="{F35BD799-1CCC-F44C-A719-823D25251F38}" dt="2021-04-06T10:18:32.678" v="1078" actId="255"/>
          <ac:spMkLst>
            <pc:docMk/>
            <pc:sldMk cId="2315180494" sldId="432"/>
            <ac:spMk id="11267" creationId="{00000000-0000-0000-0000-000000000000}"/>
          </ac:spMkLst>
        </pc:spChg>
        <pc:graphicFrameChg chg="del mod">
          <ac:chgData name="Leah SHANLEY" userId="559852e7-4930-49d3-ab04-c62e057a5cc0" providerId="ADAL" clId="{F35BD799-1CCC-F44C-A719-823D25251F38}" dt="2021-04-06T10:02:28.519" v="395" actId="478"/>
          <ac:graphicFrameMkLst>
            <pc:docMk/>
            <pc:sldMk cId="2315180494" sldId="432"/>
            <ac:graphicFrameMk id="2" creationId="{24354731-64E1-43EC-95DB-A8F2FAA64374}"/>
          </ac:graphicFrameMkLst>
        </pc:graphicFrameChg>
      </pc:sldChg>
      <pc:sldChg chg="modSp add mod">
        <pc:chgData name="Leah SHANLEY" userId="559852e7-4930-49d3-ab04-c62e057a5cc0" providerId="ADAL" clId="{F35BD799-1CCC-F44C-A719-823D25251F38}" dt="2021-04-06T10:54:27.346" v="1873" actId="20577"/>
        <pc:sldMkLst>
          <pc:docMk/>
          <pc:sldMk cId="3263831772" sldId="433"/>
        </pc:sldMkLst>
        <pc:spChg chg="mod">
          <ac:chgData name="Leah SHANLEY" userId="559852e7-4930-49d3-ab04-c62e057a5cc0" providerId="ADAL" clId="{F35BD799-1CCC-F44C-A719-823D25251F38}" dt="2021-04-06T10:47:13.861" v="1558" actId="20577"/>
          <ac:spMkLst>
            <pc:docMk/>
            <pc:sldMk cId="3263831772" sldId="433"/>
            <ac:spMk id="2" creationId="{81706C33-43FF-BF48-B69A-472AD97105A7}"/>
          </ac:spMkLst>
        </pc:spChg>
        <pc:spChg chg="mod">
          <ac:chgData name="Leah SHANLEY" userId="559852e7-4930-49d3-ab04-c62e057a5cc0" providerId="ADAL" clId="{F35BD799-1CCC-F44C-A719-823D25251F38}" dt="2021-04-06T10:54:27.346" v="1873" actId="20577"/>
          <ac:spMkLst>
            <pc:docMk/>
            <pc:sldMk cId="3263831772" sldId="433"/>
            <ac:spMk id="6" creationId="{C1420896-013D-5A41-975C-D5E0A91A18EB}"/>
          </ac:spMkLst>
        </pc:spChg>
      </pc:sldChg>
      <pc:sldChg chg="modSp add mod modNotesTx">
        <pc:chgData name="Leah SHANLEY" userId="559852e7-4930-49d3-ab04-c62e057a5cc0" providerId="ADAL" clId="{F35BD799-1CCC-F44C-A719-823D25251F38}" dt="2021-04-06T09:15:01.415" v="339" actId="20577"/>
        <pc:sldMkLst>
          <pc:docMk/>
          <pc:sldMk cId="2466231169" sldId="434"/>
        </pc:sldMkLst>
        <pc:spChg chg="mod">
          <ac:chgData name="Leah SHANLEY" userId="559852e7-4930-49d3-ab04-c62e057a5cc0" providerId="ADAL" clId="{F35BD799-1CCC-F44C-A719-823D25251F38}" dt="2021-04-06T09:09:48.741" v="338" actId="1076"/>
          <ac:spMkLst>
            <pc:docMk/>
            <pc:sldMk cId="2466231169" sldId="434"/>
            <ac:spMk id="4" creationId="{D9A0ADAC-BA68-B543-AFED-D323A241790B}"/>
          </ac:spMkLst>
        </pc:spChg>
      </pc:sldChg>
      <pc:sldChg chg="add">
        <pc:chgData name="Leah SHANLEY" userId="559852e7-4930-49d3-ab04-c62e057a5cc0" providerId="ADAL" clId="{F35BD799-1CCC-F44C-A719-823D25251F38}" dt="2021-04-06T10:02:07.562" v="362" actId="2890"/>
        <pc:sldMkLst>
          <pc:docMk/>
          <pc:sldMk cId="1228452207" sldId="435"/>
        </pc:sldMkLst>
      </pc:sldChg>
      <pc:sldChg chg="add">
        <pc:chgData name="Leah SHANLEY" userId="559852e7-4930-49d3-ab04-c62e057a5cc0" providerId="ADAL" clId="{F35BD799-1CCC-F44C-A719-823D25251F38}" dt="2021-04-06T10:37:38.006" v="1126" actId="2890"/>
        <pc:sldMkLst>
          <pc:docMk/>
          <pc:sldMk cId="755363630" sldId="436"/>
        </pc:sldMkLst>
      </pc:sldChg>
      <pc:sldChg chg="modSp add mod">
        <pc:chgData name="Leah SHANLEY" userId="559852e7-4930-49d3-ab04-c62e057a5cc0" providerId="ADAL" clId="{F35BD799-1CCC-F44C-A719-823D25251F38}" dt="2021-04-08T10:24:57.033" v="1923" actId="20577"/>
        <pc:sldMkLst>
          <pc:docMk/>
          <pc:sldMk cId="3558610195" sldId="437"/>
        </pc:sldMkLst>
        <pc:spChg chg="mod">
          <ac:chgData name="Leah SHANLEY" userId="559852e7-4930-49d3-ab04-c62e057a5cc0" providerId="ADAL" clId="{F35BD799-1CCC-F44C-A719-823D25251F38}" dt="2021-04-08T10:24:57.033" v="1923" actId="20577"/>
          <ac:spMkLst>
            <pc:docMk/>
            <pc:sldMk cId="3558610195" sldId="437"/>
            <ac:spMk id="2" creationId="{81706C33-43FF-BF48-B69A-472AD97105A7}"/>
          </ac:spMkLst>
        </pc:spChg>
      </pc:sldChg>
    </pc:docChg>
  </pc:docChgLst>
  <pc:docChgLst>
    <pc:chgData name="Leah SHANLEY" userId="559852e7-4930-49d3-ab04-c62e057a5cc0" providerId="ADAL" clId="{3DE3348B-6F7F-724F-A9DB-4E02586BC110}"/>
    <pc:docChg chg="undo custSel addSld delSld modSld sldOrd">
      <pc:chgData name="Leah SHANLEY" userId="559852e7-4930-49d3-ab04-c62e057a5cc0" providerId="ADAL" clId="{3DE3348B-6F7F-724F-A9DB-4E02586BC110}" dt="2021-04-07T08:01:52.936" v="3527" actId="1076"/>
      <pc:docMkLst>
        <pc:docMk/>
      </pc:docMkLst>
      <pc:sldChg chg="modSp mod">
        <pc:chgData name="Leah SHANLEY" userId="559852e7-4930-49d3-ab04-c62e057a5cc0" providerId="ADAL" clId="{3DE3348B-6F7F-724F-A9DB-4E02586BC110}" dt="2021-04-07T06:53:57.984" v="2857" actId="108"/>
        <pc:sldMkLst>
          <pc:docMk/>
          <pc:sldMk cId="776596085" sldId="399"/>
        </pc:sldMkLst>
        <pc:spChg chg="mod">
          <ac:chgData name="Leah SHANLEY" userId="559852e7-4930-49d3-ab04-c62e057a5cc0" providerId="ADAL" clId="{3DE3348B-6F7F-724F-A9DB-4E02586BC110}" dt="2021-04-07T06:53:57.984" v="2857" actId="108"/>
          <ac:spMkLst>
            <pc:docMk/>
            <pc:sldMk cId="776596085" sldId="399"/>
            <ac:spMk id="11266" creationId="{00000000-0000-0000-0000-000000000000}"/>
          </ac:spMkLst>
        </pc:spChg>
        <pc:spChg chg="mod">
          <ac:chgData name="Leah SHANLEY" userId="559852e7-4930-49d3-ab04-c62e057a5cc0" providerId="ADAL" clId="{3DE3348B-6F7F-724F-A9DB-4E02586BC110}" dt="2021-04-07T06:49:55.052" v="2822" actId="14100"/>
          <ac:spMkLst>
            <pc:docMk/>
            <pc:sldMk cId="776596085" sldId="399"/>
            <ac:spMk id="11267" creationId="{00000000-0000-0000-0000-000000000000}"/>
          </ac:spMkLst>
        </pc:spChg>
      </pc:sldChg>
      <pc:sldChg chg="modSp mod">
        <pc:chgData name="Leah SHANLEY" userId="559852e7-4930-49d3-ab04-c62e057a5cc0" providerId="ADAL" clId="{3DE3348B-6F7F-724F-A9DB-4E02586BC110}" dt="2021-04-07T06:53:53.619" v="2856" actId="108"/>
        <pc:sldMkLst>
          <pc:docMk/>
          <pc:sldMk cId="2794095142" sldId="414"/>
        </pc:sldMkLst>
        <pc:spChg chg="mod">
          <ac:chgData name="Leah SHANLEY" userId="559852e7-4930-49d3-ab04-c62e057a5cc0" providerId="ADAL" clId="{3DE3348B-6F7F-724F-A9DB-4E02586BC110}" dt="2021-04-07T06:53:53.619" v="2856" actId="108"/>
          <ac:spMkLst>
            <pc:docMk/>
            <pc:sldMk cId="2794095142" sldId="414"/>
            <ac:spMk id="11266" creationId="{00000000-0000-0000-0000-000000000000}"/>
          </ac:spMkLst>
        </pc:spChg>
        <pc:spChg chg="mod">
          <ac:chgData name="Leah SHANLEY" userId="559852e7-4930-49d3-ab04-c62e057a5cc0" providerId="ADAL" clId="{3DE3348B-6F7F-724F-A9DB-4E02586BC110}" dt="2021-04-07T06:49:23.841" v="2814" actId="108"/>
          <ac:spMkLst>
            <pc:docMk/>
            <pc:sldMk cId="2794095142" sldId="414"/>
            <ac:spMk id="11267" creationId="{00000000-0000-0000-0000-000000000000}"/>
          </ac:spMkLst>
        </pc:spChg>
      </pc:sldChg>
      <pc:sldChg chg="addSp delSp modSp mod">
        <pc:chgData name="Leah SHANLEY" userId="559852e7-4930-49d3-ab04-c62e057a5cc0" providerId="ADAL" clId="{3DE3348B-6F7F-724F-A9DB-4E02586BC110}" dt="2021-04-07T06:53:51.743" v="2855" actId="108"/>
        <pc:sldMkLst>
          <pc:docMk/>
          <pc:sldMk cId="2995885995" sldId="415"/>
        </pc:sldMkLst>
        <pc:spChg chg="mod">
          <ac:chgData name="Leah SHANLEY" userId="559852e7-4930-49d3-ab04-c62e057a5cc0" providerId="ADAL" clId="{3DE3348B-6F7F-724F-A9DB-4E02586BC110}" dt="2021-04-07T06:53:51.743" v="2855" actId="108"/>
          <ac:spMkLst>
            <pc:docMk/>
            <pc:sldMk cId="2995885995" sldId="415"/>
            <ac:spMk id="11266" creationId="{00000000-0000-0000-0000-000000000000}"/>
          </ac:spMkLst>
        </pc:spChg>
        <pc:spChg chg="mod">
          <ac:chgData name="Leah SHANLEY" userId="559852e7-4930-49d3-ab04-c62e057a5cc0" providerId="ADAL" clId="{3DE3348B-6F7F-724F-A9DB-4E02586BC110}" dt="2021-04-07T06:52:57.833" v="2847" actId="27636"/>
          <ac:spMkLst>
            <pc:docMk/>
            <pc:sldMk cId="2995885995" sldId="415"/>
            <ac:spMk id="11267" creationId="{00000000-0000-0000-0000-000000000000}"/>
          </ac:spMkLst>
        </pc:spChg>
        <pc:picChg chg="add mod">
          <ac:chgData name="Leah SHANLEY" userId="559852e7-4930-49d3-ab04-c62e057a5cc0" providerId="ADAL" clId="{3DE3348B-6F7F-724F-A9DB-4E02586BC110}" dt="2021-04-07T06:53:04.130" v="2849" actId="1076"/>
          <ac:picMkLst>
            <pc:docMk/>
            <pc:sldMk cId="2995885995" sldId="415"/>
            <ac:picMk id="5" creationId="{59058C27-6B2A-F046-AFDF-C533362409C9}"/>
          </ac:picMkLst>
        </pc:picChg>
        <pc:picChg chg="add del mod">
          <ac:chgData name="Leah SHANLEY" userId="559852e7-4930-49d3-ab04-c62e057a5cc0" providerId="ADAL" clId="{3DE3348B-6F7F-724F-A9DB-4E02586BC110}" dt="2021-04-07T06:52:49.851" v="2844" actId="478"/>
          <ac:picMkLst>
            <pc:docMk/>
            <pc:sldMk cId="2995885995" sldId="415"/>
            <ac:picMk id="3074" creationId="{AA43BE1C-4F4B-D245-B908-774BB54DE0E1}"/>
          </ac:picMkLst>
        </pc:picChg>
      </pc:sldChg>
      <pc:sldChg chg="modSp del mod">
        <pc:chgData name="Leah SHANLEY" userId="559852e7-4930-49d3-ab04-c62e057a5cc0" providerId="ADAL" clId="{3DE3348B-6F7F-724F-A9DB-4E02586BC110}" dt="2021-04-07T07:57:24.791" v="3342" actId="2696"/>
        <pc:sldMkLst>
          <pc:docMk/>
          <pc:sldMk cId="4260500695" sldId="416"/>
        </pc:sldMkLst>
        <pc:spChg chg="mod">
          <ac:chgData name="Leah SHANLEY" userId="559852e7-4930-49d3-ab04-c62e057a5cc0" providerId="ADAL" clId="{3DE3348B-6F7F-724F-A9DB-4E02586BC110}" dt="2021-04-07T06:50:01.857" v="2823" actId="1076"/>
          <ac:spMkLst>
            <pc:docMk/>
            <pc:sldMk cId="4260500695" sldId="416"/>
            <ac:spMk id="4" creationId="{D9A0ADAC-BA68-B543-AFED-D323A241790B}"/>
          </ac:spMkLst>
        </pc:spChg>
      </pc:sldChg>
      <pc:sldChg chg="addSp modSp mod">
        <pc:chgData name="Leah SHANLEY" userId="559852e7-4930-49d3-ab04-c62e057a5cc0" providerId="ADAL" clId="{3DE3348B-6F7F-724F-A9DB-4E02586BC110}" dt="2021-04-07T06:53:49" v="2854" actId="108"/>
        <pc:sldMkLst>
          <pc:docMk/>
          <pc:sldMk cId="624923264" sldId="417"/>
        </pc:sldMkLst>
        <pc:spChg chg="mod">
          <ac:chgData name="Leah SHANLEY" userId="559852e7-4930-49d3-ab04-c62e057a5cc0" providerId="ADAL" clId="{3DE3348B-6F7F-724F-A9DB-4E02586BC110}" dt="2021-04-07T06:53:49" v="2854" actId="108"/>
          <ac:spMkLst>
            <pc:docMk/>
            <pc:sldMk cId="624923264" sldId="417"/>
            <ac:spMk id="11266" creationId="{00000000-0000-0000-0000-000000000000}"/>
          </ac:spMkLst>
        </pc:spChg>
        <pc:spChg chg="mod">
          <ac:chgData name="Leah SHANLEY" userId="559852e7-4930-49d3-ab04-c62e057a5cc0" providerId="ADAL" clId="{3DE3348B-6F7F-724F-A9DB-4E02586BC110}" dt="2021-04-07T06:52:29.413" v="2841" actId="14100"/>
          <ac:spMkLst>
            <pc:docMk/>
            <pc:sldMk cId="624923264" sldId="417"/>
            <ac:spMk id="11267" creationId="{00000000-0000-0000-0000-000000000000}"/>
          </ac:spMkLst>
        </pc:spChg>
        <pc:picChg chg="add mod">
          <ac:chgData name="Leah SHANLEY" userId="559852e7-4930-49d3-ab04-c62e057a5cc0" providerId="ADAL" clId="{3DE3348B-6F7F-724F-A9DB-4E02586BC110}" dt="2021-04-07T06:52:38.930" v="2843" actId="1076"/>
          <ac:picMkLst>
            <pc:docMk/>
            <pc:sldMk cId="624923264" sldId="417"/>
            <ac:picMk id="4098" creationId="{2DB30AFD-0015-8142-A4CB-B6BFC22638C7}"/>
          </ac:picMkLst>
        </pc:picChg>
      </pc:sldChg>
      <pc:sldChg chg="delSp modSp del mod">
        <pc:chgData name="Leah SHANLEY" userId="559852e7-4930-49d3-ab04-c62e057a5cc0" providerId="ADAL" clId="{3DE3348B-6F7F-724F-A9DB-4E02586BC110}" dt="2021-04-07T06:36:51.384" v="2620" actId="2696"/>
        <pc:sldMkLst>
          <pc:docMk/>
          <pc:sldMk cId="4272686947" sldId="419"/>
        </pc:sldMkLst>
        <pc:spChg chg="del mod">
          <ac:chgData name="Leah SHANLEY" userId="559852e7-4930-49d3-ab04-c62e057a5cc0" providerId="ADAL" clId="{3DE3348B-6F7F-724F-A9DB-4E02586BC110}" dt="2021-04-07T06:36:32.076" v="2608"/>
          <ac:spMkLst>
            <pc:docMk/>
            <pc:sldMk cId="4272686947" sldId="419"/>
            <ac:spMk id="4" creationId="{64B29122-0753-AF45-8127-56CB4F29466C}"/>
          </ac:spMkLst>
        </pc:spChg>
      </pc:sldChg>
      <pc:sldChg chg="modSp mod modNotesTx">
        <pc:chgData name="Leah SHANLEY" userId="559852e7-4930-49d3-ab04-c62e057a5cc0" providerId="ADAL" clId="{3DE3348B-6F7F-724F-A9DB-4E02586BC110}" dt="2021-04-07T07:58:37.869" v="3415" actId="20577"/>
        <pc:sldMkLst>
          <pc:docMk/>
          <pc:sldMk cId="2272341182" sldId="423"/>
        </pc:sldMkLst>
        <pc:spChg chg="mod">
          <ac:chgData name="Leah SHANLEY" userId="559852e7-4930-49d3-ab04-c62e057a5cc0" providerId="ADAL" clId="{3DE3348B-6F7F-724F-A9DB-4E02586BC110}" dt="2021-04-07T06:53:43.078" v="2852" actId="108"/>
          <ac:spMkLst>
            <pc:docMk/>
            <pc:sldMk cId="2272341182" sldId="423"/>
            <ac:spMk id="11266" creationId="{00000000-0000-0000-0000-000000000000}"/>
          </ac:spMkLst>
        </pc:spChg>
        <pc:spChg chg="mod">
          <ac:chgData name="Leah SHANLEY" userId="559852e7-4930-49d3-ab04-c62e057a5cc0" providerId="ADAL" clId="{3DE3348B-6F7F-724F-A9DB-4E02586BC110}" dt="2021-04-07T06:49:05.943" v="2811" actId="2711"/>
          <ac:spMkLst>
            <pc:docMk/>
            <pc:sldMk cId="2272341182" sldId="423"/>
            <ac:spMk id="11267" creationId="{00000000-0000-0000-0000-000000000000}"/>
          </ac:spMkLst>
        </pc:spChg>
        <pc:graphicFrameChg chg="mod modGraphic">
          <ac:chgData name="Leah SHANLEY" userId="559852e7-4930-49d3-ab04-c62e057a5cc0" providerId="ADAL" clId="{3DE3348B-6F7F-724F-A9DB-4E02586BC110}" dt="2021-04-07T06:53:23.732" v="2850" actId="14100"/>
          <ac:graphicFrameMkLst>
            <pc:docMk/>
            <pc:sldMk cId="2272341182" sldId="423"/>
            <ac:graphicFrameMk id="6" creationId="{804F84A6-6967-D04B-8592-4CE552FD19B8}"/>
          </ac:graphicFrameMkLst>
        </pc:graphicFrameChg>
        <pc:picChg chg="mod">
          <ac:chgData name="Leah SHANLEY" userId="559852e7-4930-49d3-ab04-c62e057a5cc0" providerId="ADAL" clId="{3DE3348B-6F7F-724F-A9DB-4E02586BC110}" dt="2021-04-07T06:53:27.206" v="2851" actId="1076"/>
          <ac:picMkLst>
            <pc:docMk/>
            <pc:sldMk cId="2272341182" sldId="423"/>
            <ac:picMk id="5" creationId="{A5EAD9E7-B27C-914A-9ADF-56DAFF5B7BFC}"/>
          </ac:picMkLst>
        </pc:picChg>
      </pc:sldChg>
      <pc:sldChg chg="addSp delSp modSp mod">
        <pc:chgData name="Leah SHANLEY" userId="559852e7-4930-49d3-ab04-c62e057a5cc0" providerId="ADAL" clId="{3DE3348B-6F7F-724F-A9DB-4E02586BC110}" dt="2021-04-07T07:18:54.431" v="3219" actId="20577"/>
        <pc:sldMkLst>
          <pc:docMk/>
          <pc:sldMk cId="530235380" sldId="424"/>
        </pc:sldMkLst>
        <pc:spChg chg="mod">
          <ac:chgData name="Leah SHANLEY" userId="559852e7-4930-49d3-ab04-c62e057a5cc0" providerId="ADAL" clId="{3DE3348B-6F7F-724F-A9DB-4E02586BC110}" dt="2021-04-07T06:54:23.201" v="2863" actId="108"/>
          <ac:spMkLst>
            <pc:docMk/>
            <pc:sldMk cId="530235380" sldId="424"/>
            <ac:spMk id="2" creationId="{81706C33-43FF-BF48-B69A-472AD97105A7}"/>
          </ac:spMkLst>
        </pc:spChg>
        <pc:spChg chg="add mod">
          <ac:chgData name="Leah SHANLEY" userId="559852e7-4930-49d3-ab04-c62e057a5cc0" providerId="ADAL" clId="{3DE3348B-6F7F-724F-A9DB-4E02586BC110}" dt="2021-04-07T06:27:41.148" v="2562" actId="1076"/>
          <ac:spMkLst>
            <pc:docMk/>
            <pc:sldMk cId="530235380" sldId="424"/>
            <ac:spMk id="3" creationId="{C87C0A5C-A635-C34F-A8E2-93B9B98B140F}"/>
          </ac:spMkLst>
        </pc:spChg>
        <pc:spChg chg="mod">
          <ac:chgData name="Leah SHANLEY" userId="559852e7-4930-49d3-ab04-c62e057a5cc0" providerId="ADAL" clId="{3DE3348B-6F7F-724F-A9DB-4E02586BC110}" dt="2021-04-07T07:18:54.431" v="3219" actId="20577"/>
          <ac:spMkLst>
            <pc:docMk/>
            <pc:sldMk cId="530235380" sldId="424"/>
            <ac:spMk id="6" creationId="{C1420896-013D-5A41-975C-D5E0A91A18EB}"/>
          </ac:spMkLst>
        </pc:spChg>
        <pc:spChg chg="del">
          <ac:chgData name="Leah SHANLEY" userId="559852e7-4930-49d3-ab04-c62e057a5cc0" providerId="ADAL" clId="{3DE3348B-6F7F-724F-A9DB-4E02586BC110}" dt="2021-04-07T06:26:04.373" v="2547" actId="478"/>
          <ac:spMkLst>
            <pc:docMk/>
            <pc:sldMk cId="530235380" sldId="424"/>
            <ac:spMk id="7" creationId="{1B5ABFDE-6CF0-8F49-9B52-67A12C4DA369}"/>
          </ac:spMkLst>
        </pc:spChg>
        <pc:picChg chg="add mod">
          <ac:chgData name="Leah SHANLEY" userId="559852e7-4930-49d3-ab04-c62e057a5cc0" providerId="ADAL" clId="{3DE3348B-6F7F-724F-A9DB-4E02586BC110}" dt="2021-04-07T06:26:23.828" v="2552" actId="1076"/>
          <ac:picMkLst>
            <pc:docMk/>
            <pc:sldMk cId="530235380" sldId="424"/>
            <ac:picMk id="5" creationId="{698CD820-B3FF-324E-B6F9-D3B3373454DA}"/>
          </ac:picMkLst>
        </pc:picChg>
      </pc:sldChg>
      <pc:sldChg chg="modSp mod">
        <pc:chgData name="Leah SHANLEY" userId="559852e7-4930-49d3-ab04-c62e057a5cc0" providerId="ADAL" clId="{3DE3348B-6F7F-724F-A9DB-4E02586BC110}" dt="2021-04-07T06:53:45.975" v="2853" actId="108"/>
        <pc:sldMkLst>
          <pc:docMk/>
          <pc:sldMk cId="768144607" sldId="425"/>
        </pc:sldMkLst>
        <pc:spChg chg="mod">
          <ac:chgData name="Leah SHANLEY" userId="559852e7-4930-49d3-ab04-c62e057a5cc0" providerId="ADAL" clId="{3DE3348B-6F7F-724F-A9DB-4E02586BC110}" dt="2021-04-07T06:53:45.975" v="2853" actId="108"/>
          <ac:spMkLst>
            <pc:docMk/>
            <pc:sldMk cId="768144607" sldId="425"/>
            <ac:spMk id="2" creationId="{81706C33-43FF-BF48-B69A-472AD97105A7}"/>
          </ac:spMkLst>
        </pc:spChg>
      </pc:sldChg>
      <pc:sldChg chg="modSp del mod">
        <pc:chgData name="Leah SHANLEY" userId="559852e7-4930-49d3-ab04-c62e057a5cc0" providerId="ADAL" clId="{3DE3348B-6F7F-724F-A9DB-4E02586BC110}" dt="2021-04-07T07:57:30.117" v="3343" actId="2696"/>
        <pc:sldMkLst>
          <pc:docMk/>
          <pc:sldMk cId="3374295920" sldId="426"/>
        </pc:sldMkLst>
        <pc:spChg chg="mod">
          <ac:chgData name="Leah SHANLEY" userId="559852e7-4930-49d3-ab04-c62e057a5cc0" providerId="ADAL" clId="{3DE3348B-6F7F-724F-A9DB-4E02586BC110}" dt="2021-04-07T06:48:51.610" v="2809" actId="1076"/>
          <ac:spMkLst>
            <pc:docMk/>
            <pc:sldMk cId="3374295920" sldId="426"/>
            <ac:spMk id="4" creationId="{D9A0ADAC-BA68-B543-AFED-D323A241790B}"/>
          </ac:spMkLst>
        </pc:spChg>
      </pc:sldChg>
      <pc:sldChg chg="modSp mod">
        <pc:chgData name="Leah SHANLEY" userId="559852e7-4930-49d3-ab04-c62e057a5cc0" providerId="ADAL" clId="{3DE3348B-6F7F-724F-A9DB-4E02586BC110}" dt="2021-04-07T07:58:51.873" v="3418" actId="115"/>
        <pc:sldMkLst>
          <pc:docMk/>
          <pc:sldMk cId="835633922" sldId="427"/>
        </pc:sldMkLst>
        <pc:spChg chg="mod">
          <ac:chgData name="Leah SHANLEY" userId="559852e7-4930-49d3-ab04-c62e057a5cc0" providerId="ADAL" clId="{3DE3348B-6F7F-724F-A9DB-4E02586BC110}" dt="2021-04-07T06:48:42.010" v="2808" actId="2711"/>
          <ac:spMkLst>
            <pc:docMk/>
            <pc:sldMk cId="835633922" sldId="427"/>
            <ac:spMk id="3" creationId="{902C5E38-E1F5-4265-9F1D-BC1E7470F370}"/>
          </ac:spMkLst>
        </pc:spChg>
        <pc:graphicFrameChg chg="mod">
          <ac:chgData name="Leah SHANLEY" userId="559852e7-4930-49d3-ab04-c62e057a5cc0" providerId="ADAL" clId="{3DE3348B-6F7F-724F-A9DB-4E02586BC110}" dt="2021-04-07T07:58:51.873" v="3418" actId="115"/>
          <ac:graphicFrameMkLst>
            <pc:docMk/>
            <pc:sldMk cId="835633922" sldId="427"/>
            <ac:graphicFrameMk id="2" creationId="{24354731-64E1-43EC-95DB-A8F2FAA64374}"/>
          </ac:graphicFrameMkLst>
        </pc:graphicFrameChg>
      </pc:sldChg>
      <pc:sldChg chg="addSp modSp mod modNotesTx">
        <pc:chgData name="Leah SHANLEY" userId="559852e7-4930-49d3-ab04-c62e057a5cc0" providerId="ADAL" clId="{3DE3348B-6F7F-724F-A9DB-4E02586BC110}" dt="2021-04-07T07:59:26.379" v="3446" actId="20577"/>
        <pc:sldMkLst>
          <pc:docMk/>
          <pc:sldMk cId="1601445591" sldId="428"/>
        </pc:sldMkLst>
        <pc:spChg chg="mod">
          <ac:chgData name="Leah SHANLEY" userId="559852e7-4930-49d3-ab04-c62e057a5cc0" providerId="ADAL" clId="{3DE3348B-6F7F-724F-A9DB-4E02586BC110}" dt="2021-04-07T06:54:03.936" v="2858" actId="108"/>
          <ac:spMkLst>
            <pc:docMk/>
            <pc:sldMk cId="1601445591" sldId="428"/>
            <ac:spMk id="11266" creationId="{00000000-0000-0000-0000-000000000000}"/>
          </ac:spMkLst>
        </pc:spChg>
        <pc:spChg chg="mod">
          <ac:chgData name="Leah SHANLEY" userId="559852e7-4930-49d3-ab04-c62e057a5cc0" providerId="ADAL" clId="{3DE3348B-6F7F-724F-A9DB-4E02586BC110}" dt="2021-04-07T06:48:09.738" v="2806" actId="1076"/>
          <ac:spMkLst>
            <pc:docMk/>
            <pc:sldMk cId="1601445591" sldId="428"/>
            <ac:spMk id="11267" creationId="{00000000-0000-0000-0000-000000000000}"/>
          </ac:spMkLst>
        </pc:spChg>
        <pc:picChg chg="add mod">
          <ac:chgData name="Leah SHANLEY" userId="559852e7-4930-49d3-ab04-c62e057a5cc0" providerId="ADAL" clId="{3DE3348B-6F7F-724F-A9DB-4E02586BC110}" dt="2021-04-07T06:48:29.921" v="2807" actId="1076"/>
          <ac:picMkLst>
            <pc:docMk/>
            <pc:sldMk cId="1601445591" sldId="428"/>
            <ac:picMk id="2050" creationId="{3F53D4EF-D079-EC4D-9917-E8B0D9A76FAF}"/>
          </ac:picMkLst>
        </pc:picChg>
      </pc:sldChg>
      <pc:sldChg chg="modSp del mod">
        <pc:chgData name="Leah SHANLEY" userId="559852e7-4930-49d3-ab04-c62e057a5cc0" providerId="ADAL" clId="{3DE3348B-6F7F-724F-A9DB-4E02586BC110}" dt="2021-04-07T07:57:34.457" v="3344" actId="2696"/>
        <pc:sldMkLst>
          <pc:docMk/>
          <pc:sldMk cId="957072602" sldId="429"/>
        </pc:sldMkLst>
        <pc:spChg chg="mod">
          <ac:chgData name="Leah SHANLEY" userId="559852e7-4930-49d3-ab04-c62e057a5cc0" providerId="ADAL" clId="{3DE3348B-6F7F-724F-A9DB-4E02586BC110}" dt="2021-04-07T06:01:17.775" v="1872" actId="313"/>
          <ac:spMkLst>
            <pc:docMk/>
            <pc:sldMk cId="957072602" sldId="429"/>
            <ac:spMk id="4" creationId="{D9A0ADAC-BA68-B543-AFED-D323A241790B}"/>
          </ac:spMkLst>
        </pc:spChg>
      </pc:sldChg>
      <pc:sldChg chg="addSp delSp modSp mod modNotesTx">
        <pc:chgData name="Leah SHANLEY" userId="559852e7-4930-49d3-ab04-c62e057a5cc0" providerId="ADAL" clId="{3DE3348B-6F7F-724F-A9DB-4E02586BC110}" dt="2021-04-07T08:01:35.198" v="3526" actId="20577"/>
        <pc:sldMkLst>
          <pc:docMk/>
          <pc:sldMk cId="3708283150" sldId="430"/>
        </pc:sldMkLst>
        <pc:spChg chg="add mod">
          <ac:chgData name="Leah SHANLEY" userId="559852e7-4930-49d3-ab04-c62e057a5cc0" providerId="ADAL" clId="{3DE3348B-6F7F-724F-A9DB-4E02586BC110}" dt="2021-04-07T05:49:26.143" v="1667" actId="1076"/>
          <ac:spMkLst>
            <pc:docMk/>
            <pc:sldMk cId="3708283150" sldId="430"/>
            <ac:spMk id="5" creationId="{DE018710-EA2D-804B-A4F0-47A7F8758690}"/>
          </ac:spMkLst>
        </pc:spChg>
        <pc:spChg chg="add mod">
          <ac:chgData name="Leah SHANLEY" userId="559852e7-4930-49d3-ab04-c62e057a5cc0" providerId="ADAL" clId="{3DE3348B-6F7F-724F-A9DB-4E02586BC110}" dt="2021-04-07T05:52:58.352" v="1716" actId="1076"/>
          <ac:spMkLst>
            <pc:docMk/>
            <pc:sldMk cId="3708283150" sldId="430"/>
            <ac:spMk id="6" creationId="{A9A21E54-F151-EB4E-B889-7230D82930F8}"/>
          </ac:spMkLst>
        </pc:spChg>
        <pc:spChg chg="add mod">
          <ac:chgData name="Leah SHANLEY" userId="559852e7-4930-49d3-ab04-c62e057a5cc0" providerId="ADAL" clId="{3DE3348B-6F7F-724F-A9DB-4E02586BC110}" dt="2021-04-07T06:00:29.647" v="1847" actId="313"/>
          <ac:spMkLst>
            <pc:docMk/>
            <pc:sldMk cId="3708283150" sldId="430"/>
            <ac:spMk id="7" creationId="{5EB26C9F-7786-9049-BD99-491E719037D5}"/>
          </ac:spMkLst>
        </pc:spChg>
        <pc:spChg chg="mod">
          <ac:chgData name="Leah SHANLEY" userId="559852e7-4930-49d3-ab04-c62e057a5cc0" providerId="ADAL" clId="{3DE3348B-6F7F-724F-A9DB-4E02586BC110}" dt="2021-04-07T06:54:07.562" v="2859" actId="108"/>
          <ac:spMkLst>
            <pc:docMk/>
            <pc:sldMk cId="3708283150" sldId="430"/>
            <ac:spMk id="11266" creationId="{00000000-0000-0000-0000-000000000000}"/>
          </ac:spMkLst>
        </pc:spChg>
        <pc:spChg chg="mod">
          <ac:chgData name="Leah SHANLEY" userId="559852e7-4930-49d3-ab04-c62e057a5cc0" providerId="ADAL" clId="{3DE3348B-6F7F-724F-A9DB-4E02586BC110}" dt="2021-04-07T05:44:09.998" v="1522" actId="313"/>
          <ac:spMkLst>
            <pc:docMk/>
            <pc:sldMk cId="3708283150" sldId="430"/>
            <ac:spMk id="11267" creationId="{00000000-0000-0000-0000-000000000000}"/>
          </ac:spMkLst>
        </pc:spChg>
        <pc:graphicFrameChg chg="del">
          <ac:chgData name="Leah SHANLEY" userId="559852e7-4930-49d3-ab04-c62e057a5cc0" providerId="ADAL" clId="{3DE3348B-6F7F-724F-A9DB-4E02586BC110}" dt="2021-04-07T05:39:28.818" v="1246" actId="478"/>
          <ac:graphicFrameMkLst>
            <pc:docMk/>
            <pc:sldMk cId="3708283150" sldId="430"/>
            <ac:graphicFrameMk id="2" creationId="{24354731-64E1-43EC-95DB-A8F2FAA64374}"/>
          </ac:graphicFrameMkLst>
        </pc:graphicFrameChg>
      </pc:sldChg>
      <pc:sldChg chg="modSp mod modNotesTx">
        <pc:chgData name="Leah SHANLEY" userId="559852e7-4930-49d3-ab04-c62e057a5cc0" providerId="ADAL" clId="{3DE3348B-6F7F-724F-A9DB-4E02586BC110}" dt="2021-04-07T07:57:59.151" v="3369" actId="20577"/>
        <pc:sldMkLst>
          <pc:docMk/>
          <pc:sldMk cId="784050377" sldId="431"/>
        </pc:sldMkLst>
        <pc:spChg chg="mod">
          <ac:chgData name="Leah SHANLEY" userId="559852e7-4930-49d3-ab04-c62e057a5cc0" providerId="ADAL" clId="{3DE3348B-6F7F-724F-A9DB-4E02586BC110}" dt="2021-04-07T07:57:59.151" v="3369" actId="20577"/>
          <ac:spMkLst>
            <pc:docMk/>
            <pc:sldMk cId="784050377" sldId="431"/>
            <ac:spMk id="4" creationId="{D9A0ADAC-BA68-B543-AFED-D323A241790B}"/>
          </ac:spMkLst>
        </pc:spChg>
      </pc:sldChg>
      <pc:sldChg chg="addSp modSp mod modNotesTx">
        <pc:chgData name="Leah SHANLEY" userId="559852e7-4930-49d3-ab04-c62e057a5cc0" providerId="ADAL" clId="{3DE3348B-6F7F-724F-A9DB-4E02586BC110}" dt="2021-04-07T08:01:52.936" v="3527" actId="1076"/>
        <pc:sldMkLst>
          <pc:docMk/>
          <pc:sldMk cId="2315180494" sldId="432"/>
        </pc:sldMkLst>
        <pc:spChg chg="add mod">
          <ac:chgData name="Leah SHANLEY" userId="559852e7-4930-49d3-ab04-c62e057a5cc0" providerId="ADAL" clId="{3DE3348B-6F7F-724F-A9DB-4E02586BC110}" dt="2021-04-07T06:38:18.583" v="2636" actId="255"/>
          <ac:spMkLst>
            <pc:docMk/>
            <pc:sldMk cId="2315180494" sldId="432"/>
            <ac:spMk id="2" creationId="{B11EF79A-E2C6-BC42-95AA-685B9BF3374E}"/>
          </ac:spMkLst>
        </pc:spChg>
        <pc:spChg chg="mod">
          <ac:chgData name="Leah SHANLEY" userId="559852e7-4930-49d3-ab04-c62e057a5cc0" providerId="ADAL" clId="{3DE3348B-6F7F-724F-A9DB-4E02586BC110}" dt="2021-04-07T06:38:22.348" v="2637" actId="1076"/>
          <ac:spMkLst>
            <pc:docMk/>
            <pc:sldMk cId="2315180494" sldId="432"/>
            <ac:spMk id="3" creationId="{903138E4-6B04-9043-BCA9-2DC54D459BF9}"/>
          </ac:spMkLst>
        </pc:spChg>
        <pc:spChg chg="mod">
          <ac:chgData name="Leah SHANLEY" userId="559852e7-4930-49d3-ab04-c62e057a5cc0" providerId="ADAL" clId="{3DE3348B-6F7F-724F-A9DB-4E02586BC110}" dt="2021-04-07T06:54:11.246" v="2860" actId="108"/>
          <ac:spMkLst>
            <pc:docMk/>
            <pc:sldMk cId="2315180494" sldId="432"/>
            <ac:spMk id="11266" creationId="{00000000-0000-0000-0000-000000000000}"/>
          </ac:spMkLst>
        </pc:spChg>
        <pc:spChg chg="mod">
          <ac:chgData name="Leah SHANLEY" userId="559852e7-4930-49d3-ab04-c62e057a5cc0" providerId="ADAL" clId="{3DE3348B-6F7F-724F-A9DB-4E02586BC110}" dt="2021-04-07T08:01:52.936" v="3527" actId="1076"/>
          <ac:spMkLst>
            <pc:docMk/>
            <pc:sldMk cId="2315180494" sldId="432"/>
            <ac:spMk id="11267" creationId="{00000000-0000-0000-0000-000000000000}"/>
          </ac:spMkLst>
        </pc:spChg>
      </pc:sldChg>
      <pc:sldChg chg="addSp delSp modSp mod modNotesTx">
        <pc:chgData name="Leah SHANLEY" userId="559852e7-4930-49d3-ab04-c62e057a5cc0" providerId="ADAL" clId="{3DE3348B-6F7F-724F-A9DB-4E02586BC110}" dt="2021-04-07T06:54:28.237" v="2864" actId="108"/>
        <pc:sldMkLst>
          <pc:docMk/>
          <pc:sldMk cId="3263831772" sldId="433"/>
        </pc:sldMkLst>
        <pc:spChg chg="mod">
          <ac:chgData name="Leah SHANLEY" userId="559852e7-4930-49d3-ab04-c62e057a5cc0" providerId="ADAL" clId="{3DE3348B-6F7F-724F-A9DB-4E02586BC110}" dt="2021-04-07T06:54:28.237" v="2864" actId="108"/>
          <ac:spMkLst>
            <pc:docMk/>
            <pc:sldMk cId="3263831772" sldId="433"/>
            <ac:spMk id="2" creationId="{81706C33-43FF-BF48-B69A-472AD97105A7}"/>
          </ac:spMkLst>
        </pc:spChg>
        <pc:spChg chg="add mod">
          <ac:chgData name="Leah SHANLEY" userId="559852e7-4930-49d3-ab04-c62e057a5cc0" providerId="ADAL" clId="{3DE3348B-6F7F-724F-A9DB-4E02586BC110}" dt="2021-04-07T06:34:37.359" v="2600" actId="14100"/>
          <ac:spMkLst>
            <pc:docMk/>
            <pc:sldMk cId="3263831772" sldId="433"/>
            <ac:spMk id="3" creationId="{08645589-F953-3447-A9F0-29F1DDAF8D96}"/>
          </ac:spMkLst>
        </pc:spChg>
        <pc:spChg chg="mod">
          <ac:chgData name="Leah SHANLEY" userId="559852e7-4930-49d3-ab04-c62e057a5cc0" providerId="ADAL" clId="{3DE3348B-6F7F-724F-A9DB-4E02586BC110}" dt="2021-04-07T06:34:45.076" v="2601" actId="1076"/>
          <ac:spMkLst>
            <pc:docMk/>
            <pc:sldMk cId="3263831772" sldId="433"/>
            <ac:spMk id="6" creationId="{C1420896-013D-5A41-975C-D5E0A91A18EB}"/>
          </ac:spMkLst>
        </pc:spChg>
        <pc:picChg chg="add del mod">
          <ac:chgData name="Leah SHANLEY" userId="559852e7-4930-49d3-ab04-c62e057a5cc0" providerId="ADAL" clId="{3DE3348B-6F7F-724F-A9DB-4E02586BC110}" dt="2021-04-07T06:33:18.058" v="2580" actId="478"/>
          <ac:picMkLst>
            <pc:docMk/>
            <pc:sldMk cId="3263831772" sldId="433"/>
            <ac:picMk id="1026" creationId="{FB2D9580-9C48-5C4E-8832-AD5F51FBEACF}"/>
          </ac:picMkLst>
        </pc:picChg>
        <pc:picChg chg="add mod">
          <ac:chgData name="Leah SHANLEY" userId="559852e7-4930-49d3-ab04-c62e057a5cc0" providerId="ADAL" clId="{3DE3348B-6F7F-724F-A9DB-4E02586BC110}" dt="2021-04-07T06:33:51.423" v="2588" actId="14100"/>
          <ac:picMkLst>
            <pc:docMk/>
            <pc:sldMk cId="3263831772" sldId="433"/>
            <ac:picMk id="1028" creationId="{0F4AFE4A-E849-F847-887A-D634A1DAA5D3}"/>
          </ac:picMkLst>
        </pc:picChg>
      </pc:sldChg>
      <pc:sldChg chg="del">
        <pc:chgData name="Leah SHANLEY" userId="559852e7-4930-49d3-ab04-c62e057a5cc0" providerId="ADAL" clId="{3DE3348B-6F7F-724F-A9DB-4E02586BC110}" dt="2021-04-07T07:57:42.387" v="3345" actId="2696"/>
        <pc:sldMkLst>
          <pc:docMk/>
          <pc:sldMk cId="2466231169" sldId="434"/>
        </pc:sldMkLst>
      </pc:sldChg>
      <pc:sldChg chg="addSp delSp modSp add del mod modNotesTx">
        <pc:chgData name="Leah SHANLEY" userId="559852e7-4930-49d3-ab04-c62e057a5cc0" providerId="ADAL" clId="{3DE3348B-6F7F-724F-A9DB-4E02586BC110}" dt="2021-04-07T06:18:41.386" v="2177" actId="2696"/>
        <pc:sldMkLst>
          <pc:docMk/>
          <pc:sldMk cId="1228452207" sldId="435"/>
        </pc:sldMkLst>
        <pc:spChg chg="add del mod">
          <ac:chgData name="Leah SHANLEY" userId="559852e7-4930-49d3-ab04-c62e057a5cc0" providerId="ADAL" clId="{3DE3348B-6F7F-724F-A9DB-4E02586BC110}" dt="2021-04-07T04:28:01.911" v="676" actId="478"/>
          <ac:spMkLst>
            <pc:docMk/>
            <pc:sldMk cId="1228452207" sldId="435"/>
            <ac:spMk id="6" creationId="{9243F75D-3A95-E743-A0E3-CE2F70ADB1DE}"/>
          </ac:spMkLst>
        </pc:spChg>
        <pc:spChg chg="mod">
          <ac:chgData name="Leah SHANLEY" userId="559852e7-4930-49d3-ab04-c62e057a5cc0" providerId="ADAL" clId="{3DE3348B-6F7F-724F-A9DB-4E02586BC110}" dt="2021-04-07T05:17:15.842" v="1145" actId="1076"/>
          <ac:spMkLst>
            <pc:docMk/>
            <pc:sldMk cId="1228452207" sldId="435"/>
            <ac:spMk id="11266" creationId="{00000000-0000-0000-0000-000000000000}"/>
          </ac:spMkLst>
        </pc:spChg>
        <pc:spChg chg="del">
          <ac:chgData name="Leah SHANLEY" userId="559852e7-4930-49d3-ab04-c62e057a5cc0" providerId="ADAL" clId="{3DE3348B-6F7F-724F-A9DB-4E02586BC110}" dt="2021-04-07T04:27:59.596" v="675" actId="478"/>
          <ac:spMkLst>
            <pc:docMk/>
            <pc:sldMk cId="1228452207" sldId="435"/>
            <ac:spMk id="11267" creationId="{00000000-0000-0000-0000-000000000000}"/>
          </ac:spMkLst>
        </pc:spChg>
        <pc:graphicFrameChg chg="mod">
          <ac:chgData name="Leah SHANLEY" userId="559852e7-4930-49d3-ab04-c62e057a5cc0" providerId="ADAL" clId="{3DE3348B-6F7F-724F-A9DB-4E02586BC110}" dt="2021-04-07T06:06:26.315" v="2015"/>
          <ac:graphicFrameMkLst>
            <pc:docMk/>
            <pc:sldMk cId="1228452207" sldId="435"/>
            <ac:graphicFrameMk id="2" creationId="{24354731-64E1-43EC-95DB-A8F2FAA64374}"/>
          </ac:graphicFrameMkLst>
        </pc:graphicFrameChg>
        <pc:picChg chg="add del mod">
          <ac:chgData name="Leah SHANLEY" userId="559852e7-4930-49d3-ab04-c62e057a5cc0" providerId="ADAL" clId="{3DE3348B-6F7F-724F-A9DB-4E02586BC110}" dt="2021-04-07T04:28:22.559" v="678" actId="478"/>
          <ac:picMkLst>
            <pc:docMk/>
            <pc:sldMk cId="1228452207" sldId="435"/>
            <ac:picMk id="4" creationId="{032639DA-FE85-8B44-91D1-CFB87A72E9F4}"/>
          </ac:picMkLst>
        </pc:picChg>
      </pc:sldChg>
      <pc:sldChg chg="modSp mod modNotesTx">
        <pc:chgData name="Leah SHANLEY" userId="559852e7-4930-49d3-ab04-c62e057a5cc0" providerId="ADAL" clId="{3DE3348B-6F7F-724F-A9DB-4E02586BC110}" dt="2021-04-07T07:23:10.719" v="3331" actId="2711"/>
        <pc:sldMkLst>
          <pc:docMk/>
          <pc:sldMk cId="755363630" sldId="436"/>
        </pc:sldMkLst>
        <pc:spChg chg="mod">
          <ac:chgData name="Leah SHANLEY" userId="559852e7-4930-49d3-ab04-c62e057a5cc0" providerId="ADAL" clId="{3DE3348B-6F7F-724F-A9DB-4E02586BC110}" dt="2021-04-07T06:54:33.163" v="2865" actId="108"/>
          <ac:spMkLst>
            <pc:docMk/>
            <pc:sldMk cId="755363630" sldId="436"/>
            <ac:spMk id="2" creationId="{81706C33-43FF-BF48-B69A-472AD97105A7}"/>
          </ac:spMkLst>
        </pc:spChg>
        <pc:spChg chg="mod">
          <ac:chgData name="Leah SHANLEY" userId="559852e7-4930-49d3-ab04-c62e057a5cc0" providerId="ADAL" clId="{3DE3348B-6F7F-724F-A9DB-4E02586BC110}" dt="2021-04-07T07:23:10.719" v="3331" actId="2711"/>
          <ac:spMkLst>
            <pc:docMk/>
            <pc:sldMk cId="755363630" sldId="436"/>
            <ac:spMk id="6" creationId="{C1420896-013D-5A41-975C-D5E0A91A18EB}"/>
          </ac:spMkLst>
        </pc:spChg>
      </pc:sldChg>
      <pc:sldChg chg="modSp mod">
        <pc:chgData name="Leah SHANLEY" userId="559852e7-4930-49d3-ab04-c62e057a5cc0" providerId="ADAL" clId="{3DE3348B-6F7F-724F-A9DB-4E02586BC110}" dt="2021-04-07T06:54:36.288" v="2866" actId="108"/>
        <pc:sldMkLst>
          <pc:docMk/>
          <pc:sldMk cId="3558610195" sldId="437"/>
        </pc:sldMkLst>
        <pc:spChg chg="mod">
          <ac:chgData name="Leah SHANLEY" userId="559852e7-4930-49d3-ab04-c62e057a5cc0" providerId="ADAL" clId="{3DE3348B-6F7F-724F-A9DB-4E02586BC110}" dt="2021-04-07T06:54:36.288" v="2866" actId="108"/>
          <ac:spMkLst>
            <pc:docMk/>
            <pc:sldMk cId="3558610195" sldId="437"/>
            <ac:spMk id="2" creationId="{81706C33-43FF-BF48-B69A-472AD97105A7}"/>
          </ac:spMkLst>
        </pc:spChg>
        <pc:spChg chg="mod">
          <ac:chgData name="Leah SHANLEY" userId="559852e7-4930-49d3-ab04-c62e057a5cc0" providerId="ADAL" clId="{3DE3348B-6F7F-724F-A9DB-4E02586BC110}" dt="2021-04-07T06:36:04.276" v="2605" actId="1076"/>
          <ac:spMkLst>
            <pc:docMk/>
            <pc:sldMk cId="3558610195" sldId="437"/>
            <ac:spMk id="4" creationId="{64B29122-0753-AF45-8127-56CB4F29466C}"/>
          </ac:spMkLst>
        </pc:spChg>
      </pc:sldChg>
      <pc:sldChg chg="addSp delSp modSp add mod">
        <pc:chgData name="Leah SHANLEY" userId="559852e7-4930-49d3-ab04-c62e057a5cc0" providerId="ADAL" clId="{3DE3348B-6F7F-724F-A9DB-4E02586BC110}" dt="2021-04-07T06:54:19.856" v="2862" actId="108"/>
        <pc:sldMkLst>
          <pc:docMk/>
          <pc:sldMk cId="2321993893" sldId="438"/>
        </pc:sldMkLst>
        <pc:spChg chg="add del mod">
          <ac:chgData name="Leah SHANLEY" userId="559852e7-4930-49d3-ab04-c62e057a5cc0" providerId="ADAL" clId="{3DE3348B-6F7F-724F-A9DB-4E02586BC110}" dt="2021-04-07T04:33:37.338" v="742" actId="478"/>
          <ac:spMkLst>
            <pc:docMk/>
            <pc:sldMk cId="2321993893" sldId="438"/>
            <ac:spMk id="5" creationId="{171E303A-FBD7-EC4E-8B9C-B31CFC815206}"/>
          </ac:spMkLst>
        </pc:spChg>
        <pc:spChg chg="add mod">
          <ac:chgData name="Leah SHANLEY" userId="559852e7-4930-49d3-ab04-c62e057a5cc0" providerId="ADAL" clId="{3DE3348B-6F7F-724F-A9DB-4E02586BC110}" dt="2021-04-07T04:36:05.413" v="786" actId="1076"/>
          <ac:spMkLst>
            <pc:docMk/>
            <pc:sldMk cId="2321993893" sldId="438"/>
            <ac:spMk id="6" creationId="{2C5E0258-4054-D04E-98FD-CD64F92EE4F2}"/>
          </ac:spMkLst>
        </pc:spChg>
        <pc:spChg chg="mod">
          <ac:chgData name="Leah SHANLEY" userId="559852e7-4930-49d3-ab04-c62e057a5cc0" providerId="ADAL" clId="{3DE3348B-6F7F-724F-A9DB-4E02586BC110}" dt="2021-04-07T06:54:19.856" v="2862" actId="108"/>
          <ac:spMkLst>
            <pc:docMk/>
            <pc:sldMk cId="2321993893" sldId="438"/>
            <ac:spMk id="11266" creationId="{00000000-0000-0000-0000-000000000000}"/>
          </ac:spMkLst>
        </pc:spChg>
        <pc:graphicFrameChg chg="del">
          <ac:chgData name="Leah SHANLEY" userId="559852e7-4930-49d3-ab04-c62e057a5cc0" providerId="ADAL" clId="{3DE3348B-6F7F-724F-A9DB-4E02586BC110}" dt="2021-04-07T04:28:34.254" v="680" actId="478"/>
          <ac:graphicFrameMkLst>
            <pc:docMk/>
            <pc:sldMk cId="2321993893" sldId="438"/>
            <ac:graphicFrameMk id="2" creationId="{24354731-64E1-43EC-95DB-A8F2FAA64374}"/>
          </ac:graphicFrameMkLst>
        </pc:graphicFrameChg>
        <pc:picChg chg="add del mod">
          <ac:chgData name="Leah SHANLEY" userId="559852e7-4930-49d3-ab04-c62e057a5cc0" providerId="ADAL" clId="{3DE3348B-6F7F-724F-A9DB-4E02586BC110}" dt="2021-04-07T04:31:56.630" v="725" actId="478"/>
          <ac:picMkLst>
            <pc:docMk/>
            <pc:sldMk cId="2321993893" sldId="438"/>
            <ac:picMk id="4" creationId="{C7768C4C-3B94-364A-959F-5E2DFD2AD371}"/>
          </ac:picMkLst>
        </pc:picChg>
        <pc:picChg chg="add mod">
          <ac:chgData name="Leah SHANLEY" userId="559852e7-4930-49d3-ab04-c62e057a5cc0" providerId="ADAL" clId="{3DE3348B-6F7F-724F-A9DB-4E02586BC110}" dt="2021-04-07T04:33:47.239" v="745" actId="14100"/>
          <ac:picMkLst>
            <pc:docMk/>
            <pc:sldMk cId="2321993893" sldId="438"/>
            <ac:picMk id="8" creationId="{75878A65-8F7B-6E46-B45E-91561BB59272}"/>
          </ac:picMkLst>
        </pc:picChg>
      </pc:sldChg>
      <pc:sldChg chg="delSp modSp add mod ord modNotesTx">
        <pc:chgData name="Leah SHANLEY" userId="559852e7-4930-49d3-ab04-c62e057a5cc0" providerId="ADAL" clId="{3DE3348B-6F7F-724F-A9DB-4E02586BC110}" dt="2021-04-07T07:36:55.005" v="3341" actId="20577"/>
        <pc:sldMkLst>
          <pc:docMk/>
          <pc:sldMk cId="1429573869" sldId="439"/>
        </pc:sldMkLst>
        <pc:spChg chg="del mod">
          <ac:chgData name="Leah SHANLEY" userId="559852e7-4930-49d3-ab04-c62e057a5cc0" providerId="ADAL" clId="{3DE3348B-6F7F-724F-A9DB-4E02586BC110}" dt="2021-04-07T06:10:23.492" v="2061" actId="478"/>
          <ac:spMkLst>
            <pc:docMk/>
            <pc:sldMk cId="1429573869" sldId="439"/>
            <ac:spMk id="5" creationId="{DE018710-EA2D-804B-A4F0-47A7F8758690}"/>
          </ac:spMkLst>
        </pc:spChg>
        <pc:spChg chg="del mod">
          <ac:chgData name="Leah SHANLEY" userId="559852e7-4930-49d3-ab04-c62e057a5cc0" providerId="ADAL" clId="{3DE3348B-6F7F-724F-A9DB-4E02586BC110}" dt="2021-04-07T06:10:37.082" v="2067" actId="478"/>
          <ac:spMkLst>
            <pc:docMk/>
            <pc:sldMk cId="1429573869" sldId="439"/>
            <ac:spMk id="6" creationId="{A9A21E54-F151-EB4E-B889-7230D82930F8}"/>
          </ac:spMkLst>
        </pc:spChg>
        <pc:spChg chg="del mod">
          <ac:chgData name="Leah SHANLEY" userId="559852e7-4930-49d3-ab04-c62e057a5cc0" providerId="ADAL" clId="{3DE3348B-6F7F-724F-A9DB-4E02586BC110}" dt="2021-04-07T06:10:45.234" v="2071" actId="478"/>
          <ac:spMkLst>
            <pc:docMk/>
            <pc:sldMk cId="1429573869" sldId="439"/>
            <ac:spMk id="7" creationId="{5EB26C9F-7786-9049-BD99-491E719037D5}"/>
          </ac:spMkLst>
        </pc:spChg>
        <pc:spChg chg="mod">
          <ac:chgData name="Leah SHANLEY" userId="559852e7-4930-49d3-ab04-c62e057a5cc0" providerId="ADAL" clId="{3DE3348B-6F7F-724F-A9DB-4E02586BC110}" dt="2021-04-07T06:54:17.121" v="2861" actId="108"/>
          <ac:spMkLst>
            <pc:docMk/>
            <pc:sldMk cId="1429573869" sldId="439"/>
            <ac:spMk id="11266" creationId="{00000000-0000-0000-0000-000000000000}"/>
          </ac:spMkLst>
        </pc:spChg>
        <pc:spChg chg="mod">
          <ac:chgData name="Leah SHANLEY" userId="559852e7-4930-49d3-ab04-c62e057a5cc0" providerId="ADAL" clId="{3DE3348B-6F7F-724F-A9DB-4E02586BC110}" dt="2021-04-07T07:32:37.405" v="3339" actId="20577"/>
          <ac:spMkLst>
            <pc:docMk/>
            <pc:sldMk cId="1429573869" sldId="439"/>
            <ac:spMk id="11267" creationId="{00000000-0000-0000-0000-000000000000}"/>
          </ac:spMkLst>
        </pc:spChg>
      </pc:sldChg>
      <pc:sldChg chg="addSp delSp modSp add mod">
        <pc:chgData name="Leah SHANLEY" userId="559852e7-4930-49d3-ab04-c62e057a5cc0" providerId="ADAL" clId="{3DE3348B-6F7F-724F-A9DB-4E02586BC110}" dt="2021-04-07T07:14:58.631" v="3095" actId="1076"/>
        <pc:sldMkLst>
          <pc:docMk/>
          <pc:sldMk cId="3556245494" sldId="440"/>
        </pc:sldMkLst>
        <pc:spChg chg="mod">
          <ac:chgData name="Leah SHANLEY" userId="559852e7-4930-49d3-ab04-c62e057a5cc0" providerId="ADAL" clId="{3DE3348B-6F7F-724F-A9DB-4E02586BC110}" dt="2021-04-07T06:55:51.851" v="2891" actId="20577"/>
          <ac:spMkLst>
            <pc:docMk/>
            <pc:sldMk cId="3556245494" sldId="440"/>
            <ac:spMk id="2" creationId="{81706C33-43FF-BF48-B69A-472AD97105A7}"/>
          </ac:spMkLst>
        </pc:spChg>
        <pc:spChg chg="mod">
          <ac:chgData name="Leah SHANLEY" userId="559852e7-4930-49d3-ab04-c62e057a5cc0" providerId="ADAL" clId="{3DE3348B-6F7F-724F-A9DB-4E02586BC110}" dt="2021-04-07T07:14:55.120" v="3094" actId="1076"/>
          <ac:spMkLst>
            <pc:docMk/>
            <pc:sldMk cId="3556245494" sldId="440"/>
            <ac:spMk id="3" creationId="{08645589-F953-3447-A9F0-29F1DDAF8D96}"/>
          </ac:spMkLst>
        </pc:spChg>
        <pc:spChg chg="mod">
          <ac:chgData name="Leah SHANLEY" userId="559852e7-4930-49d3-ab04-c62e057a5cc0" providerId="ADAL" clId="{3DE3348B-6F7F-724F-A9DB-4E02586BC110}" dt="2021-04-07T07:14:58.631" v="3095" actId="1076"/>
          <ac:spMkLst>
            <pc:docMk/>
            <pc:sldMk cId="3556245494" sldId="440"/>
            <ac:spMk id="6" creationId="{C1420896-013D-5A41-975C-D5E0A91A18EB}"/>
          </ac:spMkLst>
        </pc:spChg>
        <pc:picChg chg="del">
          <ac:chgData name="Leah SHANLEY" userId="559852e7-4930-49d3-ab04-c62e057a5cc0" providerId="ADAL" clId="{3DE3348B-6F7F-724F-A9DB-4E02586BC110}" dt="2021-04-07T07:14:40.036" v="3088" actId="478"/>
          <ac:picMkLst>
            <pc:docMk/>
            <pc:sldMk cId="3556245494" sldId="440"/>
            <ac:picMk id="1028" creationId="{0F4AFE4A-E849-F847-887A-D634A1DAA5D3}"/>
          </ac:picMkLst>
        </pc:picChg>
        <pc:picChg chg="add mod">
          <ac:chgData name="Leah SHANLEY" userId="559852e7-4930-49d3-ab04-c62e057a5cc0" providerId="ADAL" clId="{3DE3348B-6F7F-724F-A9DB-4E02586BC110}" dt="2021-04-07T07:14:46.510" v="3091" actId="14100"/>
          <ac:picMkLst>
            <pc:docMk/>
            <pc:sldMk cId="3556245494" sldId="440"/>
            <ac:picMk id="6146" creationId="{B2B3D972-3CE8-364E-AA6D-FA08CFE2952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49E146-21B6-4805-A451-A470EBA0B2E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AU"/>
        </a:p>
      </dgm:t>
    </dgm:pt>
    <dgm:pt modelId="{19B3FDA1-1C68-430B-8219-C8440635DE8E}">
      <dgm:prSet phldrT="[Text]" custT="1"/>
      <dgm:spPr/>
      <dgm:t>
        <a:bodyPr/>
        <a:lstStyle/>
        <a:p>
          <a:endParaRPr lang="en-AU" sz="1600" dirty="0"/>
        </a:p>
      </dgm:t>
    </dgm:pt>
    <dgm:pt modelId="{F6EBB0F3-5CA8-40C1-82E3-093B4FADA6FD}" type="parTrans" cxnId="{873D1C90-E599-4414-9AD0-8F9DED7AFF05}">
      <dgm:prSet/>
      <dgm:spPr/>
      <dgm:t>
        <a:bodyPr/>
        <a:lstStyle/>
        <a:p>
          <a:endParaRPr lang="en-AU" sz="1600"/>
        </a:p>
      </dgm:t>
    </dgm:pt>
    <dgm:pt modelId="{5ED694C8-A6AC-4902-8FB5-E6366B9F2AC9}" type="sibTrans" cxnId="{873D1C90-E599-4414-9AD0-8F9DED7AFF05}">
      <dgm:prSet/>
      <dgm:spPr/>
      <dgm:t>
        <a:bodyPr/>
        <a:lstStyle/>
        <a:p>
          <a:endParaRPr lang="en-AU" sz="1600"/>
        </a:p>
      </dgm:t>
    </dgm:pt>
    <dgm:pt modelId="{487008C5-669F-41A8-80AF-784A41D7997A}">
      <dgm:prSet phldrT="[Text]" custT="1"/>
      <dgm:spPr/>
      <dgm:t>
        <a:bodyPr/>
        <a:lstStyle/>
        <a:p>
          <a:r>
            <a:rPr lang="en-AU" sz="1600" b="1" dirty="0"/>
            <a:t>Network Based</a:t>
          </a:r>
        </a:p>
        <a:p>
          <a:r>
            <a:rPr lang="en-AU" sz="1600" dirty="0"/>
            <a:t>Identifies potential network attacks and vulnerable systems on wired or wireless networks</a:t>
          </a:r>
        </a:p>
      </dgm:t>
    </dgm:pt>
    <dgm:pt modelId="{A31B202E-AFC4-4CB2-A494-2DFF338579C3}" type="parTrans" cxnId="{DEAC1FF2-8633-4180-BD77-B4151DF4EF14}">
      <dgm:prSet/>
      <dgm:spPr/>
      <dgm:t>
        <a:bodyPr/>
        <a:lstStyle/>
        <a:p>
          <a:endParaRPr lang="en-AU" sz="1600"/>
        </a:p>
      </dgm:t>
    </dgm:pt>
    <dgm:pt modelId="{BD138697-60F3-46F7-AD5D-540071BA8952}" type="sibTrans" cxnId="{DEAC1FF2-8633-4180-BD77-B4151DF4EF14}">
      <dgm:prSet/>
      <dgm:spPr/>
      <dgm:t>
        <a:bodyPr/>
        <a:lstStyle/>
        <a:p>
          <a:endParaRPr lang="en-AU" sz="1600"/>
        </a:p>
      </dgm:t>
    </dgm:pt>
    <dgm:pt modelId="{782DC21A-6DB1-497A-AE21-C2F8ECADDB48}">
      <dgm:prSet phldrT="[Text]" custT="1"/>
      <dgm:spPr/>
      <dgm:t>
        <a:bodyPr/>
        <a:lstStyle/>
        <a:p>
          <a:r>
            <a:rPr lang="en-AU" sz="1600" b="1" dirty="0"/>
            <a:t>Host-based</a:t>
          </a:r>
        </a:p>
        <a:p>
          <a:r>
            <a:rPr lang="en-AU" sz="1600" dirty="0"/>
            <a:t>Identifies vulnerabilities on network hosts, i.e., workstations, servers, other network devices. Provide information on configuration and patch history.</a:t>
          </a:r>
        </a:p>
      </dgm:t>
    </dgm:pt>
    <dgm:pt modelId="{B3BC3266-C673-4B90-AA2A-E4FD46B9679E}" type="parTrans" cxnId="{9B9CA4AD-32AA-4726-A755-9CC43C3E9DB2}">
      <dgm:prSet/>
      <dgm:spPr/>
      <dgm:t>
        <a:bodyPr/>
        <a:lstStyle/>
        <a:p>
          <a:endParaRPr lang="en-AU" sz="1600"/>
        </a:p>
      </dgm:t>
    </dgm:pt>
    <dgm:pt modelId="{0A6A93BF-7D44-42BE-9701-6AC1BB489F65}" type="sibTrans" cxnId="{9B9CA4AD-32AA-4726-A755-9CC43C3E9DB2}">
      <dgm:prSet/>
      <dgm:spPr/>
      <dgm:t>
        <a:bodyPr/>
        <a:lstStyle/>
        <a:p>
          <a:endParaRPr lang="en-AU" sz="1600"/>
        </a:p>
      </dgm:t>
    </dgm:pt>
    <dgm:pt modelId="{F35D2780-88BD-4F20-A1E9-D78C28661AFB}">
      <dgm:prSet phldrT="[Text]" custT="1"/>
      <dgm:spPr/>
      <dgm:t>
        <a:bodyPr/>
        <a:lstStyle/>
        <a:p>
          <a:r>
            <a:rPr lang="en-AU" sz="1600" b="1" dirty="0"/>
            <a:t>Application Scanners</a:t>
          </a:r>
        </a:p>
        <a:p>
          <a:r>
            <a:rPr lang="en-AU" sz="1600" dirty="0"/>
            <a:t>Detects known software vulnerabilities and configuration errors in network or web based applications  </a:t>
          </a:r>
        </a:p>
      </dgm:t>
    </dgm:pt>
    <dgm:pt modelId="{7E5B69E6-8FA1-4CD5-A227-7A5702A5C1E7}" type="parTrans" cxnId="{F75D8C80-9C37-4425-A671-C5D1C8F1EB80}">
      <dgm:prSet/>
      <dgm:spPr/>
      <dgm:t>
        <a:bodyPr/>
        <a:lstStyle/>
        <a:p>
          <a:endParaRPr lang="en-AU" sz="1600"/>
        </a:p>
      </dgm:t>
    </dgm:pt>
    <dgm:pt modelId="{58133C06-7BE7-4010-BDEF-E562C29E2A2F}" type="sibTrans" cxnId="{F75D8C80-9C37-4425-A671-C5D1C8F1EB80}">
      <dgm:prSet/>
      <dgm:spPr/>
      <dgm:t>
        <a:bodyPr/>
        <a:lstStyle/>
        <a:p>
          <a:endParaRPr lang="en-AU" sz="1600"/>
        </a:p>
      </dgm:t>
    </dgm:pt>
    <dgm:pt modelId="{EA8745A2-8FF0-4191-AD91-5700C2E24AB3}">
      <dgm:prSet custT="1"/>
      <dgm:spPr/>
      <dgm:t>
        <a:bodyPr/>
        <a:lstStyle/>
        <a:p>
          <a:r>
            <a:rPr lang="en-AU" sz="1600" b="1" dirty="0"/>
            <a:t>Database Scanners</a:t>
          </a:r>
        </a:p>
        <a:p>
          <a:r>
            <a:rPr lang="en-AU" sz="1600" dirty="0"/>
            <a:t>Identifies database weaknesses and mis configurations to prevent attacks</a:t>
          </a:r>
        </a:p>
      </dgm:t>
    </dgm:pt>
    <dgm:pt modelId="{DB84B2D1-B7F1-4A5D-AF62-C34DEC8B6A3B}" type="parTrans" cxnId="{F9C40980-8D5B-4EF1-8A1B-A46A7F168C2F}">
      <dgm:prSet/>
      <dgm:spPr/>
      <dgm:t>
        <a:bodyPr/>
        <a:lstStyle/>
        <a:p>
          <a:endParaRPr lang="en-AU" sz="1600"/>
        </a:p>
      </dgm:t>
    </dgm:pt>
    <dgm:pt modelId="{E88C7E69-472A-4487-A87B-D1C5C6DCB282}" type="sibTrans" cxnId="{F9C40980-8D5B-4EF1-8A1B-A46A7F168C2F}">
      <dgm:prSet/>
      <dgm:spPr/>
      <dgm:t>
        <a:bodyPr/>
        <a:lstStyle/>
        <a:p>
          <a:endParaRPr lang="en-AU" sz="1600"/>
        </a:p>
      </dgm:t>
    </dgm:pt>
    <dgm:pt modelId="{3F5A5E46-C08E-4636-A631-73146517F676}">
      <dgm:prSet custT="1"/>
      <dgm:spPr/>
      <dgm:t>
        <a:bodyPr/>
        <a:lstStyle/>
        <a:p>
          <a:r>
            <a:rPr lang="en-AU" sz="1600" b="1" u="none" dirty="0"/>
            <a:t>Wireless Scanners</a:t>
          </a:r>
        </a:p>
        <a:p>
          <a:r>
            <a:rPr lang="en-AU" sz="1600" dirty="0"/>
            <a:t>Identifies rouge access points and validate network is configured securely  </a:t>
          </a:r>
        </a:p>
      </dgm:t>
    </dgm:pt>
    <dgm:pt modelId="{E53DDEC5-425E-411F-A3B2-71F5DD2F90CF}" type="parTrans" cxnId="{F5991BEC-ACE6-47A9-9E57-5EA36020BFD8}">
      <dgm:prSet/>
      <dgm:spPr/>
      <dgm:t>
        <a:bodyPr/>
        <a:lstStyle/>
        <a:p>
          <a:endParaRPr lang="en-AU" sz="1600"/>
        </a:p>
      </dgm:t>
    </dgm:pt>
    <dgm:pt modelId="{F98CE735-AF1E-4A45-B867-88FFFC3B429D}" type="sibTrans" cxnId="{F5991BEC-ACE6-47A9-9E57-5EA36020BFD8}">
      <dgm:prSet/>
      <dgm:spPr/>
      <dgm:t>
        <a:bodyPr/>
        <a:lstStyle/>
        <a:p>
          <a:endParaRPr lang="en-AU" sz="1600"/>
        </a:p>
      </dgm:t>
    </dgm:pt>
    <dgm:pt modelId="{2AA77D71-9AE5-4A4B-B5DE-D1781F950158}" type="pres">
      <dgm:prSet presAssocID="{7149E146-21B6-4805-A451-A470EBA0B2EF}" presName="vert0" presStyleCnt="0">
        <dgm:presLayoutVars>
          <dgm:dir/>
          <dgm:animOne val="branch"/>
          <dgm:animLvl val="lvl"/>
        </dgm:presLayoutVars>
      </dgm:prSet>
      <dgm:spPr/>
    </dgm:pt>
    <dgm:pt modelId="{1E6432E3-CC2B-4D94-9D70-FAF81B97A4D8}" type="pres">
      <dgm:prSet presAssocID="{19B3FDA1-1C68-430B-8219-C8440635DE8E}" presName="thickLine" presStyleLbl="alignNode1" presStyleIdx="0" presStyleCnt="1"/>
      <dgm:spPr/>
    </dgm:pt>
    <dgm:pt modelId="{5984A5B2-35C6-4803-BFBD-FC0A7D6DA241}" type="pres">
      <dgm:prSet presAssocID="{19B3FDA1-1C68-430B-8219-C8440635DE8E}" presName="horz1" presStyleCnt="0"/>
      <dgm:spPr/>
    </dgm:pt>
    <dgm:pt modelId="{7A51D088-556E-4593-B00B-450C88448495}" type="pres">
      <dgm:prSet presAssocID="{19B3FDA1-1C68-430B-8219-C8440635DE8E}" presName="tx1" presStyleLbl="revTx" presStyleIdx="0" presStyleCnt="6"/>
      <dgm:spPr/>
    </dgm:pt>
    <dgm:pt modelId="{5B31BC62-4E65-4E66-81BB-EBCCA90D013B}" type="pres">
      <dgm:prSet presAssocID="{19B3FDA1-1C68-430B-8219-C8440635DE8E}" presName="vert1" presStyleCnt="0"/>
      <dgm:spPr/>
    </dgm:pt>
    <dgm:pt modelId="{44A06B40-08FC-49AD-B8A5-1BA89D98AD4D}" type="pres">
      <dgm:prSet presAssocID="{487008C5-669F-41A8-80AF-784A41D7997A}" presName="vertSpace2a" presStyleCnt="0"/>
      <dgm:spPr/>
    </dgm:pt>
    <dgm:pt modelId="{3FED27A5-7766-4366-868B-8136192EE572}" type="pres">
      <dgm:prSet presAssocID="{487008C5-669F-41A8-80AF-784A41D7997A}" presName="horz2" presStyleCnt="0"/>
      <dgm:spPr/>
    </dgm:pt>
    <dgm:pt modelId="{CEC0FFE6-99A0-4865-B5C4-7D6CD418A5E9}" type="pres">
      <dgm:prSet presAssocID="{487008C5-669F-41A8-80AF-784A41D7997A}" presName="horzSpace2" presStyleCnt="0"/>
      <dgm:spPr/>
    </dgm:pt>
    <dgm:pt modelId="{D40CD05A-65B1-45B8-88B6-BB43729D06EA}" type="pres">
      <dgm:prSet presAssocID="{487008C5-669F-41A8-80AF-784A41D7997A}" presName="tx2" presStyleLbl="revTx" presStyleIdx="1" presStyleCnt="6"/>
      <dgm:spPr/>
    </dgm:pt>
    <dgm:pt modelId="{A08907A7-04BD-4B84-8313-5591451C3508}" type="pres">
      <dgm:prSet presAssocID="{487008C5-669F-41A8-80AF-784A41D7997A}" presName="vert2" presStyleCnt="0"/>
      <dgm:spPr/>
    </dgm:pt>
    <dgm:pt modelId="{4937FB02-9035-4090-BDC9-17A212DB1B31}" type="pres">
      <dgm:prSet presAssocID="{487008C5-669F-41A8-80AF-784A41D7997A}" presName="thinLine2b" presStyleLbl="callout" presStyleIdx="0" presStyleCnt="5"/>
      <dgm:spPr/>
    </dgm:pt>
    <dgm:pt modelId="{D07C2B01-9F96-4C30-B67E-A613EF9A4378}" type="pres">
      <dgm:prSet presAssocID="{487008C5-669F-41A8-80AF-784A41D7997A}" presName="vertSpace2b" presStyleCnt="0"/>
      <dgm:spPr/>
    </dgm:pt>
    <dgm:pt modelId="{C51DEC6B-AD6A-4F8D-97F8-C319445CAED2}" type="pres">
      <dgm:prSet presAssocID="{782DC21A-6DB1-497A-AE21-C2F8ECADDB48}" presName="horz2" presStyleCnt="0"/>
      <dgm:spPr/>
    </dgm:pt>
    <dgm:pt modelId="{ABC62F22-12F6-49AE-AE1C-14042459EE00}" type="pres">
      <dgm:prSet presAssocID="{782DC21A-6DB1-497A-AE21-C2F8ECADDB48}" presName="horzSpace2" presStyleCnt="0"/>
      <dgm:spPr/>
    </dgm:pt>
    <dgm:pt modelId="{4C2BF47E-06B8-4230-8142-E4452D6EB5A4}" type="pres">
      <dgm:prSet presAssocID="{782DC21A-6DB1-497A-AE21-C2F8ECADDB48}" presName="tx2" presStyleLbl="revTx" presStyleIdx="2" presStyleCnt="6" custScaleY="110163"/>
      <dgm:spPr/>
    </dgm:pt>
    <dgm:pt modelId="{792372EC-FA70-4A93-A70A-4D16A4CD9B38}" type="pres">
      <dgm:prSet presAssocID="{782DC21A-6DB1-497A-AE21-C2F8ECADDB48}" presName="vert2" presStyleCnt="0"/>
      <dgm:spPr/>
    </dgm:pt>
    <dgm:pt modelId="{CA5CBF15-7833-4B0E-B0AD-9660391B0C29}" type="pres">
      <dgm:prSet presAssocID="{782DC21A-6DB1-497A-AE21-C2F8ECADDB48}" presName="thinLine2b" presStyleLbl="callout" presStyleIdx="1" presStyleCnt="5"/>
      <dgm:spPr/>
    </dgm:pt>
    <dgm:pt modelId="{26208067-DF16-48CC-B204-831AEB201C6C}" type="pres">
      <dgm:prSet presAssocID="{782DC21A-6DB1-497A-AE21-C2F8ECADDB48}" presName="vertSpace2b" presStyleCnt="0"/>
      <dgm:spPr/>
    </dgm:pt>
    <dgm:pt modelId="{9E66B1E6-8135-47A9-A8A7-EA7D627E123D}" type="pres">
      <dgm:prSet presAssocID="{F35D2780-88BD-4F20-A1E9-D78C28661AFB}" presName="horz2" presStyleCnt="0"/>
      <dgm:spPr/>
    </dgm:pt>
    <dgm:pt modelId="{2F7CFE73-1FE5-45A0-8633-9EEC690E00E3}" type="pres">
      <dgm:prSet presAssocID="{F35D2780-88BD-4F20-A1E9-D78C28661AFB}" presName="horzSpace2" presStyleCnt="0"/>
      <dgm:spPr/>
    </dgm:pt>
    <dgm:pt modelId="{519F56A8-5764-4B0A-9789-E6D71B891772}" type="pres">
      <dgm:prSet presAssocID="{F35D2780-88BD-4F20-A1E9-D78C28661AFB}" presName="tx2" presStyleLbl="revTx" presStyleIdx="3" presStyleCnt="6"/>
      <dgm:spPr/>
    </dgm:pt>
    <dgm:pt modelId="{872609F3-1043-44C6-8F02-65E2A3D2CA63}" type="pres">
      <dgm:prSet presAssocID="{F35D2780-88BD-4F20-A1E9-D78C28661AFB}" presName="vert2" presStyleCnt="0"/>
      <dgm:spPr/>
    </dgm:pt>
    <dgm:pt modelId="{465D37BE-AB8E-4964-B17F-7476B519D46A}" type="pres">
      <dgm:prSet presAssocID="{F35D2780-88BD-4F20-A1E9-D78C28661AFB}" presName="thinLine2b" presStyleLbl="callout" presStyleIdx="2" presStyleCnt="5"/>
      <dgm:spPr/>
    </dgm:pt>
    <dgm:pt modelId="{2319ABF4-494C-4BE6-8C8C-5FB1B527F0A2}" type="pres">
      <dgm:prSet presAssocID="{F35D2780-88BD-4F20-A1E9-D78C28661AFB}" presName="vertSpace2b" presStyleCnt="0"/>
      <dgm:spPr/>
    </dgm:pt>
    <dgm:pt modelId="{064DDD1F-84AE-4CC9-82F1-CA8E210515B8}" type="pres">
      <dgm:prSet presAssocID="{EA8745A2-8FF0-4191-AD91-5700C2E24AB3}" presName="horz2" presStyleCnt="0"/>
      <dgm:spPr/>
    </dgm:pt>
    <dgm:pt modelId="{76816934-C7B9-4AD2-BDAC-DBD55E2C2C34}" type="pres">
      <dgm:prSet presAssocID="{EA8745A2-8FF0-4191-AD91-5700C2E24AB3}" presName="horzSpace2" presStyleCnt="0"/>
      <dgm:spPr/>
    </dgm:pt>
    <dgm:pt modelId="{4E8A4969-396B-4320-AFC9-28D096CB4500}" type="pres">
      <dgm:prSet presAssocID="{EA8745A2-8FF0-4191-AD91-5700C2E24AB3}" presName="tx2" presStyleLbl="revTx" presStyleIdx="4" presStyleCnt="6"/>
      <dgm:spPr/>
    </dgm:pt>
    <dgm:pt modelId="{6E68EAC9-723E-496A-AFAA-57DCC1A9D9C9}" type="pres">
      <dgm:prSet presAssocID="{EA8745A2-8FF0-4191-AD91-5700C2E24AB3}" presName="vert2" presStyleCnt="0"/>
      <dgm:spPr/>
    </dgm:pt>
    <dgm:pt modelId="{B55A34E2-1281-4217-8978-B7ED4768B365}" type="pres">
      <dgm:prSet presAssocID="{EA8745A2-8FF0-4191-AD91-5700C2E24AB3}" presName="thinLine2b" presStyleLbl="callout" presStyleIdx="3" presStyleCnt="5"/>
      <dgm:spPr/>
    </dgm:pt>
    <dgm:pt modelId="{F59E83EE-05CD-4B7A-BA79-CC720523A4E9}" type="pres">
      <dgm:prSet presAssocID="{EA8745A2-8FF0-4191-AD91-5700C2E24AB3}" presName="vertSpace2b" presStyleCnt="0"/>
      <dgm:spPr/>
    </dgm:pt>
    <dgm:pt modelId="{D9F4C258-41B8-4DF7-BD1C-D5640DA35A88}" type="pres">
      <dgm:prSet presAssocID="{3F5A5E46-C08E-4636-A631-73146517F676}" presName="horz2" presStyleCnt="0"/>
      <dgm:spPr/>
    </dgm:pt>
    <dgm:pt modelId="{61BF96E6-9CA1-4EFD-93DB-9E027D18C51F}" type="pres">
      <dgm:prSet presAssocID="{3F5A5E46-C08E-4636-A631-73146517F676}" presName="horzSpace2" presStyleCnt="0"/>
      <dgm:spPr/>
    </dgm:pt>
    <dgm:pt modelId="{409A14AA-7F6D-488B-BE89-E35D5059D291}" type="pres">
      <dgm:prSet presAssocID="{3F5A5E46-C08E-4636-A631-73146517F676}" presName="tx2" presStyleLbl="revTx" presStyleIdx="5" presStyleCnt="6"/>
      <dgm:spPr/>
    </dgm:pt>
    <dgm:pt modelId="{41FBF0C1-76B7-48EB-9626-07374C8F7C00}" type="pres">
      <dgm:prSet presAssocID="{3F5A5E46-C08E-4636-A631-73146517F676}" presName="vert2" presStyleCnt="0"/>
      <dgm:spPr/>
    </dgm:pt>
    <dgm:pt modelId="{D980C5F4-12C4-4CD9-9D79-803459CCFE69}" type="pres">
      <dgm:prSet presAssocID="{3F5A5E46-C08E-4636-A631-73146517F676}" presName="thinLine2b" presStyleLbl="callout" presStyleIdx="4" presStyleCnt="5"/>
      <dgm:spPr/>
    </dgm:pt>
    <dgm:pt modelId="{8FFBBCB4-2C7B-46A3-9F1F-A8C1C9C12271}" type="pres">
      <dgm:prSet presAssocID="{3F5A5E46-C08E-4636-A631-73146517F676}" presName="vertSpace2b" presStyleCnt="0"/>
      <dgm:spPr/>
    </dgm:pt>
  </dgm:ptLst>
  <dgm:cxnLst>
    <dgm:cxn modelId="{C25CF934-D7B5-4F47-9B31-302C5428C65A}" type="presOf" srcId="{782DC21A-6DB1-497A-AE21-C2F8ECADDB48}" destId="{4C2BF47E-06B8-4230-8142-E4452D6EB5A4}" srcOrd="0" destOrd="0" presId="urn:microsoft.com/office/officeart/2008/layout/LinedList"/>
    <dgm:cxn modelId="{F1C2BB44-9831-4A57-A464-7253B9934E22}" type="presOf" srcId="{F35D2780-88BD-4F20-A1E9-D78C28661AFB}" destId="{519F56A8-5764-4B0A-9789-E6D71B891772}" srcOrd="0" destOrd="0" presId="urn:microsoft.com/office/officeart/2008/layout/LinedList"/>
    <dgm:cxn modelId="{2CC2E05A-490B-4AA7-9E9A-1A54789B02CF}" type="presOf" srcId="{7149E146-21B6-4805-A451-A470EBA0B2EF}" destId="{2AA77D71-9AE5-4A4B-B5DE-D1781F950158}" srcOrd="0" destOrd="0" presId="urn:microsoft.com/office/officeart/2008/layout/LinedList"/>
    <dgm:cxn modelId="{F9C40980-8D5B-4EF1-8A1B-A46A7F168C2F}" srcId="{19B3FDA1-1C68-430B-8219-C8440635DE8E}" destId="{EA8745A2-8FF0-4191-AD91-5700C2E24AB3}" srcOrd="3" destOrd="0" parTransId="{DB84B2D1-B7F1-4A5D-AF62-C34DEC8B6A3B}" sibTransId="{E88C7E69-472A-4487-A87B-D1C5C6DCB282}"/>
    <dgm:cxn modelId="{F75D8C80-9C37-4425-A671-C5D1C8F1EB80}" srcId="{19B3FDA1-1C68-430B-8219-C8440635DE8E}" destId="{F35D2780-88BD-4F20-A1E9-D78C28661AFB}" srcOrd="2" destOrd="0" parTransId="{7E5B69E6-8FA1-4CD5-A227-7A5702A5C1E7}" sibTransId="{58133C06-7BE7-4010-BDEF-E562C29E2A2F}"/>
    <dgm:cxn modelId="{873D1C90-E599-4414-9AD0-8F9DED7AFF05}" srcId="{7149E146-21B6-4805-A451-A470EBA0B2EF}" destId="{19B3FDA1-1C68-430B-8219-C8440635DE8E}" srcOrd="0" destOrd="0" parTransId="{F6EBB0F3-5CA8-40C1-82E3-093B4FADA6FD}" sibTransId="{5ED694C8-A6AC-4902-8FB5-E6366B9F2AC9}"/>
    <dgm:cxn modelId="{9B9CA4AD-32AA-4726-A755-9CC43C3E9DB2}" srcId="{19B3FDA1-1C68-430B-8219-C8440635DE8E}" destId="{782DC21A-6DB1-497A-AE21-C2F8ECADDB48}" srcOrd="1" destOrd="0" parTransId="{B3BC3266-C673-4B90-AA2A-E4FD46B9679E}" sibTransId="{0A6A93BF-7D44-42BE-9701-6AC1BB489F65}"/>
    <dgm:cxn modelId="{D12E8BD3-798F-4E28-80AA-089816BFABB0}" type="presOf" srcId="{487008C5-669F-41A8-80AF-784A41D7997A}" destId="{D40CD05A-65B1-45B8-88B6-BB43729D06EA}" srcOrd="0" destOrd="0" presId="urn:microsoft.com/office/officeart/2008/layout/LinedList"/>
    <dgm:cxn modelId="{39CB04DC-FAB6-4ECC-87CB-13A2DF3A5E5F}" type="presOf" srcId="{EA8745A2-8FF0-4191-AD91-5700C2E24AB3}" destId="{4E8A4969-396B-4320-AFC9-28D096CB4500}" srcOrd="0" destOrd="0" presId="urn:microsoft.com/office/officeart/2008/layout/LinedList"/>
    <dgm:cxn modelId="{A06F84E4-94B4-43F2-BC0B-0E6498EE9690}" type="presOf" srcId="{19B3FDA1-1C68-430B-8219-C8440635DE8E}" destId="{7A51D088-556E-4593-B00B-450C88448495}" srcOrd="0" destOrd="0" presId="urn:microsoft.com/office/officeart/2008/layout/LinedList"/>
    <dgm:cxn modelId="{F5991BEC-ACE6-47A9-9E57-5EA36020BFD8}" srcId="{19B3FDA1-1C68-430B-8219-C8440635DE8E}" destId="{3F5A5E46-C08E-4636-A631-73146517F676}" srcOrd="4" destOrd="0" parTransId="{E53DDEC5-425E-411F-A3B2-71F5DD2F90CF}" sibTransId="{F98CE735-AF1E-4A45-B867-88FFFC3B429D}"/>
    <dgm:cxn modelId="{DEAC1FF2-8633-4180-BD77-B4151DF4EF14}" srcId="{19B3FDA1-1C68-430B-8219-C8440635DE8E}" destId="{487008C5-669F-41A8-80AF-784A41D7997A}" srcOrd="0" destOrd="0" parTransId="{A31B202E-AFC4-4CB2-A494-2DFF338579C3}" sibTransId="{BD138697-60F3-46F7-AD5D-540071BA8952}"/>
    <dgm:cxn modelId="{D562AAF5-7407-454A-ABB4-37E2A1584AEB}" type="presOf" srcId="{3F5A5E46-C08E-4636-A631-73146517F676}" destId="{409A14AA-7F6D-488B-BE89-E35D5059D291}" srcOrd="0" destOrd="0" presId="urn:microsoft.com/office/officeart/2008/layout/LinedList"/>
    <dgm:cxn modelId="{6F20F302-FCAB-4BD1-8834-506966C9F98E}" type="presParOf" srcId="{2AA77D71-9AE5-4A4B-B5DE-D1781F950158}" destId="{1E6432E3-CC2B-4D94-9D70-FAF81B97A4D8}" srcOrd="0" destOrd="0" presId="urn:microsoft.com/office/officeart/2008/layout/LinedList"/>
    <dgm:cxn modelId="{D8817634-D423-4DB4-B2FC-E5CFD853BE21}" type="presParOf" srcId="{2AA77D71-9AE5-4A4B-B5DE-D1781F950158}" destId="{5984A5B2-35C6-4803-BFBD-FC0A7D6DA241}" srcOrd="1" destOrd="0" presId="urn:microsoft.com/office/officeart/2008/layout/LinedList"/>
    <dgm:cxn modelId="{9A678C28-A417-4319-8C54-E01339AE671E}" type="presParOf" srcId="{5984A5B2-35C6-4803-BFBD-FC0A7D6DA241}" destId="{7A51D088-556E-4593-B00B-450C88448495}" srcOrd="0" destOrd="0" presId="urn:microsoft.com/office/officeart/2008/layout/LinedList"/>
    <dgm:cxn modelId="{DF8D96B1-9441-42A9-826D-F4DDF222352E}" type="presParOf" srcId="{5984A5B2-35C6-4803-BFBD-FC0A7D6DA241}" destId="{5B31BC62-4E65-4E66-81BB-EBCCA90D013B}" srcOrd="1" destOrd="0" presId="urn:microsoft.com/office/officeart/2008/layout/LinedList"/>
    <dgm:cxn modelId="{0C4F4207-9710-4BEC-A955-5E2AEC97F880}" type="presParOf" srcId="{5B31BC62-4E65-4E66-81BB-EBCCA90D013B}" destId="{44A06B40-08FC-49AD-B8A5-1BA89D98AD4D}" srcOrd="0" destOrd="0" presId="urn:microsoft.com/office/officeart/2008/layout/LinedList"/>
    <dgm:cxn modelId="{139F5176-7EDA-4D3D-BFC8-D24E9D9BE664}" type="presParOf" srcId="{5B31BC62-4E65-4E66-81BB-EBCCA90D013B}" destId="{3FED27A5-7766-4366-868B-8136192EE572}" srcOrd="1" destOrd="0" presId="urn:microsoft.com/office/officeart/2008/layout/LinedList"/>
    <dgm:cxn modelId="{3BE941A4-1D57-4737-8E36-05B88D1CDC1D}" type="presParOf" srcId="{3FED27A5-7766-4366-868B-8136192EE572}" destId="{CEC0FFE6-99A0-4865-B5C4-7D6CD418A5E9}" srcOrd="0" destOrd="0" presId="urn:microsoft.com/office/officeart/2008/layout/LinedList"/>
    <dgm:cxn modelId="{67F312A1-E013-4D4A-8D9C-04A4071492AC}" type="presParOf" srcId="{3FED27A5-7766-4366-868B-8136192EE572}" destId="{D40CD05A-65B1-45B8-88B6-BB43729D06EA}" srcOrd="1" destOrd="0" presId="urn:microsoft.com/office/officeart/2008/layout/LinedList"/>
    <dgm:cxn modelId="{483D69E1-6FBB-4B72-A68F-D8554BA7F51C}" type="presParOf" srcId="{3FED27A5-7766-4366-868B-8136192EE572}" destId="{A08907A7-04BD-4B84-8313-5591451C3508}" srcOrd="2" destOrd="0" presId="urn:microsoft.com/office/officeart/2008/layout/LinedList"/>
    <dgm:cxn modelId="{1C1F33D4-9D11-40A3-A96F-720B1CB38C1E}" type="presParOf" srcId="{5B31BC62-4E65-4E66-81BB-EBCCA90D013B}" destId="{4937FB02-9035-4090-BDC9-17A212DB1B31}" srcOrd="2" destOrd="0" presId="urn:microsoft.com/office/officeart/2008/layout/LinedList"/>
    <dgm:cxn modelId="{20678AB7-A03D-4076-84CE-C293E9892717}" type="presParOf" srcId="{5B31BC62-4E65-4E66-81BB-EBCCA90D013B}" destId="{D07C2B01-9F96-4C30-B67E-A613EF9A4378}" srcOrd="3" destOrd="0" presId="urn:microsoft.com/office/officeart/2008/layout/LinedList"/>
    <dgm:cxn modelId="{CA6CDB34-A746-48C6-BA1A-878B5D41E209}" type="presParOf" srcId="{5B31BC62-4E65-4E66-81BB-EBCCA90D013B}" destId="{C51DEC6B-AD6A-4F8D-97F8-C319445CAED2}" srcOrd="4" destOrd="0" presId="urn:microsoft.com/office/officeart/2008/layout/LinedList"/>
    <dgm:cxn modelId="{39D73D32-D5AC-4C9C-BE07-DC265256401C}" type="presParOf" srcId="{C51DEC6B-AD6A-4F8D-97F8-C319445CAED2}" destId="{ABC62F22-12F6-49AE-AE1C-14042459EE00}" srcOrd="0" destOrd="0" presId="urn:microsoft.com/office/officeart/2008/layout/LinedList"/>
    <dgm:cxn modelId="{ECEAC825-0F82-4CFD-9517-516A89E432CF}" type="presParOf" srcId="{C51DEC6B-AD6A-4F8D-97F8-C319445CAED2}" destId="{4C2BF47E-06B8-4230-8142-E4452D6EB5A4}" srcOrd="1" destOrd="0" presId="urn:microsoft.com/office/officeart/2008/layout/LinedList"/>
    <dgm:cxn modelId="{05AB3DA1-BA86-40E6-BC1E-4D84AA4968A7}" type="presParOf" srcId="{C51DEC6B-AD6A-4F8D-97F8-C319445CAED2}" destId="{792372EC-FA70-4A93-A70A-4D16A4CD9B38}" srcOrd="2" destOrd="0" presId="urn:microsoft.com/office/officeart/2008/layout/LinedList"/>
    <dgm:cxn modelId="{117E23B0-59BD-4924-894E-282D4989E795}" type="presParOf" srcId="{5B31BC62-4E65-4E66-81BB-EBCCA90D013B}" destId="{CA5CBF15-7833-4B0E-B0AD-9660391B0C29}" srcOrd="5" destOrd="0" presId="urn:microsoft.com/office/officeart/2008/layout/LinedList"/>
    <dgm:cxn modelId="{2CBD2A36-C89A-4A3E-826F-70DAF31E13DE}" type="presParOf" srcId="{5B31BC62-4E65-4E66-81BB-EBCCA90D013B}" destId="{26208067-DF16-48CC-B204-831AEB201C6C}" srcOrd="6" destOrd="0" presId="urn:microsoft.com/office/officeart/2008/layout/LinedList"/>
    <dgm:cxn modelId="{D62A35F3-E905-4261-A818-66D66BEF1AAE}" type="presParOf" srcId="{5B31BC62-4E65-4E66-81BB-EBCCA90D013B}" destId="{9E66B1E6-8135-47A9-A8A7-EA7D627E123D}" srcOrd="7" destOrd="0" presId="urn:microsoft.com/office/officeart/2008/layout/LinedList"/>
    <dgm:cxn modelId="{E287D6D7-CD3A-434D-AC55-0FD1E12A48BD}" type="presParOf" srcId="{9E66B1E6-8135-47A9-A8A7-EA7D627E123D}" destId="{2F7CFE73-1FE5-45A0-8633-9EEC690E00E3}" srcOrd="0" destOrd="0" presId="urn:microsoft.com/office/officeart/2008/layout/LinedList"/>
    <dgm:cxn modelId="{22B244D2-F90B-4AF9-A62F-012939FBE30C}" type="presParOf" srcId="{9E66B1E6-8135-47A9-A8A7-EA7D627E123D}" destId="{519F56A8-5764-4B0A-9789-E6D71B891772}" srcOrd="1" destOrd="0" presId="urn:microsoft.com/office/officeart/2008/layout/LinedList"/>
    <dgm:cxn modelId="{DB6DB74C-147B-40F2-9797-308ADD907C91}" type="presParOf" srcId="{9E66B1E6-8135-47A9-A8A7-EA7D627E123D}" destId="{872609F3-1043-44C6-8F02-65E2A3D2CA63}" srcOrd="2" destOrd="0" presId="urn:microsoft.com/office/officeart/2008/layout/LinedList"/>
    <dgm:cxn modelId="{7B388585-673A-4CAA-9C5F-4E24384E7ED3}" type="presParOf" srcId="{5B31BC62-4E65-4E66-81BB-EBCCA90D013B}" destId="{465D37BE-AB8E-4964-B17F-7476B519D46A}" srcOrd="8" destOrd="0" presId="urn:microsoft.com/office/officeart/2008/layout/LinedList"/>
    <dgm:cxn modelId="{126DA184-6DB5-4D40-9568-18F5078892B8}" type="presParOf" srcId="{5B31BC62-4E65-4E66-81BB-EBCCA90D013B}" destId="{2319ABF4-494C-4BE6-8C8C-5FB1B527F0A2}" srcOrd="9" destOrd="0" presId="urn:microsoft.com/office/officeart/2008/layout/LinedList"/>
    <dgm:cxn modelId="{CC383700-B6F7-4903-AD2E-DC032B293C56}" type="presParOf" srcId="{5B31BC62-4E65-4E66-81BB-EBCCA90D013B}" destId="{064DDD1F-84AE-4CC9-82F1-CA8E210515B8}" srcOrd="10" destOrd="0" presId="urn:microsoft.com/office/officeart/2008/layout/LinedList"/>
    <dgm:cxn modelId="{6632B1B7-7550-4A8D-8A3A-F5289B0A30E3}" type="presParOf" srcId="{064DDD1F-84AE-4CC9-82F1-CA8E210515B8}" destId="{76816934-C7B9-4AD2-BDAC-DBD55E2C2C34}" srcOrd="0" destOrd="0" presId="urn:microsoft.com/office/officeart/2008/layout/LinedList"/>
    <dgm:cxn modelId="{D6A50BDB-F9AB-460F-859E-C0733D130072}" type="presParOf" srcId="{064DDD1F-84AE-4CC9-82F1-CA8E210515B8}" destId="{4E8A4969-396B-4320-AFC9-28D096CB4500}" srcOrd="1" destOrd="0" presId="urn:microsoft.com/office/officeart/2008/layout/LinedList"/>
    <dgm:cxn modelId="{9744BF61-8B0D-4A13-8012-351FB8946662}" type="presParOf" srcId="{064DDD1F-84AE-4CC9-82F1-CA8E210515B8}" destId="{6E68EAC9-723E-496A-AFAA-57DCC1A9D9C9}" srcOrd="2" destOrd="0" presId="urn:microsoft.com/office/officeart/2008/layout/LinedList"/>
    <dgm:cxn modelId="{34E5E6BB-4088-4D69-B71D-1DACE40E1278}" type="presParOf" srcId="{5B31BC62-4E65-4E66-81BB-EBCCA90D013B}" destId="{B55A34E2-1281-4217-8978-B7ED4768B365}" srcOrd="11" destOrd="0" presId="urn:microsoft.com/office/officeart/2008/layout/LinedList"/>
    <dgm:cxn modelId="{CD94F2C6-247E-438A-8FFD-44923AD08913}" type="presParOf" srcId="{5B31BC62-4E65-4E66-81BB-EBCCA90D013B}" destId="{F59E83EE-05CD-4B7A-BA79-CC720523A4E9}" srcOrd="12" destOrd="0" presId="urn:microsoft.com/office/officeart/2008/layout/LinedList"/>
    <dgm:cxn modelId="{CCF94124-3029-4EDB-BBBB-94657D3082BD}" type="presParOf" srcId="{5B31BC62-4E65-4E66-81BB-EBCCA90D013B}" destId="{D9F4C258-41B8-4DF7-BD1C-D5640DA35A88}" srcOrd="13" destOrd="0" presId="urn:microsoft.com/office/officeart/2008/layout/LinedList"/>
    <dgm:cxn modelId="{1AE8A5BE-B73B-4251-87B3-C94184BC4A97}" type="presParOf" srcId="{D9F4C258-41B8-4DF7-BD1C-D5640DA35A88}" destId="{61BF96E6-9CA1-4EFD-93DB-9E027D18C51F}" srcOrd="0" destOrd="0" presId="urn:microsoft.com/office/officeart/2008/layout/LinedList"/>
    <dgm:cxn modelId="{A19C37BB-68D2-43DC-A0D0-74395C5B3B66}" type="presParOf" srcId="{D9F4C258-41B8-4DF7-BD1C-D5640DA35A88}" destId="{409A14AA-7F6D-488B-BE89-E35D5059D291}" srcOrd="1" destOrd="0" presId="urn:microsoft.com/office/officeart/2008/layout/LinedList"/>
    <dgm:cxn modelId="{45C6763D-5A5D-4406-968D-47BFE90165DC}" type="presParOf" srcId="{D9F4C258-41B8-4DF7-BD1C-D5640DA35A88}" destId="{41FBF0C1-76B7-48EB-9626-07374C8F7C00}" srcOrd="2" destOrd="0" presId="urn:microsoft.com/office/officeart/2008/layout/LinedList"/>
    <dgm:cxn modelId="{62AD323C-3825-4B6B-BDCD-62A7C7D7CD96}" type="presParOf" srcId="{5B31BC62-4E65-4E66-81BB-EBCCA90D013B}" destId="{D980C5F4-12C4-4CD9-9D79-803459CCFE69}" srcOrd="14" destOrd="0" presId="urn:microsoft.com/office/officeart/2008/layout/LinedList"/>
    <dgm:cxn modelId="{69AFF258-71B8-47DE-A60C-08FD98FFB657}" type="presParOf" srcId="{5B31BC62-4E65-4E66-81BB-EBCCA90D013B}" destId="{8FFBBCB4-2C7B-46A3-9F1F-A8C1C9C12271}"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432E3-CC2B-4D94-9D70-FAF81B97A4D8}">
      <dsp:nvSpPr>
        <dsp:cNvPr id="0" name=""/>
        <dsp:cNvSpPr/>
      </dsp:nvSpPr>
      <dsp:spPr>
        <a:xfrm>
          <a:off x="0" y="2569"/>
          <a:ext cx="6934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51D088-556E-4593-B00B-450C88448495}">
      <dsp:nvSpPr>
        <dsp:cNvPr id="0" name=""/>
        <dsp:cNvSpPr/>
      </dsp:nvSpPr>
      <dsp:spPr>
        <a:xfrm>
          <a:off x="0" y="2569"/>
          <a:ext cx="1386840" cy="5256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endParaRPr lang="en-AU" sz="1600" kern="1200" dirty="0"/>
        </a:p>
      </dsp:txBody>
      <dsp:txXfrm>
        <a:off x="0" y="2569"/>
        <a:ext cx="1386840" cy="5256894"/>
      </dsp:txXfrm>
    </dsp:sp>
    <dsp:sp modelId="{D40CD05A-65B1-45B8-88B6-BB43729D06EA}">
      <dsp:nvSpPr>
        <dsp:cNvPr id="0" name=""/>
        <dsp:cNvSpPr/>
      </dsp:nvSpPr>
      <dsp:spPr>
        <a:xfrm>
          <a:off x="1490852" y="51211"/>
          <a:ext cx="5443347" cy="972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dirty="0"/>
            <a:t>Network Based</a:t>
          </a:r>
        </a:p>
        <a:p>
          <a:pPr marL="0" lvl="0" indent="0" algn="l" defTabSz="711200">
            <a:lnSpc>
              <a:spcPct val="90000"/>
            </a:lnSpc>
            <a:spcBef>
              <a:spcPct val="0"/>
            </a:spcBef>
            <a:spcAft>
              <a:spcPct val="35000"/>
            </a:spcAft>
            <a:buNone/>
          </a:pPr>
          <a:r>
            <a:rPr lang="en-AU" sz="1600" kern="1200" dirty="0"/>
            <a:t>Identifies potential network attacks and vulnerable systems on wired or wireless networks</a:t>
          </a:r>
        </a:p>
      </dsp:txBody>
      <dsp:txXfrm>
        <a:off x="1490852" y="51211"/>
        <a:ext cx="5443347" cy="972833"/>
      </dsp:txXfrm>
    </dsp:sp>
    <dsp:sp modelId="{4937FB02-9035-4090-BDC9-17A212DB1B31}">
      <dsp:nvSpPr>
        <dsp:cNvPr id="0" name=""/>
        <dsp:cNvSpPr/>
      </dsp:nvSpPr>
      <dsp:spPr>
        <a:xfrm>
          <a:off x="1386839" y="1024044"/>
          <a:ext cx="5547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2BF47E-06B8-4230-8142-E4452D6EB5A4}">
      <dsp:nvSpPr>
        <dsp:cNvPr id="0" name=""/>
        <dsp:cNvSpPr/>
      </dsp:nvSpPr>
      <dsp:spPr>
        <a:xfrm>
          <a:off x="1490852" y="1072686"/>
          <a:ext cx="5443347" cy="1071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dirty="0"/>
            <a:t>Host-based</a:t>
          </a:r>
        </a:p>
        <a:p>
          <a:pPr marL="0" lvl="0" indent="0" algn="l" defTabSz="711200">
            <a:lnSpc>
              <a:spcPct val="90000"/>
            </a:lnSpc>
            <a:spcBef>
              <a:spcPct val="0"/>
            </a:spcBef>
            <a:spcAft>
              <a:spcPct val="35000"/>
            </a:spcAft>
            <a:buNone/>
          </a:pPr>
          <a:r>
            <a:rPr lang="en-AU" sz="1600" kern="1200" dirty="0"/>
            <a:t>Identifies vulnerabilities on network hosts, i.e., workstations, servers, other network devices. Provide information on configuration and patch history.</a:t>
          </a:r>
        </a:p>
      </dsp:txBody>
      <dsp:txXfrm>
        <a:off x="1490852" y="1072686"/>
        <a:ext cx="5443347" cy="1071702"/>
      </dsp:txXfrm>
    </dsp:sp>
    <dsp:sp modelId="{CA5CBF15-7833-4B0E-B0AD-9660391B0C29}">
      <dsp:nvSpPr>
        <dsp:cNvPr id="0" name=""/>
        <dsp:cNvSpPr/>
      </dsp:nvSpPr>
      <dsp:spPr>
        <a:xfrm>
          <a:off x="1386839" y="2144388"/>
          <a:ext cx="5547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9F56A8-5764-4B0A-9789-E6D71B891772}">
      <dsp:nvSpPr>
        <dsp:cNvPr id="0" name=""/>
        <dsp:cNvSpPr/>
      </dsp:nvSpPr>
      <dsp:spPr>
        <a:xfrm>
          <a:off x="1490852" y="2193030"/>
          <a:ext cx="5443347" cy="972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dirty="0"/>
            <a:t>Application Scanners</a:t>
          </a:r>
        </a:p>
        <a:p>
          <a:pPr marL="0" lvl="0" indent="0" algn="l" defTabSz="711200">
            <a:lnSpc>
              <a:spcPct val="90000"/>
            </a:lnSpc>
            <a:spcBef>
              <a:spcPct val="0"/>
            </a:spcBef>
            <a:spcAft>
              <a:spcPct val="35000"/>
            </a:spcAft>
            <a:buNone/>
          </a:pPr>
          <a:r>
            <a:rPr lang="en-AU" sz="1600" kern="1200" dirty="0"/>
            <a:t>Detects known software vulnerabilities and configuration errors in network or web based applications  </a:t>
          </a:r>
        </a:p>
      </dsp:txBody>
      <dsp:txXfrm>
        <a:off x="1490852" y="2193030"/>
        <a:ext cx="5443347" cy="972833"/>
      </dsp:txXfrm>
    </dsp:sp>
    <dsp:sp modelId="{465D37BE-AB8E-4964-B17F-7476B519D46A}">
      <dsp:nvSpPr>
        <dsp:cNvPr id="0" name=""/>
        <dsp:cNvSpPr/>
      </dsp:nvSpPr>
      <dsp:spPr>
        <a:xfrm>
          <a:off x="1386839" y="3165863"/>
          <a:ext cx="5547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8A4969-396B-4320-AFC9-28D096CB4500}">
      <dsp:nvSpPr>
        <dsp:cNvPr id="0" name=""/>
        <dsp:cNvSpPr/>
      </dsp:nvSpPr>
      <dsp:spPr>
        <a:xfrm>
          <a:off x="1490852" y="3214505"/>
          <a:ext cx="5443347" cy="972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dirty="0"/>
            <a:t>Database Scanners</a:t>
          </a:r>
        </a:p>
        <a:p>
          <a:pPr marL="0" lvl="0" indent="0" algn="l" defTabSz="711200">
            <a:lnSpc>
              <a:spcPct val="90000"/>
            </a:lnSpc>
            <a:spcBef>
              <a:spcPct val="0"/>
            </a:spcBef>
            <a:spcAft>
              <a:spcPct val="35000"/>
            </a:spcAft>
            <a:buNone/>
          </a:pPr>
          <a:r>
            <a:rPr lang="en-AU" sz="1600" kern="1200" dirty="0"/>
            <a:t>Identifies database weaknesses and mis configurations to prevent attacks</a:t>
          </a:r>
        </a:p>
      </dsp:txBody>
      <dsp:txXfrm>
        <a:off x="1490852" y="3214505"/>
        <a:ext cx="5443347" cy="972833"/>
      </dsp:txXfrm>
    </dsp:sp>
    <dsp:sp modelId="{B55A34E2-1281-4217-8978-B7ED4768B365}">
      <dsp:nvSpPr>
        <dsp:cNvPr id="0" name=""/>
        <dsp:cNvSpPr/>
      </dsp:nvSpPr>
      <dsp:spPr>
        <a:xfrm>
          <a:off x="1386839" y="4187338"/>
          <a:ext cx="5547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9A14AA-7F6D-488B-BE89-E35D5059D291}">
      <dsp:nvSpPr>
        <dsp:cNvPr id="0" name=""/>
        <dsp:cNvSpPr/>
      </dsp:nvSpPr>
      <dsp:spPr>
        <a:xfrm>
          <a:off x="1490852" y="4235980"/>
          <a:ext cx="5443347" cy="972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u="none" kern="1200" dirty="0"/>
            <a:t>Wireless Scanners</a:t>
          </a:r>
        </a:p>
        <a:p>
          <a:pPr marL="0" lvl="0" indent="0" algn="l" defTabSz="711200">
            <a:lnSpc>
              <a:spcPct val="90000"/>
            </a:lnSpc>
            <a:spcBef>
              <a:spcPct val="0"/>
            </a:spcBef>
            <a:spcAft>
              <a:spcPct val="35000"/>
            </a:spcAft>
            <a:buNone/>
          </a:pPr>
          <a:r>
            <a:rPr lang="en-AU" sz="1600" kern="1200" dirty="0"/>
            <a:t>Identifies rouge access points and validate network is configured securely  </a:t>
          </a:r>
        </a:p>
      </dsp:txBody>
      <dsp:txXfrm>
        <a:off x="1490852" y="4235980"/>
        <a:ext cx="5443347" cy="972833"/>
      </dsp:txXfrm>
    </dsp:sp>
    <dsp:sp modelId="{D980C5F4-12C4-4CD9-9D79-803459CCFE69}">
      <dsp:nvSpPr>
        <dsp:cNvPr id="0" name=""/>
        <dsp:cNvSpPr/>
      </dsp:nvSpPr>
      <dsp:spPr>
        <a:xfrm>
          <a:off x="1386839" y="5208814"/>
          <a:ext cx="5547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E82081D-C546-4403-96EE-9FFE6F40D2F4}" type="datetimeFigureOut">
              <a:rPr lang="en-US"/>
              <a:pPr>
                <a:defRPr/>
              </a:pPr>
              <a:t>5/3/2022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E796E2D0-AC93-441D-93BB-7455B95E5EB2}" type="slidenum">
              <a:rPr lang="en-US"/>
              <a:pPr>
                <a:defRPr/>
              </a:pPr>
              <a:t>‹#›</a:t>
            </a:fld>
            <a:endParaRPr lang="en-US" dirty="0"/>
          </a:p>
        </p:txBody>
      </p:sp>
    </p:spTree>
    <p:extLst>
      <p:ext uri="{BB962C8B-B14F-4D97-AF65-F5344CB8AC3E}">
        <p14:creationId xmlns:p14="http://schemas.microsoft.com/office/powerpoint/2010/main" val="1399276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B80FFF18-611E-47EE-89FB-90DAB24A5C82}" type="datetimeFigureOut">
              <a:rPr lang="en-US"/>
              <a:pPr>
                <a:defRPr/>
              </a:pPr>
              <a:t>5/3/2022</a:t>
            </a:fld>
            <a:endParaRPr lang="en-US" dirty="0"/>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94EAC2D3-69B3-4A0C-95B2-7DDBB4B871DA}" type="slidenum">
              <a:rPr lang="en-US"/>
              <a:pPr>
                <a:defRPr/>
              </a:pPr>
              <a:t>‹#›</a:t>
            </a:fld>
            <a:endParaRPr lang="en-US" dirty="0"/>
          </a:p>
        </p:txBody>
      </p:sp>
    </p:spTree>
    <p:extLst>
      <p:ext uri="{BB962C8B-B14F-4D97-AF65-F5344CB8AC3E}">
        <p14:creationId xmlns:p14="http://schemas.microsoft.com/office/powerpoint/2010/main" val="9286654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ico.org.uk/about-the-ico/news-and-events/news-and-blogs/2020/07/oaic-and-ico-open-joint-investigation-into-clearview-ai-inc/"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nytimes.com/2020/01/18/technology/clearview-privacy-facial-recognition.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orkplus.splunk.com/universiti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6380883-17CA-434B-A982-52CC20865067}" type="slidenum">
              <a:rPr lang="en-US" smtClean="0"/>
              <a:pPr/>
              <a:t>1</a:t>
            </a:fld>
            <a:endParaRPr lang="en-US" dirty="0"/>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ln/>
        </p:spPr>
        <p:txBody>
          <a:bodyPr/>
          <a:lstStyle/>
          <a:p>
            <a:pPr eaLnBrk="1" hangingPunct="1"/>
            <a:endParaRPr lang="es-EC" dirty="0"/>
          </a:p>
        </p:txBody>
      </p:sp>
    </p:spTree>
    <p:extLst>
      <p:ext uri="{BB962C8B-B14F-4D97-AF65-F5344CB8AC3E}">
        <p14:creationId xmlns:p14="http://schemas.microsoft.com/office/powerpoint/2010/main" val="3351159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aseline="0" dirty="0" err="1"/>
              <a:t>Gophish</a:t>
            </a:r>
            <a:r>
              <a:rPr lang="en-US" sz="1800" baseline="0" dirty="0"/>
              <a:t>, read slide</a:t>
            </a:r>
          </a:p>
          <a:p>
            <a:endParaRPr lang="en-US" sz="1800" baseline="0" dirty="0"/>
          </a:p>
          <a:p>
            <a:r>
              <a:rPr lang="en-US" sz="1800" b="1" baseline="0" dirty="0"/>
              <a:t>Nmap – </a:t>
            </a:r>
            <a:r>
              <a:rPr lang="en-US" sz="1800" b="1" baseline="0" dirty="0" err="1"/>
              <a:t>ZenMap</a:t>
            </a:r>
            <a:r>
              <a:rPr lang="en-US" sz="1800" b="1" baseline="0" dirty="0"/>
              <a:t>, included with Kali</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800" baseline="0" dirty="0"/>
              <a:t>Nmap the “network mapper” is a great tool for network discovery and security auditing.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800" baseline="0" dirty="0"/>
              <a:t>The tool analyzes IP packets to gain a ton of information about systems including: the services running on the system, operating system, presence and type of firewalls, and more. There is the traditional command line version, but the </a:t>
            </a:r>
            <a:r>
              <a:rPr lang="en-US" sz="1800" baseline="0" dirty="0" err="1"/>
              <a:t>Zenmap</a:t>
            </a:r>
            <a:r>
              <a:rPr lang="en-US" sz="1800" baseline="0" dirty="0"/>
              <a:t> graphic user interface (GUI) is a nice add-on</a:t>
            </a:r>
          </a:p>
          <a:p>
            <a:endParaRPr lang="en-US" sz="1800" baseline="0" dirty="0"/>
          </a:p>
          <a:p>
            <a:r>
              <a:rPr lang="en-US" sz="1800" b="1" baseline="0" dirty="0"/>
              <a:t>Breach Alarm’</a:t>
            </a:r>
            <a:r>
              <a:rPr lang="en-US" sz="1800" b="1" dirty="0"/>
              <a:t> third-party service – </a:t>
            </a:r>
            <a:r>
              <a:rPr lang="en-US" sz="1800" b="1"/>
              <a:t>Discontinued since 2021</a:t>
            </a:r>
          </a:p>
          <a:p>
            <a:endParaRPr lang="en-US" sz="1800" b="1" dirty="0"/>
          </a:p>
          <a:p>
            <a:r>
              <a:rPr lang="en-US" sz="1800" dirty="0"/>
              <a:t>Breach Alarm crawls the deep parts of the internet to discovery if your credentials have been compromised. Simply put in your email address and it will tell you whether or not you should change your password.</a:t>
            </a:r>
          </a:p>
          <a:p>
            <a:r>
              <a:rPr lang="en-US" sz="1800" dirty="0"/>
              <a:t>Makes use of stolen password lists</a:t>
            </a:r>
          </a:p>
          <a:p>
            <a:r>
              <a:rPr lang="en-US" sz="1800" dirty="0"/>
              <a:t>https://</a:t>
            </a:r>
            <a:r>
              <a:rPr lang="en-US" sz="1800" dirty="0" err="1"/>
              <a:t>breachalarm.com</a:t>
            </a:r>
            <a:r>
              <a:rPr lang="en-US" sz="1800" dirty="0"/>
              <a:t>/</a:t>
            </a:r>
          </a:p>
          <a:p>
            <a:endParaRPr lang="en-US" sz="1800" dirty="0"/>
          </a:p>
          <a:p>
            <a:r>
              <a:rPr lang="en-US" sz="1800" b="1" dirty="0"/>
              <a:t>Have I been pawned - website</a:t>
            </a:r>
          </a:p>
          <a:p>
            <a:r>
              <a:rPr lang="en-AU" sz="1800" dirty="0"/>
              <a:t>Developed by Troy Hunt, a Microsoft Regional Director and Most Valuable Professional awardee for Developer Security.  Have I been </a:t>
            </a:r>
            <a:r>
              <a:rPr lang="en-AU" sz="1800" dirty="0" err="1"/>
              <a:t>pwned</a:t>
            </a:r>
            <a:r>
              <a:rPr lang="en-AU" sz="1800" dirty="0"/>
              <a:t>? is a free resource for anyone to quickly assess if they may have been put at risk due to an online account of theirs having been compromised or "</a:t>
            </a:r>
            <a:r>
              <a:rPr lang="en-AU" sz="1800" dirty="0" err="1"/>
              <a:t>pwned</a:t>
            </a:r>
            <a:r>
              <a:rPr lang="en-AU" sz="1800" dirty="0"/>
              <a:t>" in a data breach. Troy has managed to keep the the site dead simple to use and entirely free so that it can remain of maximum benefit to the community.</a:t>
            </a:r>
            <a:endParaRPr lang="en-US" sz="1800" dirty="0"/>
          </a:p>
          <a:p>
            <a:r>
              <a:rPr lang="en-US" sz="1800" dirty="0"/>
              <a:t>https://</a:t>
            </a:r>
            <a:r>
              <a:rPr lang="en-US" sz="1800" dirty="0" err="1"/>
              <a:t>haveibeenpwned.com</a:t>
            </a:r>
            <a:r>
              <a:rPr lang="en-US" sz="1800" dirty="0"/>
              <a:t>/</a:t>
            </a:r>
          </a:p>
          <a:p>
            <a:endParaRPr lang="en-US" sz="1800" baseline="0" dirty="0"/>
          </a:p>
          <a:p>
            <a:r>
              <a:rPr lang="en-US" sz="1800" baseline="0" dirty="0"/>
              <a:t>https://cyberx.tech/free-cybersecurity-tools </a:t>
            </a:r>
          </a:p>
          <a:p>
            <a:endParaRPr lang="en-US" sz="1800" baseline="0" dirty="0"/>
          </a:p>
          <a:p>
            <a:r>
              <a:rPr lang="en-US" sz="1800" baseline="0" dirty="0"/>
              <a:t>https://owasp.org/www-community/Vulnerability_Scanning_Tools</a:t>
            </a:r>
          </a:p>
        </p:txBody>
      </p:sp>
      <p:sp>
        <p:nvSpPr>
          <p:cNvPr id="4" name="Slide Number Placeholder 3"/>
          <p:cNvSpPr>
            <a:spLocks noGrp="1"/>
          </p:cNvSpPr>
          <p:nvPr>
            <p:ph type="sldNum" sz="quarter" idx="10"/>
          </p:nvPr>
        </p:nvSpPr>
        <p:spPr/>
        <p:txBody>
          <a:bodyPr/>
          <a:lstStyle/>
          <a:p>
            <a:pPr>
              <a:defRPr/>
            </a:pPr>
            <a:fld id="{94EAC2D3-69B3-4A0C-95B2-7DDBB4B871DA}" type="slidenum">
              <a:rPr lang="en-US" smtClean="0"/>
              <a:pPr>
                <a:defRPr/>
              </a:pPr>
              <a:t>10</a:t>
            </a:fld>
            <a:endParaRPr lang="en-US" dirty="0"/>
          </a:p>
        </p:txBody>
      </p:sp>
    </p:spTree>
    <p:extLst>
      <p:ext uri="{BB962C8B-B14F-4D97-AF65-F5344CB8AC3E}">
        <p14:creationId xmlns:p14="http://schemas.microsoft.com/office/powerpoint/2010/main" val="222207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Important for network management</a:t>
            </a:r>
          </a:p>
        </p:txBody>
      </p:sp>
      <p:sp>
        <p:nvSpPr>
          <p:cNvPr id="4" name="Slide Number Placeholder 3"/>
          <p:cNvSpPr>
            <a:spLocks noGrp="1"/>
          </p:cNvSpPr>
          <p:nvPr>
            <p:ph type="sldNum" sz="quarter" idx="5"/>
          </p:nvPr>
        </p:nvSpPr>
        <p:spPr/>
        <p:txBody>
          <a:bodyPr/>
          <a:lstStyle/>
          <a:p>
            <a:pPr>
              <a:defRPr/>
            </a:pPr>
            <a:fld id="{94EAC2D3-69B3-4A0C-95B2-7DDBB4B871DA}" type="slidenum">
              <a:rPr lang="en-US" smtClean="0"/>
              <a:pPr>
                <a:defRPr/>
              </a:pPr>
              <a:t>11</a:t>
            </a:fld>
            <a:endParaRPr lang="en-US" dirty="0"/>
          </a:p>
        </p:txBody>
      </p:sp>
    </p:spTree>
    <p:extLst>
      <p:ext uri="{BB962C8B-B14F-4D97-AF65-F5344CB8AC3E}">
        <p14:creationId xmlns:p14="http://schemas.microsoft.com/office/powerpoint/2010/main" val="3347598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aseline="0" dirty="0"/>
              <a:t>CVE – Common Vulnerabilities and exposures</a:t>
            </a:r>
          </a:p>
          <a:p>
            <a:r>
              <a:rPr lang="en-AU" sz="1800" dirty="0"/>
              <a:t>The Common Vulnerabilities and Exposures system provides a reference-method for publicly known information-security vulnerabilities and exposures</a:t>
            </a:r>
          </a:p>
          <a:p>
            <a:endParaRPr lang="en-AU" sz="1800" b="1" baseline="0" dirty="0"/>
          </a:p>
          <a:p>
            <a:r>
              <a:rPr lang="en-AU" sz="1800" b="1" baseline="0" dirty="0"/>
              <a:t>Show the news article for Clearview</a:t>
            </a:r>
          </a:p>
          <a:p>
            <a:r>
              <a:rPr lang="en-AU" sz="1800" dirty="0"/>
              <a:t>Privacy regulators in the U.K. and Australia </a:t>
            </a:r>
            <a:r>
              <a:rPr lang="en-AU" sz="1800" dirty="0">
                <a:hlinkClick r:id="rId3"/>
              </a:rPr>
              <a:t>have announced</a:t>
            </a:r>
            <a:r>
              <a:rPr lang="en-AU" sz="1800" dirty="0"/>
              <a:t> a joint probe into Clearview AI’s “data scraping” practices. </a:t>
            </a:r>
          </a:p>
          <a:p>
            <a:r>
              <a:rPr lang="en-AU" sz="1800" dirty="0"/>
              <a:t>The New York-headquartered company has built a facial recognition database by taking images from social media platforms and other websites without the consent of the people featured. It is reported that Clearview has “scraped” </a:t>
            </a:r>
            <a:r>
              <a:rPr lang="en-AU" sz="1800" dirty="0">
                <a:hlinkClick r:id="rId4"/>
              </a:rPr>
              <a:t>more than 3 billion images</a:t>
            </a:r>
            <a:r>
              <a:rPr lang="en-AU" sz="1800" dirty="0"/>
              <a:t> from the internet to build its database, which law enforcement agencies use to try and identify criminals.</a:t>
            </a:r>
          </a:p>
          <a:p>
            <a:endParaRPr lang="en-AU" sz="1800" baseline="0" dirty="0"/>
          </a:p>
          <a:p>
            <a:r>
              <a:rPr lang="en-AU" sz="1800" baseline="0" dirty="0"/>
              <a:t>https://</a:t>
            </a:r>
            <a:r>
              <a:rPr lang="en-AU" sz="1800" baseline="0" dirty="0" err="1"/>
              <a:t>www.cnbc.com</a:t>
            </a:r>
            <a:r>
              <a:rPr lang="en-AU" sz="1800" baseline="0" dirty="0"/>
              <a:t>/2020/07/09/australia-uk-launch-joint-probe-into-clearview-ais-data-scraping.html</a:t>
            </a:r>
          </a:p>
          <a:p>
            <a:endParaRPr lang="en-AU" sz="1800" baseline="0" dirty="0"/>
          </a:p>
          <a:p>
            <a:endParaRPr lang="en-AU" sz="1800" baseline="0" dirty="0"/>
          </a:p>
          <a:p>
            <a:r>
              <a:rPr lang="en-AU" sz="1800" b="1" baseline="0" dirty="0"/>
              <a:t>Interesting topic</a:t>
            </a:r>
          </a:p>
          <a:p>
            <a:r>
              <a:rPr lang="en-AU" sz="1800" baseline="0" dirty="0" err="1"/>
              <a:t>Propmted</a:t>
            </a:r>
            <a:r>
              <a:rPr lang="en-AU" sz="1800" baseline="0" dirty="0"/>
              <a:t> the rise of counter software</a:t>
            </a:r>
          </a:p>
          <a:p>
            <a:endParaRPr lang="en-AU" sz="1800" baseline="0" dirty="0"/>
          </a:p>
          <a:p>
            <a:r>
              <a:rPr lang="en-AU" sz="1800" dirty="0"/>
              <a:t>The way the software works is a little complex. Running your photos through Fawkes doesn’t make you invisible to facial recognition exactly. Instead, the software makes subtle changes to your photos so that any algorithm scanning those images in future sees you as a different person altogether. Essentially, running Fawkes on your photos is like adding an invisible mask to your selfies.</a:t>
            </a:r>
          </a:p>
          <a:p>
            <a:endParaRPr lang="en-AU" sz="1800" dirty="0"/>
          </a:p>
          <a:p>
            <a:r>
              <a:rPr lang="en-US" sz="1800" baseline="0" dirty="0"/>
              <a:t>https://</a:t>
            </a:r>
            <a:r>
              <a:rPr lang="en-US" sz="1800" baseline="0" dirty="0" err="1"/>
              <a:t>www.theverge.com</a:t>
            </a:r>
            <a:r>
              <a:rPr lang="en-US" sz="1800" baseline="0" dirty="0"/>
              <a:t>/2020/8/4/21353810/facial-recognition-block-ai-selfie-cloaking-</a:t>
            </a:r>
            <a:r>
              <a:rPr lang="en-US" sz="1800" baseline="0" dirty="0" err="1"/>
              <a:t>fawkes</a:t>
            </a:r>
            <a:r>
              <a:rPr lang="en-US" sz="1800" baseline="0" dirty="0"/>
              <a:t> </a:t>
            </a:r>
          </a:p>
        </p:txBody>
      </p:sp>
      <p:sp>
        <p:nvSpPr>
          <p:cNvPr id="4" name="Slide Number Placeholder 3"/>
          <p:cNvSpPr>
            <a:spLocks noGrp="1"/>
          </p:cNvSpPr>
          <p:nvPr>
            <p:ph type="sldNum" sz="quarter" idx="10"/>
          </p:nvPr>
        </p:nvSpPr>
        <p:spPr/>
        <p:txBody>
          <a:bodyPr/>
          <a:lstStyle/>
          <a:p>
            <a:pPr>
              <a:defRPr/>
            </a:pPr>
            <a:fld id="{94EAC2D3-69B3-4A0C-95B2-7DDBB4B871DA}" type="slidenum">
              <a:rPr lang="en-US" smtClean="0"/>
              <a:pPr>
                <a:defRPr/>
              </a:pPr>
              <a:t>12</a:t>
            </a:fld>
            <a:endParaRPr lang="en-US" dirty="0"/>
          </a:p>
        </p:txBody>
      </p:sp>
    </p:spTree>
    <p:extLst>
      <p:ext uri="{BB962C8B-B14F-4D97-AF65-F5344CB8AC3E}">
        <p14:creationId xmlns:p14="http://schemas.microsoft.com/office/powerpoint/2010/main" val="3315428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1" baseline="0" dirty="0" err="1"/>
              <a:t>Maltego</a:t>
            </a:r>
            <a:endParaRPr lang="en-US" sz="1800" b="1" baseline="0" dirty="0"/>
          </a:p>
          <a:p>
            <a:r>
              <a:rPr lang="en-AU" sz="1200" b="0" i="0" u="none" strike="noStrike" kern="1200" dirty="0">
                <a:solidFill>
                  <a:schemeClr val="tx1"/>
                </a:solidFill>
                <a:effectLst/>
                <a:latin typeface="Calibri" pitchFamily="34" charset="0"/>
                <a:ea typeface="+mn-ea"/>
                <a:cs typeface="+mn-cs"/>
              </a:rPr>
              <a:t>open source intelligence (OSINT) and graphical link analysis tool for gathering and connecting information for investigative tasks</a:t>
            </a:r>
            <a:endParaRPr lang="en-US" sz="1800" baseline="0" dirty="0"/>
          </a:p>
          <a:p>
            <a:r>
              <a:rPr lang="en-US" sz="1800" baseline="0" dirty="0"/>
              <a:t>Integrates with </a:t>
            </a:r>
            <a:r>
              <a:rPr lang="en-US" sz="1800" baseline="0" dirty="0" err="1"/>
              <a:t>SPLUNk</a:t>
            </a:r>
            <a:r>
              <a:rPr lang="en-US" sz="1800" baseline="0" dirty="0"/>
              <a:t> and other data sets for example PIPL</a:t>
            </a:r>
          </a:p>
          <a:p>
            <a:endParaRPr lang="en-US" sz="1800" baseline="0" dirty="0"/>
          </a:p>
          <a:p>
            <a:r>
              <a:rPr lang="en-US" sz="1800" baseline="0" dirty="0"/>
              <a:t>Uses Link analysis</a:t>
            </a:r>
          </a:p>
          <a:p>
            <a:endParaRPr lang="en-US" sz="1800" baseline="0" dirty="0"/>
          </a:p>
          <a:p>
            <a:r>
              <a:rPr lang="en-US" sz="1800" b="1" baseline="0" dirty="0"/>
              <a:t>Echosec</a:t>
            </a:r>
          </a:p>
          <a:p>
            <a:endParaRPr lang="en-US" sz="1800" b="1" baseline="0" dirty="0"/>
          </a:p>
          <a:p>
            <a:r>
              <a:rPr lang="en-US" sz="1200" b="0" i="0" kern="1200" dirty="0">
                <a:solidFill>
                  <a:schemeClr val="tx1"/>
                </a:solidFill>
                <a:effectLst/>
                <a:latin typeface="Calibri" pitchFamily="34" charset="0"/>
                <a:ea typeface="+mn-ea"/>
                <a:cs typeface="+mn-cs"/>
              </a:rPr>
              <a:t>The Echosec Systems Platform gathers real-time threat intelligence from thousands of online sources so you can detect threats faster and mitigate harm</a:t>
            </a:r>
          </a:p>
          <a:p>
            <a:endParaRPr lang="en-US" sz="1800" b="1" baseline="0" dirty="0"/>
          </a:p>
          <a:p>
            <a:pPr lvl="0"/>
            <a:r>
              <a:rPr lang="en-AU" sz="1800" dirty="0"/>
              <a:t>The Platform aggregates, filters, and visualizes public content across</a:t>
            </a:r>
          </a:p>
          <a:p>
            <a:pPr lvl="0"/>
            <a:r>
              <a:rPr lang="en-AU" sz="1800" dirty="0"/>
              <a:t>the surface, deep, and dark web—and uses machine learning capabilities</a:t>
            </a:r>
          </a:p>
          <a:p>
            <a:pPr lvl="0"/>
            <a:r>
              <a:rPr lang="en-AU" sz="1800" dirty="0"/>
              <a:t>to automatically categorize threats. Users can detect and monitor risks</a:t>
            </a:r>
          </a:p>
          <a:p>
            <a:pPr lvl="0"/>
            <a:r>
              <a:rPr lang="en-AU" sz="1800" dirty="0"/>
              <a:t>online quickly to keep people and assets safe.</a:t>
            </a:r>
          </a:p>
          <a:p>
            <a:pPr lvl="0"/>
            <a:endParaRPr lang="en-AU" sz="18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800" i="1" dirty="0"/>
              <a:t>“Beacon is a dark web search engine that allows users to search anonymously, without the need for a TOR browser,"</a:t>
            </a:r>
            <a:r>
              <a:rPr lang="en-AU" sz="1800" dirty="0"/>
              <a:t> says Echosec CTO Michael </a:t>
            </a:r>
            <a:r>
              <a:rPr lang="en-AU" sz="1800" dirty="0" err="1"/>
              <a:t>Raypold</a:t>
            </a:r>
            <a:r>
              <a:rPr lang="en-AU" sz="1800" dirty="0"/>
              <a:t>. </a:t>
            </a:r>
            <a:r>
              <a:rPr lang="en-AU" sz="1800" i="1" dirty="0"/>
              <a:t>"We’ve designed Beacon to be simple to interact with, while incorporating powerful advanced search tools, making searching unindexed data in the dark web as easy as using a surface web search engine.”</a:t>
            </a:r>
          </a:p>
          <a:p>
            <a:endParaRPr lang="en-US" sz="1800" baseline="0" dirty="0"/>
          </a:p>
          <a:p>
            <a:endParaRPr lang="en-US" sz="1800" baseline="0" dirty="0"/>
          </a:p>
          <a:p>
            <a:r>
              <a:rPr lang="en-US" sz="1800" baseline="0" dirty="0"/>
              <a:t>1 Billion per day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aseline="0" dirty="0"/>
              <a:t>18 data sources - Twitter and VK </a:t>
            </a:r>
            <a:r>
              <a:rPr lang="en-US" sz="1800" baseline="0" dirty="0" err="1"/>
              <a:t>etc</a:t>
            </a:r>
            <a:endParaRPr lang="en-US" sz="1800" baseline="0" dirty="0"/>
          </a:p>
          <a:p>
            <a:r>
              <a:rPr lang="en-US" sz="1800" baseline="0" dirty="0"/>
              <a:t>250, news sources</a:t>
            </a:r>
          </a:p>
          <a:p>
            <a:r>
              <a:rPr lang="en-US" sz="1800" baseline="0" dirty="0"/>
              <a:t>Clear web</a:t>
            </a:r>
          </a:p>
          <a:p>
            <a:endParaRPr lang="en-US" sz="1800" baseline="0" dirty="0"/>
          </a:p>
          <a:p>
            <a:r>
              <a:rPr lang="en-US" sz="1800" baseline="0" dirty="0"/>
              <a:t>Market place selling company information</a:t>
            </a:r>
          </a:p>
          <a:p>
            <a:endParaRPr lang="en-US" sz="1800" baseline="0" dirty="0"/>
          </a:p>
          <a:p>
            <a:endParaRPr lang="en-AU" sz="1800" i="1" dirty="0"/>
          </a:p>
          <a:p>
            <a:r>
              <a:rPr lang="en-GB" sz="1800" dirty="0"/>
              <a:t>https://</a:t>
            </a:r>
            <a:r>
              <a:rPr lang="en-GB" sz="1800" dirty="0" err="1"/>
              <a:t>hothardware.com</a:t>
            </a:r>
            <a:r>
              <a:rPr lang="en-GB" sz="1800" dirty="0"/>
              <a:t>/news/beacon-dark-web-search-engine-probes-the-internet-underworld</a:t>
            </a:r>
          </a:p>
          <a:p>
            <a:r>
              <a:rPr lang="en-GB" sz="1800" dirty="0"/>
              <a:t>https://</a:t>
            </a:r>
            <a:r>
              <a:rPr lang="en-GB" sz="1800" dirty="0" err="1"/>
              <a:t>www.technotification.com</a:t>
            </a:r>
            <a:r>
              <a:rPr lang="en-GB" sz="1800" dirty="0"/>
              <a:t>/2019/02/beacon-dark-web-search-</a:t>
            </a:r>
            <a:r>
              <a:rPr lang="en-GB" sz="1800" dirty="0" err="1"/>
              <a:t>engine.html</a:t>
            </a:r>
            <a:endParaRPr lang="en-GB" sz="1800" dirty="0"/>
          </a:p>
          <a:p>
            <a:endParaRPr lang="en-GB" sz="1800" dirty="0"/>
          </a:p>
          <a:p>
            <a:r>
              <a:rPr lang="en-US" sz="1800" b="1" baseline="0" dirty="0"/>
              <a:t>Beacon</a:t>
            </a:r>
          </a:p>
          <a:p>
            <a:r>
              <a:rPr lang="en-US" sz="1800" b="1" baseline="0" dirty="0"/>
              <a:t>Searches deep web</a:t>
            </a:r>
          </a:p>
          <a:p>
            <a:r>
              <a:rPr lang="en-US" sz="1800" b="1" baseline="0" dirty="0"/>
              <a:t>Show screen shots</a:t>
            </a:r>
          </a:p>
          <a:p>
            <a:endParaRPr lang="en-US" sz="1800" b="1" baseline="0" dirty="0"/>
          </a:p>
          <a:p>
            <a:endParaRPr lang="en-US" sz="1800" b="1" baseline="0" dirty="0"/>
          </a:p>
          <a:p>
            <a:endParaRPr lang="en-US" sz="1800" baseline="0" dirty="0"/>
          </a:p>
          <a:p>
            <a:r>
              <a:rPr lang="en-US" sz="1800" b="0" baseline="0" dirty="0" err="1"/>
              <a:t>Pipl</a:t>
            </a:r>
            <a:r>
              <a:rPr lang="en-US" sz="1800"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800" dirty="0"/>
              <a:t>people search application is a rapid identify verification tool used by investigators and fraud analysts to discover online identities and match to  a person's real identity using open-source intelligence  </a:t>
            </a:r>
            <a:endParaRPr lang="en-US" sz="1800" baseline="0" dirty="0"/>
          </a:p>
          <a:p>
            <a:endParaRPr lang="en-US" sz="1800" baseline="0" dirty="0"/>
          </a:p>
          <a:p>
            <a:r>
              <a:rPr lang="en-US" sz="1800" baseline="0" dirty="0"/>
              <a:t>https://</a:t>
            </a:r>
            <a:r>
              <a:rPr lang="en-US" sz="1800" baseline="0" dirty="0" err="1"/>
              <a:t>pipl.com</a:t>
            </a:r>
            <a:r>
              <a:rPr lang="en-US" sz="1800" baseline="0" dirty="0"/>
              <a:t>/</a:t>
            </a:r>
            <a:r>
              <a:rPr lang="en-US" sz="1800" baseline="0" dirty="0" err="1"/>
              <a:t>pipl</a:t>
            </a:r>
            <a:r>
              <a:rPr lang="en-US" sz="1800" baseline="0" dirty="0"/>
              <a:t>-search</a:t>
            </a:r>
          </a:p>
          <a:p>
            <a:endParaRPr lang="en-US" sz="1800" baseline="0" dirty="0"/>
          </a:p>
          <a:p>
            <a:r>
              <a:rPr lang="en-US" sz="1800" b="1" baseline="0" dirty="0"/>
              <a:t>SHODAN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800" dirty="0"/>
              <a:t>A search engine for Internet-connected devices (IoT). Use Shodan to discover what devices are connected to the Internet, where they are located and who maybe using them, for example, power plants, phones, Smart TVs, refrigerators </a:t>
            </a:r>
          </a:p>
          <a:p>
            <a:endParaRPr lang="en-US" sz="1800" b="1" baseline="0" dirty="0"/>
          </a:p>
          <a:p>
            <a:r>
              <a:rPr lang="en-US" sz="1800" b="1" baseline="0" dirty="0" err="1"/>
              <a:t>Shodan.io</a:t>
            </a:r>
            <a:endParaRPr lang="en-US" sz="1800" b="1" baseline="0" dirty="0"/>
          </a:p>
          <a:p>
            <a:endParaRPr lang="en-US" sz="1800" baseline="0" dirty="0"/>
          </a:p>
          <a:p>
            <a:endParaRPr lang="en-US" sz="1800" baseline="0" dirty="0"/>
          </a:p>
          <a:p>
            <a:r>
              <a:rPr lang="en-US" sz="1800" baseline="0" dirty="0"/>
              <a:t>Breaches</a:t>
            </a:r>
          </a:p>
          <a:p>
            <a:r>
              <a:rPr lang="en-US" sz="1800" baseline="0" dirty="0"/>
              <a:t>Will </a:t>
            </a:r>
            <a:r>
              <a:rPr lang="en-US" sz="1800" baseline="0" dirty="0" err="1"/>
              <a:t>ist</a:t>
            </a:r>
            <a:r>
              <a:rPr lang="en-US" sz="1800" baseline="0" dirty="0"/>
              <a:t> off persons name and password, obfuscated passwords </a:t>
            </a:r>
          </a:p>
          <a:p>
            <a:endParaRPr lang="en-US" sz="1800" baseline="0" dirty="0"/>
          </a:p>
          <a:p>
            <a:r>
              <a:rPr lang="en-US" sz="1800" baseline="0" dirty="0"/>
              <a:t>The </a:t>
            </a:r>
            <a:r>
              <a:rPr lang="en-US" sz="1800" baseline="0" dirty="0" err="1"/>
              <a:t>Harcester</a:t>
            </a:r>
            <a:endParaRPr lang="en-US" sz="18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kern="1200" dirty="0">
                <a:solidFill>
                  <a:schemeClr val="tx1"/>
                </a:solidFill>
                <a:effectLst/>
                <a:latin typeface="Calibri" pitchFamily="34" charset="0"/>
                <a:ea typeface="+mn-ea"/>
                <a:cs typeface="+mn-cs"/>
              </a:rPr>
              <a:t>./</a:t>
            </a:r>
            <a:r>
              <a:rPr lang="en-AU" sz="1200" kern="1200" dirty="0" err="1">
                <a:solidFill>
                  <a:schemeClr val="tx1"/>
                </a:solidFill>
                <a:effectLst/>
                <a:latin typeface="Calibri" pitchFamily="34" charset="0"/>
                <a:ea typeface="+mn-ea"/>
                <a:cs typeface="+mn-cs"/>
              </a:rPr>
              <a:t>theHarvester.py</a:t>
            </a:r>
            <a:r>
              <a:rPr lang="en-AU" sz="1200" kern="1200" dirty="0">
                <a:solidFill>
                  <a:schemeClr val="tx1"/>
                </a:solidFill>
                <a:effectLst/>
                <a:latin typeface="Calibri" pitchFamily="34" charset="0"/>
                <a:ea typeface="+mn-ea"/>
                <a:cs typeface="+mn-cs"/>
              </a:rPr>
              <a:t> –d</a:t>
            </a:r>
            <a:r>
              <a:rPr lang="en-AU" sz="1800" dirty="0">
                <a:effectLst/>
              </a:rPr>
              <a:t> </a:t>
            </a:r>
            <a:r>
              <a:rPr lang="en-AU" sz="1200" kern="1200" dirty="0">
                <a:solidFill>
                  <a:schemeClr val="tx1"/>
                </a:solidFill>
                <a:effectLst/>
                <a:latin typeface="Calibri" pitchFamily="34" charset="0"/>
                <a:ea typeface="+mn-ea"/>
                <a:cs typeface="+mn-cs"/>
              </a:rPr>
              <a:t>domain-</a:t>
            </a:r>
            <a:r>
              <a:rPr lang="en-AU" sz="1200" kern="1200" dirty="0" err="1">
                <a:solidFill>
                  <a:schemeClr val="tx1"/>
                </a:solidFill>
                <a:effectLst/>
                <a:latin typeface="Calibri" pitchFamily="34" charset="0"/>
                <a:ea typeface="+mn-ea"/>
                <a:cs typeface="+mn-cs"/>
              </a:rPr>
              <a:t>name.com</a:t>
            </a:r>
            <a:r>
              <a:rPr lang="en-AU" sz="1800" dirty="0">
                <a:effectLst/>
              </a:rPr>
              <a:t> </a:t>
            </a:r>
            <a:r>
              <a:rPr lang="en-AU" sz="1200" kern="1200" dirty="0">
                <a:solidFill>
                  <a:schemeClr val="tx1"/>
                </a:solidFill>
                <a:effectLst/>
                <a:latin typeface="Calibri" pitchFamily="34" charset="0"/>
                <a:ea typeface="+mn-ea"/>
                <a:cs typeface="+mn-cs"/>
              </a:rPr>
              <a:t>–l 10 –b google</a:t>
            </a:r>
            <a:endParaRPr lang="en-AU" sz="1800" dirty="0">
              <a:effectLst/>
            </a:endParaRPr>
          </a:p>
          <a:p>
            <a:endParaRPr lang="en-US" sz="1800" baseline="0" dirty="0"/>
          </a:p>
          <a:p>
            <a:endParaRPr lang="en-US" sz="1800" baseline="0" dirty="0"/>
          </a:p>
          <a:p>
            <a:r>
              <a:rPr lang="en-US" sz="1800" baseline="0" dirty="0" err="1"/>
              <a:t>shodan.io</a:t>
            </a:r>
            <a:endParaRPr lang="en-US" sz="1800" baseline="0" dirty="0"/>
          </a:p>
          <a:p>
            <a:endParaRPr lang="en-US" sz="1800" baseline="0" dirty="0"/>
          </a:p>
          <a:p>
            <a:endParaRPr lang="en-US" sz="1800" baseline="0" dirty="0"/>
          </a:p>
        </p:txBody>
      </p:sp>
      <p:sp>
        <p:nvSpPr>
          <p:cNvPr id="4" name="Slide Number Placeholder 3"/>
          <p:cNvSpPr>
            <a:spLocks noGrp="1"/>
          </p:cNvSpPr>
          <p:nvPr>
            <p:ph type="sldNum" sz="quarter" idx="10"/>
          </p:nvPr>
        </p:nvSpPr>
        <p:spPr/>
        <p:txBody>
          <a:bodyPr/>
          <a:lstStyle/>
          <a:p>
            <a:pPr>
              <a:defRPr/>
            </a:pPr>
            <a:fld id="{94EAC2D3-69B3-4A0C-95B2-7DDBB4B871DA}" type="slidenum">
              <a:rPr lang="en-US" smtClean="0"/>
              <a:pPr>
                <a:defRPr/>
              </a:pPr>
              <a:t>13</a:t>
            </a:fld>
            <a:endParaRPr lang="en-US" dirty="0"/>
          </a:p>
        </p:txBody>
      </p:sp>
    </p:spTree>
    <p:extLst>
      <p:ext uri="{BB962C8B-B14F-4D97-AF65-F5344CB8AC3E}">
        <p14:creationId xmlns:p14="http://schemas.microsoft.com/office/powerpoint/2010/main" val="742990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aseline="0" dirty="0" err="1"/>
              <a:t>Maltego</a:t>
            </a:r>
            <a:endParaRPr lang="en-US" sz="1800" baseline="0" dirty="0"/>
          </a:p>
          <a:p>
            <a:r>
              <a:rPr lang="en-AU" sz="1200" b="0" i="0" u="none" strike="noStrike" kern="1200" dirty="0">
                <a:solidFill>
                  <a:schemeClr val="tx1"/>
                </a:solidFill>
                <a:effectLst/>
                <a:latin typeface="Calibri" pitchFamily="34" charset="0"/>
                <a:ea typeface="+mn-ea"/>
                <a:cs typeface="+mn-cs"/>
              </a:rPr>
              <a:t>open source intelligence (OSINT) and graphical link analysis tool for gathering and connecting information for investigative tasks</a:t>
            </a:r>
            <a:endParaRPr lang="en-US" sz="1800" baseline="0" dirty="0"/>
          </a:p>
          <a:p>
            <a:r>
              <a:rPr lang="en-US" sz="1800" baseline="0" dirty="0"/>
              <a:t>Integrates with </a:t>
            </a:r>
            <a:r>
              <a:rPr lang="en-US" sz="1800" baseline="0" dirty="0" err="1"/>
              <a:t>SPLUNk</a:t>
            </a:r>
            <a:r>
              <a:rPr lang="en-US" sz="1800" baseline="0" dirty="0"/>
              <a:t> and other data sets for example PIPL</a:t>
            </a:r>
          </a:p>
          <a:p>
            <a:endParaRPr lang="en-US" sz="1800" baseline="0" dirty="0"/>
          </a:p>
          <a:p>
            <a:r>
              <a:rPr lang="en-US" sz="1800" baseline="0" dirty="0"/>
              <a:t>Link analysis</a:t>
            </a:r>
          </a:p>
          <a:p>
            <a:endParaRPr lang="en-US" sz="1800" baseline="0" dirty="0"/>
          </a:p>
          <a:p>
            <a:endParaRPr lang="en-US" sz="1800" baseline="0" dirty="0"/>
          </a:p>
          <a:p>
            <a:r>
              <a:rPr lang="en-US" sz="1800" baseline="0" dirty="0"/>
              <a:t>Have I been pawned</a:t>
            </a:r>
          </a:p>
          <a:p>
            <a:endParaRPr lang="en-US" sz="1800" baseline="0" dirty="0"/>
          </a:p>
          <a:p>
            <a:pPr lvl="0"/>
            <a:r>
              <a:rPr lang="en-AU" sz="1800" dirty="0"/>
              <a:t>The Platform aggregates, filters, and visualizes public content across</a:t>
            </a:r>
          </a:p>
          <a:p>
            <a:pPr lvl="0"/>
            <a:r>
              <a:rPr lang="en-AU" sz="1800" dirty="0"/>
              <a:t>the surface, deep, and dark web—and uses machine learning capabilities</a:t>
            </a:r>
          </a:p>
          <a:p>
            <a:pPr lvl="0"/>
            <a:r>
              <a:rPr lang="en-AU" sz="1800" dirty="0"/>
              <a:t>to automatically categorize threats. Users can detect and monitor risks</a:t>
            </a:r>
          </a:p>
          <a:p>
            <a:pPr lvl="0"/>
            <a:r>
              <a:rPr lang="en-AU" sz="1800" dirty="0"/>
              <a:t>online quickly to keep people and assets safe.</a:t>
            </a:r>
            <a:endParaRPr lang="en-GB" sz="1800" dirty="0"/>
          </a:p>
          <a:p>
            <a:endParaRPr lang="en-US" sz="1800" baseline="0" dirty="0"/>
          </a:p>
          <a:p>
            <a:endParaRPr lang="en-US" sz="1800" baseline="0" dirty="0"/>
          </a:p>
          <a:p>
            <a:endParaRPr lang="en-US" sz="1800" baseline="0" dirty="0"/>
          </a:p>
          <a:p>
            <a:r>
              <a:rPr lang="en-US" sz="1800" baseline="0" dirty="0"/>
              <a:t>Echo Sec</a:t>
            </a:r>
          </a:p>
          <a:p>
            <a:r>
              <a:rPr lang="en-US" sz="1800" baseline="0" dirty="0"/>
              <a:t>Twitter and VK</a:t>
            </a:r>
          </a:p>
          <a:p>
            <a:endParaRPr lang="en-US" sz="1800" baseline="0" dirty="0"/>
          </a:p>
          <a:p>
            <a:r>
              <a:rPr lang="en-US" sz="1800" baseline="0" dirty="0"/>
              <a:t>1 Billion per day</a:t>
            </a:r>
          </a:p>
          <a:p>
            <a:r>
              <a:rPr lang="en-US" sz="1800" baseline="0" dirty="0"/>
              <a:t>18 data sources</a:t>
            </a:r>
          </a:p>
          <a:p>
            <a:r>
              <a:rPr lang="en-US" sz="1800" baseline="0" dirty="0"/>
              <a:t>250, news sources</a:t>
            </a:r>
          </a:p>
          <a:p>
            <a:r>
              <a:rPr lang="en-US" sz="1800" baseline="0" dirty="0"/>
              <a:t>Clear web</a:t>
            </a:r>
          </a:p>
          <a:p>
            <a:endParaRPr lang="en-US" sz="1800" baseline="0" dirty="0"/>
          </a:p>
          <a:p>
            <a:r>
              <a:rPr lang="en-US" sz="1800" baseline="0" dirty="0"/>
              <a:t>If want </a:t>
            </a:r>
            <a:r>
              <a:rPr lang="en-US" sz="1800" baseline="0" dirty="0" err="1"/>
              <a:t>darkweb</a:t>
            </a:r>
            <a:r>
              <a:rPr lang="en-US" sz="1800" baseline="0" dirty="0"/>
              <a:t> use beacon</a:t>
            </a:r>
          </a:p>
          <a:p>
            <a:r>
              <a:rPr lang="en-US" sz="1800" baseline="0" dirty="0"/>
              <a:t>Market place selling company information</a:t>
            </a:r>
          </a:p>
          <a:p>
            <a:endParaRPr lang="en-US" sz="1800" baseline="0" dirty="0"/>
          </a:p>
          <a:p>
            <a:r>
              <a:rPr lang="en-US" sz="1800" baseline="0" dirty="0"/>
              <a:t>Breaches</a:t>
            </a:r>
          </a:p>
          <a:p>
            <a:r>
              <a:rPr lang="en-US" sz="1800" baseline="0" dirty="0"/>
              <a:t>Will </a:t>
            </a:r>
            <a:r>
              <a:rPr lang="en-US" sz="1800" baseline="0" dirty="0" err="1"/>
              <a:t>ist</a:t>
            </a:r>
            <a:r>
              <a:rPr lang="en-US" sz="1800" baseline="0" dirty="0"/>
              <a:t> off persons name and password, obfuscated passwords </a:t>
            </a:r>
          </a:p>
          <a:p>
            <a:endParaRPr lang="en-US" sz="1800" baseline="0" dirty="0"/>
          </a:p>
        </p:txBody>
      </p:sp>
      <p:sp>
        <p:nvSpPr>
          <p:cNvPr id="4" name="Slide Number Placeholder 3"/>
          <p:cNvSpPr>
            <a:spLocks noGrp="1"/>
          </p:cNvSpPr>
          <p:nvPr>
            <p:ph type="sldNum" sz="quarter" idx="10"/>
          </p:nvPr>
        </p:nvSpPr>
        <p:spPr/>
        <p:txBody>
          <a:bodyPr/>
          <a:lstStyle/>
          <a:p>
            <a:pPr>
              <a:defRPr/>
            </a:pPr>
            <a:fld id="{94EAC2D3-69B3-4A0C-95B2-7DDBB4B871DA}" type="slidenum">
              <a:rPr lang="en-US" smtClean="0"/>
              <a:pPr>
                <a:defRPr/>
              </a:pPr>
              <a:t>14</a:t>
            </a:fld>
            <a:endParaRPr lang="en-US" dirty="0"/>
          </a:p>
        </p:txBody>
      </p:sp>
    </p:spTree>
    <p:extLst>
      <p:ext uri="{BB962C8B-B14F-4D97-AF65-F5344CB8AC3E}">
        <p14:creationId xmlns:p14="http://schemas.microsoft.com/office/powerpoint/2010/main" val="913749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dirty="0"/>
          </a:p>
        </p:txBody>
      </p:sp>
      <p:sp>
        <p:nvSpPr>
          <p:cNvPr id="4" name="Slide Number Placeholder 3"/>
          <p:cNvSpPr>
            <a:spLocks noGrp="1"/>
          </p:cNvSpPr>
          <p:nvPr>
            <p:ph type="sldNum" sz="quarter" idx="5"/>
          </p:nvPr>
        </p:nvSpPr>
        <p:spPr/>
        <p:txBody>
          <a:bodyPr/>
          <a:lstStyle/>
          <a:p>
            <a:pPr>
              <a:defRPr/>
            </a:pPr>
            <a:fld id="{94EAC2D3-69B3-4A0C-95B2-7DDBB4B871DA}" type="slidenum">
              <a:rPr lang="en-US" smtClean="0"/>
              <a:pPr>
                <a:defRPr/>
              </a:pPr>
              <a:t>15</a:t>
            </a:fld>
            <a:endParaRPr lang="en-US" dirty="0"/>
          </a:p>
        </p:txBody>
      </p:sp>
    </p:spTree>
    <p:extLst>
      <p:ext uri="{BB962C8B-B14F-4D97-AF65-F5344CB8AC3E}">
        <p14:creationId xmlns:p14="http://schemas.microsoft.com/office/powerpoint/2010/main" val="2787455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Indexed pages are surface web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Unindexed pages are deep web</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dirty="0"/>
          </a:p>
        </p:txBody>
      </p:sp>
      <p:sp>
        <p:nvSpPr>
          <p:cNvPr id="4" name="Slide Number Placeholder 3"/>
          <p:cNvSpPr>
            <a:spLocks noGrp="1"/>
          </p:cNvSpPr>
          <p:nvPr>
            <p:ph type="sldNum" sz="quarter" idx="5"/>
          </p:nvPr>
        </p:nvSpPr>
        <p:spPr/>
        <p:txBody>
          <a:bodyPr/>
          <a:lstStyle/>
          <a:p>
            <a:pPr>
              <a:defRPr/>
            </a:pPr>
            <a:fld id="{94EAC2D3-69B3-4A0C-95B2-7DDBB4B871DA}" type="slidenum">
              <a:rPr lang="en-US" smtClean="0"/>
              <a:pPr>
                <a:defRPr/>
              </a:pPr>
              <a:t>16</a:t>
            </a:fld>
            <a:endParaRPr lang="en-US" dirty="0"/>
          </a:p>
        </p:txBody>
      </p:sp>
    </p:spTree>
    <p:extLst>
      <p:ext uri="{BB962C8B-B14F-4D97-AF65-F5344CB8AC3E}">
        <p14:creationId xmlns:p14="http://schemas.microsoft.com/office/powerpoint/2010/main" val="89288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Indexed pages are surface web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Unindexed pages are deep web</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dirty="0"/>
          </a:p>
        </p:txBody>
      </p:sp>
      <p:sp>
        <p:nvSpPr>
          <p:cNvPr id="4" name="Slide Number Placeholder 3"/>
          <p:cNvSpPr>
            <a:spLocks noGrp="1"/>
          </p:cNvSpPr>
          <p:nvPr>
            <p:ph type="sldNum" sz="quarter" idx="5"/>
          </p:nvPr>
        </p:nvSpPr>
        <p:spPr/>
        <p:txBody>
          <a:bodyPr/>
          <a:lstStyle/>
          <a:p>
            <a:pPr>
              <a:defRPr/>
            </a:pPr>
            <a:fld id="{94EAC2D3-69B3-4A0C-95B2-7DDBB4B871DA}" type="slidenum">
              <a:rPr lang="en-US" smtClean="0"/>
              <a:pPr>
                <a:defRPr/>
              </a:pPr>
              <a:t>17</a:t>
            </a:fld>
            <a:endParaRPr lang="en-US" dirty="0"/>
          </a:p>
        </p:txBody>
      </p:sp>
    </p:spTree>
    <p:extLst>
      <p:ext uri="{BB962C8B-B14F-4D97-AF65-F5344CB8AC3E}">
        <p14:creationId xmlns:p14="http://schemas.microsoft.com/office/powerpoint/2010/main" val="3443126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References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dirty="0" err="1"/>
              <a:t>Benlein</a:t>
            </a:r>
            <a:r>
              <a:rPr lang="en-AU" dirty="0"/>
              <a:t>, Jim, CISA,C.I.S.M., C.R.I.S.C. (2019). An introduction to the dark web.</a:t>
            </a:r>
            <a:r>
              <a:rPr lang="en-AU" i="1" dirty="0"/>
              <a:t> Credit Union Management, 42</a:t>
            </a:r>
            <a:r>
              <a:rPr lang="en-AU" dirty="0"/>
              <a:t>(5), 9. Retrieved from https://</a:t>
            </a:r>
            <a:r>
              <a:rPr lang="en-AU" dirty="0" err="1"/>
              <a:t>search.proquest.com</a:t>
            </a:r>
            <a:r>
              <a:rPr lang="en-AU" dirty="0"/>
              <a:t>/trade-journals/introduction-dark-web/</a:t>
            </a:r>
            <a:r>
              <a:rPr lang="en-AU" dirty="0" err="1"/>
              <a:t>docview</a:t>
            </a:r>
            <a:r>
              <a:rPr lang="en-AU" dirty="0"/>
              <a:t>/2214922366/se-2?accountid=10675 </a:t>
            </a:r>
            <a:endParaRPr lang="en-US" dirty="0">
              <a:latin typeface="Cambria" pitchFamily="18" charset="0"/>
              <a:ea typeface="ＭＳ Ｐゴシック"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dirty="0"/>
          </a:p>
        </p:txBody>
      </p:sp>
      <p:sp>
        <p:nvSpPr>
          <p:cNvPr id="4" name="Slide Number Placeholder 3"/>
          <p:cNvSpPr>
            <a:spLocks noGrp="1"/>
          </p:cNvSpPr>
          <p:nvPr>
            <p:ph type="sldNum" sz="quarter" idx="5"/>
          </p:nvPr>
        </p:nvSpPr>
        <p:spPr/>
        <p:txBody>
          <a:bodyPr/>
          <a:lstStyle/>
          <a:p>
            <a:pPr>
              <a:defRPr/>
            </a:pPr>
            <a:fld id="{94EAC2D3-69B3-4A0C-95B2-7DDBB4B871DA}" type="slidenum">
              <a:rPr lang="en-US" smtClean="0"/>
              <a:pPr>
                <a:defRPr/>
              </a:pPr>
              <a:t>18</a:t>
            </a:fld>
            <a:endParaRPr lang="en-US" dirty="0"/>
          </a:p>
        </p:txBody>
      </p:sp>
    </p:spTree>
    <p:extLst>
      <p:ext uri="{BB962C8B-B14F-4D97-AF65-F5344CB8AC3E}">
        <p14:creationId xmlns:p14="http://schemas.microsoft.com/office/powerpoint/2010/main" val="924982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dirty="0"/>
          </a:p>
        </p:txBody>
      </p:sp>
      <p:sp>
        <p:nvSpPr>
          <p:cNvPr id="4" name="Slide Number Placeholder 3"/>
          <p:cNvSpPr>
            <a:spLocks noGrp="1"/>
          </p:cNvSpPr>
          <p:nvPr>
            <p:ph type="sldNum" sz="quarter" idx="5"/>
          </p:nvPr>
        </p:nvSpPr>
        <p:spPr/>
        <p:txBody>
          <a:bodyPr/>
          <a:lstStyle/>
          <a:p>
            <a:pPr>
              <a:defRPr/>
            </a:pPr>
            <a:fld id="{94EAC2D3-69B3-4A0C-95B2-7DDBB4B871DA}" type="slidenum">
              <a:rPr lang="en-US" smtClean="0"/>
              <a:pPr>
                <a:defRPr/>
              </a:pPr>
              <a:t>19</a:t>
            </a:fld>
            <a:endParaRPr lang="en-US" dirty="0"/>
          </a:p>
        </p:txBody>
      </p:sp>
    </p:spTree>
    <p:extLst>
      <p:ext uri="{BB962C8B-B14F-4D97-AF65-F5344CB8AC3E}">
        <p14:creationId xmlns:p14="http://schemas.microsoft.com/office/powerpoint/2010/main" val="392568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aseline="0" dirty="0"/>
              <a:t>SIEM - Security Information and Event Management</a:t>
            </a:r>
          </a:p>
          <a:p>
            <a:endParaRPr lang="en-US" sz="1800" baseline="0" dirty="0"/>
          </a:p>
          <a:p>
            <a:endParaRPr lang="en-US" sz="1800" baseline="0" dirty="0"/>
          </a:p>
          <a:p>
            <a:r>
              <a:rPr lang="en-US" sz="1800" baseline="0" dirty="0"/>
              <a:t>What is SIEM</a:t>
            </a:r>
          </a:p>
          <a:p>
            <a:r>
              <a:rPr lang="en-US" sz="1800" baseline="0" dirty="0"/>
              <a:t>https://www.csoonline.com/article/2124604/network-security/what-is-siem-software-how-it-works-and-how-to-choose-the-right-tool.html</a:t>
            </a:r>
          </a:p>
          <a:p>
            <a:endParaRPr lang="en-US" sz="1800" baseline="0" dirty="0"/>
          </a:p>
          <a:p>
            <a:r>
              <a:rPr lang="en-US" sz="1800" baseline="0" dirty="0"/>
              <a:t>Best SIEM products</a:t>
            </a:r>
          </a:p>
          <a:p>
            <a:r>
              <a:rPr lang="en-US" sz="1800" baseline="0" dirty="0"/>
              <a:t>https://www.capterra.com/siem-software/</a:t>
            </a:r>
          </a:p>
          <a:p>
            <a:endParaRPr lang="en-US" sz="1800" baseline="0" dirty="0"/>
          </a:p>
          <a:p>
            <a:r>
              <a:rPr lang="en-US" sz="1800" baseline="0" dirty="0"/>
              <a:t>SPLUNK</a:t>
            </a:r>
          </a:p>
          <a:p>
            <a:r>
              <a:rPr lang="en-US" sz="1800" baseline="0" dirty="0"/>
              <a:t>https://</a:t>
            </a:r>
            <a:r>
              <a:rPr lang="en-US" sz="1800" baseline="0" dirty="0" err="1"/>
              <a:t>www.splunk.com</a:t>
            </a:r>
            <a:r>
              <a:rPr lang="en-US" sz="1800" baseline="0" dirty="0"/>
              <a:t>/</a:t>
            </a:r>
            <a:r>
              <a:rPr lang="en-US" sz="1800" baseline="0" dirty="0" err="1"/>
              <a:t>en_us</a:t>
            </a:r>
            <a:r>
              <a:rPr lang="en-US" sz="1800" baseline="0" dirty="0"/>
              <a:t>/resources/</a:t>
            </a:r>
            <a:r>
              <a:rPr lang="en-US" sz="1800" baseline="0" dirty="0" err="1"/>
              <a:t>videos.html</a:t>
            </a:r>
            <a:r>
              <a:rPr lang="en-US" sz="1800" baseline="0" dirty="0"/>
              <a:t> </a:t>
            </a:r>
          </a:p>
          <a:p>
            <a:endParaRPr lang="en-US" sz="1800" baseline="0" dirty="0"/>
          </a:p>
          <a:p>
            <a:endParaRPr lang="en-US" sz="1800" b="1" baseline="0" dirty="0"/>
          </a:p>
          <a:p>
            <a:r>
              <a:rPr lang="en-US" sz="1800" b="1" baseline="0" dirty="0"/>
              <a:t>SIEM started by log analysis, now morphed into SIEM</a:t>
            </a:r>
          </a:p>
          <a:p>
            <a:endParaRPr lang="en-US" sz="1800" baseline="0" dirty="0"/>
          </a:p>
          <a:p>
            <a:endParaRPr lang="en-US" sz="1800" baseline="0" dirty="0"/>
          </a:p>
          <a:p>
            <a:r>
              <a:rPr lang="en-US" sz="1800" dirty="0"/>
              <a:t>Security information and event management (</a:t>
            </a:r>
            <a:r>
              <a:rPr lang="en-US" sz="1800" b="1" dirty="0"/>
              <a:t>SIEM</a:t>
            </a:r>
            <a:r>
              <a:rPr lang="en-US" sz="1800" dirty="0"/>
              <a:t>) is an approach to security management that combines </a:t>
            </a:r>
          </a:p>
          <a:p>
            <a:r>
              <a:rPr lang="en-US" sz="1800" dirty="0"/>
              <a:t>SIM (security information management) and SEM (security event management) </a:t>
            </a:r>
          </a:p>
          <a:p>
            <a:r>
              <a:rPr lang="en-US" sz="1800" dirty="0"/>
              <a:t>functions into one security management system. </a:t>
            </a:r>
          </a:p>
          <a:p>
            <a:endParaRPr lang="en-US" sz="1800" dirty="0"/>
          </a:p>
          <a:p>
            <a:r>
              <a:rPr lang="en-US" sz="1800" dirty="0"/>
              <a:t>The acronym </a:t>
            </a:r>
            <a:r>
              <a:rPr lang="en-US" sz="1800" b="1" dirty="0"/>
              <a:t>SIEM</a:t>
            </a:r>
            <a:r>
              <a:rPr lang="en-US" sz="1800" dirty="0"/>
              <a:t> is pronounced "sim" with a silent e.</a:t>
            </a:r>
          </a:p>
          <a:p>
            <a:endParaRPr lang="en-US" sz="1800" baseline="0" dirty="0"/>
          </a:p>
          <a:p>
            <a:r>
              <a:rPr lang="en-US" sz="1800" dirty="0"/>
              <a:t>(</a:t>
            </a:r>
            <a:r>
              <a:rPr lang="en-US" sz="1800" b="1" dirty="0"/>
              <a:t>SIEM</a:t>
            </a:r>
            <a:r>
              <a:rPr lang="en-US" sz="1800" dirty="0"/>
              <a:t>) software products and services combine security information management (SIM) and security event management (SEM). </a:t>
            </a:r>
          </a:p>
          <a:p>
            <a:r>
              <a:rPr lang="en-US" sz="1800" dirty="0"/>
              <a:t>They provide real-time analysis of security alerts generated by applications and network hardware.</a:t>
            </a:r>
            <a:endParaRPr lang="en-US" sz="1800" baseline="0" dirty="0"/>
          </a:p>
          <a:p>
            <a:endParaRPr lang="en-US" sz="1800" baseline="0" dirty="0"/>
          </a:p>
        </p:txBody>
      </p:sp>
      <p:sp>
        <p:nvSpPr>
          <p:cNvPr id="4" name="Slide Number Placeholder 3"/>
          <p:cNvSpPr>
            <a:spLocks noGrp="1"/>
          </p:cNvSpPr>
          <p:nvPr>
            <p:ph type="sldNum" sz="quarter" idx="10"/>
          </p:nvPr>
        </p:nvSpPr>
        <p:spPr/>
        <p:txBody>
          <a:bodyPr/>
          <a:lstStyle/>
          <a:p>
            <a:pPr>
              <a:defRPr/>
            </a:pPr>
            <a:fld id="{94EAC2D3-69B3-4A0C-95B2-7DDBB4B871DA}" type="slidenum">
              <a:rPr lang="en-US" smtClean="0"/>
              <a:pPr>
                <a:defRPr/>
              </a:pPr>
              <a:t>2</a:t>
            </a:fld>
            <a:endParaRPr lang="en-US" dirty="0"/>
          </a:p>
        </p:txBody>
      </p:sp>
    </p:spTree>
    <p:extLst>
      <p:ext uri="{BB962C8B-B14F-4D97-AF65-F5344CB8AC3E}">
        <p14:creationId xmlns:p14="http://schemas.microsoft.com/office/powerpoint/2010/main" val="3293434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800" baseline="0" dirty="0"/>
          </a:p>
        </p:txBody>
      </p:sp>
      <p:sp>
        <p:nvSpPr>
          <p:cNvPr id="4" name="Slide Number Placeholder 3"/>
          <p:cNvSpPr>
            <a:spLocks noGrp="1"/>
          </p:cNvSpPr>
          <p:nvPr>
            <p:ph type="sldNum" sz="quarter" idx="10"/>
          </p:nvPr>
        </p:nvSpPr>
        <p:spPr/>
        <p:txBody>
          <a:bodyPr/>
          <a:lstStyle/>
          <a:p>
            <a:pPr>
              <a:defRPr/>
            </a:pPr>
            <a:fld id="{94EAC2D3-69B3-4A0C-95B2-7DDBB4B871DA}" type="slidenum">
              <a:rPr lang="en-US" smtClean="0"/>
              <a:pPr>
                <a:defRPr/>
              </a:pPr>
              <a:t>3</a:t>
            </a:fld>
            <a:endParaRPr lang="en-US" dirty="0"/>
          </a:p>
        </p:txBody>
      </p:sp>
    </p:spTree>
    <p:extLst>
      <p:ext uri="{BB962C8B-B14F-4D97-AF65-F5344CB8AC3E}">
        <p14:creationId xmlns:p14="http://schemas.microsoft.com/office/powerpoint/2010/main" val="4238400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800" baseline="0" dirty="0"/>
          </a:p>
        </p:txBody>
      </p:sp>
      <p:sp>
        <p:nvSpPr>
          <p:cNvPr id="4" name="Slide Number Placeholder 3"/>
          <p:cNvSpPr>
            <a:spLocks noGrp="1"/>
          </p:cNvSpPr>
          <p:nvPr>
            <p:ph type="sldNum" sz="quarter" idx="10"/>
          </p:nvPr>
        </p:nvSpPr>
        <p:spPr/>
        <p:txBody>
          <a:bodyPr/>
          <a:lstStyle/>
          <a:p>
            <a:pPr>
              <a:defRPr/>
            </a:pPr>
            <a:fld id="{94EAC2D3-69B3-4A0C-95B2-7DDBB4B871DA}" type="slidenum">
              <a:rPr lang="en-US" smtClean="0"/>
              <a:pPr>
                <a:defRPr/>
              </a:pPr>
              <a:t>4</a:t>
            </a:fld>
            <a:endParaRPr lang="en-US" dirty="0"/>
          </a:p>
        </p:txBody>
      </p:sp>
    </p:spTree>
    <p:extLst>
      <p:ext uri="{BB962C8B-B14F-4D97-AF65-F5344CB8AC3E}">
        <p14:creationId xmlns:p14="http://schemas.microsoft.com/office/powerpoint/2010/main" val="338838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800" baseline="0" dirty="0"/>
          </a:p>
        </p:txBody>
      </p:sp>
      <p:sp>
        <p:nvSpPr>
          <p:cNvPr id="4" name="Slide Number Placeholder 3"/>
          <p:cNvSpPr>
            <a:spLocks noGrp="1"/>
          </p:cNvSpPr>
          <p:nvPr>
            <p:ph type="sldNum" sz="quarter" idx="10"/>
          </p:nvPr>
        </p:nvSpPr>
        <p:spPr/>
        <p:txBody>
          <a:bodyPr/>
          <a:lstStyle/>
          <a:p>
            <a:pPr>
              <a:defRPr/>
            </a:pPr>
            <a:fld id="{94EAC2D3-69B3-4A0C-95B2-7DDBB4B871DA}" type="slidenum">
              <a:rPr lang="en-US" smtClean="0"/>
              <a:pPr>
                <a:defRPr/>
              </a:pPr>
              <a:t>5</a:t>
            </a:fld>
            <a:endParaRPr lang="en-US" dirty="0"/>
          </a:p>
        </p:txBody>
      </p:sp>
    </p:spTree>
    <p:extLst>
      <p:ext uri="{BB962C8B-B14F-4D97-AF65-F5344CB8AC3E}">
        <p14:creationId xmlns:p14="http://schemas.microsoft.com/office/powerpoint/2010/main" val="2754803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Example of a SPLUNK Dashboard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dirty="0"/>
          </a:p>
        </p:txBody>
      </p:sp>
      <p:sp>
        <p:nvSpPr>
          <p:cNvPr id="4" name="Slide Number Placeholder 3"/>
          <p:cNvSpPr>
            <a:spLocks noGrp="1"/>
          </p:cNvSpPr>
          <p:nvPr>
            <p:ph type="sldNum" sz="quarter" idx="5"/>
          </p:nvPr>
        </p:nvSpPr>
        <p:spPr/>
        <p:txBody>
          <a:bodyPr/>
          <a:lstStyle/>
          <a:p>
            <a:pPr>
              <a:defRPr/>
            </a:pPr>
            <a:fld id="{94EAC2D3-69B3-4A0C-95B2-7DDBB4B871DA}" type="slidenum">
              <a:rPr lang="en-US" smtClean="0"/>
              <a:pPr>
                <a:defRPr/>
              </a:pPr>
              <a:t>6</a:t>
            </a:fld>
            <a:endParaRPr lang="en-US" dirty="0"/>
          </a:p>
        </p:txBody>
      </p:sp>
    </p:spTree>
    <p:extLst>
      <p:ext uri="{BB962C8B-B14F-4D97-AF65-F5344CB8AC3E}">
        <p14:creationId xmlns:p14="http://schemas.microsoft.com/office/powerpoint/2010/main" val="168220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1" dirty="0">
                <a:latin typeface="Cambria" pitchFamily="18" charset="0"/>
                <a:ea typeface="ＭＳ Ｐゴシック" pitchFamily="34" charset="-128"/>
                <a:hlinkClick r:id="rId3"/>
              </a:rPr>
              <a:t>https://workplus.splunk.com/universities/</a:t>
            </a:r>
            <a:r>
              <a:rPr lang="en-US" sz="1800" b="1" dirty="0">
                <a:latin typeface="Cambria" pitchFamily="18" charset="0"/>
                <a:ea typeface="ＭＳ Ｐゴシック" pitchFamily="34" charset="-128"/>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b="1" dirty="0">
              <a:latin typeface="Cambria" pitchFamily="18" charset="0"/>
              <a:ea typeface="ＭＳ Ｐゴシック"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1" dirty="0">
                <a:latin typeface="Cambria" pitchFamily="18" charset="0"/>
                <a:ea typeface="ＭＳ Ｐゴシック" pitchFamily="34" charset="-128"/>
              </a:rPr>
              <a:t>Fundamentals 1 approximately 12 hours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1" dirty="0">
                <a:latin typeface="Cambria" pitchFamily="18" charset="0"/>
                <a:ea typeface="ＭＳ Ｐゴシック" pitchFamily="34" charset="-128"/>
              </a:rPr>
              <a:t>Fundamentals II – instructor lead course, virtual classroom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b="1" dirty="0">
              <a:latin typeface="Cambria" pitchFamily="18" charset="0"/>
              <a:ea typeface="ＭＳ Ｐゴシック"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1" dirty="0">
                <a:latin typeface="Cambria" pitchFamily="18" charset="0"/>
                <a:ea typeface="ＭＳ Ｐゴシック" pitchFamily="34" charset="-128"/>
              </a:rPr>
              <a:t>Next vulnerability scanners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b="1" dirty="0">
              <a:latin typeface="Cambria" pitchFamily="18" charset="0"/>
              <a:ea typeface="ＭＳ Ｐゴシック"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b="1" dirty="0">
              <a:latin typeface="Cambria" pitchFamily="18" charset="0"/>
              <a:ea typeface="ＭＳ Ｐゴシック"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baseline="0" dirty="0"/>
          </a:p>
          <a:p>
            <a:endParaRPr lang="en-US" sz="1800" baseline="0" dirty="0"/>
          </a:p>
        </p:txBody>
      </p:sp>
      <p:sp>
        <p:nvSpPr>
          <p:cNvPr id="4" name="Slide Number Placeholder 3"/>
          <p:cNvSpPr>
            <a:spLocks noGrp="1"/>
          </p:cNvSpPr>
          <p:nvPr>
            <p:ph type="sldNum" sz="quarter" idx="10"/>
          </p:nvPr>
        </p:nvSpPr>
        <p:spPr/>
        <p:txBody>
          <a:bodyPr/>
          <a:lstStyle/>
          <a:p>
            <a:pPr>
              <a:defRPr/>
            </a:pPr>
            <a:fld id="{94EAC2D3-69B3-4A0C-95B2-7DDBB4B871DA}" type="slidenum">
              <a:rPr lang="en-US" smtClean="0"/>
              <a:pPr>
                <a:defRPr/>
              </a:pPr>
              <a:t>7</a:t>
            </a:fld>
            <a:endParaRPr lang="en-US" dirty="0"/>
          </a:p>
        </p:txBody>
      </p:sp>
    </p:spTree>
    <p:extLst>
      <p:ext uri="{BB962C8B-B14F-4D97-AF65-F5344CB8AC3E}">
        <p14:creationId xmlns:p14="http://schemas.microsoft.com/office/powerpoint/2010/main" val="728833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aseline="0" dirty="0"/>
              <a:t>Offensive Security</a:t>
            </a:r>
          </a:p>
          <a:p>
            <a:r>
              <a:rPr lang="en-US" sz="1800" baseline="0" dirty="0"/>
              <a:t>Ad blockers’ </a:t>
            </a:r>
          </a:p>
          <a:p>
            <a:r>
              <a:rPr lang="en-US" sz="1800" baseline="0" dirty="0"/>
              <a:t>Have I been pawned</a:t>
            </a:r>
          </a:p>
          <a:p>
            <a:r>
              <a:rPr lang="en-US" sz="1800" baseline="0" dirty="0" err="1"/>
              <a:t>Aircrack</a:t>
            </a:r>
            <a:r>
              <a:rPr lang="en-US" sz="1800" baseline="0" dirty="0"/>
              <a:t> – Kali tools</a:t>
            </a:r>
          </a:p>
          <a:p>
            <a:endParaRPr lang="en-US" sz="1800" baseline="0" dirty="0"/>
          </a:p>
          <a:p>
            <a:r>
              <a:rPr lang="en-US" sz="1800" baseline="0" dirty="0"/>
              <a:t>Breach Alarm’</a:t>
            </a:r>
            <a:r>
              <a:rPr lang="en-US" sz="1800" dirty="0"/>
              <a:t> Breach Alarm crawls the deep parts of the internet to discovery if your credentials have been compromised. Simply put in your email address and it will tell you whether or not you should change your password.</a:t>
            </a:r>
          </a:p>
          <a:p>
            <a:endParaRPr lang="en-US" sz="1800" baseline="0" dirty="0"/>
          </a:p>
          <a:p>
            <a:r>
              <a:rPr lang="en-US" sz="1800" baseline="0" dirty="0"/>
              <a:t>https://cyberx.tech/free-cybersecurity-tools </a:t>
            </a:r>
          </a:p>
          <a:p>
            <a:endParaRPr lang="en-US" sz="1800" baseline="0" dirty="0"/>
          </a:p>
          <a:p>
            <a:r>
              <a:rPr lang="en-US" sz="1800" baseline="0" dirty="0"/>
              <a:t>https://owasp.org/www-community/Vulnerability_Scanning_Tools</a:t>
            </a:r>
          </a:p>
        </p:txBody>
      </p:sp>
      <p:sp>
        <p:nvSpPr>
          <p:cNvPr id="4" name="Slide Number Placeholder 3"/>
          <p:cNvSpPr>
            <a:spLocks noGrp="1"/>
          </p:cNvSpPr>
          <p:nvPr>
            <p:ph type="sldNum" sz="quarter" idx="10"/>
          </p:nvPr>
        </p:nvSpPr>
        <p:spPr/>
        <p:txBody>
          <a:bodyPr/>
          <a:lstStyle/>
          <a:p>
            <a:pPr>
              <a:defRPr/>
            </a:pPr>
            <a:fld id="{94EAC2D3-69B3-4A0C-95B2-7DDBB4B871DA}" type="slidenum">
              <a:rPr lang="en-US" smtClean="0"/>
              <a:pPr>
                <a:defRPr/>
              </a:pPr>
              <a:t>8</a:t>
            </a:fld>
            <a:endParaRPr lang="en-US" dirty="0"/>
          </a:p>
        </p:txBody>
      </p:sp>
    </p:spTree>
    <p:extLst>
      <p:ext uri="{BB962C8B-B14F-4D97-AF65-F5344CB8AC3E}">
        <p14:creationId xmlns:p14="http://schemas.microsoft.com/office/powerpoint/2010/main" val="478945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aseline="0" dirty="0"/>
              <a:t>Next miscellaneous tools</a:t>
            </a:r>
          </a:p>
        </p:txBody>
      </p:sp>
      <p:sp>
        <p:nvSpPr>
          <p:cNvPr id="4" name="Slide Number Placeholder 3"/>
          <p:cNvSpPr>
            <a:spLocks noGrp="1"/>
          </p:cNvSpPr>
          <p:nvPr>
            <p:ph type="sldNum" sz="quarter" idx="10"/>
          </p:nvPr>
        </p:nvSpPr>
        <p:spPr/>
        <p:txBody>
          <a:bodyPr/>
          <a:lstStyle/>
          <a:p>
            <a:pPr>
              <a:defRPr/>
            </a:pPr>
            <a:fld id="{94EAC2D3-69B3-4A0C-95B2-7DDBB4B871DA}" type="slidenum">
              <a:rPr lang="en-US" smtClean="0"/>
              <a:pPr>
                <a:defRPr/>
              </a:pPr>
              <a:t>9</a:t>
            </a:fld>
            <a:endParaRPr lang="en-US" dirty="0"/>
          </a:p>
        </p:txBody>
      </p:sp>
    </p:spTree>
    <p:extLst>
      <p:ext uri="{BB962C8B-B14F-4D97-AF65-F5344CB8AC3E}">
        <p14:creationId xmlns:p14="http://schemas.microsoft.com/office/powerpoint/2010/main" val="236360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3124200"/>
            <a:ext cx="10363200" cy="838200"/>
          </a:xfrm>
        </p:spPr>
        <p:txBody>
          <a:bodyPr/>
          <a:lstStyle>
            <a:lvl1pPr>
              <a:defRPr sz="4400"/>
            </a:lvl1pPr>
          </a:lstStyle>
          <a:p>
            <a:r>
              <a:rPr lang="en-US"/>
              <a:t>Click to edit Master title style</a:t>
            </a:r>
          </a:p>
        </p:txBody>
      </p:sp>
      <p:sp>
        <p:nvSpPr>
          <p:cNvPr id="4099" name="Rectangle 3"/>
          <p:cNvSpPr>
            <a:spLocks noGrp="1" noChangeArrowheads="1"/>
          </p:cNvSpPr>
          <p:nvPr>
            <p:ph type="subTitle" idx="1"/>
          </p:nvPr>
        </p:nvSpPr>
        <p:spPr>
          <a:xfrm>
            <a:off x="1828800" y="4191000"/>
            <a:ext cx="8331200" cy="990600"/>
          </a:xfrm>
        </p:spPr>
        <p:txBody>
          <a:bodyPr/>
          <a:lstStyle>
            <a:lvl1pPr marL="0" indent="0" algn="ctr">
              <a:buFontTx/>
              <a:buNone/>
              <a:defRPr sz="4300" b="1"/>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43012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C89A49CB-B637-4CDC-9547-5B797803C225}"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5D2AB8B-D5AE-4FF9-B4E3-28F99E8611EC}" type="slidenum">
              <a:rPr lang="en-AU"/>
              <a:pPr>
                <a:defRPr/>
              </a:pPr>
              <a:t>‹#›</a:t>
            </a:fld>
            <a:endParaRPr lang="en-AU"/>
          </a:p>
        </p:txBody>
      </p:sp>
    </p:spTree>
    <p:extLst>
      <p:ext uri="{BB962C8B-B14F-4D97-AF65-F5344CB8AC3E}">
        <p14:creationId xmlns:p14="http://schemas.microsoft.com/office/powerpoint/2010/main" val="23340451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7BEB8A6-1E04-417E-B275-2430F26AA3B0}"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EE62E6ED-3ACE-4542-A59E-4A3E9F244A84}" type="slidenum">
              <a:rPr lang="en-AU"/>
              <a:pPr>
                <a:defRPr/>
              </a:pPr>
              <a:t>‹#›</a:t>
            </a:fld>
            <a:endParaRPr lang="en-AU"/>
          </a:p>
        </p:txBody>
      </p:sp>
    </p:spTree>
    <p:extLst>
      <p:ext uri="{BB962C8B-B14F-4D97-AF65-F5344CB8AC3E}">
        <p14:creationId xmlns:p14="http://schemas.microsoft.com/office/powerpoint/2010/main" val="16790940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44D007B2-9B41-4DED-9378-BA34D669116B}"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0B10BD89-EF88-4CEA-88D9-144103FB0784}" type="slidenum">
              <a:rPr lang="en-AU"/>
              <a:pPr>
                <a:defRPr/>
              </a:pPr>
              <a:t>‹#›</a:t>
            </a:fld>
            <a:endParaRPr lang="en-AU"/>
          </a:p>
        </p:txBody>
      </p:sp>
    </p:spTree>
    <p:extLst>
      <p:ext uri="{BB962C8B-B14F-4D97-AF65-F5344CB8AC3E}">
        <p14:creationId xmlns:p14="http://schemas.microsoft.com/office/powerpoint/2010/main" val="24632123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2A3E0DF7-7464-4D11-B67B-C17EBB45E3B7}"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AE57D891-CEF8-4929-BBF4-33EA80E40FA3}" type="slidenum">
              <a:rPr lang="en-AU"/>
              <a:pPr>
                <a:defRPr/>
              </a:pPr>
              <a:t>‹#›</a:t>
            </a:fld>
            <a:endParaRPr lang="en-AU"/>
          </a:p>
        </p:txBody>
      </p:sp>
    </p:spTree>
    <p:extLst>
      <p:ext uri="{BB962C8B-B14F-4D97-AF65-F5344CB8AC3E}">
        <p14:creationId xmlns:p14="http://schemas.microsoft.com/office/powerpoint/2010/main" val="28885931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E9E6F5D7-3A19-46AF-8AAF-4FD7821331CC}"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B3FA06AF-7CFE-44C0-AA12-369170D45E43}" type="slidenum">
              <a:rPr lang="en-AU"/>
              <a:pPr>
                <a:defRPr/>
              </a:pPr>
              <a:t>‹#›</a:t>
            </a:fld>
            <a:endParaRPr lang="en-AU"/>
          </a:p>
        </p:txBody>
      </p:sp>
    </p:spTree>
    <p:extLst>
      <p:ext uri="{BB962C8B-B14F-4D97-AF65-F5344CB8AC3E}">
        <p14:creationId xmlns:p14="http://schemas.microsoft.com/office/powerpoint/2010/main" val="16089109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3E7B42A-5A68-4D43-95CA-544F6BB9D4DA}"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4FADE5D0-FF9D-4B10-A746-B21C3642A029}" type="slidenum">
              <a:rPr lang="en-AU"/>
              <a:pPr>
                <a:defRPr/>
              </a:pPr>
              <a:t>‹#›</a:t>
            </a:fld>
            <a:endParaRPr lang="en-AU"/>
          </a:p>
        </p:txBody>
      </p:sp>
    </p:spTree>
    <p:extLst>
      <p:ext uri="{BB962C8B-B14F-4D97-AF65-F5344CB8AC3E}">
        <p14:creationId xmlns:p14="http://schemas.microsoft.com/office/powerpoint/2010/main" val="131856676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2CF6D72-9B17-4CCA-A422-6C4B695E0383}"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1685B256-AED6-44E3-AE8B-E169B12AA148}" type="slidenum">
              <a:rPr lang="en-AU"/>
              <a:pPr>
                <a:defRPr/>
              </a:pPr>
              <a:t>‹#›</a:t>
            </a:fld>
            <a:endParaRPr lang="en-AU"/>
          </a:p>
        </p:txBody>
      </p:sp>
    </p:spTree>
    <p:extLst>
      <p:ext uri="{BB962C8B-B14F-4D97-AF65-F5344CB8AC3E}">
        <p14:creationId xmlns:p14="http://schemas.microsoft.com/office/powerpoint/2010/main" val="285387221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D5D406D-07DD-4A11-9A0F-87721FFFB3B8}"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1488E3AC-B9B6-4E58-8DF3-D67663B91FD4}" type="slidenum">
              <a:rPr lang="en-AU"/>
              <a:pPr>
                <a:defRPr/>
              </a:pPr>
              <a:t>‹#›</a:t>
            </a:fld>
            <a:endParaRPr lang="en-AU"/>
          </a:p>
        </p:txBody>
      </p:sp>
    </p:spTree>
    <p:extLst>
      <p:ext uri="{BB962C8B-B14F-4D97-AF65-F5344CB8AC3E}">
        <p14:creationId xmlns:p14="http://schemas.microsoft.com/office/powerpoint/2010/main" val="11839024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05FBB073-6508-4D6F-9213-D43F14D31831}"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94B7ED2-0664-41E3-BC07-2CE3AFD73529}" type="slidenum">
              <a:rPr lang="en-AU"/>
              <a:pPr>
                <a:defRPr/>
              </a:pPr>
              <a:t>‹#›</a:t>
            </a:fld>
            <a:endParaRPr lang="en-AU"/>
          </a:p>
        </p:txBody>
      </p:sp>
    </p:spTree>
    <p:extLst>
      <p:ext uri="{BB962C8B-B14F-4D97-AF65-F5344CB8AC3E}">
        <p14:creationId xmlns:p14="http://schemas.microsoft.com/office/powerpoint/2010/main" val="6539437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C5C46803-5060-4147-8CDE-FE3A12244A71}"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0801D561-5F16-4BB4-974E-641D5F51B5B9}" type="slidenum">
              <a:rPr lang="en-AU"/>
              <a:pPr>
                <a:defRPr/>
              </a:pPr>
              <a:t>‹#›</a:t>
            </a:fld>
            <a:endParaRPr lang="en-AU"/>
          </a:p>
        </p:txBody>
      </p:sp>
    </p:spTree>
    <p:extLst>
      <p:ext uri="{BB962C8B-B14F-4D97-AF65-F5344CB8AC3E}">
        <p14:creationId xmlns:p14="http://schemas.microsoft.com/office/powerpoint/2010/main" val="80123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25607930"/>
      </p:ext>
    </p:extLst>
  </p:cSld>
  <p:clrMapOvr>
    <a:masterClrMapping/>
  </p:clrMapOvr>
  <p:hf hd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33F56784-DA5B-4AA2-A92B-20FEE84629BB}"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CCEB293-7698-4EE8-8EE4-C1B73BB0EF21}" type="slidenum">
              <a:rPr lang="en-AU"/>
              <a:pPr>
                <a:defRPr/>
              </a:pPr>
              <a:t>‹#›</a:t>
            </a:fld>
            <a:endParaRPr lang="en-AU"/>
          </a:p>
        </p:txBody>
      </p:sp>
    </p:spTree>
    <p:extLst>
      <p:ext uri="{BB962C8B-B14F-4D97-AF65-F5344CB8AC3E}">
        <p14:creationId xmlns:p14="http://schemas.microsoft.com/office/powerpoint/2010/main" val="4055441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ADD1012C-0A25-4FA8-A5A5-F80C4DB438BE}"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4AC7D51E-58BB-4178-B20C-487B42E4536F}" type="slidenum">
              <a:rPr lang="en-AU"/>
              <a:pPr>
                <a:defRPr/>
              </a:pPr>
              <a:t>‹#›</a:t>
            </a:fld>
            <a:endParaRPr lang="en-AU"/>
          </a:p>
        </p:txBody>
      </p:sp>
    </p:spTree>
    <p:extLst>
      <p:ext uri="{BB962C8B-B14F-4D97-AF65-F5344CB8AC3E}">
        <p14:creationId xmlns:p14="http://schemas.microsoft.com/office/powerpoint/2010/main" val="66699127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9C66978-AFD2-449C-B461-B98AE25852E4}"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72B22622-0451-430B-9202-6A4D676B24F2}" type="slidenum">
              <a:rPr lang="en-AU"/>
              <a:pPr>
                <a:defRPr/>
              </a:pPr>
              <a:t>‹#›</a:t>
            </a:fld>
            <a:endParaRPr lang="en-AU"/>
          </a:p>
        </p:txBody>
      </p:sp>
    </p:spTree>
    <p:extLst>
      <p:ext uri="{BB962C8B-B14F-4D97-AF65-F5344CB8AC3E}">
        <p14:creationId xmlns:p14="http://schemas.microsoft.com/office/powerpoint/2010/main" val="190327346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A89E8D45-48FD-4FF0-B688-5B79F292BDC1}"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271B3EB9-1224-45F1-9940-F560E03483B5}" type="slidenum">
              <a:rPr lang="en-AU"/>
              <a:pPr>
                <a:defRPr/>
              </a:pPr>
              <a:t>‹#›</a:t>
            </a:fld>
            <a:endParaRPr lang="en-AU"/>
          </a:p>
        </p:txBody>
      </p:sp>
    </p:spTree>
    <p:extLst>
      <p:ext uri="{BB962C8B-B14F-4D97-AF65-F5344CB8AC3E}">
        <p14:creationId xmlns:p14="http://schemas.microsoft.com/office/powerpoint/2010/main" val="39810173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A7E736F1-E277-485B-8416-B905F723AF0A}"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063D12A3-1681-4DD3-A20F-1E7230B25755}" type="slidenum">
              <a:rPr lang="en-AU"/>
              <a:pPr>
                <a:defRPr/>
              </a:pPr>
              <a:t>‹#›</a:t>
            </a:fld>
            <a:endParaRPr lang="en-AU"/>
          </a:p>
        </p:txBody>
      </p:sp>
    </p:spTree>
    <p:extLst>
      <p:ext uri="{BB962C8B-B14F-4D97-AF65-F5344CB8AC3E}">
        <p14:creationId xmlns:p14="http://schemas.microsoft.com/office/powerpoint/2010/main" val="269702400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11605AE0-F55D-4A1B-8B0A-A26E258F1203}"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B1E294D6-A443-455B-B18F-2AACFD43243A}" type="slidenum">
              <a:rPr lang="en-AU"/>
              <a:pPr>
                <a:defRPr/>
              </a:pPr>
              <a:t>‹#›</a:t>
            </a:fld>
            <a:endParaRPr lang="en-AU"/>
          </a:p>
        </p:txBody>
      </p:sp>
    </p:spTree>
    <p:extLst>
      <p:ext uri="{BB962C8B-B14F-4D97-AF65-F5344CB8AC3E}">
        <p14:creationId xmlns:p14="http://schemas.microsoft.com/office/powerpoint/2010/main" val="833206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3E0C90-495F-4C8A-B429-086424E9148B}"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03FE7EE0-9184-49C1-9FD2-EB363B129278}" type="slidenum">
              <a:rPr lang="en-AU"/>
              <a:pPr>
                <a:defRPr/>
              </a:pPr>
              <a:t>‹#›</a:t>
            </a:fld>
            <a:endParaRPr lang="en-AU"/>
          </a:p>
        </p:txBody>
      </p:sp>
    </p:spTree>
    <p:extLst>
      <p:ext uri="{BB962C8B-B14F-4D97-AF65-F5344CB8AC3E}">
        <p14:creationId xmlns:p14="http://schemas.microsoft.com/office/powerpoint/2010/main" val="175008466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1BFDF41-40C7-43A2-99DB-480E9D29B600}"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88428686-E937-4D1D-99B2-635D99C84F0E}" type="slidenum">
              <a:rPr lang="en-AU"/>
              <a:pPr>
                <a:defRPr/>
              </a:pPr>
              <a:t>‹#›</a:t>
            </a:fld>
            <a:endParaRPr lang="en-AU"/>
          </a:p>
        </p:txBody>
      </p:sp>
    </p:spTree>
    <p:extLst>
      <p:ext uri="{BB962C8B-B14F-4D97-AF65-F5344CB8AC3E}">
        <p14:creationId xmlns:p14="http://schemas.microsoft.com/office/powerpoint/2010/main" val="3198923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7545ABF-2384-41CF-AD81-5609A9DEE4A2}"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576B9936-9A07-4FCF-8AC7-35E9A0452FF3}" type="slidenum">
              <a:rPr lang="en-AU"/>
              <a:pPr>
                <a:defRPr/>
              </a:pPr>
              <a:t>‹#›</a:t>
            </a:fld>
            <a:endParaRPr lang="en-AU"/>
          </a:p>
        </p:txBody>
      </p:sp>
    </p:spTree>
    <p:extLst>
      <p:ext uri="{BB962C8B-B14F-4D97-AF65-F5344CB8AC3E}">
        <p14:creationId xmlns:p14="http://schemas.microsoft.com/office/powerpoint/2010/main" val="123329743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05D19EE7-E895-4B91-991C-D4660744CAB7}"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478F735-2728-4212-B689-BB412B52D19E}" type="slidenum">
              <a:rPr lang="en-AU"/>
              <a:pPr>
                <a:defRPr/>
              </a:pPr>
              <a:t>‹#›</a:t>
            </a:fld>
            <a:endParaRPr lang="en-AU"/>
          </a:p>
        </p:txBody>
      </p:sp>
    </p:spTree>
    <p:extLst>
      <p:ext uri="{BB962C8B-B14F-4D97-AF65-F5344CB8AC3E}">
        <p14:creationId xmlns:p14="http://schemas.microsoft.com/office/powerpoint/2010/main" val="3307496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4434" y="1916114"/>
            <a:ext cx="5659967"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916114"/>
            <a:ext cx="5659967"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991526"/>
      </p:ext>
    </p:extLst>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CFF2DB2D-6F02-4763-9B86-19779EA5D23C}"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E8F3C3D5-901F-493A-8876-87DDCEE048B2}" type="slidenum">
              <a:rPr lang="en-AU"/>
              <a:pPr>
                <a:defRPr/>
              </a:pPr>
              <a:t>‹#›</a:t>
            </a:fld>
            <a:endParaRPr lang="en-AU"/>
          </a:p>
        </p:txBody>
      </p:sp>
    </p:spTree>
    <p:extLst>
      <p:ext uri="{BB962C8B-B14F-4D97-AF65-F5344CB8AC3E}">
        <p14:creationId xmlns:p14="http://schemas.microsoft.com/office/powerpoint/2010/main" val="7041735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230D765D-FAEF-44FD-A4AC-FCDB2803FE44}"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DB5300EC-9CD6-4773-B19C-F298A5E1F0F6}" type="slidenum">
              <a:rPr lang="en-AU"/>
              <a:pPr>
                <a:defRPr/>
              </a:pPr>
              <a:t>‹#›</a:t>
            </a:fld>
            <a:endParaRPr lang="en-AU"/>
          </a:p>
        </p:txBody>
      </p:sp>
    </p:spTree>
    <p:extLst>
      <p:ext uri="{BB962C8B-B14F-4D97-AF65-F5344CB8AC3E}">
        <p14:creationId xmlns:p14="http://schemas.microsoft.com/office/powerpoint/2010/main" val="168428778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F9BE18A5-C3E3-4DB7-AD1D-D101F3249398}"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69064C68-2569-4E8A-B7F5-BCBAC7A8627F}" type="slidenum">
              <a:rPr lang="en-AU"/>
              <a:pPr>
                <a:defRPr/>
              </a:pPr>
              <a:t>‹#›</a:t>
            </a:fld>
            <a:endParaRPr lang="en-AU"/>
          </a:p>
        </p:txBody>
      </p:sp>
    </p:spTree>
    <p:extLst>
      <p:ext uri="{BB962C8B-B14F-4D97-AF65-F5344CB8AC3E}">
        <p14:creationId xmlns:p14="http://schemas.microsoft.com/office/powerpoint/2010/main" val="254370647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03C97ED-91D0-413C-915B-8DB44DCEEF93}"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FF52784A-C10C-47A7-879A-0AF768972801}" type="slidenum">
              <a:rPr lang="en-AU"/>
              <a:pPr>
                <a:defRPr/>
              </a:pPr>
              <a:t>‹#›</a:t>
            </a:fld>
            <a:endParaRPr lang="en-AU"/>
          </a:p>
        </p:txBody>
      </p:sp>
    </p:spTree>
    <p:extLst>
      <p:ext uri="{BB962C8B-B14F-4D97-AF65-F5344CB8AC3E}">
        <p14:creationId xmlns:p14="http://schemas.microsoft.com/office/powerpoint/2010/main" val="397899616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451EA459-0879-44D2-9C8C-D9B6EB31CF25}"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848C3A9C-6C80-4294-A629-3AF340BBB3DF}" type="slidenum">
              <a:rPr lang="en-AU"/>
              <a:pPr>
                <a:defRPr/>
              </a:pPr>
              <a:t>‹#›</a:t>
            </a:fld>
            <a:endParaRPr lang="en-AU"/>
          </a:p>
        </p:txBody>
      </p:sp>
    </p:spTree>
    <p:extLst>
      <p:ext uri="{BB962C8B-B14F-4D97-AF65-F5344CB8AC3E}">
        <p14:creationId xmlns:p14="http://schemas.microsoft.com/office/powerpoint/2010/main" val="115779695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7F5E6695-ECDC-4A63-AE98-E42D99F5EAA1}"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EF377047-FCC6-463B-96FD-DA4E92AC3FE8}" type="slidenum">
              <a:rPr lang="en-AU"/>
              <a:pPr>
                <a:defRPr/>
              </a:pPr>
              <a:t>‹#›</a:t>
            </a:fld>
            <a:endParaRPr lang="en-AU"/>
          </a:p>
        </p:txBody>
      </p:sp>
    </p:spTree>
    <p:extLst>
      <p:ext uri="{BB962C8B-B14F-4D97-AF65-F5344CB8AC3E}">
        <p14:creationId xmlns:p14="http://schemas.microsoft.com/office/powerpoint/2010/main" val="149281821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1785A11D-2F58-45C7-9DF3-366D7F77E197}"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B031D0C4-5001-42C8-A626-AFF0DB116DA2}" type="slidenum">
              <a:rPr lang="en-AU"/>
              <a:pPr>
                <a:defRPr/>
              </a:pPr>
              <a:t>‹#›</a:t>
            </a:fld>
            <a:endParaRPr lang="en-AU"/>
          </a:p>
        </p:txBody>
      </p:sp>
    </p:spTree>
    <p:extLst>
      <p:ext uri="{BB962C8B-B14F-4D97-AF65-F5344CB8AC3E}">
        <p14:creationId xmlns:p14="http://schemas.microsoft.com/office/powerpoint/2010/main" val="110711104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317D4F6-04E2-4071-9482-3CF868226188}"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5F0E063C-4602-41A8-B295-9F4A2DA03C1E}" type="slidenum">
              <a:rPr lang="en-AU"/>
              <a:pPr>
                <a:defRPr/>
              </a:pPr>
              <a:t>‹#›</a:t>
            </a:fld>
            <a:endParaRPr lang="en-AU"/>
          </a:p>
        </p:txBody>
      </p:sp>
    </p:spTree>
    <p:extLst>
      <p:ext uri="{BB962C8B-B14F-4D97-AF65-F5344CB8AC3E}">
        <p14:creationId xmlns:p14="http://schemas.microsoft.com/office/powerpoint/2010/main" val="365747823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0968592-859E-44B0-BA0E-A9C3FBFB0A23}"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84C9524B-7169-414E-991F-290F8B94C814}" type="slidenum">
              <a:rPr lang="en-AU"/>
              <a:pPr>
                <a:defRPr/>
              </a:pPr>
              <a:t>‹#›</a:t>
            </a:fld>
            <a:endParaRPr lang="en-AU"/>
          </a:p>
        </p:txBody>
      </p:sp>
    </p:spTree>
    <p:extLst>
      <p:ext uri="{BB962C8B-B14F-4D97-AF65-F5344CB8AC3E}">
        <p14:creationId xmlns:p14="http://schemas.microsoft.com/office/powerpoint/2010/main" val="53310299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9FF24BD-5AB6-42E5-9056-FE0BFE0B344C}"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3C61D3D4-1B1E-4DC0-B37E-C50D5F8DAEBA}" type="slidenum">
              <a:rPr lang="en-AU"/>
              <a:pPr>
                <a:defRPr/>
              </a:pPr>
              <a:t>‹#›</a:t>
            </a:fld>
            <a:endParaRPr lang="en-AU"/>
          </a:p>
        </p:txBody>
      </p:sp>
    </p:spTree>
    <p:extLst>
      <p:ext uri="{BB962C8B-B14F-4D97-AF65-F5344CB8AC3E}">
        <p14:creationId xmlns:p14="http://schemas.microsoft.com/office/powerpoint/2010/main" val="1679581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1594128"/>
      </p:ext>
    </p:extLst>
  </p:cSld>
  <p:clrMapOvr>
    <a:masterClrMapping/>
  </p:clrMapOvr>
  <p:hf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99913CBE-E9D5-490E-9250-18C199D41FEA}"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CC2B9E66-5671-4E75-A94D-DCEC7D612F30}" type="slidenum">
              <a:rPr lang="en-AU"/>
              <a:pPr>
                <a:defRPr/>
              </a:pPr>
              <a:t>‹#›</a:t>
            </a:fld>
            <a:endParaRPr lang="en-AU"/>
          </a:p>
        </p:txBody>
      </p:sp>
    </p:spTree>
    <p:extLst>
      <p:ext uri="{BB962C8B-B14F-4D97-AF65-F5344CB8AC3E}">
        <p14:creationId xmlns:p14="http://schemas.microsoft.com/office/powerpoint/2010/main" val="185886097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14B6A5A7-7738-4F93-9486-2315F39411C4}"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E12DB8E9-3FAC-4096-A2DD-65DA05F1D755}" type="slidenum">
              <a:rPr lang="en-AU"/>
              <a:pPr>
                <a:defRPr/>
              </a:pPr>
              <a:t>‹#›</a:t>
            </a:fld>
            <a:endParaRPr lang="en-AU"/>
          </a:p>
        </p:txBody>
      </p:sp>
    </p:spTree>
    <p:extLst>
      <p:ext uri="{BB962C8B-B14F-4D97-AF65-F5344CB8AC3E}">
        <p14:creationId xmlns:p14="http://schemas.microsoft.com/office/powerpoint/2010/main" val="419643867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3C6ADA44-6687-45CD-A13B-9094154A5991}"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7FADD749-72AA-4BFB-B7FB-6887F7C57B24}" type="slidenum">
              <a:rPr lang="en-AU"/>
              <a:pPr>
                <a:defRPr/>
              </a:pPr>
              <a:t>‹#›</a:t>
            </a:fld>
            <a:endParaRPr lang="en-AU"/>
          </a:p>
        </p:txBody>
      </p:sp>
    </p:spTree>
    <p:extLst>
      <p:ext uri="{BB962C8B-B14F-4D97-AF65-F5344CB8AC3E}">
        <p14:creationId xmlns:p14="http://schemas.microsoft.com/office/powerpoint/2010/main" val="428115947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CDBF0D77-6090-4C5B-8F27-1BEE4619DFAA}"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4043CA8D-CBB9-47E7-B746-299E1CA759A8}" type="slidenum">
              <a:rPr lang="en-AU"/>
              <a:pPr>
                <a:defRPr/>
              </a:pPr>
              <a:t>‹#›</a:t>
            </a:fld>
            <a:endParaRPr lang="en-AU"/>
          </a:p>
        </p:txBody>
      </p:sp>
    </p:spTree>
    <p:extLst>
      <p:ext uri="{BB962C8B-B14F-4D97-AF65-F5344CB8AC3E}">
        <p14:creationId xmlns:p14="http://schemas.microsoft.com/office/powerpoint/2010/main" val="143422336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6A89A65-B788-48B7-B787-D164DA21A621}"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DBEBA88E-1B62-4980-B9A7-6F9C13B831E2}" type="slidenum">
              <a:rPr lang="en-AU"/>
              <a:pPr>
                <a:defRPr/>
              </a:pPr>
              <a:t>‹#›</a:t>
            </a:fld>
            <a:endParaRPr lang="en-AU"/>
          </a:p>
        </p:txBody>
      </p:sp>
    </p:spTree>
    <p:extLst>
      <p:ext uri="{BB962C8B-B14F-4D97-AF65-F5344CB8AC3E}">
        <p14:creationId xmlns:p14="http://schemas.microsoft.com/office/powerpoint/2010/main" val="306168824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161F604A-317B-4AEC-823C-91DED181C0E9}"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31A7CD11-9EC5-46BC-B9C6-DD7184DDF1D5}" type="slidenum">
              <a:rPr lang="en-AU"/>
              <a:pPr>
                <a:defRPr/>
              </a:pPr>
              <a:t>‹#›</a:t>
            </a:fld>
            <a:endParaRPr lang="en-AU"/>
          </a:p>
        </p:txBody>
      </p:sp>
    </p:spTree>
    <p:extLst>
      <p:ext uri="{BB962C8B-B14F-4D97-AF65-F5344CB8AC3E}">
        <p14:creationId xmlns:p14="http://schemas.microsoft.com/office/powerpoint/2010/main" val="360372168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061F3B75-0034-4E3F-8903-B8AC982D344B}"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1A2C5257-35D3-4A9C-BF06-0460C31FB517}" type="slidenum">
              <a:rPr lang="en-AU"/>
              <a:pPr>
                <a:defRPr/>
              </a:pPr>
              <a:t>‹#›</a:t>
            </a:fld>
            <a:endParaRPr lang="en-AU"/>
          </a:p>
        </p:txBody>
      </p:sp>
    </p:spTree>
    <p:extLst>
      <p:ext uri="{BB962C8B-B14F-4D97-AF65-F5344CB8AC3E}">
        <p14:creationId xmlns:p14="http://schemas.microsoft.com/office/powerpoint/2010/main" val="16050363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9A7CD79E-FF9D-4B0D-AD4E-CBE27B849315}"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A2289A9A-63BC-453E-9156-6F04E3E686CD}" type="slidenum">
              <a:rPr lang="en-AU"/>
              <a:pPr>
                <a:defRPr/>
              </a:pPr>
              <a:t>‹#›</a:t>
            </a:fld>
            <a:endParaRPr lang="en-AU"/>
          </a:p>
        </p:txBody>
      </p:sp>
    </p:spTree>
    <p:extLst>
      <p:ext uri="{BB962C8B-B14F-4D97-AF65-F5344CB8AC3E}">
        <p14:creationId xmlns:p14="http://schemas.microsoft.com/office/powerpoint/2010/main" val="50397082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71AEC64-1936-46D1-B43B-5AF107835933}"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67279C72-D538-4E59-8C81-8DEB03FA6361}" type="slidenum">
              <a:rPr lang="en-AU"/>
              <a:pPr>
                <a:defRPr/>
              </a:pPr>
              <a:t>‹#›</a:t>
            </a:fld>
            <a:endParaRPr lang="en-AU"/>
          </a:p>
        </p:txBody>
      </p:sp>
    </p:spTree>
    <p:extLst>
      <p:ext uri="{BB962C8B-B14F-4D97-AF65-F5344CB8AC3E}">
        <p14:creationId xmlns:p14="http://schemas.microsoft.com/office/powerpoint/2010/main" val="365975303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C68A8BE-304D-4141-98F3-070F822428E5}"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4ED31D1C-D5F2-4AC7-8190-4C1B6C33B4F0}" type="slidenum">
              <a:rPr lang="en-AU"/>
              <a:pPr>
                <a:defRPr/>
              </a:pPr>
              <a:t>‹#›</a:t>
            </a:fld>
            <a:endParaRPr lang="en-AU"/>
          </a:p>
        </p:txBody>
      </p:sp>
    </p:spTree>
    <p:extLst>
      <p:ext uri="{BB962C8B-B14F-4D97-AF65-F5344CB8AC3E}">
        <p14:creationId xmlns:p14="http://schemas.microsoft.com/office/powerpoint/2010/main" val="1295777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022613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1FE2D1B-5507-4695-8CC3-81FE59F10AC1}"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6CA02050-B7FC-460C-B29A-A9CC0DA7E3DD}" type="slidenum">
              <a:rPr lang="en-AU"/>
              <a:pPr>
                <a:defRPr/>
              </a:pPr>
              <a:t>‹#›</a:t>
            </a:fld>
            <a:endParaRPr lang="en-AU"/>
          </a:p>
        </p:txBody>
      </p:sp>
    </p:spTree>
    <p:extLst>
      <p:ext uri="{BB962C8B-B14F-4D97-AF65-F5344CB8AC3E}">
        <p14:creationId xmlns:p14="http://schemas.microsoft.com/office/powerpoint/2010/main" val="265426664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F8950486-EFB4-47BC-9040-027145DCC5CD}"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3AEA073-54A7-4CB7-956C-5AD5D27AE23B}" type="slidenum">
              <a:rPr lang="en-AU"/>
              <a:pPr>
                <a:defRPr/>
              </a:pPr>
              <a:t>‹#›</a:t>
            </a:fld>
            <a:endParaRPr lang="en-AU"/>
          </a:p>
        </p:txBody>
      </p:sp>
    </p:spTree>
    <p:extLst>
      <p:ext uri="{BB962C8B-B14F-4D97-AF65-F5344CB8AC3E}">
        <p14:creationId xmlns:p14="http://schemas.microsoft.com/office/powerpoint/2010/main" val="30041528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23B33642-4E48-48AD-BBA8-5EE9DC05B1E2}"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B33BA90-F566-4053-AB2D-AF5561A9DEFC}" type="slidenum">
              <a:rPr lang="en-AU"/>
              <a:pPr>
                <a:defRPr/>
              </a:pPr>
              <a:t>‹#›</a:t>
            </a:fld>
            <a:endParaRPr lang="en-AU"/>
          </a:p>
        </p:txBody>
      </p:sp>
    </p:spTree>
    <p:extLst>
      <p:ext uri="{BB962C8B-B14F-4D97-AF65-F5344CB8AC3E}">
        <p14:creationId xmlns:p14="http://schemas.microsoft.com/office/powerpoint/2010/main" val="390971387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F519893A-3CBD-4E60-96BC-1F079A60BA5C}"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736B492F-34AD-47BF-AE6D-9331A1675A98}" type="slidenum">
              <a:rPr lang="en-AU"/>
              <a:pPr>
                <a:defRPr/>
              </a:pPr>
              <a:t>‹#›</a:t>
            </a:fld>
            <a:endParaRPr lang="en-AU"/>
          </a:p>
        </p:txBody>
      </p:sp>
    </p:spTree>
    <p:extLst>
      <p:ext uri="{BB962C8B-B14F-4D97-AF65-F5344CB8AC3E}">
        <p14:creationId xmlns:p14="http://schemas.microsoft.com/office/powerpoint/2010/main" val="415656778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EB0BBAFE-184A-4C93-9262-E54D4868F594}"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F0735F5C-DD6F-40A9-BF5B-A8E735167E8F}" type="slidenum">
              <a:rPr lang="en-AU"/>
              <a:pPr>
                <a:defRPr/>
              </a:pPr>
              <a:t>‹#›</a:t>
            </a:fld>
            <a:endParaRPr lang="en-AU"/>
          </a:p>
        </p:txBody>
      </p:sp>
    </p:spTree>
    <p:extLst>
      <p:ext uri="{BB962C8B-B14F-4D97-AF65-F5344CB8AC3E}">
        <p14:creationId xmlns:p14="http://schemas.microsoft.com/office/powerpoint/2010/main" val="420830348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ABDAF96-2D2E-4F74-99C5-4A69487FF8A3}"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609563C-AC60-42C7-9744-99F806029EED}" type="slidenum">
              <a:rPr lang="en-AU"/>
              <a:pPr>
                <a:defRPr/>
              </a:pPr>
              <a:t>‹#›</a:t>
            </a:fld>
            <a:endParaRPr lang="en-AU"/>
          </a:p>
        </p:txBody>
      </p:sp>
    </p:spTree>
    <p:extLst>
      <p:ext uri="{BB962C8B-B14F-4D97-AF65-F5344CB8AC3E}">
        <p14:creationId xmlns:p14="http://schemas.microsoft.com/office/powerpoint/2010/main" val="211976722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FDB9EC72-E060-46E2-8FEE-BB0FC2F81A34}"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0C65A976-1728-4C4A-8B52-305C71C80355}" type="slidenum">
              <a:rPr lang="en-AU"/>
              <a:pPr>
                <a:defRPr/>
              </a:pPr>
              <a:t>‹#›</a:t>
            </a:fld>
            <a:endParaRPr lang="en-AU"/>
          </a:p>
        </p:txBody>
      </p:sp>
    </p:spTree>
    <p:extLst>
      <p:ext uri="{BB962C8B-B14F-4D97-AF65-F5344CB8AC3E}">
        <p14:creationId xmlns:p14="http://schemas.microsoft.com/office/powerpoint/2010/main" val="303564463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A3F81D8E-4280-446E-B214-6D84EAFF0CBA}"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7F45D31D-F3D7-4C47-A700-06C1A2C82298}" type="slidenum">
              <a:rPr lang="en-AU"/>
              <a:pPr>
                <a:defRPr/>
              </a:pPr>
              <a:t>‹#›</a:t>
            </a:fld>
            <a:endParaRPr lang="en-AU"/>
          </a:p>
        </p:txBody>
      </p:sp>
    </p:spTree>
    <p:extLst>
      <p:ext uri="{BB962C8B-B14F-4D97-AF65-F5344CB8AC3E}">
        <p14:creationId xmlns:p14="http://schemas.microsoft.com/office/powerpoint/2010/main" val="85652991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7C36C09A-049B-4308-8316-183F1FB7CD5B}"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C464EC33-746C-402C-9F8D-BFEB77F6C7A5}" type="slidenum">
              <a:rPr lang="en-AU"/>
              <a:pPr>
                <a:defRPr/>
              </a:pPr>
              <a:t>‹#›</a:t>
            </a:fld>
            <a:endParaRPr lang="en-AU"/>
          </a:p>
        </p:txBody>
      </p:sp>
    </p:spTree>
    <p:extLst>
      <p:ext uri="{BB962C8B-B14F-4D97-AF65-F5344CB8AC3E}">
        <p14:creationId xmlns:p14="http://schemas.microsoft.com/office/powerpoint/2010/main" val="283093202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6417CF4-6D23-43FD-9F7E-D2591E32FE28}"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FEA49B58-7E37-4329-9EA4-CEBB49220888}" type="slidenum">
              <a:rPr lang="en-AU"/>
              <a:pPr>
                <a:defRPr/>
              </a:pPr>
              <a:t>‹#›</a:t>
            </a:fld>
            <a:endParaRPr lang="en-AU"/>
          </a:p>
        </p:txBody>
      </p:sp>
    </p:spTree>
    <p:extLst>
      <p:ext uri="{BB962C8B-B14F-4D97-AF65-F5344CB8AC3E}">
        <p14:creationId xmlns:p14="http://schemas.microsoft.com/office/powerpoint/2010/main" val="1202991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52247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54536FD-1DBB-477F-8B9A-6854BAE4858D}"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A8C1FE1A-6505-4169-A435-3A858D4A48E1}" type="slidenum">
              <a:rPr lang="en-AU"/>
              <a:pPr>
                <a:defRPr/>
              </a:pPr>
              <a:t>‹#›</a:t>
            </a:fld>
            <a:endParaRPr lang="en-AU"/>
          </a:p>
        </p:txBody>
      </p:sp>
    </p:spTree>
    <p:extLst>
      <p:ext uri="{BB962C8B-B14F-4D97-AF65-F5344CB8AC3E}">
        <p14:creationId xmlns:p14="http://schemas.microsoft.com/office/powerpoint/2010/main" val="53481312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864BA4-DA4B-4BB5-AC65-E8326D7B7D89}"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D09E3A12-4078-4C67-B36C-7561D2AE45ED}" type="slidenum">
              <a:rPr lang="en-AU"/>
              <a:pPr>
                <a:defRPr/>
              </a:pPr>
              <a:t>‹#›</a:t>
            </a:fld>
            <a:endParaRPr lang="en-AU"/>
          </a:p>
        </p:txBody>
      </p:sp>
    </p:spTree>
    <p:extLst>
      <p:ext uri="{BB962C8B-B14F-4D97-AF65-F5344CB8AC3E}">
        <p14:creationId xmlns:p14="http://schemas.microsoft.com/office/powerpoint/2010/main" val="150284718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FF7F4361-D2B9-4B8A-B89D-B9D7461139F0}"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841778B-1B5A-41B0-8B48-03136EC3E6C3}" type="slidenum">
              <a:rPr lang="en-AU"/>
              <a:pPr>
                <a:defRPr/>
              </a:pPr>
              <a:t>‹#›</a:t>
            </a:fld>
            <a:endParaRPr lang="en-AU"/>
          </a:p>
        </p:txBody>
      </p:sp>
    </p:spTree>
    <p:extLst>
      <p:ext uri="{BB962C8B-B14F-4D97-AF65-F5344CB8AC3E}">
        <p14:creationId xmlns:p14="http://schemas.microsoft.com/office/powerpoint/2010/main" val="19417286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8ABAF29A-FEF2-4534-96C0-4F0A7364BBB0}"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041E764-1A1F-460E-817B-0E03AA6993D9}" type="slidenum">
              <a:rPr lang="en-AU"/>
              <a:pPr>
                <a:defRPr/>
              </a:pPr>
              <a:t>‹#›</a:t>
            </a:fld>
            <a:endParaRPr lang="en-AU"/>
          </a:p>
        </p:txBody>
      </p:sp>
    </p:spTree>
    <p:extLst>
      <p:ext uri="{BB962C8B-B14F-4D97-AF65-F5344CB8AC3E}">
        <p14:creationId xmlns:p14="http://schemas.microsoft.com/office/powerpoint/2010/main" val="398361560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Main Cover Option A">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 name="Title 1"/>
          <p:cNvSpPr>
            <a:spLocks noGrp="1"/>
          </p:cNvSpPr>
          <p:nvPr>
            <p:ph type="ctrTitle" hasCustomPrompt="1"/>
          </p:nvPr>
        </p:nvSpPr>
        <p:spPr>
          <a:xfrm>
            <a:off x="684936" y="4681700"/>
            <a:ext cx="5978539" cy="1797599"/>
          </a:xfrm>
        </p:spPr>
        <p:txBody>
          <a:bodyPr anchor="ctr">
            <a:normAutofit/>
          </a:bodyPr>
          <a:lstStyle>
            <a:lvl1pPr algn="l">
              <a:lnSpc>
                <a:spcPct val="100000"/>
              </a:lnSpc>
              <a:spcAft>
                <a:spcPts val="450"/>
              </a:spcAft>
              <a:defRPr sz="2100" b="1" baseline="0">
                <a:solidFill>
                  <a:schemeClr val="bg2"/>
                </a:solidFill>
                <a:latin typeface="Arial" charset="0"/>
                <a:ea typeface="Arial" charset="0"/>
                <a:cs typeface="Arial" charset="0"/>
              </a:defRPr>
            </a:lvl1pPr>
          </a:lstStyle>
          <a:p>
            <a:r>
              <a:rPr lang="en-US" dirty="0"/>
              <a:t>Cover Option A: Click to add heading</a:t>
            </a:r>
          </a:p>
        </p:txBody>
      </p:sp>
      <p:pic>
        <p:nvPicPr>
          <p:cNvPr id="10" name="Picture 9"/>
          <p:cNvPicPr>
            <a:picLocks noChangeAspect="1"/>
          </p:cNvPicPr>
          <p:nvPr/>
        </p:nvPicPr>
        <p:blipFill>
          <a:blip r:embed="rId2"/>
          <a:stretch>
            <a:fillRect/>
          </a:stretch>
        </p:blipFill>
        <p:spPr>
          <a:xfrm>
            <a:off x="9301823" y="177553"/>
            <a:ext cx="2700789" cy="896828"/>
          </a:xfrm>
          <a:prstGeom prst="rect">
            <a:avLst/>
          </a:prstGeom>
        </p:spPr>
      </p:pic>
    </p:spTree>
    <p:extLst>
      <p:ext uri="{BB962C8B-B14F-4D97-AF65-F5344CB8AC3E}">
        <p14:creationId xmlns:p14="http://schemas.microsoft.com/office/powerpoint/2010/main" val="554356729"/>
      </p:ext>
    </p:extLst>
  </p:cSld>
  <p:clrMapOvr>
    <a:masterClrMapping/>
  </p:clrMapOvr>
  <p:hf hd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Main Cover Option B1">
    <p:spTree>
      <p:nvGrpSpPr>
        <p:cNvPr id="1" name=""/>
        <p:cNvGrpSpPr/>
        <p:nvPr/>
      </p:nvGrpSpPr>
      <p:grpSpPr>
        <a:xfrm>
          <a:off x="0" y="0"/>
          <a:ext cx="0" cy="0"/>
          <a:chOff x="0" y="0"/>
          <a:chExt cx="0" cy="0"/>
        </a:xfrm>
      </p:grpSpPr>
      <p:sp>
        <p:nvSpPr>
          <p:cNvPr id="8" name="Rectangle 7"/>
          <p:cNvSpPr>
            <a:spLocks noChangeArrowheads="1"/>
          </p:cNvSpPr>
          <p:nvPr/>
        </p:nvSpPr>
        <p:spPr bwMode="auto">
          <a:xfrm>
            <a:off x="0" y="893897"/>
            <a:ext cx="12192000" cy="1014357"/>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350"/>
          </a:p>
        </p:txBody>
      </p:sp>
      <p:sp>
        <p:nvSpPr>
          <p:cNvPr id="15" name="Title 1"/>
          <p:cNvSpPr>
            <a:spLocks noGrp="1"/>
          </p:cNvSpPr>
          <p:nvPr>
            <p:ph type="ctrTitle" hasCustomPrompt="1"/>
          </p:nvPr>
        </p:nvSpPr>
        <p:spPr>
          <a:xfrm>
            <a:off x="382239" y="893261"/>
            <a:ext cx="11427527" cy="1014992"/>
          </a:xfrm>
        </p:spPr>
        <p:txBody>
          <a:bodyPr anchor="ctr">
            <a:normAutofit/>
          </a:bodyPr>
          <a:lstStyle>
            <a:lvl1pPr algn="ctr">
              <a:lnSpc>
                <a:spcPct val="100000"/>
              </a:lnSpc>
              <a:spcAft>
                <a:spcPts val="450"/>
              </a:spcAft>
              <a:defRPr sz="2100" b="1" baseline="0">
                <a:solidFill>
                  <a:schemeClr val="bg2"/>
                </a:solidFill>
                <a:latin typeface="Arial" charset="0"/>
                <a:ea typeface="Arial" charset="0"/>
                <a:cs typeface="Arial" charset="0"/>
              </a:defRPr>
            </a:lvl1pPr>
          </a:lstStyle>
          <a:p>
            <a:r>
              <a:rPr lang="en-US" dirty="0"/>
              <a:t>Cover Option B without sub heading: Click to add heading</a:t>
            </a:r>
          </a:p>
        </p:txBody>
      </p:sp>
      <p:sp>
        <p:nvSpPr>
          <p:cNvPr id="17" name="Picture Placeholder 16"/>
          <p:cNvSpPr>
            <a:spLocks noGrp="1" noChangeAspect="1"/>
          </p:cNvSpPr>
          <p:nvPr>
            <p:ph type="pic" sz="quarter" idx="12" hasCustomPrompt="1"/>
          </p:nvPr>
        </p:nvSpPr>
        <p:spPr>
          <a:xfrm>
            <a:off x="0" y="1908254"/>
            <a:ext cx="12192000" cy="4949747"/>
          </a:xfrm>
          <a:solidFill>
            <a:schemeClr val="tx2">
              <a:lumMod val="20000"/>
              <a:lumOff val="80000"/>
            </a:schemeClr>
          </a:solidFill>
        </p:spPr>
        <p:txBody>
          <a:bodyPr anchor="ctr">
            <a:normAutofit/>
          </a:bodyPr>
          <a:lstStyle>
            <a:lvl1pPr algn="ctr">
              <a:defRPr sz="1200" b="0"/>
            </a:lvl1pPr>
          </a:lstStyle>
          <a:p>
            <a:r>
              <a:rPr lang="en-US" dirty="0"/>
              <a:t>Click this icon to insert image</a:t>
            </a:r>
          </a:p>
        </p:txBody>
      </p:sp>
      <p:pic>
        <p:nvPicPr>
          <p:cNvPr id="10" name="Picture 9"/>
          <p:cNvPicPr>
            <a:picLocks noChangeAspect="1"/>
          </p:cNvPicPr>
          <p:nvPr/>
        </p:nvPicPr>
        <p:blipFill>
          <a:blip r:embed="rId2"/>
          <a:stretch>
            <a:fillRect/>
          </a:stretch>
        </p:blipFill>
        <p:spPr>
          <a:xfrm>
            <a:off x="9501949" y="1"/>
            <a:ext cx="2690051" cy="893261"/>
          </a:xfrm>
          <a:prstGeom prst="rect">
            <a:avLst/>
          </a:prstGeom>
        </p:spPr>
      </p:pic>
    </p:spTree>
    <p:extLst>
      <p:ext uri="{BB962C8B-B14F-4D97-AF65-F5344CB8AC3E}">
        <p14:creationId xmlns:p14="http://schemas.microsoft.com/office/powerpoint/2010/main" val="820394106"/>
      </p:ext>
    </p:extLst>
  </p:cSld>
  <p:clrMapOvr>
    <a:masterClrMapping/>
  </p:clrMapOvr>
  <p:hf hd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Main Cover Option B2">
    <p:spTree>
      <p:nvGrpSpPr>
        <p:cNvPr id="1" name=""/>
        <p:cNvGrpSpPr/>
        <p:nvPr/>
      </p:nvGrpSpPr>
      <p:grpSpPr>
        <a:xfrm>
          <a:off x="0" y="0"/>
          <a:ext cx="0" cy="0"/>
          <a:chOff x="0" y="0"/>
          <a:chExt cx="0" cy="0"/>
        </a:xfrm>
      </p:grpSpPr>
      <p:sp>
        <p:nvSpPr>
          <p:cNvPr id="3" name="Rectangle 2"/>
          <p:cNvSpPr>
            <a:spLocks noChangeArrowheads="1"/>
          </p:cNvSpPr>
          <p:nvPr/>
        </p:nvSpPr>
        <p:spPr bwMode="auto">
          <a:xfrm>
            <a:off x="0" y="893897"/>
            <a:ext cx="12192000" cy="1014357"/>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350"/>
          </a:p>
        </p:txBody>
      </p:sp>
      <p:sp>
        <p:nvSpPr>
          <p:cNvPr id="4" name="Title 1"/>
          <p:cNvSpPr>
            <a:spLocks noGrp="1"/>
          </p:cNvSpPr>
          <p:nvPr>
            <p:ph type="ctrTitle" hasCustomPrompt="1"/>
          </p:nvPr>
        </p:nvSpPr>
        <p:spPr>
          <a:xfrm>
            <a:off x="382239" y="893263"/>
            <a:ext cx="11427527" cy="673861"/>
          </a:xfrm>
        </p:spPr>
        <p:txBody>
          <a:bodyPr anchor="ctr">
            <a:normAutofit/>
          </a:bodyPr>
          <a:lstStyle>
            <a:lvl1pPr algn="ctr">
              <a:lnSpc>
                <a:spcPct val="100000"/>
              </a:lnSpc>
              <a:spcAft>
                <a:spcPts val="450"/>
              </a:spcAft>
              <a:defRPr sz="2100" b="1" baseline="0">
                <a:solidFill>
                  <a:schemeClr val="bg2"/>
                </a:solidFill>
                <a:latin typeface="Arial" charset="0"/>
                <a:ea typeface="Arial" charset="0"/>
                <a:cs typeface="Arial" charset="0"/>
              </a:defRPr>
            </a:lvl1pPr>
          </a:lstStyle>
          <a:p>
            <a:r>
              <a:rPr lang="en-US" dirty="0"/>
              <a:t>Cover Option B with sub heading: Click to add heading</a:t>
            </a:r>
          </a:p>
        </p:txBody>
      </p:sp>
      <p:sp>
        <p:nvSpPr>
          <p:cNvPr id="5" name="Picture Placeholder 16"/>
          <p:cNvSpPr>
            <a:spLocks noGrp="1" noChangeAspect="1"/>
          </p:cNvSpPr>
          <p:nvPr>
            <p:ph type="pic" sz="quarter" idx="12" hasCustomPrompt="1"/>
          </p:nvPr>
        </p:nvSpPr>
        <p:spPr>
          <a:xfrm>
            <a:off x="0" y="1908254"/>
            <a:ext cx="12192000" cy="4949747"/>
          </a:xfrm>
          <a:solidFill>
            <a:schemeClr val="tx2">
              <a:lumMod val="20000"/>
              <a:lumOff val="80000"/>
            </a:schemeClr>
          </a:solidFill>
        </p:spPr>
        <p:txBody>
          <a:bodyPr anchor="ctr">
            <a:normAutofit/>
          </a:bodyPr>
          <a:lstStyle>
            <a:lvl1pPr algn="ctr">
              <a:defRPr sz="1200" b="0"/>
            </a:lvl1pPr>
          </a:lstStyle>
          <a:p>
            <a:r>
              <a:rPr lang="en-US" dirty="0"/>
              <a:t>Click this icon to insert image</a:t>
            </a:r>
          </a:p>
        </p:txBody>
      </p:sp>
      <p:sp>
        <p:nvSpPr>
          <p:cNvPr id="10" name="Text Placeholder 9"/>
          <p:cNvSpPr>
            <a:spLocks noGrp="1"/>
          </p:cNvSpPr>
          <p:nvPr>
            <p:ph type="body" sz="quarter" idx="14" hasCustomPrompt="1"/>
          </p:nvPr>
        </p:nvSpPr>
        <p:spPr>
          <a:xfrm>
            <a:off x="382239" y="1436501"/>
            <a:ext cx="11427527" cy="399081"/>
          </a:xfrm>
        </p:spPr>
        <p:txBody>
          <a:bodyPr/>
          <a:lstStyle>
            <a:lvl1pPr algn="ctr">
              <a:defRPr>
                <a:solidFill>
                  <a:schemeClr val="bg2"/>
                </a:solidFill>
              </a:defRPr>
            </a:lvl1pPr>
          </a:lstStyle>
          <a:p>
            <a:pPr lvl="0"/>
            <a:r>
              <a:rPr lang="en-US" dirty="0"/>
              <a:t>Click to add sub heading</a:t>
            </a:r>
          </a:p>
        </p:txBody>
      </p:sp>
      <p:pic>
        <p:nvPicPr>
          <p:cNvPr id="9" name="Picture 8"/>
          <p:cNvPicPr>
            <a:picLocks noChangeAspect="1"/>
          </p:cNvPicPr>
          <p:nvPr/>
        </p:nvPicPr>
        <p:blipFill>
          <a:blip r:embed="rId2"/>
          <a:stretch>
            <a:fillRect/>
          </a:stretch>
        </p:blipFill>
        <p:spPr>
          <a:xfrm>
            <a:off x="9501949" y="1"/>
            <a:ext cx="2690051" cy="893261"/>
          </a:xfrm>
          <a:prstGeom prst="rect">
            <a:avLst/>
          </a:prstGeom>
        </p:spPr>
      </p:pic>
    </p:spTree>
    <p:extLst>
      <p:ext uri="{BB962C8B-B14F-4D97-AF65-F5344CB8AC3E}">
        <p14:creationId xmlns:p14="http://schemas.microsoft.com/office/powerpoint/2010/main" val="938352915"/>
      </p:ext>
    </p:extLst>
  </p:cSld>
  <p:clrMapOvr>
    <a:masterClrMapping/>
  </p:clrMapOvr>
  <p:hf hd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Main Cover Option C">
    <p:spTree>
      <p:nvGrpSpPr>
        <p:cNvPr id="1" name=""/>
        <p:cNvGrpSpPr/>
        <p:nvPr/>
      </p:nvGrpSpPr>
      <p:grpSpPr>
        <a:xfrm>
          <a:off x="0" y="0"/>
          <a:ext cx="0" cy="0"/>
          <a:chOff x="0" y="0"/>
          <a:chExt cx="0" cy="0"/>
        </a:xfrm>
      </p:grpSpPr>
      <p:sp>
        <p:nvSpPr>
          <p:cNvPr id="6" name="Picture Placeholder 5"/>
          <p:cNvSpPr>
            <a:spLocks noGrp="1" noChangeAspect="1"/>
          </p:cNvSpPr>
          <p:nvPr>
            <p:ph type="pic" sz="quarter" idx="10" hasCustomPrompt="1"/>
          </p:nvPr>
        </p:nvSpPr>
        <p:spPr>
          <a:xfrm>
            <a:off x="0" y="0"/>
            <a:ext cx="6756077" cy="6858000"/>
          </a:xfrm>
          <a:solidFill>
            <a:schemeClr val="tx2">
              <a:lumMod val="20000"/>
              <a:lumOff val="80000"/>
            </a:schemeClr>
          </a:solidFill>
        </p:spPr>
        <p:txBody>
          <a:bodyPr anchor="ctr">
            <a:normAutofit/>
          </a:bodyPr>
          <a:lstStyle>
            <a:lvl1pPr algn="ctr">
              <a:defRPr sz="1200" b="0" baseline="0"/>
            </a:lvl1pPr>
          </a:lstStyle>
          <a:p>
            <a:r>
              <a:rPr lang="en-US" dirty="0"/>
              <a:t>Click this icon to insert image</a:t>
            </a:r>
          </a:p>
        </p:txBody>
      </p:sp>
      <p:sp>
        <p:nvSpPr>
          <p:cNvPr id="14" name="Title 1"/>
          <p:cNvSpPr>
            <a:spLocks noGrp="1"/>
          </p:cNvSpPr>
          <p:nvPr>
            <p:ph type="ctrTitle" hasCustomPrompt="1"/>
          </p:nvPr>
        </p:nvSpPr>
        <p:spPr>
          <a:xfrm>
            <a:off x="7047936" y="3006014"/>
            <a:ext cx="4810985" cy="1237623"/>
          </a:xfrm>
        </p:spPr>
        <p:txBody>
          <a:bodyPr anchor="b">
            <a:normAutofit/>
          </a:bodyPr>
          <a:lstStyle>
            <a:lvl1pPr algn="l">
              <a:lnSpc>
                <a:spcPct val="100000"/>
              </a:lnSpc>
              <a:spcAft>
                <a:spcPts val="450"/>
              </a:spcAft>
              <a:defRPr sz="2100" b="1" baseline="0">
                <a:solidFill>
                  <a:schemeClr val="accent5"/>
                </a:solidFill>
                <a:latin typeface="Arial" charset="0"/>
                <a:ea typeface="Arial" charset="0"/>
                <a:cs typeface="Arial" charset="0"/>
              </a:defRPr>
            </a:lvl1pPr>
          </a:lstStyle>
          <a:p>
            <a:r>
              <a:rPr lang="en-US" dirty="0"/>
              <a:t>Cover Option C:</a:t>
            </a:r>
            <a:br>
              <a:rPr lang="en-US" dirty="0"/>
            </a:br>
            <a:r>
              <a:rPr lang="en-US" dirty="0"/>
              <a:t>Click to add heading</a:t>
            </a:r>
          </a:p>
        </p:txBody>
      </p:sp>
      <p:sp>
        <p:nvSpPr>
          <p:cNvPr id="5" name="Text Placeholder 4"/>
          <p:cNvSpPr>
            <a:spLocks noGrp="1"/>
          </p:cNvSpPr>
          <p:nvPr>
            <p:ph type="body" sz="quarter" idx="11" hasCustomPrompt="1"/>
          </p:nvPr>
        </p:nvSpPr>
        <p:spPr>
          <a:xfrm>
            <a:off x="7048612" y="4292601"/>
            <a:ext cx="4810441" cy="861484"/>
          </a:xfrm>
        </p:spPr>
        <p:txBody>
          <a:bodyPr/>
          <a:lstStyle>
            <a:lvl1pPr>
              <a:lnSpc>
                <a:spcPct val="100000"/>
              </a:lnSpc>
              <a:defRPr>
                <a:solidFill>
                  <a:schemeClr val="tx1"/>
                </a:solidFill>
              </a:defRPr>
            </a:lvl1pPr>
          </a:lstStyle>
          <a:p>
            <a:pPr lvl="0"/>
            <a:r>
              <a:rPr lang="en-US" dirty="0"/>
              <a:t>Click to add sub heading</a:t>
            </a:r>
          </a:p>
        </p:txBody>
      </p:sp>
      <p:pic>
        <p:nvPicPr>
          <p:cNvPr id="9" name="Picture 8"/>
          <p:cNvPicPr>
            <a:picLocks noChangeAspect="1"/>
          </p:cNvPicPr>
          <p:nvPr/>
        </p:nvPicPr>
        <p:blipFill>
          <a:blip r:embed="rId2"/>
          <a:stretch>
            <a:fillRect/>
          </a:stretch>
        </p:blipFill>
        <p:spPr>
          <a:xfrm>
            <a:off x="9270720" y="185621"/>
            <a:ext cx="2690051" cy="893261"/>
          </a:xfrm>
          <a:prstGeom prst="rect">
            <a:avLst/>
          </a:prstGeom>
        </p:spPr>
      </p:pic>
    </p:spTree>
    <p:extLst>
      <p:ext uri="{BB962C8B-B14F-4D97-AF65-F5344CB8AC3E}">
        <p14:creationId xmlns:p14="http://schemas.microsoft.com/office/powerpoint/2010/main" val="1115585943"/>
      </p:ext>
    </p:extLst>
  </p:cSld>
  <p:clrMapOvr>
    <a:masterClrMapping/>
  </p:clrMapOvr>
  <p:hf hdr="0" dt="0"/>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1 col text onl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1064" y="1186543"/>
            <a:ext cx="8264453" cy="4990420"/>
          </a:xfrm>
        </p:spPr>
        <p:txBody>
          <a:bodyPr>
            <a:normAutofit/>
          </a:bodyPr>
          <a:lstStyle>
            <a:lvl1pPr>
              <a:lnSpc>
                <a:spcPct val="100000"/>
              </a:lnSpc>
              <a:defRPr sz="1200"/>
            </a:lvl1pPr>
            <a:lvl2pPr>
              <a:lnSpc>
                <a:spcPct val="100000"/>
              </a:lnSpc>
              <a:defRPr sz="1200"/>
            </a:lvl2pPr>
            <a:lvl3pPr>
              <a:lnSpc>
                <a:spcPct val="100000"/>
              </a:lnSpc>
              <a:defRPr sz="1200"/>
            </a:lvl3pPr>
          </a:lstStyle>
          <a:p>
            <a:pPr lvl="0"/>
            <a:r>
              <a:rPr lang="en-US"/>
              <a:t>Click to edit Master text styles</a:t>
            </a:r>
          </a:p>
          <a:p>
            <a:pPr lvl="1"/>
            <a:r>
              <a:rPr lang="en-US"/>
              <a:t>Second level</a:t>
            </a:r>
          </a:p>
          <a:p>
            <a:pPr lvl="2"/>
            <a:r>
              <a:rPr lang="en-US"/>
              <a:t>Third level</a:t>
            </a:r>
          </a:p>
        </p:txBody>
      </p:sp>
      <p:pic>
        <p:nvPicPr>
          <p:cNvPr id="7" name="Picture 13" descr="ECU_AUS_logo_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6667"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a:spLocks noChangeArrowheads="1"/>
          </p:cNvSpPr>
          <p:nvPr/>
        </p:nvSpPr>
        <p:spPr bwMode="auto">
          <a:xfrm>
            <a:off x="-1" y="1"/>
            <a:ext cx="10976665" cy="893261"/>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350">
              <a:solidFill>
                <a:schemeClr val="accent5"/>
              </a:solidFill>
            </a:endParaRPr>
          </a:p>
        </p:txBody>
      </p:sp>
      <p:sp>
        <p:nvSpPr>
          <p:cNvPr id="10" name="Title 1"/>
          <p:cNvSpPr>
            <a:spLocks noGrp="1"/>
          </p:cNvSpPr>
          <p:nvPr>
            <p:ph type="title" hasCustomPrompt="1"/>
          </p:nvPr>
        </p:nvSpPr>
        <p:spPr>
          <a:xfrm>
            <a:off x="461064" y="-3174"/>
            <a:ext cx="10515600" cy="896436"/>
          </a:xfrm>
        </p:spPr>
        <p:txBody>
          <a:bodyPr>
            <a:normAutofit/>
          </a:bodyPr>
          <a:lstStyle>
            <a:lvl1pPr>
              <a:defRPr sz="1800" b="1" baseline="0">
                <a:solidFill>
                  <a:schemeClr val="bg1"/>
                </a:solidFill>
              </a:defRPr>
            </a:lvl1pPr>
          </a:lstStyle>
          <a:p>
            <a:r>
              <a:rPr lang="en-US" dirty="0"/>
              <a:t>1 column text only slide. Click to add title. </a:t>
            </a:r>
          </a:p>
        </p:txBody>
      </p:sp>
    </p:spTree>
    <p:extLst>
      <p:ext uri="{BB962C8B-B14F-4D97-AF65-F5344CB8AC3E}">
        <p14:creationId xmlns:p14="http://schemas.microsoft.com/office/powerpoint/2010/main" val="2961010954"/>
      </p:ext>
    </p:extLst>
  </p:cSld>
  <p:clrMapOvr>
    <a:masterClrMapping/>
  </p:clrMapOvr>
  <p:hf hdr="0" dt="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2 col text onl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1065" y="1186543"/>
            <a:ext cx="5181600" cy="4990420"/>
          </a:xfrm>
        </p:spPr>
        <p:txBody>
          <a:bodyPr>
            <a:normAutofit/>
          </a:bodyPr>
          <a:lstStyle>
            <a:lvl1pPr>
              <a:lnSpc>
                <a:spcPct val="100000"/>
              </a:lnSpc>
              <a:defRPr sz="1200"/>
            </a:lvl1pPr>
            <a:lvl2pPr>
              <a:lnSpc>
                <a:spcPct val="100000"/>
              </a:lnSpc>
              <a:defRPr sz="1200"/>
            </a:lvl2pPr>
            <a:lvl3pPr>
              <a:lnSpc>
                <a:spcPct val="100000"/>
              </a:lnSpc>
              <a:defRPr sz="1200"/>
            </a:lvl3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559947" y="1186543"/>
            <a:ext cx="5181600" cy="4990420"/>
          </a:xfrm>
        </p:spPr>
        <p:txBody>
          <a:bodyPr>
            <a:normAutofit/>
          </a:bodyPr>
          <a:lstStyle>
            <a:lvl1pPr>
              <a:lnSpc>
                <a:spcPct val="100000"/>
              </a:lnSpc>
              <a:defRPr sz="1200"/>
            </a:lvl1pPr>
            <a:lvl2pPr>
              <a:lnSpc>
                <a:spcPct val="100000"/>
              </a:lnSpc>
              <a:defRPr sz="1200"/>
            </a:lvl2pPr>
            <a:lvl3pPr>
              <a:lnSpc>
                <a:spcPct val="100000"/>
              </a:lnSpc>
              <a:defRPr sz="1200"/>
            </a:lvl3pPr>
          </a:lstStyle>
          <a:p>
            <a:pPr lvl="0"/>
            <a:r>
              <a:rPr lang="en-US"/>
              <a:t>Click to 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6667"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a:spLocks noChangeArrowheads="1"/>
          </p:cNvSpPr>
          <p:nvPr/>
        </p:nvSpPr>
        <p:spPr bwMode="auto">
          <a:xfrm>
            <a:off x="-1" y="1"/>
            <a:ext cx="10976665" cy="893261"/>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350"/>
          </a:p>
        </p:txBody>
      </p:sp>
      <p:sp>
        <p:nvSpPr>
          <p:cNvPr id="13" name="Title 1"/>
          <p:cNvSpPr>
            <a:spLocks noGrp="1"/>
          </p:cNvSpPr>
          <p:nvPr>
            <p:ph type="title" hasCustomPrompt="1"/>
          </p:nvPr>
        </p:nvSpPr>
        <p:spPr>
          <a:xfrm>
            <a:off x="461065" y="-3174"/>
            <a:ext cx="10515600" cy="896436"/>
          </a:xfrm>
        </p:spPr>
        <p:txBody>
          <a:bodyPr>
            <a:normAutofit/>
          </a:bodyPr>
          <a:lstStyle>
            <a:lvl1pPr>
              <a:defRPr sz="1800" b="1" baseline="0">
                <a:solidFill>
                  <a:schemeClr val="bg1"/>
                </a:solidFill>
              </a:defRPr>
            </a:lvl1pPr>
          </a:lstStyle>
          <a:p>
            <a:r>
              <a:rPr lang="en-US" dirty="0"/>
              <a:t>2 column text only slide. Click to add title. </a:t>
            </a:r>
          </a:p>
        </p:txBody>
      </p:sp>
    </p:spTree>
    <p:extLst>
      <p:ext uri="{BB962C8B-B14F-4D97-AF65-F5344CB8AC3E}">
        <p14:creationId xmlns:p14="http://schemas.microsoft.com/office/powerpoint/2010/main" val="75143140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2743970"/>
      </p:ext>
    </p:extLst>
  </p:cSld>
  <p:clrMapOvr>
    <a:masterClrMapping/>
  </p:clrMapOvr>
  <p:hf hd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2 col text + image on right">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468403" y="1186543"/>
            <a:ext cx="5181600" cy="4990420"/>
          </a:xfrm>
        </p:spPr>
        <p:txBody>
          <a:bodyPr>
            <a:normAutofit/>
          </a:bodyPr>
          <a:lstStyle>
            <a:lvl1pPr>
              <a:lnSpc>
                <a:spcPct val="100000"/>
              </a:lnSpc>
              <a:defRPr sz="1200"/>
            </a:lvl1pPr>
            <a:lvl2pPr>
              <a:lnSpc>
                <a:spcPct val="100000"/>
              </a:lnSpc>
              <a:defRPr sz="1200"/>
            </a:lvl2pPr>
            <a:lvl3pPr>
              <a:lnSpc>
                <a:spcPct val="100000"/>
              </a:lnSpc>
              <a:defRPr sz="1200"/>
            </a:lvl3pPr>
          </a:lstStyle>
          <a:p>
            <a:pPr lvl="0"/>
            <a:r>
              <a:rPr lang="en-US"/>
              <a:t>Click to 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6667"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a:spLocks noChangeArrowheads="1"/>
          </p:cNvSpPr>
          <p:nvPr/>
        </p:nvSpPr>
        <p:spPr bwMode="auto">
          <a:xfrm>
            <a:off x="2" y="1"/>
            <a:ext cx="10976665" cy="893261"/>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350"/>
          </a:p>
        </p:txBody>
      </p:sp>
      <p:sp>
        <p:nvSpPr>
          <p:cNvPr id="13" name="Title 1"/>
          <p:cNvSpPr>
            <a:spLocks noGrp="1"/>
          </p:cNvSpPr>
          <p:nvPr>
            <p:ph type="title" hasCustomPrompt="1"/>
          </p:nvPr>
        </p:nvSpPr>
        <p:spPr>
          <a:xfrm>
            <a:off x="461065" y="-3174"/>
            <a:ext cx="10515600" cy="896436"/>
          </a:xfrm>
        </p:spPr>
        <p:txBody>
          <a:bodyPr>
            <a:normAutofit/>
          </a:bodyPr>
          <a:lstStyle>
            <a:lvl1pPr>
              <a:defRPr sz="1800" b="1" baseline="0">
                <a:solidFill>
                  <a:schemeClr val="bg1"/>
                </a:solidFill>
              </a:defRPr>
            </a:lvl1pPr>
          </a:lstStyle>
          <a:p>
            <a:r>
              <a:rPr lang="en-US" dirty="0"/>
              <a:t>2 column: text with image on right. Click to add title.</a:t>
            </a:r>
          </a:p>
        </p:txBody>
      </p:sp>
      <p:sp>
        <p:nvSpPr>
          <p:cNvPr id="17" name="Picture Placeholder 16"/>
          <p:cNvSpPr>
            <a:spLocks noGrp="1" noChangeAspect="1"/>
          </p:cNvSpPr>
          <p:nvPr>
            <p:ph type="pic" sz="quarter" idx="12" hasCustomPrompt="1"/>
          </p:nvPr>
        </p:nvSpPr>
        <p:spPr>
          <a:xfrm>
            <a:off x="6470252" y="1185864"/>
            <a:ext cx="5181600" cy="4991099"/>
          </a:xfrm>
          <a:solidFill>
            <a:schemeClr val="tx2">
              <a:lumMod val="20000"/>
              <a:lumOff val="80000"/>
            </a:schemeClr>
          </a:solidFill>
        </p:spPr>
        <p:txBody>
          <a:bodyPr anchor="ctr">
            <a:normAutofit/>
          </a:bodyPr>
          <a:lstStyle>
            <a:lvl1pPr algn="ctr">
              <a:defRPr sz="1200" b="0"/>
            </a:lvl1pPr>
          </a:lstStyle>
          <a:p>
            <a:r>
              <a:rPr lang="en-US" dirty="0"/>
              <a:t>Click this icon to insert image</a:t>
            </a:r>
          </a:p>
        </p:txBody>
      </p:sp>
    </p:spTree>
    <p:extLst>
      <p:ext uri="{BB962C8B-B14F-4D97-AF65-F5344CB8AC3E}">
        <p14:creationId xmlns:p14="http://schemas.microsoft.com/office/powerpoint/2010/main" val="365396097"/>
      </p:ext>
    </p:extLst>
  </p:cSld>
  <p:clrMapOvr>
    <a:masterClrMapping/>
  </p:clrMapOvr>
  <p:hf hdr="0" dt="0"/>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2 col text + image on left">
    <p:spTree>
      <p:nvGrpSpPr>
        <p:cNvPr id="1" name=""/>
        <p:cNvGrpSpPr/>
        <p:nvPr/>
      </p:nvGrpSpPr>
      <p:grpSpPr>
        <a:xfrm>
          <a:off x="0" y="0"/>
          <a:ext cx="0" cy="0"/>
          <a:chOff x="0" y="0"/>
          <a:chExt cx="0" cy="0"/>
        </a:xfrm>
      </p:grpSpPr>
      <p:sp>
        <p:nvSpPr>
          <p:cNvPr id="11" name="Picture Placeholder 16"/>
          <p:cNvSpPr>
            <a:spLocks noGrp="1" noChangeAspect="1"/>
          </p:cNvSpPr>
          <p:nvPr>
            <p:ph type="pic" sz="quarter" idx="13" hasCustomPrompt="1"/>
          </p:nvPr>
        </p:nvSpPr>
        <p:spPr>
          <a:xfrm>
            <a:off x="468403" y="1185864"/>
            <a:ext cx="5181600" cy="4991099"/>
          </a:xfrm>
          <a:solidFill>
            <a:schemeClr val="tx2">
              <a:lumMod val="20000"/>
              <a:lumOff val="80000"/>
            </a:schemeClr>
          </a:solidFill>
        </p:spPr>
        <p:txBody>
          <a:bodyPr anchor="ctr">
            <a:normAutofit/>
          </a:bodyPr>
          <a:lstStyle>
            <a:lvl1pPr algn="ctr">
              <a:defRPr sz="1200" b="0"/>
            </a:lvl1pPr>
          </a:lstStyle>
          <a:p>
            <a:r>
              <a:rPr lang="en-US" dirty="0"/>
              <a:t>Click this icon to insert image</a:t>
            </a:r>
          </a:p>
        </p:txBody>
      </p:sp>
      <p:sp>
        <p:nvSpPr>
          <p:cNvPr id="6" name="Content Placeholder 2"/>
          <p:cNvSpPr>
            <a:spLocks noGrp="1"/>
          </p:cNvSpPr>
          <p:nvPr>
            <p:ph sz="half" idx="1"/>
          </p:nvPr>
        </p:nvSpPr>
        <p:spPr>
          <a:xfrm>
            <a:off x="6470252" y="1186543"/>
            <a:ext cx="5181600" cy="4990420"/>
          </a:xfrm>
        </p:spPr>
        <p:txBody>
          <a:bodyPr>
            <a:normAutofit/>
          </a:bodyPr>
          <a:lstStyle>
            <a:lvl1pPr>
              <a:lnSpc>
                <a:spcPct val="100000"/>
              </a:lnSpc>
              <a:defRPr sz="1200"/>
            </a:lvl1pPr>
            <a:lvl2pPr>
              <a:lnSpc>
                <a:spcPct val="100000"/>
              </a:lnSpc>
              <a:defRPr sz="1200"/>
            </a:lvl2pPr>
            <a:lvl3pPr>
              <a:lnSpc>
                <a:spcPct val="100000"/>
              </a:lnSpc>
              <a:defRPr sz="1200"/>
            </a:lvl3pPr>
          </a:lstStyle>
          <a:p>
            <a:pPr lvl="0"/>
            <a:r>
              <a:rPr lang="en-US"/>
              <a:t>Click to 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6667"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a:spLocks noChangeArrowheads="1"/>
          </p:cNvSpPr>
          <p:nvPr/>
        </p:nvSpPr>
        <p:spPr bwMode="auto">
          <a:xfrm>
            <a:off x="-1" y="1"/>
            <a:ext cx="10976665" cy="893261"/>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350"/>
          </a:p>
        </p:txBody>
      </p:sp>
      <p:sp>
        <p:nvSpPr>
          <p:cNvPr id="13" name="Title 1"/>
          <p:cNvSpPr>
            <a:spLocks noGrp="1"/>
          </p:cNvSpPr>
          <p:nvPr>
            <p:ph type="title" hasCustomPrompt="1"/>
          </p:nvPr>
        </p:nvSpPr>
        <p:spPr>
          <a:xfrm>
            <a:off x="461065" y="-3174"/>
            <a:ext cx="10515600" cy="896436"/>
          </a:xfrm>
        </p:spPr>
        <p:txBody>
          <a:bodyPr>
            <a:normAutofit/>
          </a:bodyPr>
          <a:lstStyle>
            <a:lvl1pPr>
              <a:defRPr sz="1800" b="1" baseline="0">
                <a:solidFill>
                  <a:schemeClr val="bg1"/>
                </a:solidFill>
              </a:defRPr>
            </a:lvl1pPr>
          </a:lstStyle>
          <a:p>
            <a:r>
              <a:rPr lang="en-US" dirty="0"/>
              <a:t>2 column: text with image on left. Click to add title.</a:t>
            </a:r>
          </a:p>
        </p:txBody>
      </p:sp>
    </p:spTree>
    <p:extLst>
      <p:ext uri="{BB962C8B-B14F-4D97-AF65-F5344CB8AC3E}">
        <p14:creationId xmlns:p14="http://schemas.microsoft.com/office/powerpoint/2010/main" val="934535801"/>
      </p:ext>
    </p:extLst>
  </p:cSld>
  <p:clrMapOvr>
    <a:masterClrMapping/>
  </p:clrMapOvr>
  <p:hf hdr="0" dt="0"/>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Section Cov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4" name="Picture 13" descr="ECU_AUS_logo_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6667"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hasCustomPrompt="1"/>
          </p:nvPr>
        </p:nvSpPr>
        <p:spPr>
          <a:xfrm>
            <a:off x="838200" y="2766220"/>
            <a:ext cx="10515600" cy="1325563"/>
          </a:xfrm>
        </p:spPr>
        <p:txBody>
          <a:bodyPr>
            <a:normAutofit/>
          </a:bodyPr>
          <a:lstStyle>
            <a:lvl1pPr algn="ctr">
              <a:defRPr sz="2800" b="1" baseline="0">
                <a:solidFill>
                  <a:schemeClr val="bg1"/>
                </a:solidFill>
              </a:defRPr>
            </a:lvl1pPr>
          </a:lstStyle>
          <a:p>
            <a:r>
              <a:rPr lang="en-US" dirty="0"/>
              <a:t>Section cover: click to add heading</a:t>
            </a:r>
          </a:p>
        </p:txBody>
      </p:sp>
    </p:spTree>
    <p:extLst>
      <p:ext uri="{BB962C8B-B14F-4D97-AF65-F5344CB8AC3E}">
        <p14:creationId xmlns:p14="http://schemas.microsoft.com/office/powerpoint/2010/main" val="190310506"/>
      </p:ext>
    </p:extLst>
  </p:cSld>
  <p:clrMapOvr>
    <a:masterClrMapping/>
  </p:clrMapOvr>
  <p:hf hdr="0" dt="0"/>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421712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823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1641543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1248496"/>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76785" y="755650"/>
            <a:ext cx="2880783" cy="584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4434" y="755650"/>
            <a:ext cx="8439151" cy="584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981017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Principals of Information Security, Fourth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87B8562-169B-424B-AC4E-DC4BF65CC152}"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0769600" cy="11430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711200" y="1676400"/>
            <a:ext cx="528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76400"/>
            <a:ext cx="528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711200" y="6324600"/>
            <a:ext cx="7823200" cy="381000"/>
          </a:xfrm>
          <a:prstGeom prst="rect">
            <a:avLst/>
          </a:prstGeom>
        </p:spPr>
        <p:txBody>
          <a:bodyPr/>
          <a:lstStyle>
            <a:lvl1pPr>
              <a:defRPr/>
            </a:lvl1pPr>
          </a:lstStyle>
          <a:p>
            <a:pPr>
              <a:defRPr/>
            </a:pPr>
            <a:r>
              <a:rPr lang="en-US"/>
              <a:t>CWNA Guide to Wireless LANs, Second Edition</a:t>
            </a:r>
          </a:p>
        </p:txBody>
      </p:sp>
      <p:sp>
        <p:nvSpPr>
          <p:cNvPr id="6" name="Slide Number Placeholder 5"/>
          <p:cNvSpPr>
            <a:spLocks noGrp="1"/>
          </p:cNvSpPr>
          <p:nvPr>
            <p:ph type="sldNum" sz="quarter" idx="11"/>
          </p:nvPr>
        </p:nvSpPr>
        <p:spPr>
          <a:xfrm>
            <a:off x="8737600" y="6324600"/>
            <a:ext cx="2743200" cy="381000"/>
          </a:xfrm>
          <a:prstGeom prst="rect">
            <a:avLst/>
          </a:prstGeom>
        </p:spPr>
        <p:txBody>
          <a:bodyPr/>
          <a:lstStyle>
            <a:lvl1pPr>
              <a:defRPr/>
            </a:lvl1pPr>
          </a:lstStyle>
          <a:p>
            <a:pPr>
              <a:defRPr/>
            </a:pPr>
            <a:fld id="{1DE3F20B-FFF1-4EEA-BA55-5E734C0D6EDD}" type="slidenum">
              <a:rPr lang="en-US"/>
              <a:pPr>
                <a:defRPr/>
              </a:pPr>
              <a:t>‹#›</a:t>
            </a:fld>
            <a:endParaRPr lang="en-US"/>
          </a:p>
        </p:txBody>
      </p:sp>
    </p:spTree>
    <p:extLst>
      <p:ext uri="{BB962C8B-B14F-4D97-AF65-F5344CB8AC3E}">
        <p14:creationId xmlns:p14="http://schemas.microsoft.com/office/powerpoint/2010/main" val="368524724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533BA397-F235-46D9-9083-9F1BFB4BCDAE}"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D82D7EFE-701A-4E1B-96C1-111E0BB0E2E9}" type="slidenum">
              <a:rPr lang="en-AU"/>
              <a:pPr>
                <a:defRPr/>
              </a:pPr>
              <a:t>‹#›</a:t>
            </a:fld>
            <a:endParaRPr lang="en-AU"/>
          </a:p>
        </p:txBody>
      </p:sp>
    </p:spTree>
    <p:extLst>
      <p:ext uri="{BB962C8B-B14F-4D97-AF65-F5344CB8AC3E}">
        <p14:creationId xmlns:p14="http://schemas.microsoft.com/office/powerpoint/2010/main" val="255280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F6AAAC37-2912-4C25-A0FF-3A3BEA2B0D96}"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C4CB2D71-F441-4579-8D14-16DB1614120A}" type="slidenum">
              <a:rPr lang="en-AU"/>
              <a:pPr>
                <a:defRPr/>
              </a:pPr>
              <a:t>‹#›</a:t>
            </a:fld>
            <a:endParaRPr lang="en-AU"/>
          </a:p>
        </p:txBody>
      </p:sp>
    </p:spTree>
    <p:extLst>
      <p:ext uri="{BB962C8B-B14F-4D97-AF65-F5344CB8AC3E}">
        <p14:creationId xmlns:p14="http://schemas.microsoft.com/office/powerpoint/2010/main" val="4024528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E4C8D4D-1DC8-42F2-B0BB-D4F1055B5CA1}"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3906E2A-5CD0-4283-A7D7-688FF578D009}" type="slidenum">
              <a:rPr lang="en-AU"/>
              <a:pPr>
                <a:defRPr/>
              </a:pPr>
              <a:t>‹#›</a:t>
            </a:fld>
            <a:endParaRPr lang="en-AU"/>
          </a:p>
        </p:txBody>
      </p:sp>
    </p:spTree>
    <p:extLst>
      <p:ext uri="{BB962C8B-B14F-4D97-AF65-F5344CB8AC3E}">
        <p14:creationId xmlns:p14="http://schemas.microsoft.com/office/powerpoint/2010/main" val="28376385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57D0434B-A1EC-4C3F-938B-FBCD0B785D46}"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B44F33EF-506D-440D-A65F-B862B583113B}" type="slidenum">
              <a:rPr lang="en-AU"/>
              <a:pPr>
                <a:defRPr/>
              </a:pPr>
              <a:t>‹#›</a:t>
            </a:fld>
            <a:endParaRPr lang="en-AU"/>
          </a:p>
        </p:txBody>
      </p:sp>
    </p:spTree>
    <p:extLst>
      <p:ext uri="{BB962C8B-B14F-4D97-AF65-F5344CB8AC3E}">
        <p14:creationId xmlns:p14="http://schemas.microsoft.com/office/powerpoint/2010/main" val="4242257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4B539287-3342-4A40-807C-29E4E6AF05D4}"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8CB4A43F-AD9E-47EA-B4F1-7DF4CCED44B9}" type="slidenum">
              <a:rPr lang="en-AU"/>
              <a:pPr>
                <a:defRPr/>
              </a:pPr>
              <a:t>‹#›</a:t>
            </a:fld>
            <a:endParaRPr lang="en-AU"/>
          </a:p>
        </p:txBody>
      </p:sp>
    </p:spTree>
    <p:extLst>
      <p:ext uri="{BB962C8B-B14F-4D97-AF65-F5344CB8AC3E}">
        <p14:creationId xmlns:p14="http://schemas.microsoft.com/office/powerpoint/2010/main" val="55841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9F44E148-50B2-4B49-9C2A-25FB6E712E9D}"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2522F04A-E657-4421-AA59-58DCB20F8D8A}" type="slidenum">
              <a:rPr lang="en-AU"/>
              <a:pPr>
                <a:defRPr/>
              </a:pPr>
              <a:t>‹#›</a:t>
            </a:fld>
            <a:endParaRPr lang="en-AU"/>
          </a:p>
        </p:txBody>
      </p:sp>
    </p:spTree>
    <p:extLst>
      <p:ext uri="{BB962C8B-B14F-4D97-AF65-F5344CB8AC3E}">
        <p14:creationId xmlns:p14="http://schemas.microsoft.com/office/powerpoint/2010/main" val="2134188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7B5BEA0A-E101-452B-9693-DDD923573466}"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0F896F2C-4189-423E-95C1-DD888918A988}" type="slidenum">
              <a:rPr lang="en-AU"/>
              <a:pPr>
                <a:defRPr/>
              </a:pPr>
              <a:t>‹#›</a:t>
            </a:fld>
            <a:endParaRPr lang="en-AU"/>
          </a:p>
        </p:txBody>
      </p:sp>
    </p:spTree>
    <p:extLst>
      <p:ext uri="{BB962C8B-B14F-4D97-AF65-F5344CB8AC3E}">
        <p14:creationId xmlns:p14="http://schemas.microsoft.com/office/powerpoint/2010/main" val="6499272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0BFAF1E-6157-411E-B67E-675B2E9DB786}"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07732A29-A856-46FE-A208-5FB67FBEBB9D}" type="slidenum">
              <a:rPr lang="en-AU"/>
              <a:pPr>
                <a:defRPr/>
              </a:pPr>
              <a:t>‹#›</a:t>
            </a:fld>
            <a:endParaRPr lang="en-AU"/>
          </a:p>
        </p:txBody>
      </p:sp>
    </p:spTree>
    <p:extLst>
      <p:ext uri="{BB962C8B-B14F-4D97-AF65-F5344CB8AC3E}">
        <p14:creationId xmlns:p14="http://schemas.microsoft.com/office/powerpoint/2010/main" val="1367806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B6FCBBA-31D4-4045-B5A9-A81938DC95F3}"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F25FC0D9-FE2A-4BF1-89EC-04A799C5AB02}" type="slidenum">
              <a:rPr lang="en-AU"/>
              <a:pPr>
                <a:defRPr/>
              </a:pPr>
              <a:t>‹#›</a:t>
            </a:fld>
            <a:endParaRPr lang="en-AU"/>
          </a:p>
        </p:txBody>
      </p:sp>
    </p:spTree>
    <p:extLst>
      <p:ext uri="{BB962C8B-B14F-4D97-AF65-F5344CB8AC3E}">
        <p14:creationId xmlns:p14="http://schemas.microsoft.com/office/powerpoint/2010/main" val="290732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Principals of Information Security, Fourth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4A5670AE-681C-4093-AB8F-E5A134273E66}"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900BBF7-DF08-4E6C-A825-A00CF09EDD4E}"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B52F9F55-29B7-441A-BAAC-6A7CDD8630F3}" type="slidenum">
              <a:rPr lang="en-AU"/>
              <a:pPr>
                <a:defRPr/>
              </a:pPr>
              <a:t>‹#›</a:t>
            </a:fld>
            <a:endParaRPr lang="en-AU"/>
          </a:p>
        </p:txBody>
      </p:sp>
    </p:spTree>
    <p:extLst>
      <p:ext uri="{BB962C8B-B14F-4D97-AF65-F5344CB8AC3E}">
        <p14:creationId xmlns:p14="http://schemas.microsoft.com/office/powerpoint/2010/main" val="20784424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8920AAC6-67C8-4A4C-8DE6-095FE1A8EF47}"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91BDEA61-1B3E-45EE-95FA-811F28D08672}" type="slidenum">
              <a:rPr lang="en-AU"/>
              <a:pPr>
                <a:defRPr/>
              </a:pPr>
              <a:t>‹#›</a:t>
            </a:fld>
            <a:endParaRPr lang="en-AU"/>
          </a:p>
        </p:txBody>
      </p:sp>
    </p:spTree>
    <p:extLst>
      <p:ext uri="{BB962C8B-B14F-4D97-AF65-F5344CB8AC3E}">
        <p14:creationId xmlns:p14="http://schemas.microsoft.com/office/powerpoint/2010/main" val="438457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BAC3401C-D46C-41C1-A139-F2ABF37CF5A9}"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BCFC842-64CB-4600-86AB-E0E3A18D1D17}" type="slidenum">
              <a:rPr lang="en-AU"/>
              <a:pPr>
                <a:defRPr/>
              </a:pPr>
              <a:t>‹#›</a:t>
            </a:fld>
            <a:endParaRPr lang="en-AU"/>
          </a:p>
        </p:txBody>
      </p:sp>
    </p:spTree>
    <p:extLst>
      <p:ext uri="{BB962C8B-B14F-4D97-AF65-F5344CB8AC3E}">
        <p14:creationId xmlns:p14="http://schemas.microsoft.com/office/powerpoint/2010/main" val="32408678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4766D6C6-C5CD-4785-895B-F3545771D52A}"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C2DDF02B-B79C-465A-99DF-16AF8C527D28}" type="slidenum">
              <a:rPr lang="en-AU"/>
              <a:pPr>
                <a:defRPr/>
              </a:pPr>
              <a:t>‹#›</a:t>
            </a:fld>
            <a:endParaRPr lang="en-AU"/>
          </a:p>
        </p:txBody>
      </p:sp>
    </p:spTree>
    <p:extLst>
      <p:ext uri="{BB962C8B-B14F-4D97-AF65-F5344CB8AC3E}">
        <p14:creationId xmlns:p14="http://schemas.microsoft.com/office/powerpoint/2010/main" val="6620171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EE1A3DCE-DBF3-41B1-AAB0-2122D91AFC5D}"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AA46563-18DF-4B48-A50C-19DF0AFFCAF9}" type="slidenum">
              <a:rPr lang="en-AU"/>
              <a:pPr>
                <a:defRPr/>
              </a:pPr>
              <a:t>‹#›</a:t>
            </a:fld>
            <a:endParaRPr lang="en-AU"/>
          </a:p>
        </p:txBody>
      </p:sp>
    </p:spTree>
    <p:extLst>
      <p:ext uri="{BB962C8B-B14F-4D97-AF65-F5344CB8AC3E}">
        <p14:creationId xmlns:p14="http://schemas.microsoft.com/office/powerpoint/2010/main" val="15435693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0F020C3-A1B0-4172-A657-4E59412239A3}"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4D732CF6-5C83-424C-B635-4B5481EE4230}" type="slidenum">
              <a:rPr lang="en-AU"/>
              <a:pPr>
                <a:defRPr/>
              </a:pPr>
              <a:t>‹#›</a:t>
            </a:fld>
            <a:endParaRPr lang="en-AU"/>
          </a:p>
        </p:txBody>
      </p:sp>
    </p:spTree>
    <p:extLst>
      <p:ext uri="{BB962C8B-B14F-4D97-AF65-F5344CB8AC3E}">
        <p14:creationId xmlns:p14="http://schemas.microsoft.com/office/powerpoint/2010/main" val="32042287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9F9A0CE7-559B-443B-9A78-1A1142F79F67}"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84AC5EC3-4EAC-43C0-9A3F-7CFB192C8C53}" type="slidenum">
              <a:rPr lang="en-AU"/>
              <a:pPr>
                <a:defRPr/>
              </a:pPr>
              <a:t>‹#›</a:t>
            </a:fld>
            <a:endParaRPr lang="en-AU"/>
          </a:p>
        </p:txBody>
      </p:sp>
    </p:spTree>
    <p:extLst>
      <p:ext uri="{BB962C8B-B14F-4D97-AF65-F5344CB8AC3E}">
        <p14:creationId xmlns:p14="http://schemas.microsoft.com/office/powerpoint/2010/main" val="42897260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E1368876-9B13-4C3D-BB02-ED34092182B6}"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D7AFA0F2-D5F2-40EF-A7ED-243DCE7AFA9F}" type="slidenum">
              <a:rPr lang="en-AU"/>
              <a:pPr>
                <a:defRPr/>
              </a:pPr>
              <a:t>‹#›</a:t>
            </a:fld>
            <a:endParaRPr lang="en-AU"/>
          </a:p>
        </p:txBody>
      </p:sp>
    </p:spTree>
    <p:extLst>
      <p:ext uri="{BB962C8B-B14F-4D97-AF65-F5344CB8AC3E}">
        <p14:creationId xmlns:p14="http://schemas.microsoft.com/office/powerpoint/2010/main" val="16714241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000F2B1B-2B52-4C63-998E-71409579516A}"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2D408E6B-6DF3-44E7-9759-78F6A732CF60}" type="slidenum">
              <a:rPr lang="en-AU"/>
              <a:pPr>
                <a:defRPr/>
              </a:pPr>
              <a:t>‹#›</a:t>
            </a:fld>
            <a:endParaRPr lang="en-AU"/>
          </a:p>
        </p:txBody>
      </p:sp>
    </p:spTree>
    <p:extLst>
      <p:ext uri="{BB962C8B-B14F-4D97-AF65-F5344CB8AC3E}">
        <p14:creationId xmlns:p14="http://schemas.microsoft.com/office/powerpoint/2010/main" val="1802978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CD16620-0CB2-494D-B4F1-6754EA6E7B75}"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B5C6A170-2460-4D76-A659-B6AB8EA15E83}" type="slidenum">
              <a:rPr lang="en-AU"/>
              <a:pPr>
                <a:defRPr/>
              </a:pPr>
              <a:t>‹#›</a:t>
            </a:fld>
            <a:endParaRPr lang="en-AU"/>
          </a:p>
        </p:txBody>
      </p:sp>
    </p:spTree>
    <p:extLst>
      <p:ext uri="{BB962C8B-B14F-4D97-AF65-F5344CB8AC3E}">
        <p14:creationId xmlns:p14="http://schemas.microsoft.com/office/powerpoint/2010/main" val="158971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Principals of Information Security, Fourth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2742EE81-77A2-4349-B215-25A135FE4590}"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EB068A8-8A13-4C60-99BB-60A768C8897E}"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30018676-EE2D-4018-A058-71DE0227D4C2}" type="slidenum">
              <a:rPr lang="en-AU"/>
              <a:pPr>
                <a:defRPr/>
              </a:pPr>
              <a:t>‹#›</a:t>
            </a:fld>
            <a:endParaRPr lang="en-AU"/>
          </a:p>
        </p:txBody>
      </p:sp>
    </p:spTree>
    <p:extLst>
      <p:ext uri="{BB962C8B-B14F-4D97-AF65-F5344CB8AC3E}">
        <p14:creationId xmlns:p14="http://schemas.microsoft.com/office/powerpoint/2010/main" val="41988150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FE0305C-3DDB-430D-99A6-6516241A7A78}"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92C72415-EB00-4B82-8084-94058059967D}" type="slidenum">
              <a:rPr lang="en-AU"/>
              <a:pPr>
                <a:defRPr/>
              </a:pPr>
              <a:t>‹#›</a:t>
            </a:fld>
            <a:endParaRPr lang="en-AU"/>
          </a:p>
        </p:txBody>
      </p:sp>
    </p:spTree>
    <p:extLst>
      <p:ext uri="{BB962C8B-B14F-4D97-AF65-F5344CB8AC3E}">
        <p14:creationId xmlns:p14="http://schemas.microsoft.com/office/powerpoint/2010/main" val="29753233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2E7C5D1A-0557-4F83-8953-43F5115F01E0}"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9A552EDA-AE69-4FEC-861E-C0A9442416E1}" type="slidenum">
              <a:rPr lang="en-AU"/>
              <a:pPr>
                <a:defRPr/>
              </a:pPr>
              <a:t>‹#›</a:t>
            </a:fld>
            <a:endParaRPr lang="en-AU"/>
          </a:p>
        </p:txBody>
      </p:sp>
    </p:spTree>
    <p:extLst>
      <p:ext uri="{BB962C8B-B14F-4D97-AF65-F5344CB8AC3E}">
        <p14:creationId xmlns:p14="http://schemas.microsoft.com/office/powerpoint/2010/main" val="15293251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0961302F-5112-4617-9BCD-039344AD2EB1}"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2B18AE4-DEC9-4D4F-A27B-B0C675EB8405}" type="slidenum">
              <a:rPr lang="en-AU"/>
              <a:pPr>
                <a:defRPr/>
              </a:pPr>
              <a:t>‹#›</a:t>
            </a:fld>
            <a:endParaRPr lang="en-AU"/>
          </a:p>
        </p:txBody>
      </p:sp>
    </p:spTree>
    <p:extLst>
      <p:ext uri="{BB962C8B-B14F-4D97-AF65-F5344CB8AC3E}">
        <p14:creationId xmlns:p14="http://schemas.microsoft.com/office/powerpoint/2010/main" val="7251062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452DE986-634F-4D8C-A2F4-EE8FCA53B091}"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6F80B950-85DA-4A7C-8CAC-03E6AAF19926}" type="slidenum">
              <a:rPr lang="en-AU"/>
              <a:pPr>
                <a:defRPr/>
              </a:pPr>
              <a:t>‹#›</a:t>
            </a:fld>
            <a:endParaRPr lang="en-AU"/>
          </a:p>
        </p:txBody>
      </p:sp>
    </p:spTree>
    <p:extLst>
      <p:ext uri="{BB962C8B-B14F-4D97-AF65-F5344CB8AC3E}">
        <p14:creationId xmlns:p14="http://schemas.microsoft.com/office/powerpoint/2010/main" val="18071224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528D3E45-CE29-40D4-B882-4E7968166708}"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EA8F2F27-921F-41E3-91AB-985B0D370963}" type="slidenum">
              <a:rPr lang="en-AU"/>
              <a:pPr>
                <a:defRPr/>
              </a:pPr>
              <a:t>‹#›</a:t>
            </a:fld>
            <a:endParaRPr lang="en-AU"/>
          </a:p>
        </p:txBody>
      </p:sp>
    </p:spTree>
    <p:extLst>
      <p:ext uri="{BB962C8B-B14F-4D97-AF65-F5344CB8AC3E}">
        <p14:creationId xmlns:p14="http://schemas.microsoft.com/office/powerpoint/2010/main" val="31379319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9059586-8E4C-48D6-B3AD-8188A6AF9FAF}"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1ADB026-2FFE-4A95-B6E9-746F739C385D}" type="slidenum">
              <a:rPr lang="en-AU"/>
              <a:pPr>
                <a:defRPr/>
              </a:pPr>
              <a:t>‹#›</a:t>
            </a:fld>
            <a:endParaRPr lang="en-AU"/>
          </a:p>
        </p:txBody>
      </p:sp>
    </p:spTree>
    <p:extLst>
      <p:ext uri="{BB962C8B-B14F-4D97-AF65-F5344CB8AC3E}">
        <p14:creationId xmlns:p14="http://schemas.microsoft.com/office/powerpoint/2010/main" val="19725358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43D287E0-7160-4C5E-A2DF-DED6B86A1567}"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EADAC42C-F379-40CB-AA8D-3852A36D480C}" type="slidenum">
              <a:rPr lang="en-AU"/>
              <a:pPr>
                <a:defRPr/>
              </a:pPr>
              <a:t>‹#›</a:t>
            </a:fld>
            <a:endParaRPr lang="en-AU"/>
          </a:p>
        </p:txBody>
      </p:sp>
    </p:spTree>
    <p:extLst>
      <p:ext uri="{BB962C8B-B14F-4D97-AF65-F5344CB8AC3E}">
        <p14:creationId xmlns:p14="http://schemas.microsoft.com/office/powerpoint/2010/main" val="40283470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F60AA090-4092-4BA0-8A84-82DFD9F34124}"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1CEB1231-DDB9-4D0B-B544-620C39FA8CB2}" type="slidenum">
              <a:rPr lang="en-AU"/>
              <a:pPr>
                <a:defRPr/>
              </a:pPr>
              <a:t>‹#›</a:t>
            </a:fld>
            <a:endParaRPr lang="en-AU"/>
          </a:p>
        </p:txBody>
      </p:sp>
    </p:spTree>
    <p:extLst>
      <p:ext uri="{BB962C8B-B14F-4D97-AF65-F5344CB8AC3E}">
        <p14:creationId xmlns:p14="http://schemas.microsoft.com/office/powerpoint/2010/main" val="21830091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BC29E249-651D-4EBA-97BC-76B1611E462B}"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9E8967D4-A6F1-4E8E-B857-A26CB9A541CC}" type="slidenum">
              <a:rPr lang="en-AU"/>
              <a:pPr>
                <a:defRPr/>
              </a:pPr>
              <a:t>‹#›</a:t>
            </a:fld>
            <a:endParaRPr lang="en-AU"/>
          </a:p>
        </p:txBody>
      </p:sp>
    </p:spTree>
    <p:extLst>
      <p:ext uri="{BB962C8B-B14F-4D97-AF65-F5344CB8AC3E}">
        <p14:creationId xmlns:p14="http://schemas.microsoft.com/office/powerpoint/2010/main" val="485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a:defRPr>
                <a:latin typeface="Arial" charset="0"/>
              </a:defRPr>
            </a:lvl1pPr>
          </a:lstStyle>
          <a:p>
            <a:pPr>
              <a:defRPr/>
            </a:pPr>
            <a:fld id="{E572B4E0-6CCC-48D8-83CC-17EA6EA5CEDE}" type="datetime1">
              <a:rPr lang="en-US"/>
              <a:pPr>
                <a:defRPr/>
              </a:pPr>
              <a:t>5/3/2022</a:t>
            </a:fld>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a:defRPr>
                <a:latin typeface="Arial" charset="0"/>
              </a:defRPr>
            </a:lvl1pPr>
          </a:lstStyle>
          <a:p>
            <a:pPr>
              <a:defRPr/>
            </a:pPr>
            <a:r>
              <a:rPr lang="en-US"/>
              <a:t>Clearly Visual Basic: Programming with Visual Basic 2008Guide to Microsoft Virtual PC 2005 and Virtual Server 2007</a:t>
            </a:r>
          </a:p>
        </p:txBody>
      </p:sp>
      <p:sp>
        <p:nvSpPr>
          <p:cNvPr id="6" name="Rectangle 6"/>
          <p:cNvSpPr>
            <a:spLocks noGrp="1" noChangeArrowheads="1"/>
          </p:cNvSpPr>
          <p:nvPr>
            <p:ph type="sldNum" sz="quarter" idx="12"/>
          </p:nvPr>
        </p:nvSpPr>
        <p:spPr>
          <a:xfrm>
            <a:off x="8737600" y="6248400"/>
            <a:ext cx="2540000" cy="457200"/>
          </a:xfrm>
          <a:prstGeom prst="rect">
            <a:avLst/>
          </a:prstGeom>
        </p:spPr>
        <p:txBody>
          <a:bodyPr/>
          <a:lstStyle>
            <a:lvl1pPr>
              <a:defRPr>
                <a:latin typeface="Arial" charset="0"/>
              </a:defRPr>
            </a:lvl1pPr>
          </a:lstStyle>
          <a:p>
            <a:pPr>
              <a:defRPr/>
            </a:pPr>
            <a:fld id="{A2C1FBFC-5755-4BFC-ACC3-022609389DB6}" type="slidenum">
              <a:rPr lang="en-US"/>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FB351E-943C-48E6-A541-78B0742720EE}"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472284C5-BF73-4CD6-9692-375B88A5F040}" type="slidenum">
              <a:rPr lang="en-AU"/>
              <a:pPr>
                <a:defRPr/>
              </a:pPr>
              <a:t>‹#›</a:t>
            </a:fld>
            <a:endParaRPr lang="en-AU"/>
          </a:p>
        </p:txBody>
      </p:sp>
    </p:spTree>
    <p:extLst>
      <p:ext uri="{BB962C8B-B14F-4D97-AF65-F5344CB8AC3E}">
        <p14:creationId xmlns:p14="http://schemas.microsoft.com/office/powerpoint/2010/main" val="35350807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DA0A4D6-0924-435E-A865-BC2A36E7D36A}"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9C3F2896-568D-4B0F-802B-98F4A9827E8E}" type="slidenum">
              <a:rPr lang="en-AU"/>
              <a:pPr>
                <a:defRPr/>
              </a:pPr>
              <a:t>‹#›</a:t>
            </a:fld>
            <a:endParaRPr lang="en-AU"/>
          </a:p>
        </p:txBody>
      </p:sp>
    </p:spTree>
    <p:extLst>
      <p:ext uri="{BB962C8B-B14F-4D97-AF65-F5344CB8AC3E}">
        <p14:creationId xmlns:p14="http://schemas.microsoft.com/office/powerpoint/2010/main" val="1381398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5E2F506-4008-4C65-96F9-0BFC3693FECD}"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7E247E39-93A2-43B3-BD8A-5F7C8A4F6F6F}" type="slidenum">
              <a:rPr lang="en-AU"/>
              <a:pPr>
                <a:defRPr/>
              </a:pPr>
              <a:t>‹#›</a:t>
            </a:fld>
            <a:endParaRPr lang="en-AU"/>
          </a:p>
        </p:txBody>
      </p:sp>
    </p:spTree>
    <p:extLst>
      <p:ext uri="{BB962C8B-B14F-4D97-AF65-F5344CB8AC3E}">
        <p14:creationId xmlns:p14="http://schemas.microsoft.com/office/powerpoint/2010/main" val="3693115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CF3FED5D-4ED7-40B3-9C56-B4366342F69B}"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1A5BC91B-3F4A-4C92-B4EF-DE4D654BD018}" type="slidenum">
              <a:rPr lang="en-AU"/>
              <a:pPr>
                <a:defRPr/>
              </a:pPr>
              <a:t>‹#›</a:t>
            </a:fld>
            <a:endParaRPr lang="en-AU"/>
          </a:p>
        </p:txBody>
      </p:sp>
    </p:spTree>
    <p:extLst>
      <p:ext uri="{BB962C8B-B14F-4D97-AF65-F5344CB8AC3E}">
        <p14:creationId xmlns:p14="http://schemas.microsoft.com/office/powerpoint/2010/main" val="23651304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99E2D747-487B-4F08-9618-136153798EB2}"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8915BDBE-1960-4C98-9694-19123A3BAB1B}" type="slidenum">
              <a:rPr lang="en-AU"/>
              <a:pPr>
                <a:defRPr/>
              </a:pPr>
              <a:t>‹#›</a:t>
            </a:fld>
            <a:endParaRPr lang="en-AU"/>
          </a:p>
        </p:txBody>
      </p:sp>
    </p:spTree>
    <p:extLst>
      <p:ext uri="{BB962C8B-B14F-4D97-AF65-F5344CB8AC3E}">
        <p14:creationId xmlns:p14="http://schemas.microsoft.com/office/powerpoint/2010/main" val="20357845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E4893295-84DD-4A93-9382-2811A7A2530B}"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54428B03-16DA-4821-B61A-A9893A0B6EBD}" type="slidenum">
              <a:rPr lang="en-AU"/>
              <a:pPr>
                <a:defRPr/>
              </a:pPr>
              <a:t>‹#›</a:t>
            </a:fld>
            <a:endParaRPr lang="en-AU"/>
          </a:p>
        </p:txBody>
      </p:sp>
    </p:spTree>
    <p:extLst>
      <p:ext uri="{BB962C8B-B14F-4D97-AF65-F5344CB8AC3E}">
        <p14:creationId xmlns:p14="http://schemas.microsoft.com/office/powerpoint/2010/main" val="931352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C2E174C1-31A6-4C74-A367-93F2BF14A2B3}"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F1D5E026-A82E-4A0C-9D08-E031A12DAA4B}" type="slidenum">
              <a:rPr lang="en-AU"/>
              <a:pPr>
                <a:defRPr/>
              </a:pPr>
              <a:t>‹#›</a:t>
            </a:fld>
            <a:endParaRPr lang="en-AU"/>
          </a:p>
        </p:txBody>
      </p:sp>
    </p:spTree>
    <p:extLst>
      <p:ext uri="{BB962C8B-B14F-4D97-AF65-F5344CB8AC3E}">
        <p14:creationId xmlns:p14="http://schemas.microsoft.com/office/powerpoint/2010/main" val="25501529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B40C264-92A0-4480-AAA0-947E61F2A9BA}"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8D39D35-6043-4A10-A9D9-92E005643D78}" type="slidenum">
              <a:rPr lang="en-AU"/>
              <a:pPr>
                <a:defRPr/>
              </a:pPr>
              <a:t>‹#›</a:t>
            </a:fld>
            <a:endParaRPr lang="en-AU"/>
          </a:p>
        </p:txBody>
      </p:sp>
    </p:spTree>
    <p:extLst>
      <p:ext uri="{BB962C8B-B14F-4D97-AF65-F5344CB8AC3E}">
        <p14:creationId xmlns:p14="http://schemas.microsoft.com/office/powerpoint/2010/main" val="26581851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B06AC18B-7E0F-4EFC-BF1A-08051F23FA2D}"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92EF01DA-5798-4751-B6A9-6B6AEE73AED2}" type="slidenum">
              <a:rPr lang="en-AU"/>
              <a:pPr>
                <a:defRPr/>
              </a:pPr>
              <a:t>‹#›</a:t>
            </a:fld>
            <a:endParaRPr lang="en-AU"/>
          </a:p>
        </p:txBody>
      </p:sp>
    </p:spTree>
    <p:extLst>
      <p:ext uri="{BB962C8B-B14F-4D97-AF65-F5344CB8AC3E}">
        <p14:creationId xmlns:p14="http://schemas.microsoft.com/office/powerpoint/2010/main" val="42351185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97ABC6CC-853F-4271-B2E4-EF160159E2C6}"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822A163B-BABD-443F-8893-EE7F5B76C8B8}" type="slidenum">
              <a:rPr lang="en-AU"/>
              <a:pPr>
                <a:defRPr/>
              </a:pPr>
              <a:t>‹#›</a:t>
            </a:fld>
            <a:endParaRPr lang="en-AU"/>
          </a:p>
        </p:txBody>
      </p:sp>
    </p:spTree>
    <p:extLst>
      <p:ext uri="{BB962C8B-B14F-4D97-AF65-F5344CB8AC3E}">
        <p14:creationId xmlns:p14="http://schemas.microsoft.com/office/powerpoint/2010/main" val="226179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11200" y="1676400"/>
            <a:ext cx="10769600" cy="4572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a:defRPr>
                <a:latin typeface="Arial" charset="0"/>
              </a:defRPr>
            </a:lvl1pPr>
          </a:lstStyle>
          <a:p>
            <a:pPr>
              <a:defRPr/>
            </a:pPr>
            <a:fld id="{9C3D4EB8-3685-4890-8873-E3A0B70E79B4}" type="datetime1">
              <a:rPr lang="en-US"/>
              <a:pPr>
                <a:defRPr/>
              </a:pPr>
              <a:t>5/3/2022</a:t>
            </a:fld>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a:defRPr>
                <a:latin typeface="Arial" charset="0"/>
              </a:defRPr>
            </a:lvl1pPr>
          </a:lstStyle>
          <a:p>
            <a:pPr>
              <a:defRPr/>
            </a:pPr>
            <a:endParaRPr lang="en-US"/>
          </a:p>
        </p:txBody>
      </p:sp>
      <p:sp>
        <p:nvSpPr>
          <p:cNvPr id="6" name="Rectangle 6"/>
          <p:cNvSpPr>
            <a:spLocks noGrp="1" noChangeArrowheads="1"/>
          </p:cNvSpPr>
          <p:nvPr>
            <p:ph type="sldNum" sz="quarter" idx="12"/>
          </p:nvPr>
        </p:nvSpPr>
        <p:spPr>
          <a:xfrm>
            <a:off x="8737600" y="6248400"/>
            <a:ext cx="2540000" cy="457200"/>
          </a:xfrm>
          <a:prstGeom prst="rect">
            <a:avLst/>
          </a:prstGeom>
        </p:spPr>
        <p:txBody>
          <a:bodyPr/>
          <a:lstStyle>
            <a:lvl1pPr>
              <a:defRPr>
                <a:latin typeface="Arial" charset="0"/>
              </a:defRPr>
            </a:lvl1pPr>
          </a:lstStyle>
          <a:p>
            <a:pPr>
              <a:defRPr/>
            </a:pPr>
            <a:fld id="{CB429C04-C58B-46D3-93E8-0FD329007711}" type="slidenum">
              <a:rPr lang="en-US"/>
              <a:pPr>
                <a:defRPr/>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16B0F730-158A-45E9-BC9F-BDDA2AB0DD15}"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F78FDD29-19E8-4D62-AF47-FB0218EDCC34}" type="slidenum">
              <a:rPr lang="en-AU"/>
              <a:pPr>
                <a:defRPr/>
              </a:pPr>
              <a:t>‹#›</a:t>
            </a:fld>
            <a:endParaRPr lang="en-AU"/>
          </a:p>
        </p:txBody>
      </p:sp>
    </p:spTree>
    <p:extLst>
      <p:ext uri="{BB962C8B-B14F-4D97-AF65-F5344CB8AC3E}">
        <p14:creationId xmlns:p14="http://schemas.microsoft.com/office/powerpoint/2010/main" val="41630899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3BFF499-88E5-46AC-B114-F7D54448B38E}"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205F0A40-919D-4A9E-BA87-64FC55F25C68}" type="slidenum">
              <a:rPr lang="en-AU"/>
              <a:pPr>
                <a:defRPr/>
              </a:pPr>
              <a:t>‹#›</a:t>
            </a:fld>
            <a:endParaRPr lang="en-AU"/>
          </a:p>
        </p:txBody>
      </p:sp>
    </p:spTree>
    <p:extLst>
      <p:ext uri="{BB962C8B-B14F-4D97-AF65-F5344CB8AC3E}">
        <p14:creationId xmlns:p14="http://schemas.microsoft.com/office/powerpoint/2010/main" val="7172711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4C38A89-C523-47B1-BE71-B74DD4F13D57}"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FB1D0B64-C8E2-49B2-8859-680287984B38}" type="slidenum">
              <a:rPr lang="en-AU"/>
              <a:pPr>
                <a:defRPr/>
              </a:pPr>
              <a:t>‹#›</a:t>
            </a:fld>
            <a:endParaRPr lang="en-AU"/>
          </a:p>
        </p:txBody>
      </p:sp>
    </p:spTree>
    <p:extLst>
      <p:ext uri="{BB962C8B-B14F-4D97-AF65-F5344CB8AC3E}">
        <p14:creationId xmlns:p14="http://schemas.microsoft.com/office/powerpoint/2010/main" val="32849121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1233899-DFEE-4431-B8DD-B6B35750FB88}"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DC1628F2-4EF9-44EB-BECB-8375CCD305B7}" type="slidenum">
              <a:rPr lang="en-AU"/>
              <a:pPr>
                <a:defRPr/>
              </a:pPr>
              <a:t>‹#›</a:t>
            </a:fld>
            <a:endParaRPr lang="en-AU"/>
          </a:p>
        </p:txBody>
      </p:sp>
    </p:spTree>
    <p:extLst>
      <p:ext uri="{BB962C8B-B14F-4D97-AF65-F5344CB8AC3E}">
        <p14:creationId xmlns:p14="http://schemas.microsoft.com/office/powerpoint/2010/main" val="17958496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D7A54650-E06B-46B9-A11C-3242862D31B9}"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4C4F0D4C-DA24-49A4-B98C-88A3154C8C4A}" type="slidenum">
              <a:rPr lang="en-AU"/>
              <a:pPr>
                <a:defRPr/>
              </a:pPr>
              <a:t>‹#›</a:t>
            </a:fld>
            <a:endParaRPr lang="en-AU"/>
          </a:p>
        </p:txBody>
      </p:sp>
    </p:spTree>
    <p:extLst>
      <p:ext uri="{BB962C8B-B14F-4D97-AF65-F5344CB8AC3E}">
        <p14:creationId xmlns:p14="http://schemas.microsoft.com/office/powerpoint/2010/main" val="19674632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93C3998C-270F-47C3-AF0F-92A75E65E411}"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455C5587-4837-44AF-806A-269A306CAC91}" type="slidenum">
              <a:rPr lang="en-AU"/>
              <a:pPr>
                <a:defRPr/>
              </a:pPr>
              <a:t>‹#›</a:t>
            </a:fld>
            <a:endParaRPr lang="en-AU"/>
          </a:p>
        </p:txBody>
      </p:sp>
    </p:spTree>
    <p:extLst>
      <p:ext uri="{BB962C8B-B14F-4D97-AF65-F5344CB8AC3E}">
        <p14:creationId xmlns:p14="http://schemas.microsoft.com/office/powerpoint/2010/main" val="24902343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1EE34F27-2F72-4BFC-A5A4-6D07C00083F2}"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10883CD5-48F5-4ECD-B051-360F12AEE8D9}" type="slidenum">
              <a:rPr lang="en-AU"/>
              <a:pPr>
                <a:defRPr/>
              </a:pPr>
              <a:t>‹#›</a:t>
            </a:fld>
            <a:endParaRPr lang="en-AU"/>
          </a:p>
        </p:txBody>
      </p:sp>
    </p:spTree>
    <p:extLst>
      <p:ext uri="{BB962C8B-B14F-4D97-AF65-F5344CB8AC3E}">
        <p14:creationId xmlns:p14="http://schemas.microsoft.com/office/powerpoint/2010/main" val="8709545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6D61B393-7137-4111-B964-8F3149542FAD}"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6D7116B-FB45-463E-9ADE-A58430C3CD95}" type="slidenum">
              <a:rPr lang="en-AU"/>
              <a:pPr>
                <a:defRPr/>
              </a:pPr>
              <a:t>‹#›</a:t>
            </a:fld>
            <a:endParaRPr lang="en-AU"/>
          </a:p>
        </p:txBody>
      </p:sp>
    </p:spTree>
    <p:extLst>
      <p:ext uri="{BB962C8B-B14F-4D97-AF65-F5344CB8AC3E}">
        <p14:creationId xmlns:p14="http://schemas.microsoft.com/office/powerpoint/2010/main" val="1525084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91DD3C0-0370-406D-9FFF-CD93DF28DF87}"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95F98723-9C2D-45BB-BECC-EA938840140B}" type="slidenum">
              <a:rPr lang="en-AU"/>
              <a:pPr>
                <a:defRPr/>
              </a:pPr>
              <a:t>‹#›</a:t>
            </a:fld>
            <a:endParaRPr lang="en-AU"/>
          </a:p>
        </p:txBody>
      </p:sp>
    </p:spTree>
    <p:extLst>
      <p:ext uri="{BB962C8B-B14F-4D97-AF65-F5344CB8AC3E}">
        <p14:creationId xmlns:p14="http://schemas.microsoft.com/office/powerpoint/2010/main" val="25660718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C3E27761-8E81-4380-ABFB-C1D5F16CF766}"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5B8709FA-616E-4A39-8801-5459D4C7393A}" type="slidenum">
              <a:rPr lang="en-AU"/>
              <a:pPr>
                <a:defRPr/>
              </a:pPr>
              <a:t>‹#›</a:t>
            </a:fld>
            <a:endParaRPr lang="en-AU"/>
          </a:p>
        </p:txBody>
      </p:sp>
    </p:spTree>
    <p:extLst>
      <p:ext uri="{BB962C8B-B14F-4D97-AF65-F5344CB8AC3E}">
        <p14:creationId xmlns:p14="http://schemas.microsoft.com/office/powerpoint/2010/main" val="67803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737600" y="6248400"/>
            <a:ext cx="2540000" cy="457200"/>
          </a:xfrm>
          <a:prstGeom prst="rect">
            <a:avLst/>
          </a:prstGeom>
        </p:spPr>
        <p:txBody>
          <a:bodyPr/>
          <a:lstStyle>
            <a:lvl1pPr>
              <a:defRPr>
                <a:latin typeface="Arial" charset="0"/>
              </a:defRPr>
            </a:lvl1pPr>
          </a:lstStyle>
          <a:p>
            <a:pPr>
              <a:defRPr/>
            </a:pPr>
            <a:fld id="{8712D752-4FD0-49E9-A193-C1DCCC988705}" type="slidenum">
              <a:rPr lang="en-US"/>
              <a:pPr>
                <a:defRPr/>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E18C5301-2B5F-4C3A-9C76-D6A9079F3CDD}"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5CCC0985-C766-4197-BAA1-E81E1398BE28}" type="slidenum">
              <a:rPr lang="en-AU"/>
              <a:pPr>
                <a:defRPr/>
              </a:pPr>
              <a:t>‹#›</a:t>
            </a:fld>
            <a:endParaRPr lang="en-AU"/>
          </a:p>
        </p:txBody>
      </p:sp>
    </p:spTree>
    <p:extLst>
      <p:ext uri="{BB962C8B-B14F-4D97-AF65-F5344CB8AC3E}">
        <p14:creationId xmlns:p14="http://schemas.microsoft.com/office/powerpoint/2010/main" val="32777794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14702736-431E-4C78-9E2D-F80F010B991B}"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574B89A2-3B77-40DA-8065-F8649A80D972}" type="slidenum">
              <a:rPr lang="en-AU"/>
              <a:pPr>
                <a:defRPr/>
              </a:pPr>
              <a:t>‹#›</a:t>
            </a:fld>
            <a:endParaRPr lang="en-AU"/>
          </a:p>
        </p:txBody>
      </p:sp>
    </p:spTree>
    <p:extLst>
      <p:ext uri="{BB962C8B-B14F-4D97-AF65-F5344CB8AC3E}">
        <p14:creationId xmlns:p14="http://schemas.microsoft.com/office/powerpoint/2010/main" val="39760688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B5C2E02-C0D4-4E70-9921-97160B41C22A}"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D607CD88-72D3-4BF0-8CC0-CB61C63CDDB9}" type="slidenum">
              <a:rPr lang="en-AU"/>
              <a:pPr>
                <a:defRPr/>
              </a:pPr>
              <a:t>‹#›</a:t>
            </a:fld>
            <a:endParaRPr lang="en-AU"/>
          </a:p>
        </p:txBody>
      </p:sp>
    </p:spTree>
    <p:extLst>
      <p:ext uri="{BB962C8B-B14F-4D97-AF65-F5344CB8AC3E}">
        <p14:creationId xmlns:p14="http://schemas.microsoft.com/office/powerpoint/2010/main" val="14914192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98BFE27-A76D-4A37-A01A-35156A44142F}"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2E2F8523-B73F-497F-9BAF-7F5954EFEDE9}" type="slidenum">
              <a:rPr lang="en-AU"/>
              <a:pPr>
                <a:defRPr/>
              </a:pPr>
              <a:t>‹#›</a:t>
            </a:fld>
            <a:endParaRPr lang="en-AU"/>
          </a:p>
        </p:txBody>
      </p:sp>
    </p:spTree>
    <p:extLst>
      <p:ext uri="{BB962C8B-B14F-4D97-AF65-F5344CB8AC3E}">
        <p14:creationId xmlns:p14="http://schemas.microsoft.com/office/powerpoint/2010/main" val="30840488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59DE0EC-A666-498D-B762-649010C682A7}"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C19E8FC4-F742-42C1-A976-18B849E29944}" type="slidenum">
              <a:rPr lang="en-AU"/>
              <a:pPr>
                <a:defRPr/>
              </a:pPr>
              <a:t>‹#›</a:t>
            </a:fld>
            <a:endParaRPr lang="en-AU"/>
          </a:p>
        </p:txBody>
      </p:sp>
    </p:spTree>
    <p:extLst>
      <p:ext uri="{BB962C8B-B14F-4D97-AF65-F5344CB8AC3E}">
        <p14:creationId xmlns:p14="http://schemas.microsoft.com/office/powerpoint/2010/main" val="4478696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6CB779ED-0108-4E70-9B33-D504AB9F4BC0}"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DEB1AE76-0F83-4567-A6EE-F3F2500507D6}" type="slidenum">
              <a:rPr lang="en-AU"/>
              <a:pPr>
                <a:defRPr/>
              </a:pPr>
              <a:t>‹#›</a:t>
            </a:fld>
            <a:endParaRPr lang="en-AU"/>
          </a:p>
        </p:txBody>
      </p:sp>
    </p:spTree>
    <p:extLst>
      <p:ext uri="{BB962C8B-B14F-4D97-AF65-F5344CB8AC3E}">
        <p14:creationId xmlns:p14="http://schemas.microsoft.com/office/powerpoint/2010/main" val="2594126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7EF912EA-26E9-4882-800A-78824F412AC9}"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6F9A6FC-9BE9-49B3-B03F-D56807F8E9A2}" type="slidenum">
              <a:rPr lang="en-AU"/>
              <a:pPr>
                <a:defRPr/>
              </a:pPr>
              <a:t>‹#›</a:t>
            </a:fld>
            <a:endParaRPr lang="en-AU"/>
          </a:p>
        </p:txBody>
      </p:sp>
    </p:spTree>
    <p:extLst>
      <p:ext uri="{BB962C8B-B14F-4D97-AF65-F5344CB8AC3E}">
        <p14:creationId xmlns:p14="http://schemas.microsoft.com/office/powerpoint/2010/main" val="22466366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0BD6B2C3-61F0-4980-A9D8-91674FDAC3AB}"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5FAF5A5C-F532-4D17-9745-2926BBCEC72A}" type="slidenum">
              <a:rPr lang="en-AU"/>
              <a:pPr>
                <a:defRPr/>
              </a:pPr>
              <a:t>‹#›</a:t>
            </a:fld>
            <a:endParaRPr lang="en-AU"/>
          </a:p>
        </p:txBody>
      </p:sp>
    </p:spTree>
    <p:extLst>
      <p:ext uri="{BB962C8B-B14F-4D97-AF65-F5344CB8AC3E}">
        <p14:creationId xmlns:p14="http://schemas.microsoft.com/office/powerpoint/2010/main" val="127844322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8EA4E2C9-1E14-42A1-BBCF-5388BAD00B92}"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8F6A5BD-A1A6-4CF0-831C-E26E194E6A93}" type="slidenum">
              <a:rPr lang="en-AU"/>
              <a:pPr>
                <a:defRPr/>
              </a:pPr>
              <a:t>‹#›</a:t>
            </a:fld>
            <a:endParaRPr lang="en-AU"/>
          </a:p>
        </p:txBody>
      </p:sp>
    </p:spTree>
    <p:extLst>
      <p:ext uri="{BB962C8B-B14F-4D97-AF65-F5344CB8AC3E}">
        <p14:creationId xmlns:p14="http://schemas.microsoft.com/office/powerpoint/2010/main" val="238909886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7D2C308-EFD0-48FA-9241-FCDDA1811427}"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81D051C-BAA8-4783-A8CC-2C0823A9FFC1}" type="slidenum">
              <a:rPr lang="en-AU"/>
              <a:pPr>
                <a:defRPr/>
              </a:pPr>
              <a:t>‹#›</a:t>
            </a:fld>
            <a:endParaRPr lang="en-AU"/>
          </a:p>
        </p:txBody>
      </p:sp>
    </p:spTree>
    <p:extLst>
      <p:ext uri="{BB962C8B-B14F-4D97-AF65-F5344CB8AC3E}">
        <p14:creationId xmlns:p14="http://schemas.microsoft.com/office/powerpoint/2010/main" val="3110989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dirty="0"/>
              <a:t>Click to edit Master title style</a:t>
            </a:r>
          </a:p>
        </p:txBody>
      </p:sp>
      <p:sp>
        <p:nvSpPr>
          <p:cNvPr id="3" name="Table Placeholder 2"/>
          <p:cNvSpPr>
            <a:spLocks noGrp="1"/>
          </p:cNvSpPr>
          <p:nvPr>
            <p:ph type="tbl" idx="1"/>
          </p:nvPr>
        </p:nvSpPr>
        <p:spPr>
          <a:xfrm>
            <a:off x="914400" y="1981200"/>
            <a:ext cx="10363200" cy="4114800"/>
          </a:xfrm>
          <a:prstGeom prst="rect">
            <a:avLst/>
          </a:prstGeom>
        </p:spPr>
        <p:txBody>
          <a:bodyPr/>
          <a:lstStyle/>
          <a:p>
            <a:pPr lvl="0"/>
            <a:endParaRPr lang="en-US" noProof="0" dirty="0"/>
          </a:p>
        </p:txBody>
      </p:sp>
      <p:sp>
        <p:nvSpPr>
          <p:cNvPr id="4" name="Date Placeholder 3"/>
          <p:cNvSpPr>
            <a:spLocks noGrp="1"/>
          </p:cNvSpPr>
          <p:nvPr>
            <p:ph type="dt" sz="half" idx="10"/>
          </p:nvPr>
        </p:nvSpPr>
        <p:spPr>
          <a:xfrm>
            <a:off x="5080000" y="6172200"/>
            <a:ext cx="2540000" cy="457200"/>
          </a:xfrm>
          <a:prstGeom prst="rect">
            <a:avLst/>
          </a:prstGeom>
        </p:spPr>
        <p:txBody>
          <a:bodyPr/>
          <a:lstStyle>
            <a:lvl1pPr>
              <a:defRPr>
                <a:latin typeface="Arial" charset="0"/>
              </a:defRPr>
            </a:lvl1pPr>
          </a:lstStyle>
          <a:p>
            <a:pPr>
              <a:defRPr/>
            </a:pPr>
            <a:endParaRPr lang="en-US"/>
          </a:p>
        </p:txBody>
      </p:sp>
      <p:sp>
        <p:nvSpPr>
          <p:cNvPr id="5" name="Slide Number Placeholder 4"/>
          <p:cNvSpPr>
            <a:spLocks noGrp="1"/>
          </p:cNvSpPr>
          <p:nvPr>
            <p:ph type="sldNum" sz="quarter" idx="11"/>
          </p:nvPr>
        </p:nvSpPr>
        <p:spPr>
          <a:xfrm>
            <a:off x="8737600" y="6248400"/>
            <a:ext cx="2540000" cy="457200"/>
          </a:xfrm>
          <a:prstGeom prst="rect">
            <a:avLst/>
          </a:prstGeom>
        </p:spPr>
        <p:txBody>
          <a:bodyPr/>
          <a:lstStyle>
            <a:lvl1pPr>
              <a:defRPr>
                <a:latin typeface="Arial" charset="0"/>
              </a:defRPr>
            </a:lvl1pPr>
          </a:lstStyle>
          <a:p>
            <a:pPr>
              <a:defRPr/>
            </a:pPr>
            <a:fld id="{B881966E-3810-4D19-9063-2FBECD45E791}" type="slidenum">
              <a:rPr lang="en-US"/>
              <a:pPr>
                <a:defRPr/>
              </a:pPr>
              <a:t>‹#›</a:t>
            </a:fld>
            <a:endParaRPr lang="en-US" dirty="0"/>
          </a:p>
        </p:txBody>
      </p:sp>
      <p:sp>
        <p:nvSpPr>
          <p:cNvPr id="6" name="Footer Placeholder 5"/>
          <p:cNvSpPr>
            <a:spLocks noGrp="1"/>
          </p:cNvSpPr>
          <p:nvPr>
            <p:ph type="ftr" sz="quarter" idx="12"/>
          </p:nvPr>
        </p:nvSpPr>
        <p:spPr>
          <a:xfrm>
            <a:off x="914400" y="6172200"/>
            <a:ext cx="3860800" cy="457200"/>
          </a:xfrm>
          <a:prstGeom prst="rect">
            <a:avLst/>
          </a:prstGeom>
        </p:spPr>
        <p:txBody>
          <a:bodyPr/>
          <a:lstStyle>
            <a:lvl1pPr>
              <a:defRPr>
                <a:latin typeface="Arial" charset="0"/>
              </a:defRPr>
            </a:lvl1pPr>
          </a:lstStyle>
          <a:p>
            <a:pPr>
              <a:defRPr/>
            </a:pPr>
            <a:r>
              <a:rPr lang="en-US"/>
              <a:t>Systems Architecture, Sixth Edition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03201AB7-E2F8-43BD-846D-B4C20CB0E940}"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E6E1AB8B-B8F1-4E9B-9621-A6BEBC8E66E0}" type="slidenum">
              <a:rPr lang="en-AU"/>
              <a:pPr>
                <a:defRPr/>
              </a:pPr>
              <a:t>‹#›</a:t>
            </a:fld>
            <a:endParaRPr lang="en-AU"/>
          </a:p>
        </p:txBody>
      </p:sp>
    </p:spTree>
    <p:extLst>
      <p:ext uri="{BB962C8B-B14F-4D97-AF65-F5344CB8AC3E}">
        <p14:creationId xmlns:p14="http://schemas.microsoft.com/office/powerpoint/2010/main" val="38858562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D0200153-05F6-427A-8FDC-2EA1722692C1}"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50C0E858-BCF6-479C-B6A7-ABA98B1B8F57}" type="slidenum">
              <a:rPr lang="en-AU"/>
              <a:pPr>
                <a:defRPr/>
              </a:pPr>
              <a:t>‹#›</a:t>
            </a:fld>
            <a:endParaRPr lang="en-AU"/>
          </a:p>
        </p:txBody>
      </p:sp>
    </p:spTree>
    <p:extLst>
      <p:ext uri="{BB962C8B-B14F-4D97-AF65-F5344CB8AC3E}">
        <p14:creationId xmlns:p14="http://schemas.microsoft.com/office/powerpoint/2010/main" val="358907914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97C40FCF-8231-44FC-959A-4ED2099E8AC1}"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38F34B8C-4510-4993-921F-52958E134387}" type="slidenum">
              <a:rPr lang="en-AU"/>
              <a:pPr>
                <a:defRPr/>
              </a:pPr>
              <a:t>‹#›</a:t>
            </a:fld>
            <a:endParaRPr lang="en-AU"/>
          </a:p>
        </p:txBody>
      </p:sp>
    </p:spTree>
    <p:extLst>
      <p:ext uri="{BB962C8B-B14F-4D97-AF65-F5344CB8AC3E}">
        <p14:creationId xmlns:p14="http://schemas.microsoft.com/office/powerpoint/2010/main" val="27566840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1AF1A5-D18A-4562-A289-EB50B8B8FFFC}"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2DFFAF46-E662-42CF-9644-7A0D96EA73D3}" type="slidenum">
              <a:rPr lang="en-AU"/>
              <a:pPr>
                <a:defRPr/>
              </a:pPr>
              <a:t>‹#›</a:t>
            </a:fld>
            <a:endParaRPr lang="en-AU"/>
          </a:p>
        </p:txBody>
      </p:sp>
    </p:spTree>
    <p:extLst>
      <p:ext uri="{BB962C8B-B14F-4D97-AF65-F5344CB8AC3E}">
        <p14:creationId xmlns:p14="http://schemas.microsoft.com/office/powerpoint/2010/main" val="177628499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AF9372C-AC5B-4F7C-A5D6-2EA7CEF80602}"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F976F66B-48C3-4412-98DB-2494CE38D896}" type="slidenum">
              <a:rPr lang="en-AU"/>
              <a:pPr>
                <a:defRPr/>
              </a:pPr>
              <a:t>‹#›</a:t>
            </a:fld>
            <a:endParaRPr lang="en-AU"/>
          </a:p>
        </p:txBody>
      </p:sp>
    </p:spTree>
    <p:extLst>
      <p:ext uri="{BB962C8B-B14F-4D97-AF65-F5344CB8AC3E}">
        <p14:creationId xmlns:p14="http://schemas.microsoft.com/office/powerpoint/2010/main" val="17771806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3973F5E-C9CD-4B76-8180-6B780EA4A6D3}"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EB174108-A1B8-438B-9A6E-E8D87B5848ED}" type="slidenum">
              <a:rPr lang="en-AU"/>
              <a:pPr>
                <a:defRPr/>
              </a:pPr>
              <a:t>‹#›</a:t>
            </a:fld>
            <a:endParaRPr lang="en-AU"/>
          </a:p>
        </p:txBody>
      </p:sp>
    </p:spTree>
    <p:extLst>
      <p:ext uri="{BB962C8B-B14F-4D97-AF65-F5344CB8AC3E}">
        <p14:creationId xmlns:p14="http://schemas.microsoft.com/office/powerpoint/2010/main" val="374692585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52167E90-0612-4396-8A49-8C613C01BA29}"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5E356768-597C-46DB-B10A-564263453B45}" type="slidenum">
              <a:rPr lang="en-AU"/>
              <a:pPr>
                <a:defRPr/>
              </a:pPr>
              <a:t>‹#›</a:t>
            </a:fld>
            <a:endParaRPr lang="en-AU"/>
          </a:p>
        </p:txBody>
      </p:sp>
    </p:spTree>
    <p:extLst>
      <p:ext uri="{BB962C8B-B14F-4D97-AF65-F5344CB8AC3E}">
        <p14:creationId xmlns:p14="http://schemas.microsoft.com/office/powerpoint/2010/main" val="218536367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0B9C435D-9449-449A-90D5-77747F2FBA55}"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DA850F0D-A3A2-4A31-A25B-212D39D5EF11}" type="slidenum">
              <a:rPr lang="en-AU"/>
              <a:pPr>
                <a:defRPr/>
              </a:pPr>
              <a:t>‹#›</a:t>
            </a:fld>
            <a:endParaRPr lang="en-AU"/>
          </a:p>
        </p:txBody>
      </p:sp>
    </p:spTree>
    <p:extLst>
      <p:ext uri="{BB962C8B-B14F-4D97-AF65-F5344CB8AC3E}">
        <p14:creationId xmlns:p14="http://schemas.microsoft.com/office/powerpoint/2010/main" val="339992757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EDCFE894-36DE-4E6D-88C3-C538262B222E}"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7990EA86-F6F4-4181-A7DB-0A25BA80A93F}" type="slidenum">
              <a:rPr lang="en-AU"/>
              <a:pPr>
                <a:defRPr/>
              </a:pPr>
              <a:t>‹#›</a:t>
            </a:fld>
            <a:endParaRPr lang="en-AU"/>
          </a:p>
        </p:txBody>
      </p:sp>
    </p:spTree>
    <p:extLst>
      <p:ext uri="{BB962C8B-B14F-4D97-AF65-F5344CB8AC3E}">
        <p14:creationId xmlns:p14="http://schemas.microsoft.com/office/powerpoint/2010/main" val="216160238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F70E3AD5-D1CB-4487-B47A-E0D08F281CC8}"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64831D68-2AA3-4713-959B-E3CCCBD8FBEE}" type="slidenum">
              <a:rPr lang="en-AU"/>
              <a:pPr>
                <a:defRPr/>
              </a:pPr>
              <a:t>‹#›</a:t>
            </a:fld>
            <a:endParaRPr lang="en-AU"/>
          </a:p>
        </p:txBody>
      </p:sp>
    </p:spTree>
    <p:extLst>
      <p:ext uri="{BB962C8B-B14F-4D97-AF65-F5344CB8AC3E}">
        <p14:creationId xmlns:p14="http://schemas.microsoft.com/office/powerpoint/2010/main" val="237647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2511446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AB9D4D1-B5B0-4322-B909-9D6D3D0F6CDD}"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9D015011-632F-49B1-81F5-60910D0A03C8}" type="slidenum">
              <a:rPr lang="en-AU"/>
              <a:pPr>
                <a:defRPr/>
              </a:pPr>
              <a:t>‹#›</a:t>
            </a:fld>
            <a:endParaRPr lang="en-AU"/>
          </a:p>
        </p:txBody>
      </p:sp>
    </p:spTree>
    <p:extLst>
      <p:ext uri="{BB962C8B-B14F-4D97-AF65-F5344CB8AC3E}">
        <p14:creationId xmlns:p14="http://schemas.microsoft.com/office/powerpoint/2010/main" val="8032908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586DF670-CC91-42BE-97D1-66238DB07763}"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457011C9-9C18-491E-ADF5-57BA7E10D771}" type="slidenum">
              <a:rPr lang="en-AU"/>
              <a:pPr>
                <a:defRPr/>
              </a:pPr>
              <a:t>‹#›</a:t>
            </a:fld>
            <a:endParaRPr lang="en-AU"/>
          </a:p>
        </p:txBody>
      </p:sp>
    </p:spTree>
    <p:extLst>
      <p:ext uri="{BB962C8B-B14F-4D97-AF65-F5344CB8AC3E}">
        <p14:creationId xmlns:p14="http://schemas.microsoft.com/office/powerpoint/2010/main" val="43229195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EDD0B6A5-5EED-4C6A-AD92-9E2FA6A752ED}" type="datetimeFigureOut">
              <a:rPr lang="en-AU"/>
              <a:pPr>
                <a:defRPr/>
              </a:pPr>
              <a:t>3/05/2022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F126FE40-E0D4-482B-ABB0-6BA33F1098D2}" type="slidenum">
              <a:rPr lang="en-AU"/>
              <a:pPr>
                <a:defRPr/>
              </a:pPr>
              <a:t>‹#›</a:t>
            </a:fld>
            <a:endParaRPr lang="en-AU"/>
          </a:p>
        </p:txBody>
      </p:sp>
    </p:spTree>
    <p:extLst>
      <p:ext uri="{BB962C8B-B14F-4D97-AF65-F5344CB8AC3E}">
        <p14:creationId xmlns:p14="http://schemas.microsoft.com/office/powerpoint/2010/main" val="11442363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36E6C373-07A1-465A-896E-DBB251112DA7}" type="datetimeFigureOut">
              <a:rPr lang="en-AU"/>
              <a:pPr>
                <a:defRPr/>
              </a:pPr>
              <a:t>3/05/2022</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6DFE960B-6D84-4F2D-ABF3-C791B4423DE2}" type="slidenum">
              <a:rPr lang="en-AU"/>
              <a:pPr>
                <a:defRPr/>
              </a:pPr>
              <a:t>‹#›</a:t>
            </a:fld>
            <a:endParaRPr lang="en-AU"/>
          </a:p>
        </p:txBody>
      </p:sp>
    </p:spTree>
    <p:extLst>
      <p:ext uri="{BB962C8B-B14F-4D97-AF65-F5344CB8AC3E}">
        <p14:creationId xmlns:p14="http://schemas.microsoft.com/office/powerpoint/2010/main" val="351556091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BD1D5F5-E485-4668-835A-058B0129100A}" type="datetimeFigureOut">
              <a:rPr lang="en-AU"/>
              <a:pPr>
                <a:defRPr/>
              </a:pPr>
              <a:t>3/05/2022</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24656AEC-5EC2-4437-AAB0-87BAED11783F}" type="slidenum">
              <a:rPr lang="en-AU"/>
              <a:pPr>
                <a:defRPr/>
              </a:pPr>
              <a:t>‹#›</a:t>
            </a:fld>
            <a:endParaRPr lang="en-AU"/>
          </a:p>
        </p:txBody>
      </p:sp>
    </p:spTree>
    <p:extLst>
      <p:ext uri="{BB962C8B-B14F-4D97-AF65-F5344CB8AC3E}">
        <p14:creationId xmlns:p14="http://schemas.microsoft.com/office/powerpoint/2010/main" val="67934016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A2B152-F8DF-4FF1-BD93-4808E3B8DD55}"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2BF11086-DEDC-44E7-8EC1-517D412B0ED0}" type="slidenum">
              <a:rPr lang="en-AU"/>
              <a:pPr>
                <a:defRPr/>
              </a:pPr>
              <a:t>‹#›</a:t>
            </a:fld>
            <a:endParaRPr lang="en-AU"/>
          </a:p>
        </p:txBody>
      </p:sp>
    </p:spTree>
    <p:extLst>
      <p:ext uri="{BB962C8B-B14F-4D97-AF65-F5344CB8AC3E}">
        <p14:creationId xmlns:p14="http://schemas.microsoft.com/office/powerpoint/2010/main" val="124752738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942BC2-C750-45CA-AF6E-2D597338C9A3}" type="datetimeFigureOut">
              <a:rPr lang="en-AU"/>
              <a:pPr>
                <a:defRPr/>
              </a:pPr>
              <a:t>3/05/2022</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38913A58-1F9A-4A88-B7CE-92C18FF50B97}" type="slidenum">
              <a:rPr lang="en-AU"/>
              <a:pPr>
                <a:defRPr/>
              </a:pPr>
              <a:t>‹#›</a:t>
            </a:fld>
            <a:endParaRPr lang="en-AU"/>
          </a:p>
        </p:txBody>
      </p:sp>
    </p:spTree>
    <p:extLst>
      <p:ext uri="{BB962C8B-B14F-4D97-AF65-F5344CB8AC3E}">
        <p14:creationId xmlns:p14="http://schemas.microsoft.com/office/powerpoint/2010/main" val="216820437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ACEF2D6A-960D-4DAD-BFBD-251A8B2430DB}"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5144B303-929B-4A97-A579-9F725829C5B5}" type="slidenum">
              <a:rPr lang="en-AU"/>
              <a:pPr>
                <a:defRPr/>
              </a:pPr>
              <a:t>‹#›</a:t>
            </a:fld>
            <a:endParaRPr lang="en-AU"/>
          </a:p>
        </p:txBody>
      </p:sp>
    </p:spTree>
    <p:extLst>
      <p:ext uri="{BB962C8B-B14F-4D97-AF65-F5344CB8AC3E}">
        <p14:creationId xmlns:p14="http://schemas.microsoft.com/office/powerpoint/2010/main" val="387516007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71AF0097-48E5-4F88-A9A9-27048B29D977}"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61DFDB8C-2DCB-4BC7-A9C0-B11910E17BD5}" type="slidenum">
              <a:rPr lang="en-AU"/>
              <a:pPr>
                <a:defRPr/>
              </a:pPr>
              <a:t>‹#›</a:t>
            </a:fld>
            <a:endParaRPr lang="en-AU"/>
          </a:p>
        </p:txBody>
      </p:sp>
    </p:spTree>
    <p:extLst>
      <p:ext uri="{BB962C8B-B14F-4D97-AF65-F5344CB8AC3E}">
        <p14:creationId xmlns:p14="http://schemas.microsoft.com/office/powerpoint/2010/main" val="184537801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1B8943FB-EDE6-43AB-AA01-9D01B13AB6B9}" type="datetimeFigureOut">
              <a:rPr lang="en-AU"/>
              <a:pPr>
                <a:defRPr/>
              </a:pPr>
              <a:t>3/05/2022</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ABD0471-2FC2-42A0-9AAE-189C1C3E408E}" type="slidenum">
              <a:rPr lang="en-AU"/>
              <a:pPr>
                <a:defRPr/>
              </a:pPr>
              <a:t>‹#›</a:t>
            </a:fld>
            <a:endParaRPr lang="en-AU"/>
          </a:p>
        </p:txBody>
      </p:sp>
    </p:spTree>
    <p:extLst>
      <p:ext uri="{BB962C8B-B14F-4D97-AF65-F5344CB8AC3E}">
        <p14:creationId xmlns:p14="http://schemas.microsoft.com/office/powerpoint/2010/main" val="15450646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theme" Target="../theme/theme10.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6.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11.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12.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8.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heme" Target="../theme/theme13.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3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1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0.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theme" Target="../theme/theme15.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61.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theme" Target="../theme/theme16.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3.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8.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9.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381000"/>
            <a:ext cx="1076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11200" y="1676400"/>
            <a:ext cx="107696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9" name="Rectangle 5"/>
          <p:cNvSpPr>
            <a:spLocks noGrp="1" noChangeArrowheads="1"/>
          </p:cNvSpPr>
          <p:nvPr>
            <p:ph type="ftr" sz="quarter" idx="3"/>
          </p:nvPr>
        </p:nvSpPr>
        <p:spPr bwMode="auto">
          <a:xfrm>
            <a:off x="711200" y="6324600"/>
            <a:ext cx="782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222222"/>
                </a:solidFill>
                <a:latin typeface="Arial" charset="0"/>
              </a:defRPr>
            </a:lvl1pPr>
          </a:lstStyle>
          <a:p>
            <a:pPr>
              <a:defRPr/>
            </a:pPr>
            <a:r>
              <a:rPr lang="en-US"/>
              <a:t>Principals of Information Security, Fourth Edition</a:t>
            </a:r>
          </a:p>
        </p:txBody>
      </p:sp>
      <p:sp>
        <p:nvSpPr>
          <p:cNvPr id="1030" name="Rectangle 6"/>
          <p:cNvSpPr>
            <a:spLocks noGrp="1" noChangeArrowheads="1"/>
          </p:cNvSpPr>
          <p:nvPr>
            <p:ph type="sldNum" sz="quarter" idx="4"/>
          </p:nvPr>
        </p:nvSpPr>
        <p:spPr bwMode="auto">
          <a:xfrm>
            <a:off x="8737600" y="6324600"/>
            <a:ext cx="274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222222"/>
                </a:solidFill>
                <a:latin typeface="+mn-lt"/>
              </a:defRPr>
            </a:lvl1pPr>
          </a:lstStyle>
          <a:p>
            <a:pPr>
              <a:defRPr/>
            </a:pPr>
            <a:fld id="{B72DE59E-08C4-4C33-9041-A31AD1009D2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666" r:id="rId1"/>
    <p:sldLayoutId id="2147484652" r:id="rId2"/>
    <p:sldLayoutId id="2147484653" r:id="rId3"/>
    <p:sldLayoutId id="2147484654" r:id="rId4"/>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8195"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2C01050-AAAA-45B0-90D7-8E260C97DCE5}"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0AFECB1-2FDA-4A7F-8FA1-A3DC404B3E79}" type="slidenum">
              <a:rPr lang="en-AU"/>
              <a:pPr>
                <a:defRPr/>
              </a:pPr>
              <a:t>‹#›</a:t>
            </a:fld>
            <a:endParaRPr lang="en-AU"/>
          </a:p>
        </p:txBody>
      </p:sp>
    </p:spTree>
    <p:extLst>
      <p:ext uri="{BB962C8B-B14F-4D97-AF65-F5344CB8AC3E}">
        <p14:creationId xmlns:p14="http://schemas.microsoft.com/office/powerpoint/2010/main" val="4069565171"/>
      </p:ext>
    </p:extLst>
  </p:cSld>
  <p:clrMap bg1="lt1" tx1="dk1" bg2="lt2" tx2="dk2" accent1="accent1" accent2="accent2" accent3="accent3" accent4="accent4" accent5="accent5" accent6="accent6" hlink="hlink" folHlink="folHlink"/>
  <p:sldLayoutIdLst>
    <p:sldLayoutId id="2147484759" r:id="rId1"/>
    <p:sldLayoutId id="2147484760" r:id="rId2"/>
    <p:sldLayoutId id="2147484761" r:id="rId3"/>
    <p:sldLayoutId id="2147484762" r:id="rId4"/>
    <p:sldLayoutId id="2147484763" r:id="rId5"/>
    <p:sldLayoutId id="2147484764" r:id="rId6"/>
    <p:sldLayoutId id="2147484765" r:id="rId7"/>
    <p:sldLayoutId id="2147484766" r:id="rId8"/>
    <p:sldLayoutId id="2147484767" r:id="rId9"/>
    <p:sldLayoutId id="2147484768" r:id="rId10"/>
    <p:sldLayoutId id="214748476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921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8E075FA-AF9A-4F11-805B-D64213C1FB03}"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C95F4FD-7DC4-45D1-B19E-7E536199A7D4}" type="slidenum">
              <a:rPr lang="en-AU"/>
              <a:pPr>
                <a:defRPr/>
              </a:pPr>
              <a:t>‹#›</a:t>
            </a:fld>
            <a:endParaRPr lang="en-AU"/>
          </a:p>
        </p:txBody>
      </p:sp>
    </p:spTree>
    <p:extLst>
      <p:ext uri="{BB962C8B-B14F-4D97-AF65-F5344CB8AC3E}">
        <p14:creationId xmlns:p14="http://schemas.microsoft.com/office/powerpoint/2010/main" val="4284536116"/>
      </p:ext>
    </p:extLst>
  </p:cSld>
  <p:clrMap bg1="lt1" tx1="dk1" bg2="lt2" tx2="dk2" accent1="accent1" accent2="accent2" accent3="accent3" accent4="accent4" accent5="accent5" accent6="accent6" hlink="hlink" folHlink="folHlink"/>
  <p:sldLayoutIdLst>
    <p:sldLayoutId id="2147484771" r:id="rId1"/>
    <p:sldLayoutId id="2147484772" r:id="rId2"/>
    <p:sldLayoutId id="2147484773" r:id="rId3"/>
    <p:sldLayoutId id="2147484774" r:id="rId4"/>
    <p:sldLayoutId id="2147484775" r:id="rId5"/>
    <p:sldLayoutId id="2147484776" r:id="rId6"/>
    <p:sldLayoutId id="2147484777" r:id="rId7"/>
    <p:sldLayoutId id="2147484778" r:id="rId8"/>
    <p:sldLayoutId id="2147484779" r:id="rId9"/>
    <p:sldLayoutId id="2147484780" r:id="rId10"/>
    <p:sldLayoutId id="214748478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10243"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3D031F0-1CD6-4102-93C3-222AB8DA2245}"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7F53F5B-3BA8-46E9-9975-5592CB661F49}" type="slidenum">
              <a:rPr lang="en-AU"/>
              <a:pPr>
                <a:defRPr/>
              </a:pPr>
              <a:t>‹#›</a:t>
            </a:fld>
            <a:endParaRPr lang="en-AU"/>
          </a:p>
        </p:txBody>
      </p:sp>
    </p:spTree>
    <p:extLst>
      <p:ext uri="{BB962C8B-B14F-4D97-AF65-F5344CB8AC3E}">
        <p14:creationId xmlns:p14="http://schemas.microsoft.com/office/powerpoint/2010/main" val="2432933592"/>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85" r:id="rId3"/>
    <p:sldLayoutId id="2147484786" r:id="rId4"/>
    <p:sldLayoutId id="2147484787" r:id="rId5"/>
    <p:sldLayoutId id="2147484788" r:id="rId6"/>
    <p:sldLayoutId id="2147484789" r:id="rId7"/>
    <p:sldLayoutId id="2147484790" r:id="rId8"/>
    <p:sldLayoutId id="2147484791" r:id="rId9"/>
    <p:sldLayoutId id="2147484792" r:id="rId10"/>
    <p:sldLayoutId id="2147484793"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1126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4EF12D8-E41F-4E68-B5BE-23A2950CD9F0}"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CF14BD8-BC06-41E7-84E0-95E457711B97}" type="slidenum">
              <a:rPr lang="en-AU"/>
              <a:pPr>
                <a:defRPr/>
              </a:pPr>
              <a:t>‹#›</a:t>
            </a:fld>
            <a:endParaRPr lang="en-AU"/>
          </a:p>
        </p:txBody>
      </p:sp>
    </p:spTree>
    <p:extLst>
      <p:ext uri="{BB962C8B-B14F-4D97-AF65-F5344CB8AC3E}">
        <p14:creationId xmlns:p14="http://schemas.microsoft.com/office/powerpoint/2010/main" val="2598970194"/>
      </p:ext>
    </p:extLst>
  </p:cSld>
  <p:clrMap bg1="lt1" tx1="dk1" bg2="lt2" tx2="dk2" accent1="accent1" accent2="accent2" accent3="accent3" accent4="accent4" accent5="accent5" accent6="accent6" hlink="hlink" folHlink="folHlink"/>
  <p:sldLayoutIdLst>
    <p:sldLayoutId id="2147484795" r:id="rId1"/>
    <p:sldLayoutId id="2147484796" r:id="rId2"/>
    <p:sldLayoutId id="2147484797" r:id="rId3"/>
    <p:sldLayoutId id="2147484798" r:id="rId4"/>
    <p:sldLayoutId id="2147484799" r:id="rId5"/>
    <p:sldLayoutId id="2147484800" r:id="rId6"/>
    <p:sldLayoutId id="2147484801" r:id="rId7"/>
    <p:sldLayoutId id="2147484802" r:id="rId8"/>
    <p:sldLayoutId id="2147484803" r:id="rId9"/>
    <p:sldLayoutId id="2147484804" r:id="rId10"/>
    <p:sldLayoutId id="214748480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1229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59DC626-312B-4368-951E-3D874D72583C}"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27A2414-B80F-475D-8358-90180A650065}" type="slidenum">
              <a:rPr lang="en-AU"/>
              <a:pPr>
                <a:defRPr/>
              </a:pPr>
              <a:t>‹#›</a:t>
            </a:fld>
            <a:endParaRPr lang="en-AU"/>
          </a:p>
        </p:txBody>
      </p:sp>
    </p:spTree>
    <p:extLst>
      <p:ext uri="{BB962C8B-B14F-4D97-AF65-F5344CB8AC3E}">
        <p14:creationId xmlns:p14="http://schemas.microsoft.com/office/powerpoint/2010/main" val="3541413066"/>
      </p:ext>
    </p:extLst>
  </p:cSld>
  <p:clrMap bg1="lt1" tx1="dk1" bg2="lt2" tx2="dk2" accent1="accent1" accent2="accent2" accent3="accent3" accent4="accent4" accent5="accent5" accent6="accent6" hlink="hlink" folHlink="folHlink"/>
  <p:sldLayoutIdLst>
    <p:sldLayoutId id="2147484807" r:id="rId1"/>
    <p:sldLayoutId id="2147484808" r:id="rId2"/>
    <p:sldLayoutId id="2147484809" r:id="rId3"/>
    <p:sldLayoutId id="2147484810" r:id="rId4"/>
    <p:sldLayoutId id="2147484811" r:id="rId5"/>
    <p:sldLayoutId id="2147484812" r:id="rId6"/>
    <p:sldLayoutId id="2147484813" r:id="rId7"/>
    <p:sldLayoutId id="2147484814" r:id="rId8"/>
    <p:sldLayoutId id="2147484815" r:id="rId9"/>
    <p:sldLayoutId id="2147484816" r:id="rId10"/>
    <p:sldLayoutId id="214748481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13315"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4FC3A1C-CB04-42E8-9B2C-6838F57DCFD8}"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AC3C8BF-EB4C-4C08-BAEA-F1A5A2626653}" type="slidenum">
              <a:rPr lang="en-AU"/>
              <a:pPr>
                <a:defRPr/>
              </a:pPr>
              <a:t>‹#›</a:t>
            </a:fld>
            <a:endParaRPr lang="en-AU"/>
          </a:p>
        </p:txBody>
      </p:sp>
    </p:spTree>
    <p:extLst>
      <p:ext uri="{BB962C8B-B14F-4D97-AF65-F5344CB8AC3E}">
        <p14:creationId xmlns:p14="http://schemas.microsoft.com/office/powerpoint/2010/main" val="3133900954"/>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51616872"/>
      </p:ext>
    </p:extLst>
  </p:cSld>
  <p:clrMap bg1="lt1" tx1="dk1" bg2="lt2" tx2="dk2" accent1="accent1" accent2="accent2" accent3="accent3" accent4="accent4" accent5="accent5" accent6="accent6" hlink="hlink" folHlink="folHlink"/>
  <p:sldLayoutIdLst>
    <p:sldLayoutId id="2147484831" r:id="rId1"/>
    <p:sldLayoutId id="2147484832" r:id="rId2"/>
    <p:sldLayoutId id="2147484833" r:id="rId3"/>
    <p:sldLayoutId id="2147484834" r:id="rId4"/>
    <p:sldLayoutId id="2147484835" r:id="rId5"/>
    <p:sldLayoutId id="2147484836" r:id="rId6"/>
    <p:sldLayoutId id="2147484837" r:id="rId7"/>
    <p:sldLayoutId id="2147484838" r:id="rId8"/>
    <p:sldLayoutId id="2147484839" r:id="rId9"/>
    <p:sldLayoutId id="2147484841" r:id="rId10"/>
    <p:sldLayoutId id="2147484842" r:id="rId11"/>
  </p:sldLayoutIdLst>
  <p:hf hdr="0" dt="0"/>
  <p:txStyles>
    <p:titleStyle>
      <a:lvl1pPr algn="l" defTabSz="685800" rtl="0" eaLnBrk="1" latinLnBrk="0" hangingPunct="1">
        <a:lnSpc>
          <a:spcPct val="90000"/>
        </a:lnSpc>
        <a:spcBef>
          <a:spcPct val="0"/>
        </a:spcBef>
        <a:buNone/>
        <a:defRPr sz="2400" kern="1200">
          <a:solidFill>
            <a:schemeClr val="tx1"/>
          </a:solidFill>
          <a:latin typeface="Arial" charset="0"/>
          <a:ea typeface="Arial" charset="0"/>
          <a:cs typeface="Arial" charset="0"/>
        </a:defRPr>
      </a:lvl1pPr>
    </p:titleStyle>
    <p:bodyStyle>
      <a:lvl1pPr marL="0" indent="0" algn="l" defTabSz="685800" rtl="0" eaLnBrk="1" latinLnBrk="0" hangingPunct="1">
        <a:lnSpc>
          <a:spcPct val="100000"/>
        </a:lnSpc>
        <a:spcBef>
          <a:spcPts val="750"/>
        </a:spcBef>
        <a:buFont typeface="Arial" panose="020B0604020202020204" pitchFamily="34" charset="0"/>
        <a:buNone/>
        <a:defRPr sz="1600" kern="1200">
          <a:solidFill>
            <a:schemeClr val="tx1"/>
          </a:solidFill>
          <a:latin typeface="Arial" charset="0"/>
          <a:ea typeface="Arial" charset="0"/>
          <a:cs typeface="Arial" charset="0"/>
        </a:defRPr>
      </a:lvl1pPr>
      <a:lvl2pPr marL="5143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Arial" charset="0"/>
          <a:ea typeface="Arial" charset="0"/>
          <a:cs typeface="Arial"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11200" y="381000"/>
            <a:ext cx="1076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4667" r:id="rId1"/>
    <p:sldLayoutId id="2147484668" r:id="rId2"/>
    <p:sldLayoutId id="2147484669" r:id="rId3"/>
    <p:sldLayoutId id="2147484670" r:id="rId4"/>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34434" y="1916114"/>
            <a:ext cx="11523133"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034" name="Rectangle 10"/>
          <p:cNvSpPr>
            <a:spLocks noChangeArrowheads="1"/>
          </p:cNvSpPr>
          <p:nvPr/>
        </p:nvSpPr>
        <p:spPr bwMode="auto">
          <a:xfrm>
            <a:off x="0" y="736600"/>
            <a:ext cx="12192000" cy="1079500"/>
          </a:xfrm>
          <a:prstGeom prst="rect">
            <a:avLst/>
          </a:prstGeom>
          <a:solidFill>
            <a:srgbClr val="004B85"/>
          </a:solidFill>
          <a:ln w="9525">
            <a:noFill/>
            <a:miter lim="800000"/>
            <a:headEnd/>
            <a:tailEnd/>
          </a:ln>
          <a:effectLst/>
        </p:spPr>
        <p:txBody>
          <a:bodyPr wrap="none" anchor="ctr"/>
          <a:lstStyle/>
          <a:p>
            <a:pPr>
              <a:defRPr/>
            </a:pPr>
            <a:endParaRPr lang="en-US"/>
          </a:p>
        </p:txBody>
      </p:sp>
      <p:sp>
        <p:nvSpPr>
          <p:cNvPr id="1028" name="Rectangle 2"/>
          <p:cNvSpPr>
            <a:spLocks noGrp="1" noChangeArrowheads="1"/>
          </p:cNvSpPr>
          <p:nvPr>
            <p:ph type="title"/>
          </p:nvPr>
        </p:nvSpPr>
        <p:spPr bwMode="auto">
          <a:xfrm>
            <a:off x="334434" y="755651"/>
            <a:ext cx="11523133"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a:p>
        </p:txBody>
      </p:sp>
      <p:pic>
        <p:nvPicPr>
          <p:cNvPr id="1029" name="Picture 13" descr="ECU_AUS_logo_C"/>
          <p:cNvPicPr>
            <a:picLocks noChangeAspect="1" noChangeArrowheads="1"/>
          </p:cNvPicPr>
          <p:nvPr/>
        </p:nvPicPr>
        <p:blipFill>
          <a:blip r:embed="rId14" cstate="print"/>
          <a:srcRect/>
          <a:stretch>
            <a:fillRect/>
          </a:stretch>
        </p:blipFill>
        <p:spPr bwMode="auto">
          <a:xfrm>
            <a:off x="10896600" y="1"/>
            <a:ext cx="1305984" cy="722313"/>
          </a:xfrm>
          <a:prstGeom prst="rect">
            <a:avLst/>
          </a:prstGeom>
          <a:noFill/>
          <a:ln w="9525">
            <a:noFill/>
            <a:miter lim="800000"/>
            <a:headEnd/>
            <a:tailEnd/>
          </a:ln>
        </p:spPr>
      </p:pic>
      <p:sp>
        <p:nvSpPr>
          <p:cNvPr id="1041" name="Text Box 17"/>
          <p:cNvSpPr txBox="1">
            <a:spLocks noChangeArrowheads="1"/>
          </p:cNvSpPr>
          <p:nvPr/>
        </p:nvSpPr>
        <p:spPr bwMode="auto">
          <a:xfrm>
            <a:off x="143934" y="377825"/>
            <a:ext cx="7177617" cy="274638"/>
          </a:xfrm>
          <a:prstGeom prst="rect">
            <a:avLst/>
          </a:prstGeom>
          <a:noFill/>
          <a:ln w="9525">
            <a:noFill/>
            <a:miter lim="800000"/>
            <a:headEnd/>
            <a:tailEnd/>
          </a:ln>
          <a:effectLst/>
        </p:spPr>
        <p:txBody>
          <a:bodyPr>
            <a:spAutoFit/>
          </a:bodyPr>
          <a:lstStyle/>
          <a:p>
            <a:pPr>
              <a:spcBef>
                <a:spcPct val="50000"/>
              </a:spcBef>
              <a:defRPr/>
            </a:pPr>
            <a:r>
              <a:rPr lang="en-AU" sz="1200" dirty="0">
                <a:solidFill>
                  <a:srgbClr val="666666"/>
                </a:solidFill>
                <a:latin typeface="Arial Narrow" pitchFamily="-65" charset="0"/>
              </a:rPr>
              <a:t>School of Science</a:t>
            </a:r>
          </a:p>
        </p:txBody>
      </p:sp>
      <p:sp>
        <p:nvSpPr>
          <p:cNvPr id="1043" name="Text Box 19"/>
          <p:cNvSpPr txBox="1">
            <a:spLocks noChangeArrowheads="1"/>
          </p:cNvSpPr>
          <p:nvPr/>
        </p:nvSpPr>
        <p:spPr bwMode="auto">
          <a:xfrm>
            <a:off x="143934" y="115888"/>
            <a:ext cx="7177617" cy="336550"/>
          </a:xfrm>
          <a:prstGeom prst="rect">
            <a:avLst/>
          </a:prstGeom>
          <a:noFill/>
          <a:ln w="9525">
            <a:noFill/>
            <a:miter lim="800000"/>
            <a:headEnd/>
            <a:tailEnd/>
          </a:ln>
          <a:effectLst/>
        </p:spPr>
        <p:txBody>
          <a:bodyPr>
            <a:spAutoFit/>
          </a:bodyPr>
          <a:lstStyle/>
          <a:p>
            <a:pPr>
              <a:spcBef>
                <a:spcPct val="50000"/>
              </a:spcBef>
              <a:defRPr/>
            </a:pPr>
            <a:r>
              <a:rPr lang="en-AU" sz="1600" b="1">
                <a:solidFill>
                  <a:srgbClr val="666666"/>
                </a:solidFill>
                <a:latin typeface="Arial Narrow" pitchFamily="-65" charset="0"/>
              </a:rPr>
              <a:t>Edith Cowan University</a:t>
            </a:r>
          </a:p>
        </p:txBody>
      </p:sp>
    </p:spTree>
    <p:extLst>
      <p:ext uri="{BB962C8B-B14F-4D97-AF65-F5344CB8AC3E}">
        <p14:creationId xmlns:p14="http://schemas.microsoft.com/office/powerpoint/2010/main" val="4259530778"/>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Lst>
  <p:hf hdr="0" dt="0"/>
  <p:txStyles>
    <p:titleStyle>
      <a:lvl1pPr algn="r" rtl="0" eaLnBrk="1" fontAlgn="base" hangingPunct="1">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2pPr>
      <a:lvl3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3pPr>
      <a:lvl4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4pPr>
      <a:lvl5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5pPr>
      <a:lvl6pPr marL="457200" algn="r" rtl="0" eaLnBrk="1" fontAlgn="base" hangingPunct="1">
        <a:spcBef>
          <a:spcPct val="0"/>
        </a:spcBef>
        <a:spcAft>
          <a:spcPct val="0"/>
        </a:spcAft>
        <a:defRPr sz="4400">
          <a:solidFill>
            <a:schemeClr val="bg1"/>
          </a:solidFill>
          <a:latin typeface="Arial" pitchFamily="-65" charset="0"/>
        </a:defRPr>
      </a:lvl6pPr>
      <a:lvl7pPr marL="914400" algn="r" rtl="0" eaLnBrk="1" fontAlgn="base" hangingPunct="1">
        <a:spcBef>
          <a:spcPct val="0"/>
        </a:spcBef>
        <a:spcAft>
          <a:spcPct val="0"/>
        </a:spcAft>
        <a:defRPr sz="4400">
          <a:solidFill>
            <a:schemeClr val="bg1"/>
          </a:solidFill>
          <a:latin typeface="Arial" pitchFamily="-65" charset="0"/>
        </a:defRPr>
      </a:lvl7pPr>
      <a:lvl8pPr marL="1371600" algn="r" rtl="0" eaLnBrk="1" fontAlgn="base" hangingPunct="1">
        <a:spcBef>
          <a:spcPct val="0"/>
        </a:spcBef>
        <a:spcAft>
          <a:spcPct val="0"/>
        </a:spcAft>
        <a:defRPr sz="4400">
          <a:solidFill>
            <a:schemeClr val="bg1"/>
          </a:solidFill>
          <a:latin typeface="Arial" pitchFamily="-65" charset="0"/>
        </a:defRPr>
      </a:lvl8pPr>
      <a:lvl9pPr marL="1828800" algn="r" rtl="0" eaLnBrk="1" fontAlgn="base" hangingPunct="1">
        <a:spcBef>
          <a:spcPct val="0"/>
        </a:spcBef>
        <a:spcAft>
          <a:spcPct val="0"/>
        </a:spcAft>
        <a:defRPr sz="4400">
          <a:solidFill>
            <a:schemeClr val="bg1"/>
          </a:solidFill>
          <a:latin typeface="Arial" pitchFamily="-65"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59576EA-3648-482F-8C45-10D0C65DCE4A}"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238645C-D8AD-44C4-98BD-83E8B3401168}" type="slidenum">
              <a:rPr lang="en-AU"/>
              <a:pPr>
                <a:defRPr/>
              </a:pPr>
              <a:t>‹#›</a:t>
            </a:fld>
            <a:endParaRPr lang="en-AU"/>
          </a:p>
        </p:txBody>
      </p:sp>
    </p:spTree>
    <p:extLst>
      <p:ext uri="{BB962C8B-B14F-4D97-AF65-F5344CB8AC3E}">
        <p14:creationId xmlns:p14="http://schemas.microsoft.com/office/powerpoint/2010/main" val="251637046"/>
      </p:ext>
    </p:extLst>
  </p:cSld>
  <p:clrMap bg1="lt1" tx1="dk1" bg2="lt2" tx2="dk2" accent1="accent1" accent2="accent2" accent3="accent3" accent4="accent4" accent5="accent5" accent6="accent6" hlink="hlink" folHlink="folHlink"/>
  <p:sldLayoutIdLst>
    <p:sldLayoutId id="2147484685" r:id="rId1"/>
    <p:sldLayoutId id="2147484686" r:id="rId2"/>
    <p:sldLayoutId id="2147484687" r:id="rId3"/>
    <p:sldLayoutId id="2147484688" r:id="rId4"/>
    <p:sldLayoutId id="2147484689" r:id="rId5"/>
    <p:sldLayoutId id="2147484691" r:id="rId6"/>
    <p:sldLayoutId id="2147484692" r:id="rId7"/>
    <p:sldLayoutId id="2147484693" r:id="rId8"/>
    <p:sldLayoutId id="2147484694" r:id="rId9"/>
    <p:sldLayoutId id="2147484695" r:id="rId10"/>
    <p:sldLayoutId id="2147484696" r:id="rId11"/>
    <p:sldLayoutId id="2147484697"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3075"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8B3DFA0-C43D-49F8-94AE-893DBDB5F662}"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C196585-C30A-4C6B-97BF-6916B1B570AC}" type="slidenum">
              <a:rPr lang="en-AU"/>
              <a:pPr>
                <a:defRPr/>
              </a:pPr>
              <a:t>‹#›</a:t>
            </a:fld>
            <a:endParaRPr lang="en-AU"/>
          </a:p>
        </p:txBody>
      </p:sp>
    </p:spTree>
    <p:extLst>
      <p:ext uri="{BB962C8B-B14F-4D97-AF65-F5344CB8AC3E}">
        <p14:creationId xmlns:p14="http://schemas.microsoft.com/office/powerpoint/2010/main" val="298937501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409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0E3713C-DDA5-4D24-A26C-F26C88BED8A3}"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39BBA62-EE2C-44E8-B86F-CFF1A3856908}" type="slidenum">
              <a:rPr lang="en-AU"/>
              <a:pPr>
                <a:defRPr/>
              </a:pPr>
              <a:t>‹#›</a:t>
            </a:fld>
            <a:endParaRPr lang="en-AU"/>
          </a:p>
        </p:txBody>
      </p:sp>
    </p:spTree>
    <p:extLst>
      <p:ext uri="{BB962C8B-B14F-4D97-AF65-F5344CB8AC3E}">
        <p14:creationId xmlns:p14="http://schemas.microsoft.com/office/powerpoint/2010/main" val="2652781513"/>
      </p:ext>
    </p:extLst>
  </p:cSld>
  <p:clrMap bg1="lt1" tx1="dk1" bg2="lt2" tx2="dk2" accent1="accent1" accent2="accent2" accent3="accent3" accent4="accent4" accent5="accent5" accent6="accent6" hlink="hlink" folHlink="folHlink"/>
  <p:sldLayoutIdLst>
    <p:sldLayoutId id="2147484711" r:id="rId1"/>
    <p:sldLayoutId id="2147484712" r:id="rId2"/>
    <p:sldLayoutId id="2147484713" r:id="rId3"/>
    <p:sldLayoutId id="2147484714" r:id="rId4"/>
    <p:sldLayoutId id="2147484715" r:id="rId5"/>
    <p:sldLayoutId id="2147484716" r:id="rId6"/>
    <p:sldLayoutId id="2147484717" r:id="rId7"/>
    <p:sldLayoutId id="2147484718" r:id="rId8"/>
    <p:sldLayoutId id="2147484719" r:id="rId9"/>
    <p:sldLayoutId id="2147484720" r:id="rId10"/>
    <p:sldLayoutId id="214748472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5123"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E8CBA94-FE61-48D4-B036-77F0B015275C}"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ED2501E-1CBE-424D-8B9B-85F030E1B6BA}" type="slidenum">
              <a:rPr lang="en-AU"/>
              <a:pPr>
                <a:defRPr/>
              </a:pPr>
              <a:t>‹#›</a:t>
            </a:fld>
            <a:endParaRPr lang="en-AU"/>
          </a:p>
        </p:txBody>
      </p:sp>
    </p:spTree>
    <p:extLst>
      <p:ext uri="{BB962C8B-B14F-4D97-AF65-F5344CB8AC3E}">
        <p14:creationId xmlns:p14="http://schemas.microsoft.com/office/powerpoint/2010/main" val="643211006"/>
      </p:ext>
    </p:extLst>
  </p:cSld>
  <p:clrMap bg1="lt1" tx1="dk1" bg2="lt2" tx2="dk2" accent1="accent1" accent2="accent2" accent3="accent3" accent4="accent4" accent5="accent5" accent6="accent6" hlink="hlink" folHlink="folHlink"/>
  <p:sldLayoutIdLst>
    <p:sldLayoutId id="2147484723" r:id="rId1"/>
    <p:sldLayoutId id="2147484724" r:id="rId2"/>
    <p:sldLayoutId id="2147484725" r:id="rId3"/>
    <p:sldLayoutId id="2147484726" r:id="rId4"/>
    <p:sldLayoutId id="2147484727" r:id="rId5"/>
    <p:sldLayoutId id="2147484728" r:id="rId6"/>
    <p:sldLayoutId id="2147484729" r:id="rId7"/>
    <p:sldLayoutId id="2147484730" r:id="rId8"/>
    <p:sldLayoutId id="2147484731" r:id="rId9"/>
    <p:sldLayoutId id="2147484732" r:id="rId10"/>
    <p:sldLayoutId id="2147484733"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614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CEF6784-6146-4C3D-BD34-0D32DD535B35}"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E74097A-F504-4328-94D6-B94446579404}" type="slidenum">
              <a:rPr lang="en-AU"/>
              <a:pPr>
                <a:defRPr/>
              </a:pPr>
              <a:t>‹#›</a:t>
            </a:fld>
            <a:endParaRPr lang="en-AU"/>
          </a:p>
        </p:txBody>
      </p:sp>
    </p:spTree>
    <p:extLst>
      <p:ext uri="{BB962C8B-B14F-4D97-AF65-F5344CB8AC3E}">
        <p14:creationId xmlns:p14="http://schemas.microsoft.com/office/powerpoint/2010/main" val="2179977657"/>
      </p:ext>
    </p:extLst>
  </p:cSld>
  <p:clrMap bg1="lt1" tx1="dk1" bg2="lt2" tx2="dk2" accent1="accent1" accent2="accent2" accent3="accent3" accent4="accent4" accent5="accent5" accent6="accent6" hlink="hlink" folHlink="folHlink"/>
  <p:sldLayoutIdLst>
    <p:sldLayoutId id="2147484735" r:id="rId1"/>
    <p:sldLayoutId id="2147484736" r:id="rId2"/>
    <p:sldLayoutId id="2147484737" r:id="rId3"/>
    <p:sldLayoutId id="2147484738" r:id="rId4"/>
    <p:sldLayoutId id="2147484739" r:id="rId5"/>
    <p:sldLayoutId id="2147484740" r:id="rId6"/>
    <p:sldLayoutId id="2147484741" r:id="rId7"/>
    <p:sldLayoutId id="2147484742" r:id="rId8"/>
    <p:sldLayoutId id="2147484743" r:id="rId9"/>
    <p:sldLayoutId id="2147484744" r:id="rId10"/>
    <p:sldLayoutId id="214748474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a:p>
        </p:txBody>
      </p:sp>
      <p:sp>
        <p:nvSpPr>
          <p:cNvPr id="717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E8A684F-F3EE-4CCD-8B34-476A3D0D3BBE}" type="datetimeFigureOut">
              <a:rPr lang="en-AU"/>
              <a:pPr>
                <a:defRPr/>
              </a:pPr>
              <a:t>3/05/2022</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8F1E4B8-6E23-447E-A962-16D358C9A912}" type="slidenum">
              <a:rPr lang="en-AU"/>
              <a:pPr>
                <a:defRPr/>
              </a:pPr>
              <a:t>‹#›</a:t>
            </a:fld>
            <a:endParaRPr lang="en-AU"/>
          </a:p>
        </p:txBody>
      </p:sp>
    </p:spTree>
    <p:extLst>
      <p:ext uri="{BB962C8B-B14F-4D97-AF65-F5344CB8AC3E}">
        <p14:creationId xmlns:p14="http://schemas.microsoft.com/office/powerpoint/2010/main" val="4134051160"/>
      </p:ext>
    </p:extLst>
  </p:cSld>
  <p:clrMap bg1="lt1" tx1="dk1" bg2="lt2" tx2="dk2" accent1="accent1" accent2="accent2" accent3="accent3" accent4="accent4" accent5="accent5" accent6="accent6" hlink="hlink" folHlink="folHlink"/>
  <p:sldLayoutIdLst>
    <p:sldLayoutId id="2147484747" r:id="rId1"/>
    <p:sldLayoutId id="2147484748" r:id="rId2"/>
    <p:sldLayoutId id="2147484749" r:id="rId3"/>
    <p:sldLayoutId id="2147484750" r:id="rId4"/>
    <p:sldLayoutId id="2147484751" r:id="rId5"/>
    <p:sldLayoutId id="2147484752" r:id="rId6"/>
    <p:sldLayoutId id="2147484753" r:id="rId7"/>
    <p:sldLayoutId id="2147484754" r:id="rId8"/>
    <p:sldLayoutId id="2147484755" r:id="rId9"/>
    <p:sldLayoutId id="2147484756" r:id="rId10"/>
    <p:sldLayoutId id="214748475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8.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5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5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58.xml"/><Relationship Id="rId4" Type="http://schemas.openxmlformats.org/officeDocument/2006/relationships/hyperlink" Target="https://workplus.splunk.com/universiti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8.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8.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8.xml"/></Relationships>
</file>

<file path=ppt/slides/_rels/slide7.xml.rels><?xml version="1.0" encoding="UTF-8" standalone="yes"?>
<Relationships xmlns="http://schemas.openxmlformats.org/package/2006/relationships"><Relationship Id="rId3" Type="http://schemas.openxmlformats.org/officeDocument/2006/relationships/hyperlink" Target="https://workplus.splunk.com/universities/" TargetMode="External"/><Relationship Id="rId2" Type="http://schemas.openxmlformats.org/officeDocument/2006/relationships/notesSlide" Target="../notesSlides/notesSlide7.xml"/><Relationship Id="rId1" Type="http://schemas.openxmlformats.org/officeDocument/2006/relationships/slideLayout" Target="../slideLayouts/slideLayout158.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5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8B60-66F8-214B-B61C-A8F08B801DFD}"/>
              </a:ext>
            </a:extLst>
          </p:cNvPr>
          <p:cNvSpPr>
            <a:spLocks noGrp="1"/>
          </p:cNvSpPr>
          <p:nvPr>
            <p:ph type="ctrTitle"/>
          </p:nvPr>
        </p:nvSpPr>
        <p:spPr>
          <a:xfrm>
            <a:off x="3581400" y="3352800"/>
            <a:ext cx="5029200" cy="1522228"/>
          </a:xfrm>
        </p:spPr>
        <p:txBody>
          <a:bodyPr>
            <a:noAutofit/>
          </a:bodyPr>
          <a:lstStyle/>
          <a:p>
            <a:r>
              <a:rPr lang="en-US" sz="4000" i="1" dirty="0">
                <a:latin typeface="Cambria" pitchFamily="18" charset="0"/>
                <a:ea typeface="ＭＳ Ｐゴシック" pitchFamily="34" charset="-128"/>
              </a:rPr>
              <a:t>Security Products</a:t>
            </a:r>
            <a:br>
              <a:rPr lang="en-US" sz="4000" i="1" dirty="0">
                <a:latin typeface="Cambria" pitchFamily="18" charset="0"/>
                <a:ea typeface="ＭＳ Ｐゴシック" pitchFamily="34" charset="-128"/>
              </a:rPr>
            </a:br>
            <a:endParaRPr lang="en-US" sz="4000" dirty="0"/>
          </a:p>
        </p:txBody>
      </p:sp>
      <p:sp>
        <p:nvSpPr>
          <p:cNvPr id="8" name="Rectangle 1026"/>
          <p:cNvSpPr txBox="1">
            <a:spLocks noChangeArrowheads="1"/>
          </p:cNvSpPr>
          <p:nvPr/>
        </p:nvSpPr>
        <p:spPr bwMode="auto">
          <a:xfrm>
            <a:off x="381000" y="2185444"/>
            <a:ext cx="12192000" cy="1447800"/>
          </a:xfrm>
          <a:prstGeom prst="rect">
            <a:avLst/>
          </a:prstGeom>
          <a:noFill/>
          <a:ln w="9525">
            <a:noFill/>
            <a:miter lim="800000"/>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5600" b="1" kern="0" dirty="0">
                <a:solidFill>
                  <a:schemeClr val="bg1"/>
                </a:solidFill>
                <a:latin typeface="Cambria" panose="02040503050406030204" pitchFamily="18" charset="0"/>
                <a:ea typeface="ＭＳ Ｐゴシック" pitchFamily="34" charset="-128"/>
                <a:cs typeface="Arial" charset="0"/>
              </a:rPr>
              <a:t>CSG3309 IT Security Management</a:t>
            </a:r>
          </a:p>
        </p:txBody>
      </p:sp>
    </p:spTree>
    <p:extLst>
      <p:ext uri="{BB962C8B-B14F-4D97-AF65-F5344CB8AC3E}">
        <p14:creationId xmlns:p14="http://schemas.microsoft.com/office/powerpoint/2010/main" val="378334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half" idx="1"/>
          </p:nvPr>
        </p:nvSpPr>
        <p:spPr>
          <a:xfrm>
            <a:off x="517450" y="1139039"/>
            <a:ext cx="11445949" cy="1384995"/>
          </a:xfrm>
        </p:spPr>
        <p:txBody>
          <a:bodyPr wrap="square">
            <a:spAutoFit/>
          </a:bodyPr>
          <a:lstStyle/>
          <a:p>
            <a:pPr fontAlgn="base">
              <a:spcBef>
                <a:spcPct val="0"/>
              </a:spcBef>
              <a:spcAft>
                <a:spcPct val="0"/>
              </a:spcAft>
            </a:pPr>
            <a:r>
              <a:rPr lang="en-AU" sz="2400" b="1" dirty="0" err="1">
                <a:latin typeface="Aharoni" panose="02010803020104030203" pitchFamily="2" charset="-79"/>
                <a:ea typeface="ＭＳ Ｐゴシック" pitchFamily="34" charset="-128"/>
                <a:cs typeface="Aharoni" panose="02010803020104030203" pitchFamily="2" charset="-79"/>
              </a:rPr>
              <a:t>Gophish</a:t>
            </a:r>
            <a:r>
              <a:rPr lang="en-AU" sz="2400" b="1" dirty="0">
                <a:latin typeface="Aharoni" panose="02010803020104030203" pitchFamily="2" charset="-79"/>
                <a:ea typeface="ＭＳ Ｐゴシック" pitchFamily="34" charset="-128"/>
                <a:cs typeface="Aharoni" panose="02010803020104030203" pitchFamily="2" charset="-79"/>
              </a:rPr>
              <a:t> </a:t>
            </a:r>
          </a:p>
          <a:p>
            <a:pPr fontAlgn="base">
              <a:spcBef>
                <a:spcPct val="0"/>
              </a:spcBef>
              <a:spcAft>
                <a:spcPct val="0"/>
              </a:spcAft>
            </a:pPr>
            <a:r>
              <a:rPr lang="en-AU" sz="2000" dirty="0">
                <a:latin typeface="Arial" panose="020B0604020202020204" pitchFamily="34" charset="0"/>
                <a:ea typeface="ＭＳ Ｐゴシック" pitchFamily="34" charset="-128"/>
                <a:cs typeface="Arial" panose="020B0604020202020204" pitchFamily="34" charset="0"/>
              </a:rPr>
              <a:t>Provides a platform for simulating phishing attacks. Several email templates are available but also allows custom email templates. Tracks users who follow phishing links providing insight into employee behaviour and identify training requirements </a:t>
            </a:r>
            <a:endParaRPr lang="en-US" sz="2000" dirty="0">
              <a:latin typeface="Arial" panose="020B0604020202020204" pitchFamily="34" charset="0"/>
              <a:ea typeface="ＭＳ Ｐゴシック" pitchFamily="34" charset="-128"/>
              <a:cs typeface="Arial" panose="020B0604020202020204" pitchFamily="34" charset="0"/>
            </a:endParaRPr>
          </a:p>
        </p:txBody>
      </p:sp>
      <p:sp>
        <p:nvSpPr>
          <p:cNvPr id="11266" name="Title 1"/>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Network and Auditing Tools (Miscellaneous)</a:t>
            </a:r>
          </a:p>
        </p:txBody>
      </p:sp>
      <p:sp>
        <p:nvSpPr>
          <p:cNvPr id="5" name="Content Placeholder 2">
            <a:extLst>
              <a:ext uri="{FF2B5EF4-FFF2-40B4-BE49-F238E27FC236}">
                <a16:creationId xmlns:a16="http://schemas.microsoft.com/office/drawing/2014/main" id="{DE018710-EA2D-804B-A4F0-47A7F8758690}"/>
              </a:ext>
            </a:extLst>
          </p:cNvPr>
          <p:cNvSpPr txBox="1">
            <a:spLocks/>
          </p:cNvSpPr>
          <p:nvPr/>
        </p:nvSpPr>
        <p:spPr>
          <a:xfrm>
            <a:off x="521198" y="2769811"/>
            <a:ext cx="11445949" cy="1077218"/>
          </a:xfrm>
          <a:prstGeom prst="rect">
            <a:avLst/>
          </a:prstGeom>
        </p:spPr>
        <p:txBody>
          <a:bodyPr vert="horz" wrap="square" lIns="91440" tIns="45720" rIns="91440" bIns="45720" rtlCol="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a:solidFill>
                  <a:schemeClr val="tx1"/>
                </a:solidFill>
                <a:latin typeface="Arial" charset="0"/>
                <a:ea typeface="Arial" charset="0"/>
                <a:cs typeface="Arial" charset="0"/>
              </a:defRPr>
            </a:lvl1pPr>
            <a:lvl2pPr marL="514350" indent="-171450"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spcBef>
                <a:spcPct val="0"/>
              </a:spcBef>
              <a:spcAft>
                <a:spcPct val="0"/>
              </a:spcAft>
            </a:pPr>
            <a:r>
              <a:rPr lang="en-AU" sz="2400" b="1" dirty="0" err="1">
                <a:latin typeface="Aharoni" panose="02010803020104030203" pitchFamily="2" charset="-79"/>
                <a:ea typeface="ＭＳ Ｐゴシック" pitchFamily="34" charset="-128"/>
                <a:cs typeface="Aharoni" panose="02010803020104030203" pitchFamily="2" charset="-79"/>
              </a:rPr>
              <a:t>Zenmap</a:t>
            </a:r>
            <a:r>
              <a:rPr lang="en-AU" sz="2400" b="1" dirty="0">
                <a:latin typeface="Aharoni" panose="02010803020104030203" pitchFamily="2" charset="-79"/>
                <a:ea typeface="ＭＳ Ｐゴシック" pitchFamily="34" charset="-128"/>
                <a:cs typeface="Aharoni" panose="02010803020104030203" pitchFamily="2" charset="-79"/>
              </a:rPr>
              <a:t> </a:t>
            </a:r>
          </a:p>
          <a:p>
            <a:pPr>
              <a:spcBef>
                <a:spcPct val="0"/>
              </a:spcBef>
            </a:pPr>
            <a:r>
              <a:rPr lang="en-AU" sz="2000" dirty="0">
                <a:latin typeface="Arial" panose="020B0604020202020204" pitchFamily="34" charset="0"/>
                <a:ea typeface="ＭＳ Ｐゴシック" pitchFamily="34" charset="-128"/>
                <a:cs typeface="Arial" panose="020B0604020202020204" pitchFamily="34" charset="0"/>
              </a:rPr>
              <a:t>Graphical user interface for the Nmap utility. N</a:t>
            </a:r>
            <a:r>
              <a:rPr lang="en-AU" sz="2000" dirty="0">
                <a:latin typeface="Arial" panose="020B0604020202020204" pitchFamily="34" charset="0"/>
                <a:cs typeface="Arial" panose="020B0604020202020204" pitchFamily="34" charset="0"/>
              </a:rPr>
              <a:t>etwork discovery and security auditing tool to help determine what hosts are running on the network</a:t>
            </a:r>
            <a:endParaRPr lang="en-AU" sz="2000" dirty="0">
              <a:latin typeface="Arial" panose="020B0604020202020204" pitchFamily="34" charset="0"/>
              <a:ea typeface="ＭＳ Ｐゴシック" pitchFamily="34" charset="-128"/>
              <a:cs typeface="Arial" panose="020B0604020202020204" pitchFamily="34" charset="0"/>
            </a:endParaRPr>
          </a:p>
        </p:txBody>
      </p:sp>
      <p:sp>
        <p:nvSpPr>
          <p:cNvPr id="6" name="Content Placeholder 2">
            <a:extLst>
              <a:ext uri="{FF2B5EF4-FFF2-40B4-BE49-F238E27FC236}">
                <a16:creationId xmlns:a16="http://schemas.microsoft.com/office/drawing/2014/main" id="{A9A21E54-F151-EB4E-B889-7230D82930F8}"/>
              </a:ext>
            </a:extLst>
          </p:cNvPr>
          <p:cNvSpPr txBox="1">
            <a:spLocks/>
          </p:cNvSpPr>
          <p:nvPr/>
        </p:nvSpPr>
        <p:spPr>
          <a:xfrm>
            <a:off x="488546" y="4191000"/>
            <a:ext cx="11445949" cy="1138773"/>
          </a:xfrm>
          <a:prstGeom prst="rect">
            <a:avLst/>
          </a:prstGeom>
        </p:spPr>
        <p:txBody>
          <a:bodyPr vert="horz" wrap="square" lIns="91440" tIns="45720" rIns="91440" bIns="45720" rtlCol="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a:solidFill>
                  <a:schemeClr val="tx1"/>
                </a:solidFill>
                <a:latin typeface="Arial" charset="0"/>
                <a:ea typeface="Arial" charset="0"/>
                <a:cs typeface="Arial" charset="0"/>
              </a:defRPr>
            </a:lvl1pPr>
            <a:lvl2pPr marL="514350" indent="-171450"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ct val="0"/>
              </a:spcBef>
            </a:pPr>
            <a:r>
              <a:rPr lang="en-AU" sz="2400" b="1" dirty="0" err="1">
                <a:latin typeface="Aharoni" panose="02010803020104030203" pitchFamily="2" charset="-79"/>
                <a:ea typeface="ＭＳ Ｐゴシック" pitchFamily="34" charset="-128"/>
                <a:cs typeface="Aharoni" panose="02010803020104030203" pitchFamily="2" charset="-79"/>
              </a:rPr>
              <a:t>BreachAlarm</a:t>
            </a:r>
            <a:r>
              <a:rPr lang="en-AU" sz="2400" b="1" dirty="0">
                <a:latin typeface="Aharoni" panose="02010803020104030203" pitchFamily="2" charset="-79"/>
                <a:ea typeface="ＭＳ Ｐゴシック" pitchFamily="34" charset="-128"/>
                <a:cs typeface="Aharoni" panose="02010803020104030203" pitchFamily="2" charset="-79"/>
              </a:rPr>
              <a:t> </a:t>
            </a:r>
          </a:p>
          <a:p>
            <a:pPr>
              <a:spcBef>
                <a:spcPct val="0"/>
              </a:spcBef>
            </a:pPr>
            <a:r>
              <a:rPr lang="en-AU" sz="2000" dirty="0"/>
              <a:t>monitors the Internet for compromised passwords posted online. Individuals are notified when their email addresses appear in a password breach</a:t>
            </a:r>
            <a:r>
              <a:rPr lang="en-AU" sz="2400" dirty="0"/>
              <a:t>.</a:t>
            </a:r>
            <a:endParaRPr lang="en-AU" sz="2400" b="1" dirty="0">
              <a:latin typeface="Aharoni" panose="02010803020104030203" pitchFamily="2" charset="-79"/>
              <a:ea typeface="ＭＳ Ｐゴシック" pitchFamily="34" charset="-128"/>
              <a:cs typeface="Aharoni" panose="02010803020104030203" pitchFamily="2" charset="-79"/>
            </a:endParaRPr>
          </a:p>
        </p:txBody>
      </p:sp>
      <p:sp>
        <p:nvSpPr>
          <p:cNvPr id="7" name="Content Placeholder 2">
            <a:extLst>
              <a:ext uri="{FF2B5EF4-FFF2-40B4-BE49-F238E27FC236}">
                <a16:creationId xmlns:a16="http://schemas.microsoft.com/office/drawing/2014/main" id="{5EB26C9F-7786-9049-BD99-491E719037D5}"/>
              </a:ext>
            </a:extLst>
          </p:cNvPr>
          <p:cNvSpPr txBox="1">
            <a:spLocks/>
          </p:cNvSpPr>
          <p:nvPr/>
        </p:nvSpPr>
        <p:spPr>
          <a:xfrm>
            <a:off x="450111" y="5513995"/>
            <a:ext cx="11445949" cy="1077218"/>
          </a:xfrm>
          <a:prstGeom prst="rect">
            <a:avLst/>
          </a:prstGeom>
        </p:spPr>
        <p:txBody>
          <a:bodyPr vert="horz" wrap="square" lIns="91440" tIns="45720" rIns="91440" bIns="45720" rtlCol="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a:solidFill>
                  <a:schemeClr val="tx1"/>
                </a:solidFill>
                <a:latin typeface="Arial" charset="0"/>
                <a:ea typeface="Arial" charset="0"/>
                <a:cs typeface="Arial" charset="0"/>
              </a:defRPr>
            </a:lvl1pPr>
            <a:lvl2pPr marL="514350" indent="-171450"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ct val="0"/>
              </a:spcBef>
            </a:pPr>
            <a:r>
              <a:rPr lang="en-AU" sz="2400" b="1" dirty="0">
                <a:latin typeface="Aharoni" panose="02010803020104030203" pitchFamily="2" charset="-79"/>
                <a:ea typeface="ＭＳ Ｐゴシック" pitchFamily="34" charset="-128"/>
                <a:cs typeface="Aharoni" panose="02010803020104030203" pitchFamily="2" charset="-79"/>
              </a:rPr>
              <a:t>Have I been </a:t>
            </a:r>
            <a:r>
              <a:rPr lang="en-AU" sz="2400" b="1" dirty="0" err="1">
                <a:latin typeface="Aharoni" panose="02010803020104030203" pitchFamily="2" charset="-79"/>
                <a:ea typeface="ＭＳ Ｐゴシック" pitchFamily="34" charset="-128"/>
                <a:cs typeface="Aharoni" panose="02010803020104030203" pitchFamily="2" charset="-79"/>
              </a:rPr>
              <a:t>pwned</a:t>
            </a:r>
            <a:r>
              <a:rPr lang="en-AU" sz="2400" b="1" dirty="0">
                <a:latin typeface="Aharoni" panose="02010803020104030203" pitchFamily="2" charset="-79"/>
                <a:ea typeface="ＭＳ Ｐゴシック" pitchFamily="34" charset="-128"/>
                <a:cs typeface="Aharoni" panose="02010803020104030203" pitchFamily="2" charset="-79"/>
              </a:rPr>
              <a:t> </a:t>
            </a:r>
          </a:p>
          <a:p>
            <a:pPr>
              <a:spcBef>
                <a:spcPct val="0"/>
              </a:spcBef>
            </a:pPr>
            <a:r>
              <a:rPr lang="en-AU" sz="2000" dirty="0"/>
              <a:t>free resource for people to check if they are at risk due to an online account compromised or "</a:t>
            </a:r>
            <a:r>
              <a:rPr lang="en-AU" sz="2000" dirty="0" err="1"/>
              <a:t>pwned</a:t>
            </a:r>
            <a:r>
              <a:rPr lang="en-AU" sz="2000" dirty="0"/>
              <a:t>" in a data breach. </a:t>
            </a:r>
            <a:endParaRPr lang="en-AU" sz="2400" b="1" dirty="0">
              <a:latin typeface="Aharoni" panose="02010803020104030203" pitchFamily="2" charset="-79"/>
              <a:ea typeface="ＭＳ Ｐゴシック" pitchFamily="34" charset="-128"/>
              <a:cs typeface="Aharoni" panose="02010803020104030203" pitchFamily="2" charset="-79"/>
            </a:endParaRPr>
          </a:p>
        </p:txBody>
      </p:sp>
    </p:spTree>
    <p:extLst>
      <p:ext uri="{BB962C8B-B14F-4D97-AF65-F5344CB8AC3E}">
        <p14:creationId xmlns:p14="http://schemas.microsoft.com/office/powerpoint/2010/main" val="370828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A0ADAC-BA68-B543-AFED-D323A241790B}"/>
              </a:ext>
            </a:extLst>
          </p:cNvPr>
          <p:cNvSpPr>
            <a:spLocks noGrp="1"/>
          </p:cNvSpPr>
          <p:nvPr>
            <p:ph type="title"/>
          </p:nvPr>
        </p:nvSpPr>
        <p:spPr>
          <a:xfrm>
            <a:off x="838200" y="2971800"/>
            <a:ext cx="10515600" cy="1325563"/>
          </a:xfrm>
        </p:spPr>
        <p:txBody>
          <a:bodyPr>
            <a:normAutofit/>
          </a:bodyPr>
          <a:lstStyle/>
          <a:p>
            <a:r>
              <a:rPr lang="en-US" sz="4000" dirty="0">
                <a:latin typeface="Calibri" panose="020F0502020204030204" pitchFamily="34" charset="0"/>
                <a:cs typeface="Calibri" panose="020F0502020204030204" pitchFamily="34" charset="0"/>
              </a:rPr>
              <a:t>Reconnaissance and the Dark Web</a:t>
            </a:r>
          </a:p>
        </p:txBody>
      </p:sp>
    </p:spTree>
    <p:extLst>
      <p:ext uri="{BB962C8B-B14F-4D97-AF65-F5344CB8AC3E}">
        <p14:creationId xmlns:p14="http://schemas.microsoft.com/office/powerpoint/2010/main" val="784050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half" idx="1"/>
          </p:nvPr>
        </p:nvSpPr>
        <p:spPr>
          <a:xfrm>
            <a:off x="228600" y="2590800"/>
            <a:ext cx="7924800" cy="4154984"/>
          </a:xfrm>
        </p:spPr>
        <p:txBody>
          <a:bodyPr wrap="square">
            <a:spAutoFit/>
          </a:bodyPr>
          <a:lstStyle/>
          <a:p>
            <a:pPr fontAlgn="base">
              <a:spcBef>
                <a:spcPct val="0"/>
              </a:spcBef>
              <a:spcAft>
                <a:spcPct val="0"/>
              </a:spcAft>
            </a:pPr>
            <a:endParaRPr lang="en-US" sz="2400" dirty="0">
              <a:latin typeface="Arial" panose="020B0604020202020204" pitchFamily="34" charset="0"/>
              <a:ea typeface="+mn-ea"/>
              <a:cs typeface="Arial" panose="020B0604020202020204" pitchFamily="34" charset="0"/>
            </a:endParaRPr>
          </a:p>
          <a:p>
            <a:pPr fontAlgn="base">
              <a:spcBef>
                <a:spcPct val="0"/>
              </a:spcBef>
              <a:spcAft>
                <a:spcPct val="0"/>
              </a:spcAft>
            </a:pPr>
            <a:r>
              <a:rPr lang="en-US" sz="2400" dirty="0">
                <a:latin typeface="Arial" panose="020B0604020202020204" pitchFamily="34" charset="0"/>
                <a:ea typeface="+mn-ea"/>
                <a:cs typeface="Arial" panose="020B0604020202020204" pitchFamily="34" charset="0"/>
              </a:rPr>
              <a:t>Data is collected and analyzed for intelligence</a:t>
            </a:r>
            <a:endParaRPr lang="en-AU" sz="2400" dirty="0">
              <a:latin typeface="Arial" panose="020B0604020202020204" pitchFamily="34" charset="0"/>
              <a:ea typeface="+mn-ea"/>
              <a:cs typeface="Arial" panose="020B0604020202020204" pitchFamily="34" charset="0"/>
            </a:endParaRPr>
          </a:p>
          <a:p>
            <a:pPr fontAlgn="base">
              <a:spcBef>
                <a:spcPct val="0"/>
              </a:spcBef>
              <a:spcAft>
                <a:spcPct val="0"/>
              </a:spcAft>
            </a:pPr>
            <a:r>
              <a:rPr lang="en-AU" sz="2400" dirty="0">
                <a:latin typeface="Arial" panose="020B0604020202020204" pitchFamily="34" charset="0"/>
                <a:ea typeface="+mn-ea"/>
                <a:cs typeface="Arial" panose="020B0604020202020204" pitchFamily="34" charset="0"/>
              </a:rPr>
              <a:t>OSINT sources include:</a:t>
            </a:r>
          </a:p>
          <a:p>
            <a:pPr marL="342900" indent="-342900" fontAlgn="base">
              <a:spcBef>
                <a:spcPct val="0"/>
              </a:spcBef>
              <a:spcAft>
                <a:spcPct val="0"/>
              </a:spcAft>
              <a:buFont typeface="Arial" panose="020B0604020202020204" pitchFamily="34" charset="0"/>
              <a:buChar char="•"/>
            </a:pPr>
            <a:r>
              <a:rPr lang="en-AU" sz="2400" dirty="0">
                <a:latin typeface="Arial" panose="020B0604020202020204" pitchFamily="34" charset="0"/>
                <a:ea typeface="+mn-ea"/>
                <a:cs typeface="Arial" panose="020B0604020202020204" pitchFamily="34" charset="0"/>
              </a:rPr>
              <a:t>Social media</a:t>
            </a:r>
          </a:p>
          <a:p>
            <a:pPr marL="342900" indent="-342900" fontAlgn="base">
              <a:spcBef>
                <a:spcPct val="0"/>
              </a:spcBef>
              <a:spcAft>
                <a:spcPct val="0"/>
              </a:spcAft>
              <a:buFont typeface="Arial" panose="020B0604020202020204" pitchFamily="34" charset="0"/>
              <a:buChar char="•"/>
            </a:pPr>
            <a:r>
              <a:rPr lang="en-AU" sz="2400" dirty="0">
                <a:latin typeface="Arial" panose="020B0604020202020204" pitchFamily="34" charset="0"/>
                <a:ea typeface="+mn-ea"/>
                <a:cs typeface="Arial" panose="020B0604020202020204" pitchFamily="34" charset="0"/>
              </a:rPr>
              <a:t>Search engines</a:t>
            </a:r>
          </a:p>
          <a:p>
            <a:pPr marL="342900" indent="-342900" fontAlgn="base">
              <a:spcBef>
                <a:spcPct val="0"/>
              </a:spcBef>
              <a:spcAft>
                <a:spcPct val="0"/>
              </a:spcAft>
              <a:buFont typeface="Arial" panose="020B0604020202020204" pitchFamily="34" charset="0"/>
              <a:buChar char="•"/>
            </a:pPr>
            <a:r>
              <a:rPr lang="en-AU" sz="2400" dirty="0">
                <a:latin typeface="Arial" panose="020B0604020202020204" pitchFamily="34" charset="0"/>
                <a:ea typeface="+mn-ea"/>
                <a:cs typeface="Arial" panose="020B0604020202020204" pitchFamily="34" charset="0"/>
              </a:rPr>
              <a:t>Websites</a:t>
            </a:r>
          </a:p>
          <a:p>
            <a:pPr marL="342900" indent="-342900" fontAlgn="base">
              <a:spcBef>
                <a:spcPct val="0"/>
              </a:spcBef>
              <a:spcAft>
                <a:spcPct val="0"/>
              </a:spcAft>
              <a:buFont typeface="Arial" panose="020B0604020202020204" pitchFamily="34" charset="0"/>
              <a:buChar char="•"/>
            </a:pPr>
            <a:r>
              <a:rPr lang="en-AU" sz="2400" dirty="0">
                <a:latin typeface="Arial" panose="020B0604020202020204" pitchFamily="34" charset="0"/>
                <a:ea typeface="+mn-ea"/>
                <a:cs typeface="Arial" panose="020B0604020202020204" pitchFamily="34" charset="0"/>
              </a:rPr>
              <a:t>Blogs</a:t>
            </a:r>
          </a:p>
          <a:p>
            <a:pPr marL="342900" indent="-342900" fontAlgn="base">
              <a:spcBef>
                <a:spcPct val="0"/>
              </a:spcBef>
              <a:spcAft>
                <a:spcPct val="0"/>
              </a:spcAft>
              <a:buFont typeface="Arial" panose="020B0604020202020204" pitchFamily="34" charset="0"/>
              <a:buChar char="•"/>
            </a:pPr>
            <a:r>
              <a:rPr lang="en-AU" sz="2400" dirty="0">
                <a:latin typeface="Arial" panose="020B0604020202020204" pitchFamily="34" charset="0"/>
                <a:ea typeface="+mn-ea"/>
                <a:cs typeface="Arial" panose="020B0604020202020204" pitchFamily="34" charset="0"/>
              </a:rPr>
              <a:t>News</a:t>
            </a:r>
          </a:p>
          <a:p>
            <a:pPr marL="342900" indent="-342900" fontAlgn="base">
              <a:spcBef>
                <a:spcPct val="0"/>
              </a:spcBef>
              <a:spcAft>
                <a:spcPct val="0"/>
              </a:spcAft>
              <a:buFont typeface="Arial" panose="020B0604020202020204" pitchFamily="34" charset="0"/>
              <a:buChar char="•"/>
            </a:pPr>
            <a:r>
              <a:rPr lang="en-AU" sz="2400" dirty="0">
                <a:latin typeface="Arial" panose="020B0604020202020204" pitchFamily="34" charset="0"/>
                <a:ea typeface="+mn-ea"/>
                <a:cs typeface="Arial" panose="020B0604020202020204" pitchFamily="34" charset="0"/>
              </a:rPr>
              <a:t>CVE</a:t>
            </a:r>
          </a:p>
          <a:p>
            <a:pPr marL="342900" indent="-342900" fontAlgn="base">
              <a:spcBef>
                <a:spcPct val="0"/>
              </a:spcBef>
              <a:spcAft>
                <a:spcPct val="0"/>
              </a:spcAft>
              <a:buFont typeface="Arial" panose="020B0604020202020204" pitchFamily="34" charset="0"/>
              <a:buChar char="•"/>
            </a:pPr>
            <a:r>
              <a:rPr lang="en-AU" sz="2400" dirty="0">
                <a:latin typeface="Arial" panose="020B0604020202020204" pitchFamily="34" charset="0"/>
                <a:ea typeface="+mn-ea"/>
                <a:cs typeface="Arial" panose="020B0604020202020204" pitchFamily="34" charset="0"/>
              </a:rPr>
              <a:t>Dark web</a:t>
            </a:r>
          </a:p>
          <a:p>
            <a:pPr fontAlgn="base">
              <a:spcBef>
                <a:spcPct val="0"/>
              </a:spcBef>
              <a:spcAft>
                <a:spcPct val="0"/>
              </a:spcAft>
            </a:pPr>
            <a:endParaRPr lang="en-US" sz="2400" dirty="0">
              <a:latin typeface="Arial" panose="020B0604020202020204" pitchFamily="34" charset="0"/>
              <a:ea typeface="+mn-ea"/>
              <a:cs typeface="Arial" panose="020B0604020202020204" pitchFamily="34" charset="0"/>
            </a:endParaRPr>
          </a:p>
        </p:txBody>
      </p:sp>
      <p:sp>
        <p:nvSpPr>
          <p:cNvPr id="11266" name="Title 1"/>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Open-Source intelligence  (OSINT)</a:t>
            </a:r>
          </a:p>
        </p:txBody>
      </p:sp>
      <p:sp>
        <p:nvSpPr>
          <p:cNvPr id="3" name="TextBox 2">
            <a:extLst>
              <a:ext uri="{FF2B5EF4-FFF2-40B4-BE49-F238E27FC236}">
                <a16:creationId xmlns:a16="http://schemas.microsoft.com/office/drawing/2014/main" id="{903138E4-6B04-9043-BCA9-2DC54D459BF9}"/>
              </a:ext>
            </a:extLst>
          </p:cNvPr>
          <p:cNvSpPr txBox="1"/>
          <p:nvPr/>
        </p:nvSpPr>
        <p:spPr>
          <a:xfrm>
            <a:off x="7124700" y="3873145"/>
            <a:ext cx="4838700" cy="2554545"/>
          </a:xfrm>
          <a:prstGeom prst="rect">
            <a:avLst/>
          </a:prstGeom>
          <a:noFill/>
        </p:spPr>
        <p:txBody>
          <a:bodyPr wrap="square" rtlCol="0">
            <a:spAutoFit/>
          </a:bodyPr>
          <a:lstStyle/>
          <a:p>
            <a:r>
              <a:rPr lang="en-US" sz="3200" b="1" dirty="0">
                <a:latin typeface="Aharoni" panose="02010803020104030203" pitchFamily="2" charset="-79"/>
                <a:ea typeface="ＭＳ Ｐゴシック" pitchFamily="34" charset="-128"/>
                <a:cs typeface="Aharoni" panose="02010803020104030203" pitchFamily="2" charset="-79"/>
              </a:rPr>
              <a:t>Information security analysts gather OSINT for the purposes of threat intelligence. </a:t>
            </a:r>
          </a:p>
          <a:p>
            <a:endParaRPr lang="en-US" sz="3200" b="1" dirty="0">
              <a:latin typeface="Aharoni" panose="02010803020104030203" pitchFamily="2" charset="-79"/>
              <a:ea typeface="ＭＳ Ｐゴシック" pitchFamily="34" charset="-128"/>
              <a:cs typeface="Aharoni" panose="02010803020104030203" pitchFamily="2" charset="-79"/>
            </a:endParaRPr>
          </a:p>
        </p:txBody>
      </p:sp>
      <p:sp>
        <p:nvSpPr>
          <p:cNvPr id="2" name="TextBox 1">
            <a:extLst>
              <a:ext uri="{FF2B5EF4-FFF2-40B4-BE49-F238E27FC236}">
                <a16:creationId xmlns:a16="http://schemas.microsoft.com/office/drawing/2014/main" id="{B11EF79A-E2C6-BC42-95AA-685B9BF3374E}"/>
              </a:ext>
            </a:extLst>
          </p:cNvPr>
          <p:cNvSpPr txBox="1"/>
          <p:nvPr/>
        </p:nvSpPr>
        <p:spPr>
          <a:xfrm>
            <a:off x="228600" y="1290874"/>
            <a:ext cx="11506200"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Open-source intelligence involves lawful information gathering practices obtained from public sources to serve a specific function.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Often, access to available data sources are free, but not always!</a:t>
            </a:r>
          </a:p>
          <a:p>
            <a:endParaRPr lang="en-AU" sz="2400" dirty="0"/>
          </a:p>
        </p:txBody>
      </p:sp>
    </p:spTree>
    <p:extLst>
      <p:ext uri="{BB962C8B-B14F-4D97-AF65-F5344CB8AC3E}">
        <p14:creationId xmlns:p14="http://schemas.microsoft.com/office/powerpoint/2010/main" val="231518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half" idx="1"/>
          </p:nvPr>
        </p:nvSpPr>
        <p:spPr>
          <a:xfrm>
            <a:off x="461064" y="1066800"/>
            <a:ext cx="11445949" cy="6986528"/>
          </a:xfrm>
        </p:spPr>
        <p:txBody>
          <a:bodyPr wrap="square">
            <a:spAutoFit/>
          </a:bodyPr>
          <a:lstStyle/>
          <a:p>
            <a:pPr fontAlgn="base">
              <a:spcBef>
                <a:spcPct val="0"/>
              </a:spcBef>
              <a:spcAft>
                <a:spcPct val="0"/>
              </a:spcAft>
            </a:pPr>
            <a:r>
              <a:rPr lang="en-AU" sz="2400" b="1" dirty="0" err="1">
                <a:latin typeface="Aharoni" panose="02010803020104030203" pitchFamily="2" charset="-79"/>
                <a:ea typeface="ＭＳ Ｐゴシック" pitchFamily="34" charset="-128"/>
                <a:cs typeface="Aharoni" panose="02010803020104030203" pitchFamily="2" charset="-79"/>
              </a:rPr>
              <a:t>Maltego</a:t>
            </a:r>
            <a:r>
              <a:rPr lang="en-AU" sz="2400" b="1" dirty="0">
                <a:latin typeface="Aharoni" panose="02010803020104030203" pitchFamily="2" charset="-79"/>
                <a:ea typeface="ＭＳ Ｐゴシック" pitchFamily="34" charset="-128"/>
                <a:cs typeface="Aharoni" panose="02010803020104030203" pitchFamily="2" charset="-79"/>
              </a:rPr>
              <a:t> </a:t>
            </a:r>
            <a:r>
              <a:rPr lang="en-AU" sz="2400" dirty="0"/>
              <a:t> </a:t>
            </a:r>
          </a:p>
          <a:p>
            <a:pPr fontAlgn="base">
              <a:spcBef>
                <a:spcPct val="0"/>
              </a:spcBef>
              <a:spcAft>
                <a:spcPct val="0"/>
              </a:spcAft>
            </a:pPr>
            <a:r>
              <a:rPr lang="en-AU" sz="1800" dirty="0"/>
              <a:t>open-source intelligence (OSINT) and graphical link analysis tool for gathering and connecting information for investigative tasks. </a:t>
            </a:r>
            <a:r>
              <a:rPr lang="en-US" sz="1800" dirty="0"/>
              <a:t>Integrates with Splunk and other data API’s, for example PIPL</a:t>
            </a:r>
            <a:endParaRPr lang="en-US" sz="2000" b="1" u="sng" dirty="0"/>
          </a:p>
          <a:p>
            <a:pPr fontAlgn="base">
              <a:spcBef>
                <a:spcPct val="0"/>
              </a:spcBef>
              <a:spcAft>
                <a:spcPct val="0"/>
              </a:spcAft>
            </a:pPr>
            <a:r>
              <a:rPr lang="en-AU" sz="2400" b="1" dirty="0" err="1">
                <a:latin typeface="Aharoni" panose="02010803020104030203" pitchFamily="2" charset="-79"/>
                <a:ea typeface="ＭＳ Ｐゴシック" pitchFamily="34" charset="-128"/>
                <a:cs typeface="Aharoni" panose="02010803020104030203" pitchFamily="2" charset="-79"/>
              </a:rPr>
              <a:t>Echosec</a:t>
            </a:r>
            <a:r>
              <a:rPr lang="en-AU" sz="2400" b="1" dirty="0">
                <a:latin typeface="Aharoni" panose="02010803020104030203" pitchFamily="2" charset="-79"/>
                <a:ea typeface="ＭＳ Ｐゴシック" pitchFamily="34" charset="-128"/>
                <a:cs typeface="Aharoni" panose="02010803020104030203" pitchFamily="2" charset="-79"/>
              </a:rPr>
              <a:t> / Beacon </a:t>
            </a:r>
          </a:p>
          <a:p>
            <a:pPr fontAlgn="base">
              <a:spcBef>
                <a:spcPct val="0"/>
              </a:spcBef>
              <a:spcAft>
                <a:spcPct val="0"/>
              </a:spcAft>
            </a:pPr>
            <a:r>
              <a:rPr lang="en-AU" sz="1800" dirty="0"/>
              <a:t>Commercial  threat intelligence platform solution used by corporate security teams, the public sector, and intelligence organizations that aggregates, filters, and visualizes public content across the surface, deep, and dark web</a:t>
            </a:r>
          </a:p>
          <a:p>
            <a:pPr>
              <a:spcBef>
                <a:spcPct val="0"/>
              </a:spcBef>
            </a:pPr>
            <a:r>
              <a:rPr lang="en-AU" sz="2400" b="1" dirty="0">
                <a:latin typeface="Aharoni" panose="02010803020104030203" pitchFamily="2" charset="-79"/>
                <a:ea typeface="ＭＳ Ｐゴシック" pitchFamily="34" charset="-128"/>
                <a:cs typeface="Aharoni" panose="02010803020104030203" pitchFamily="2" charset="-79"/>
              </a:rPr>
              <a:t>PIPL</a:t>
            </a:r>
          </a:p>
          <a:p>
            <a:pPr fontAlgn="base">
              <a:spcBef>
                <a:spcPct val="0"/>
              </a:spcBef>
              <a:spcAft>
                <a:spcPct val="0"/>
              </a:spcAft>
            </a:pPr>
            <a:r>
              <a:rPr lang="en-AU" sz="1800" dirty="0"/>
              <a:t>people search application is a rapid identify verification tool used by investigators and fraud analysts to discover online identities and match to  a person's real identity using open-source intelligence  </a:t>
            </a:r>
          </a:p>
          <a:p>
            <a:pPr>
              <a:spcBef>
                <a:spcPct val="0"/>
              </a:spcBef>
            </a:pPr>
            <a:r>
              <a:rPr lang="en-AU" sz="2400" b="1" dirty="0">
                <a:latin typeface="Aharoni" panose="02010803020104030203" pitchFamily="2" charset="-79"/>
                <a:ea typeface="ＭＳ Ｐゴシック" pitchFamily="34" charset="-128"/>
                <a:cs typeface="Aharoni" panose="02010803020104030203" pitchFamily="2" charset="-79"/>
              </a:rPr>
              <a:t>The Harvester </a:t>
            </a:r>
          </a:p>
          <a:p>
            <a:pPr fontAlgn="base">
              <a:spcBef>
                <a:spcPct val="0"/>
              </a:spcBef>
              <a:spcAft>
                <a:spcPct val="0"/>
              </a:spcAft>
            </a:pPr>
            <a:r>
              <a:rPr lang="en-AU" sz="1800" dirty="0"/>
              <a:t>Designed to be used in early stages of pen testing. A reconnaissance tool packaged with Kali Linux that can quickly catalogue both e-mail addresses and subdomains that are directly related to a target </a:t>
            </a:r>
          </a:p>
          <a:p>
            <a:pPr>
              <a:spcBef>
                <a:spcPct val="0"/>
              </a:spcBef>
            </a:pPr>
            <a:r>
              <a:rPr lang="en-AU" sz="2400" b="1" dirty="0">
                <a:latin typeface="Aharoni" panose="02010803020104030203" pitchFamily="2" charset="-79"/>
                <a:ea typeface="ＭＳ Ｐゴシック" pitchFamily="34" charset="-128"/>
                <a:cs typeface="Aharoni" panose="02010803020104030203" pitchFamily="2" charset="-79"/>
              </a:rPr>
              <a:t>Shodan</a:t>
            </a:r>
          </a:p>
          <a:p>
            <a:pPr fontAlgn="base">
              <a:spcBef>
                <a:spcPct val="0"/>
              </a:spcBef>
              <a:spcAft>
                <a:spcPct val="0"/>
              </a:spcAft>
            </a:pPr>
            <a:r>
              <a:rPr lang="en-AU" sz="1800" dirty="0"/>
              <a:t>A search engine for Internet-connected devices (IoT). Use Shodan to discover what devices are connected to the Internet, where they are located and who maybe using them, for example, power plants, phones, Smart TVs, refrigerators </a:t>
            </a:r>
          </a:p>
          <a:p>
            <a:pPr>
              <a:spcBef>
                <a:spcPct val="0"/>
              </a:spcBef>
            </a:pPr>
            <a:endParaRPr lang="en-AU" sz="2400" b="1" dirty="0">
              <a:latin typeface="Aharoni" panose="02010803020104030203" pitchFamily="2" charset="-79"/>
              <a:ea typeface="ＭＳ Ｐゴシック" pitchFamily="34" charset="-128"/>
              <a:cs typeface="Aharoni" panose="02010803020104030203" pitchFamily="2" charset="-79"/>
            </a:endParaRPr>
          </a:p>
          <a:p>
            <a:pPr>
              <a:spcBef>
                <a:spcPct val="0"/>
              </a:spcBef>
            </a:pPr>
            <a:endParaRPr lang="en-AU" sz="2400" b="1" dirty="0">
              <a:latin typeface="Aharoni" panose="02010803020104030203" pitchFamily="2" charset="-79"/>
              <a:ea typeface="ＭＳ Ｐゴシック" pitchFamily="34" charset="-128"/>
              <a:cs typeface="Aharoni" panose="02010803020104030203" pitchFamily="2" charset="-79"/>
            </a:endParaRPr>
          </a:p>
          <a:p>
            <a:pPr>
              <a:spcBef>
                <a:spcPct val="0"/>
              </a:spcBef>
            </a:pPr>
            <a:endParaRPr lang="en-AU" sz="2000" dirty="0">
              <a:latin typeface="Arial" panose="020B0604020202020204" pitchFamily="34" charset="0"/>
              <a:ea typeface="ＭＳ Ｐゴシック" pitchFamily="34" charset="-128"/>
              <a:cs typeface="Arial" panose="020B0604020202020204" pitchFamily="34" charset="0"/>
            </a:endParaRPr>
          </a:p>
          <a:p>
            <a:pPr fontAlgn="base">
              <a:spcBef>
                <a:spcPct val="0"/>
              </a:spcBef>
              <a:spcAft>
                <a:spcPct val="0"/>
              </a:spcAft>
            </a:pPr>
            <a:endParaRPr lang="en-AU" sz="2000" b="1" u="sng" dirty="0"/>
          </a:p>
          <a:p>
            <a:pPr fontAlgn="base">
              <a:spcBef>
                <a:spcPct val="0"/>
              </a:spcBef>
              <a:spcAft>
                <a:spcPct val="0"/>
              </a:spcAft>
            </a:pPr>
            <a:endParaRPr lang="en-AU" sz="2400" b="1" dirty="0">
              <a:latin typeface="Aharoni" panose="02010803020104030203" pitchFamily="2" charset="-79"/>
              <a:ea typeface="ＭＳ Ｐゴシック" pitchFamily="34" charset="-128"/>
              <a:cs typeface="Aharoni" panose="02010803020104030203" pitchFamily="2" charset="-79"/>
            </a:endParaRPr>
          </a:p>
        </p:txBody>
      </p:sp>
      <p:sp>
        <p:nvSpPr>
          <p:cNvPr id="11266" name="Title 1"/>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Reconnaissance</a:t>
            </a:r>
          </a:p>
        </p:txBody>
      </p:sp>
    </p:spTree>
    <p:extLst>
      <p:ext uri="{BB962C8B-B14F-4D97-AF65-F5344CB8AC3E}">
        <p14:creationId xmlns:p14="http://schemas.microsoft.com/office/powerpoint/2010/main" val="142957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err="1">
                <a:latin typeface="Cambria" pitchFamily="18" charset="0"/>
                <a:ea typeface="ＭＳ Ｐゴシック" pitchFamily="34" charset="-128"/>
              </a:rPr>
              <a:t>Echosec</a:t>
            </a:r>
            <a:r>
              <a:rPr lang="en-US" sz="3200" dirty="0">
                <a:latin typeface="Cambria" pitchFamily="18" charset="0"/>
                <a:ea typeface="ＭＳ Ｐゴシック" pitchFamily="34" charset="-128"/>
              </a:rPr>
              <a:t> / Beacon </a:t>
            </a:r>
          </a:p>
        </p:txBody>
      </p:sp>
      <p:sp>
        <p:nvSpPr>
          <p:cNvPr id="6" name="TextBox 5">
            <a:extLst>
              <a:ext uri="{FF2B5EF4-FFF2-40B4-BE49-F238E27FC236}">
                <a16:creationId xmlns:a16="http://schemas.microsoft.com/office/drawing/2014/main" id="{2C5E0258-4054-D04E-98FD-CD64F92EE4F2}"/>
              </a:ext>
            </a:extLst>
          </p:cNvPr>
          <p:cNvSpPr txBox="1"/>
          <p:nvPr/>
        </p:nvSpPr>
        <p:spPr>
          <a:xfrm>
            <a:off x="228600" y="960717"/>
            <a:ext cx="5867400" cy="5909310"/>
          </a:xfrm>
          <a:prstGeom prst="rect">
            <a:avLst/>
          </a:prstGeom>
          <a:noFill/>
        </p:spPr>
        <p:txBody>
          <a:bodyPr wrap="square" rtlCol="0">
            <a:spAutoFit/>
          </a:bodyPr>
          <a:lstStyle/>
          <a:p>
            <a:r>
              <a:rPr lang="en-AU" b="1" dirty="0"/>
              <a:t>DARK WEB</a:t>
            </a:r>
            <a:r>
              <a:rPr lang="en-AU" dirty="0"/>
              <a:t>: TOR websites like marketplaces and forums, and hidden networks like I2P</a:t>
            </a:r>
          </a:p>
          <a:p>
            <a:endParaRPr lang="en-AU" dirty="0"/>
          </a:p>
          <a:p>
            <a:r>
              <a:rPr lang="en-AU" b="1" dirty="0"/>
              <a:t>DEEP WEB: </a:t>
            </a:r>
            <a:r>
              <a:rPr lang="en-AU" dirty="0"/>
              <a:t>Unindexed websites including classifieds and forums, chat applications like Telegram and Discord</a:t>
            </a:r>
            <a:br>
              <a:rPr lang="en-AU" dirty="0"/>
            </a:br>
            <a:endParaRPr lang="en-AU" dirty="0"/>
          </a:p>
          <a:p>
            <a:r>
              <a:rPr lang="en-AU" b="1" dirty="0"/>
              <a:t>DOCUMENTS</a:t>
            </a:r>
          </a:p>
          <a:p>
            <a:r>
              <a:rPr lang="en-AU" dirty="0"/>
              <a:t>Common paste sites on the deep and dark web which widely used for data leaks and other nefarious activity</a:t>
            </a:r>
            <a:br>
              <a:rPr lang="en-AU" dirty="0"/>
            </a:br>
            <a:endParaRPr lang="en-AU" dirty="0"/>
          </a:p>
          <a:p>
            <a:r>
              <a:rPr lang="en-AU" b="1" dirty="0"/>
              <a:t>BREACHES</a:t>
            </a:r>
            <a:r>
              <a:rPr lang="en-AU" dirty="0"/>
              <a:t>: A growing, publicly-available repository of over 10 billion breached data records</a:t>
            </a:r>
            <a:br>
              <a:rPr lang="en-AU" dirty="0"/>
            </a:br>
            <a:endParaRPr lang="en-AU" dirty="0"/>
          </a:p>
          <a:p>
            <a:r>
              <a:rPr lang="en-AU" b="1" dirty="0"/>
              <a:t>SOCIAL MEDIA</a:t>
            </a:r>
            <a:r>
              <a:rPr lang="en-AU" dirty="0"/>
              <a:t>: Mainstream social media platforms as well as fringe networks on the deep and dark web, including imageboards like 8kun and decentralized networks like Gab</a:t>
            </a:r>
            <a:br>
              <a:rPr lang="en-AU" dirty="0"/>
            </a:br>
            <a:endParaRPr lang="en-AU" dirty="0"/>
          </a:p>
          <a:p>
            <a:r>
              <a:rPr lang="en-AU" b="1" dirty="0"/>
              <a:t>NEWS AND BLOGS:</a:t>
            </a:r>
            <a:r>
              <a:rPr lang="en-AU" dirty="0"/>
              <a:t>A variety of surface web news and blog sources in any language</a:t>
            </a:r>
          </a:p>
          <a:p>
            <a:endParaRPr lang="en-AU" dirty="0"/>
          </a:p>
        </p:txBody>
      </p:sp>
      <p:pic>
        <p:nvPicPr>
          <p:cNvPr id="8" name="Picture 7" descr="Application&#10;&#10;Description automatically generated with medium confidence">
            <a:extLst>
              <a:ext uri="{FF2B5EF4-FFF2-40B4-BE49-F238E27FC236}">
                <a16:creationId xmlns:a16="http://schemas.microsoft.com/office/drawing/2014/main" id="{75878A65-8F7B-6E46-B45E-91561BB59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893261"/>
            <a:ext cx="5854908" cy="5969461"/>
          </a:xfrm>
          <a:prstGeom prst="rect">
            <a:avLst/>
          </a:prstGeom>
        </p:spPr>
      </p:pic>
    </p:spTree>
    <p:extLst>
      <p:ext uri="{BB962C8B-B14F-4D97-AF65-F5344CB8AC3E}">
        <p14:creationId xmlns:p14="http://schemas.microsoft.com/office/powerpoint/2010/main" val="232199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6C33-43FF-BF48-B69A-472AD97105A7}"/>
              </a:ext>
            </a:extLst>
          </p:cNvPr>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NIST SP 800-36</a:t>
            </a:r>
          </a:p>
        </p:txBody>
      </p:sp>
      <p:sp>
        <p:nvSpPr>
          <p:cNvPr id="6" name="Rectangle 5">
            <a:extLst>
              <a:ext uri="{FF2B5EF4-FFF2-40B4-BE49-F238E27FC236}">
                <a16:creationId xmlns:a16="http://schemas.microsoft.com/office/drawing/2014/main" id="{C1420896-013D-5A41-975C-D5E0A91A18EB}"/>
              </a:ext>
            </a:extLst>
          </p:cNvPr>
          <p:cNvSpPr/>
          <p:nvPr/>
        </p:nvSpPr>
        <p:spPr>
          <a:xfrm>
            <a:off x="192491" y="974110"/>
            <a:ext cx="9103909" cy="4154984"/>
          </a:xfrm>
          <a:prstGeom prst="rect">
            <a:avLst/>
          </a:prstGeom>
        </p:spPr>
        <p:txBody>
          <a:bodyPr wrap="square">
            <a:spAutoFit/>
          </a:bodyPr>
          <a:lstStyle/>
          <a:p>
            <a:pPr marL="457200" indent="-457200">
              <a:buFont typeface="Arial" panose="020B0604020202020204" pitchFamily="34" charset="0"/>
              <a:buChar char="•"/>
            </a:pPr>
            <a:endParaRPr lang="en-AU"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AU" sz="2400" dirty="0">
                <a:latin typeface="Arial" panose="020B0604020202020204" pitchFamily="34" charset="0"/>
                <a:cs typeface="Arial" panose="020B0604020202020204" pitchFamily="34" charset="0"/>
              </a:rPr>
              <a:t>NIST SP 800-36 seeks to assist in choosing IT security products that meet an organization’s information security requirements. NIST SP 800-36 defines broad security product categories, specifies product types within those categories, and provides a list of characteristics and questions an organization should ask when selecting products within categories</a:t>
            </a:r>
            <a:endParaRPr lang="en-US" alt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87C0A5C-A635-C34F-A8E2-93B9B98B140F}"/>
              </a:ext>
            </a:extLst>
          </p:cNvPr>
          <p:cNvSpPr txBox="1"/>
          <p:nvPr/>
        </p:nvSpPr>
        <p:spPr>
          <a:xfrm>
            <a:off x="609600" y="4038600"/>
            <a:ext cx="8305800" cy="2677656"/>
          </a:xfrm>
          <a:prstGeom prst="rect">
            <a:avLst/>
          </a:prstGeom>
          <a:noFill/>
        </p:spPr>
        <p:txBody>
          <a:bodyPr wrap="square" rtlCol="0">
            <a:spAutoFit/>
          </a:bodyPr>
          <a:lstStyle/>
          <a:p>
            <a:r>
              <a:rPr lang="en-AU" sz="2800" dirty="0">
                <a:latin typeface="Aharoni" panose="02010803020104030203" pitchFamily="2" charset="-79"/>
                <a:cs typeface="Aharoni" panose="02010803020104030203" pitchFamily="2" charset="-79"/>
              </a:rPr>
              <a:t>An integral part of information security design is the selection and implementation of IT infrastructure to help ensure the confidentiality, integrity and availability of an information system.</a:t>
            </a:r>
          </a:p>
          <a:p>
            <a:endParaRPr lang="en-AU" sz="2800" dirty="0">
              <a:latin typeface="Aharoni" panose="02010803020104030203" pitchFamily="2" charset="-79"/>
              <a:cs typeface="Aharoni" panose="02010803020104030203" pitchFamily="2" charset="-79"/>
            </a:endParaRPr>
          </a:p>
        </p:txBody>
      </p:sp>
      <p:pic>
        <p:nvPicPr>
          <p:cNvPr id="5" name="Picture 4" descr="A picture containing text&#10;&#10;Description automatically generated">
            <a:extLst>
              <a:ext uri="{FF2B5EF4-FFF2-40B4-BE49-F238E27FC236}">
                <a16:creationId xmlns:a16="http://schemas.microsoft.com/office/drawing/2014/main" id="{698CD820-B3FF-324E-B6F9-D3B337345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9300" y="1440780"/>
            <a:ext cx="2056059" cy="4953000"/>
          </a:xfrm>
          <a:prstGeom prst="rect">
            <a:avLst/>
          </a:prstGeom>
        </p:spPr>
      </p:pic>
    </p:spTree>
    <p:extLst>
      <p:ext uri="{BB962C8B-B14F-4D97-AF65-F5344CB8AC3E}">
        <p14:creationId xmlns:p14="http://schemas.microsoft.com/office/powerpoint/2010/main" val="53023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6C33-43FF-BF48-B69A-472AD97105A7}"/>
              </a:ext>
            </a:extLst>
          </p:cNvPr>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Deep Web / Darknet</a:t>
            </a:r>
          </a:p>
        </p:txBody>
      </p:sp>
      <p:sp>
        <p:nvSpPr>
          <p:cNvPr id="6" name="Rectangle 5">
            <a:extLst>
              <a:ext uri="{FF2B5EF4-FFF2-40B4-BE49-F238E27FC236}">
                <a16:creationId xmlns:a16="http://schemas.microsoft.com/office/drawing/2014/main" id="{C1420896-013D-5A41-975C-D5E0A91A18EB}"/>
              </a:ext>
            </a:extLst>
          </p:cNvPr>
          <p:cNvSpPr/>
          <p:nvPr/>
        </p:nvSpPr>
        <p:spPr>
          <a:xfrm>
            <a:off x="44427" y="902104"/>
            <a:ext cx="7429419" cy="5632311"/>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The deep web is comprised of websites and data sources non-discoverable by regular search engines, thus not indexed, sometimes referred to as the invisible web</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It is estimated the size of the deep web is at least 400-500 times larger than the surface web</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Darknet is an encrypted network built on top of the existing internet that requires specialized software to access</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Darknet provides anonymity to its userbase</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Common software platform TOR (The Onion Router) is required to access the darknet</a:t>
            </a: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B5ABFDE-6CF0-8F49-9B52-67A12C4DA369}"/>
              </a:ext>
            </a:extLst>
          </p:cNvPr>
          <p:cNvSpPr/>
          <p:nvPr/>
        </p:nvSpPr>
        <p:spPr>
          <a:xfrm>
            <a:off x="667871" y="3657600"/>
            <a:ext cx="10820400" cy="1323439"/>
          </a:xfrm>
          <a:prstGeom prst="rect">
            <a:avLst/>
          </a:prstGeom>
        </p:spPr>
        <p:txBody>
          <a:bodyPr wrap="square">
            <a:spAutoFit/>
          </a:bodyPr>
          <a:lstStyle/>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p:txBody>
      </p:sp>
      <p:pic>
        <p:nvPicPr>
          <p:cNvPr id="1028" name="Picture 4" descr="Matrix, System, In The System, Propaganda, Code Coding">
            <a:extLst>
              <a:ext uri="{FF2B5EF4-FFF2-40B4-BE49-F238E27FC236}">
                <a16:creationId xmlns:a16="http://schemas.microsoft.com/office/drawing/2014/main" id="{0F4AFE4A-E849-F847-887A-D634A1DAA5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59" t="5573" r="8812"/>
          <a:stretch/>
        </p:blipFill>
        <p:spPr bwMode="auto">
          <a:xfrm>
            <a:off x="7645319" y="1066801"/>
            <a:ext cx="4551677" cy="3505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645589-F953-3447-A9F0-29F1DDAF8D96}"/>
              </a:ext>
            </a:extLst>
          </p:cNvPr>
          <p:cNvSpPr txBox="1"/>
          <p:nvPr/>
        </p:nvSpPr>
        <p:spPr>
          <a:xfrm>
            <a:off x="7645319" y="4821703"/>
            <a:ext cx="4502254" cy="1569660"/>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Dark web and darknet are not the same but sometimes used interchangeably </a:t>
            </a:r>
          </a:p>
          <a:p>
            <a:endParaRPr lang="en-AU" sz="2400" dirty="0"/>
          </a:p>
        </p:txBody>
      </p:sp>
    </p:spTree>
    <p:extLst>
      <p:ext uri="{BB962C8B-B14F-4D97-AF65-F5344CB8AC3E}">
        <p14:creationId xmlns:p14="http://schemas.microsoft.com/office/powerpoint/2010/main" val="3263831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6C33-43FF-BF48-B69A-472AD97105A7}"/>
              </a:ext>
            </a:extLst>
          </p:cNvPr>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TOR Browser</a:t>
            </a:r>
          </a:p>
        </p:txBody>
      </p:sp>
      <p:sp>
        <p:nvSpPr>
          <p:cNvPr id="6" name="Rectangle 5">
            <a:extLst>
              <a:ext uri="{FF2B5EF4-FFF2-40B4-BE49-F238E27FC236}">
                <a16:creationId xmlns:a16="http://schemas.microsoft.com/office/drawing/2014/main" id="{C1420896-013D-5A41-975C-D5E0A91A18EB}"/>
              </a:ext>
            </a:extLst>
          </p:cNvPr>
          <p:cNvSpPr/>
          <p:nvPr/>
        </p:nvSpPr>
        <p:spPr>
          <a:xfrm>
            <a:off x="300903" y="1426220"/>
            <a:ext cx="7429419" cy="4524315"/>
          </a:xfrm>
          <a:prstGeom prst="rect">
            <a:avLst/>
          </a:prstGeom>
        </p:spPr>
        <p:txBody>
          <a:bodyPr wrap="square">
            <a:spAutoFit/>
          </a:bodyPr>
          <a:lstStyle/>
          <a:p>
            <a:endParaRPr lang="en-AU"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AU" sz="2400" dirty="0"/>
              <a:t>TOR makes use of onion routing, a way to use the internet with as much privacy as possible.  The theory is to route traffic through multiple servers and encrypt it each step of the way, hence the name ‘Onion Router’.</a:t>
            </a:r>
          </a:p>
          <a:p>
            <a:pPr marL="457200" indent="-457200">
              <a:buFont typeface="Arial" panose="020B0604020202020204" pitchFamily="34" charset="0"/>
              <a:buChar char="•"/>
            </a:pPr>
            <a:r>
              <a:rPr lang="en-AU" sz="2400" dirty="0"/>
              <a:t>Tor Browser isolates each website so third-party trackers can't follow you. Cookies automatically clear, as does browsing history.</a:t>
            </a:r>
          </a:p>
          <a:p>
            <a:pPr marL="457200" indent="-457200">
              <a:buFont typeface="Arial" panose="020B0604020202020204" pitchFamily="34" charset="0"/>
              <a:buChar char="•"/>
            </a:pPr>
            <a:r>
              <a:rPr lang="en-AU" sz="2400" dirty="0"/>
              <a:t>TOR is used to access the darknet</a:t>
            </a: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B5ABFDE-6CF0-8F49-9B52-67A12C4DA369}"/>
              </a:ext>
            </a:extLst>
          </p:cNvPr>
          <p:cNvSpPr/>
          <p:nvPr/>
        </p:nvSpPr>
        <p:spPr>
          <a:xfrm>
            <a:off x="667871" y="3657600"/>
            <a:ext cx="10820400" cy="1323439"/>
          </a:xfrm>
          <a:prstGeom prst="rect">
            <a:avLst/>
          </a:prstGeom>
        </p:spPr>
        <p:txBody>
          <a:bodyPr wrap="square">
            <a:spAutoFit/>
          </a:bodyPr>
          <a:lstStyle/>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p:txBody>
      </p:sp>
      <p:sp>
        <p:nvSpPr>
          <p:cNvPr id="3" name="TextBox 2">
            <a:extLst>
              <a:ext uri="{FF2B5EF4-FFF2-40B4-BE49-F238E27FC236}">
                <a16:creationId xmlns:a16="http://schemas.microsoft.com/office/drawing/2014/main" id="{08645589-F953-3447-A9F0-29F1DDAF8D96}"/>
              </a:ext>
            </a:extLst>
          </p:cNvPr>
          <p:cNvSpPr txBox="1"/>
          <p:nvPr/>
        </p:nvSpPr>
        <p:spPr>
          <a:xfrm>
            <a:off x="8097290" y="4011543"/>
            <a:ext cx="3890259" cy="1938992"/>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Dark web and darknet are not the same but sometimes used interchangeably </a:t>
            </a:r>
          </a:p>
          <a:p>
            <a:endParaRPr lang="en-AU" sz="2400" dirty="0"/>
          </a:p>
        </p:txBody>
      </p:sp>
      <p:pic>
        <p:nvPicPr>
          <p:cNvPr id="6146" name="Picture 2" descr="The Tor Project">
            <a:extLst>
              <a:ext uri="{FF2B5EF4-FFF2-40B4-BE49-F238E27FC236}">
                <a16:creationId xmlns:a16="http://schemas.microsoft.com/office/drawing/2014/main" id="{B2B3D972-3CE8-364E-AA6D-FA08CFE29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1145565"/>
            <a:ext cx="3606800" cy="219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245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6C33-43FF-BF48-B69A-472AD97105A7}"/>
              </a:ext>
            </a:extLst>
          </p:cNvPr>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Summary</a:t>
            </a:r>
          </a:p>
        </p:txBody>
      </p:sp>
      <p:sp>
        <p:nvSpPr>
          <p:cNvPr id="6" name="Rectangle 5">
            <a:extLst>
              <a:ext uri="{FF2B5EF4-FFF2-40B4-BE49-F238E27FC236}">
                <a16:creationId xmlns:a16="http://schemas.microsoft.com/office/drawing/2014/main" id="{C1420896-013D-5A41-975C-D5E0A91A18EB}"/>
              </a:ext>
            </a:extLst>
          </p:cNvPr>
          <p:cNvSpPr/>
          <p:nvPr/>
        </p:nvSpPr>
        <p:spPr>
          <a:xfrm>
            <a:off x="647884" y="913249"/>
            <a:ext cx="10820400" cy="7171194"/>
          </a:xfrm>
          <a:prstGeom prst="rect">
            <a:avLst/>
          </a:prstGeom>
        </p:spPr>
        <p:txBody>
          <a:bodyPr wrap="square">
            <a:spAutoFit/>
          </a:bodyPr>
          <a:lstStyle/>
          <a:p>
            <a:pPr marL="342900" indent="-342900">
              <a:buFont typeface="Arial" panose="020B0604020202020204" pitchFamily="34" charset="0"/>
              <a:buChar char="•"/>
            </a:pPr>
            <a:endParaRPr lang="en-US" alt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SIEM software is an approach to security management that combines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SIM (security information management) and SEM (security event management)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functions into one security management system.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SIEM software </a:t>
            </a:r>
            <a:r>
              <a:rPr lang="en-US" sz="2000" dirty="0">
                <a:latin typeface="Arial" panose="020B0604020202020204" pitchFamily="34" charset="0"/>
                <a:ea typeface="ＭＳ Ｐゴシック" pitchFamily="34" charset="-128"/>
                <a:cs typeface="Arial" panose="020B0604020202020204" pitchFamily="34" charset="0"/>
              </a:rPr>
              <a:t>provide real-time analysis of system alerts generated by network devices and applications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Vulnerability scanners are automated tools that provide organizations valuable insight into application weaknesses on a network.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Open-source intelligence involves lawful information gathering practices obtained from public sources to serve a specific function</a:t>
            </a:r>
          </a:p>
          <a:p>
            <a:pPr marL="342900" indent="-342900">
              <a:buFont typeface="Arial" panose="020B0604020202020204" pitchFamily="34" charset="0"/>
              <a:buChar char="•"/>
            </a:pPr>
            <a:r>
              <a:rPr lang="en-AU" sz="2000" dirty="0">
                <a:latin typeface="Arial" panose="020B0604020202020204" pitchFamily="34" charset="0"/>
                <a:cs typeface="Arial" panose="020B0604020202020204" pitchFamily="34" charset="0"/>
              </a:rPr>
              <a:t>NIST SP 800-36 seeks to assist in choosing IT security products that meet an organization’s information security requirements and defines broad security product categories together with a list of characteristics and questions organisations should ask when selecting security products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deep web is comprised of websites and data sources non-discoverable by regular search engines, thus not indexed, sometimes referred to as the invisible web</a:t>
            </a:r>
          </a:p>
          <a:p>
            <a:pPr marL="342900" indent="-342900">
              <a:buFont typeface="Arial" panose="020B0604020202020204" pitchFamily="34" charset="0"/>
              <a:buChar char="•"/>
            </a:pPr>
            <a:r>
              <a:rPr lang="en-AU" sz="2000" dirty="0">
                <a:latin typeface="Arial" panose="020B0604020202020204" pitchFamily="34" charset="0"/>
                <a:cs typeface="Arial" panose="020B0604020202020204" pitchFamily="34" charset="0"/>
              </a:rPr>
              <a:t>Darknet provides anonymity to the users. Tor or The Onion Router is a browser used to access the darknet</a:t>
            </a:r>
            <a:endParaRPr lang="en-US" altLang="en-US" sz="2000" dirty="0">
              <a:latin typeface="Arial" panose="020B0604020202020204" pitchFamily="34" charset="0"/>
              <a:cs typeface="Arial" panose="020B0604020202020204" pitchFamily="34" charset="0"/>
            </a:endParaRPr>
          </a:p>
          <a:p>
            <a:endParaRPr lang="en-US" sz="2000" dirty="0">
              <a:latin typeface="Cambria" panose="02040503050406030204" pitchFamily="18" charset="0"/>
            </a:endParaRPr>
          </a:p>
          <a:p>
            <a:pPr marL="457200" indent="-457200">
              <a:buFont typeface="Arial" panose="020B0604020202020204" pitchFamily="34" charset="0"/>
              <a:buChar char="•"/>
            </a:pPr>
            <a:endParaRPr lang="en-US" altLang="en-US" sz="2000" dirty="0">
              <a:latin typeface="Cambria" panose="02040503050406030204" pitchFamily="18" charset="0"/>
              <a:cs typeface="Calibri" panose="020F0502020204030204" pitchFamily="34" charset="0"/>
            </a:endParaRPr>
          </a:p>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p:txBody>
      </p:sp>
      <p:sp>
        <p:nvSpPr>
          <p:cNvPr id="7" name="Rectangle 6">
            <a:extLst>
              <a:ext uri="{FF2B5EF4-FFF2-40B4-BE49-F238E27FC236}">
                <a16:creationId xmlns:a16="http://schemas.microsoft.com/office/drawing/2014/main" id="{1B5ABFDE-6CF0-8F49-9B52-67A12C4DA369}"/>
              </a:ext>
            </a:extLst>
          </p:cNvPr>
          <p:cNvSpPr/>
          <p:nvPr/>
        </p:nvSpPr>
        <p:spPr>
          <a:xfrm>
            <a:off x="667871" y="3657600"/>
            <a:ext cx="10820400" cy="1323439"/>
          </a:xfrm>
          <a:prstGeom prst="rect">
            <a:avLst/>
          </a:prstGeom>
        </p:spPr>
        <p:txBody>
          <a:bodyPr wrap="square">
            <a:spAutoFit/>
          </a:bodyPr>
          <a:lstStyle/>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p:txBody>
      </p:sp>
    </p:spTree>
    <p:extLst>
      <p:ext uri="{BB962C8B-B14F-4D97-AF65-F5344CB8AC3E}">
        <p14:creationId xmlns:p14="http://schemas.microsoft.com/office/powerpoint/2010/main" val="755363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6C33-43FF-BF48-B69A-472AD97105A7}"/>
              </a:ext>
            </a:extLst>
          </p:cNvPr>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SIEM Workshop</a:t>
            </a:r>
          </a:p>
        </p:txBody>
      </p:sp>
      <p:sp>
        <p:nvSpPr>
          <p:cNvPr id="4" name="TextBox 3">
            <a:extLst>
              <a:ext uri="{FF2B5EF4-FFF2-40B4-BE49-F238E27FC236}">
                <a16:creationId xmlns:a16="http://schemas.microsoft.com/office/drawing/2014/main" id="{64B29122-0753-AF45-8127-56CB4F29466C}"/>
              </a:ext>
            </a:extLst>
          </p:cNvPr>
          <p:cNvSpPr txBox="1"/>
          <p:nvPr/>
        </p:nvSpPr>
        <p:spPr>
          <a:xfrm>
            <a:off x="3381241" y="1428107"/>
            <a:ext cx="5198346" cy="830997"/>
          </a:xfrm>
          <a:prstGeom prst="rect">
            <a:avLst/>
          </a:prstGeom>
          <a:noFill/>
        </p:spPr>
        <p:txBody>
          <a:bodyPr wrap="none" rtlCol="0">
            <a:spAutoFit/>
          </a:bodyPr>
          <a:lstStyle/>
          <a:p>
            <a:r>
              <a:rPr lang="en-US" sz="4800" dirty="0">
                <a:latin typeface="Cambria" pitchFamily="18" charset="0"/>
                <a:ea typeface="ＭＳ Ｐゴシック" pitchFamily="34" charset="-128"/>
              </a:rPr>
              <a:t>SPLUNK Workshop</a:t>
            </a:r>
          </a:p>
        </p:txBody>
      </p:sp>
      <p:pic>
        <p:nvPicPr>
          <p:cNvPr id="1026" name="Picture 2" descr="App Performance screenshot">
            <a:extLst>
              <a:ext uri="{FF2B5EF4-FFF2-40B4-BE49-F238E27FC236}">
                <a16:creationId xmlns:a16="http://schemas.microsoft.com/office/drawing/2014/main" id="{C9F2958D-3607-2147-B835-FF925FB5CC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2265350"/>
            <a:ext cx="4812924"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3BCF4DF-FA7D-E744-A079-F320109DC833}"/>
              </a:ext>
            </a:extLst>
          </p:cNvPr>
          <p:cNvSpPr txBox="1"/>
          <p:nvPr/>
        </p:nvSpPr>
        <p:spPr>
          <a:xfrm>
            <a:off x="3556577" y="5364435"/>
            <a:ext cx="4847674" cy="923330"/>
          </a:xfrm>
          <a:prstGeom prst="rect">
            <a:avLst/>
          </a:prstGeom>
          <a:noFill/>
        </p:spPr>
        <p:txBody>
          <a:bodyPr wrap="none" rtlCol="0">
            <a:spAutoFit/>
          </a:bodyPr>
          <a:lstStyle/>
          <a:p>
            <a:endParaRPr lang="en-US" b="1" dirty="0">
              <a:latin typeface="Cambria" pitchFamily="18" charset="0"/>
              <a:ea typeface="ＭＳ Ｐゴシック" pitchFamily="34" charset="-128"/>
              <a:hlinkClick r:id="rId4"/>
            </a:endParaRPr>
          </a:p>
          <a:p>
            <a:r>
              <a:rPr lang="en-US" b="1" dirty="0">
                <a:latin typeface="Cambria" pitchFamily="18" charset="0"/>
                <a:ea typeface="ＭＳ Ｐゴシック" pitchFamily="34" charset="-128"/>
                <a:hlinkClick r:id="rId4"/>
              </a:rPr>
              <a:t>https://workplus.splunk.com/universities/</a:t>
            </a:r>
            <a:r>
              <a:rPr lang="en-US" b="1" dirty="0">
                <a:latin typeface="Cambria" pitchFamily="18" charset="0"/>
                <a:ea typeface="ＭＳ Ｐゴシック" pitchFamily="34" charset="-128"/>
              </a:rPr>
              <a:t> </a:t>
            </a:r>
          </a:p>
          <a:p>
            <a:endParaRPr lang="en-US" dirty="0"/>
          </a:p>
        </p:txBody>
      </p:sp>
    </p:spTree>
    <p:extLst>
      <p:ext uri="{BB962C8B-B14F-4D97-AF65-F5344CB8AC3E}">
        <p14:creationId xmlns:p14="http://schemas.microsoft.com/office/powerpoint/2010/main" val="355861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half" idx="1"/>
          </p:nvPr>
        </p:nvSpPr>
        <p:spPr>
          <a:xfrm>
            <a:off x="304800" y="1143000"/>
            <a:ext cx="9046332" cy="4876800"/>
          </a:xfrm>
        </p:spPr>
        <p:txBody>
          <a:bodyPr vert="horz" lIns="91440" tIns="45720" rIns="91440" bIns="45720" rtlCol="0">
            <a:normAutofit lnSpcReduction="10000"/>
          </a:bodyPr>
          <a:lstStyle/>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Security Information and Event Management (SIEM): </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Software that provide real-time analysis of system alerts 	generated by network devices and applications.</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SIEM software combines Security Information Management (SIM) and Security Event Management (SEM). </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SEM analyses event and log data through the technology infrastructure to provide threat monitoring and incident response in real-time. SIM collects analyses and reports on log data.</a:t>
            </a:r>
          </a:p>
        </p:txBody>
      </p:sp>
      <p:sp>
        <p:nvSpPr>
          <p:cNvPr id="11266" name="Title 1"/>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Security Information and Event Management (SIEM)</a:t>
            </a:r>
          </a:p>
        </p:txBody>
      </p:sp>
      <p:grpSp>
        <p:nvGrpSpPr>
          <p:cNvPr id="4" name="Group 3">
            <a:extLst>
              <a:ext uri="{FF2B5EF4-FFF2-40B4-BE49-F238E27FC236}">
                <a16:creationId xmlns:a16="http://schemas.microsoft.com/office/drawing/2014/main" id="{CBF7E507-B3FA-3142-B46D-2EE72E94264B}"/>
              </a:ext>
            </a:extLst>
          </p:cNvPr>
          <p:cNvGrpSpPr/>
          <p:nvPr/>
        </p:nvGrpSpPr>
        <p:grpSpPr>
          <a:xfrm>
            <a:off x="9489557" y="1524000"/>
            <a:ext cx="2375520" cy="2395704"/>
            <a:chOff x="6516216" y="1923678"/>
            <a:chExt cx="2375520" cy="2395704"/>
          </a:xfrm>
        </p:grpSpPr>
        <p:pic>
          <p:nvPicPr>
            <p:cNvPr id="5" name="Picture 4" descr="Splunk_logo.png">
              <a:extLst>
                <a:ext uri="{FF2B5EF4-FFF2-40B4-BE49-F238E27FC236}">
                  <a16:creationId xmlns:a16="http://schemas.microsoft.com/office/drawing/2014/main" id="{36D683AA-E403-7B40-AD9C-116BA2B27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1923678"/>
              <a:ext cx="2123728" cy="642444"/>
            </a:xfrm>
            <a:prstGeom prst="rect">
              <a:avLst/>
            </a:prstGeom>
          </p:spPr>
        </p:pic>
        <p:pic>
          <p:nvPicPr>
            <p:cNvPr id="6" name="Picture 5" descr="USM-Appliance-Logo-Mark.Green.png">
              <a:extLst>
                <a:ext uri="{FF2B5EF4-FFF2-40B4-BE49-F238E27FC236}">
                  <a16:creationId xmlns:a16="http://schemas.microsoft.com/office/drawing/2014/main" id="{7515FE65-8ECA-9149-9C91-8A2F274416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2787774"/>
              <a:ext cx="1502410" cy="549300"/>
            </a:xfrm>
            <a:prstGeom prst="rect">
              <a:avLst/>
            </a:prstGeom>
          </p:spPr>
        </p:pic>
        <p:pic>
          <p:nvPicPr>
            <p:cNvPr id="7" name="Picture 6" descr="e632d15c-8cab-47cb-a5be-7a39ed267e1bintel_logo.png">
              <a:extLst>
                <a:ext uri="{FF2B5EF4-FFF2-40B4-BE49-F238E27FC236}">
                  <a16:creationId xmlns:a16="http://schemas.microsoft.com/office/drawing/2014/main" id="{DA2F12B5-2F7C-5844-A84F-1CF47E270B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6336" y="3651870"/>
              <a:ext cx="1295400" cy="667512"/>
            </a:xfrm>
            <a:prstGeom prst="rect">
              <a:avLst/>
            </a:prstGeom>
          </p:spPr>
        </p:pic>
      </p:grpSp>
    </p:spTree>
    <p:extLst>
      <p:ext uri="{BB962C8B-B14F-4D97-AF65-F5344CB8AC3E}">
        <p14:creationId xmlns:p14="http://schemas.microsoft.com/office/powerpoint/2010/main" val="77659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half" idx="1"/>
          </p:nvPr>
        </p:nvSpPr>
        <p:spPr>
          <a:xfrm>
            <a:off x="291480" y="1186328"/>
            <a:ext cx="9157320" cy="4990420"/>
          </a:xfrm>
        </p:spPr>
        <p:txBody>
          <a:bodyPr vert="horz" lIns="91440" tIns="45720" rIns="91440" bIns="45720" rtlCol="0">
            <a:normAutofit/>
          </a:bodyPr>
          <a:lstStyle/>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Generally used by public organizations and medium to large enterprise</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Smaller companies tend not to invest in SIEM products due to cost and expertise required to operate SIEM effectively</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SIEM products are generally used on-site as opposed to cloud based however this is changing</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SIEM software as a service (SaaS) is increasing in market share offering hybrid options, allowing smaller companies to use SIEM</a:t>
            </a:r>
          </a:p>
          <a:p>
            <a:pPr marL="457200" indent="-457200">
              <a:buFont typeface="Wingdings" pitchFamily="2" charset="2"/>
              <a:buChar char="§"/>
            </a:pPr>
            <a:endParaRPr lang="en-US" sz="2800" dirty="0">
              <a:latin typeface="Arial" panose="020B0604020202020204" pitchFamily="34" charset="0"/>
              <a:ea typeface="ＭＳ Ｐゴシック" pitchFamily="34" charset="-128"/>
              <a:cs typeface="Arial" panose="020B0604020202020204" pitchFamily="34" charset="0"/>
            </a:endParaRPr>
          </a:p>
          <a:p>
            <a:pPr marL="457200" indent="-457200">
              <a:buFont typeface="Wingdings" pitchFamily="2" charset="2"/>
              <a:buChar char="§"/>
            </a:pPr>
            <a:endParaRPr lang="en-US" sz="2800" dirty="0">
              <a:latin typeface="Arial" panose="020B0604020202020204" pitchFamily="34" charset="0"/>
              <a:ea typeface="ＭＳ Ｐゴシック" pitchFamily="34" charset="-128"/>
              <a:cs typeface="Arial" panose="020B0604020202020204" pitchFamily="34" charset="0"/>
            </a:endParaRPr>
          </a:p>
        </p:txBody>
      </p:sp>
      <p:sp>
        <p:nvSpPr>
          <p:cNvPr id="11266" name="Title 1"/>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Security Information and Event Management (SIEM)</a:t>
            </a:r>
          </a:p>
        </p:txBody>
      </p:sp>
      <p:grpSp>
        <p:nvGrpSpPr>
          <p:cNvPr id="2" name="Group 1">
            <a:extLst>
              <a:ext uri="{FF2B5EF4-FFF2-40B4-BE49-F238E27FC236}">
                <a16:creationId xmlns:a16="http://schemas.microsoft.com/office/drawing/2014/main" id="{D4B9CA03-D9A3-7F44-A137-B69B707D75DD}"/>
              </a:ext>
            </a:extLst>
          </p:cNvPr>
          <p:cNvGrpSpPr/>
          <p:nvPr/>
        </p:nvGrpSpPr>
        <p:grpSpPr>
          <a:xfrm>
            <a:off x="9677400" y="1186328"/>
            <a:ext cx="2375520" cy="2395704"/>
            <a:chOff x="6516216" y="1923678"/>
            <a:chExt cx="2375520" cy="2395704"/>
          </a:xfrm>
        </p:grpSpPr>
        <p:pic>
          <p:nvPicPr>
            <p:cNvPr id="4" name="Picture 3" descr="Splunk_logo.png">
              <a:extLst>
                <a:ext uri="{FF2B5EF4-FFF2-40B4-BE49-F238E27FC236}">
                  <a16:creationId xmlns:a16="http://schemas.microsoft.com/office/drawing/2014/main" id="{C126E82B-2B0F-8343-8A6A-00CE5ADC8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1923678"/>
              <a:ext cx="2123728" cy="642444"/>
            </a:xfrm>
            <a:prstGeom prst="rect">
              <a:avLst/>
            </a:prstGeom>
          </p:spPr>
        </p:pic>
        <p:pic>
          <p:nvPicPr>
            <p:cNvPr id="5" name="Picture 4" descr="USM-Appliance-Logo-Mark.Green.png">
              <a:extLst>
                <a:ext uri="{FF2B5EF4-FFF2-40B4-BE49-F238E27FC236}">
                  <a16:creationId xmlns:a16="http://schemas.microsoft.com/office/drawing/2014/main" id="{FBCA5A0A-41E9-1D46-BE7A-244B3F341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2787774"/>
              <a:ext cx="1502410" cy="549300"/>
            </a:xfrm>
            <a:prstGeom prst="rect">
              <a:avLst/>
            </a:prstGeom>
          </p:spPr>
        </p:pic>
        <p:pic>
          <p:nvPicPr>
            <p:cNvPr id="6" name="Picture 5" descr="e632d15c-8cab-47cb-a5be-7a39ed267e1bintel_logo.png">
              <a:extLst>
                <a:ext uri="{FF2B5EF4-FFF2-40B4-BE49-F238E27FC236}">
                  <a16:creationId xmlns:a16="http://schemas.microsoft.com/office/drawing/2014/main" id="{966B8456-6C67-5E4F-92A5-B71F03EF62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6336" y="3651870"/>
              <a:ext cx="1295400" cy="667512"/>
            </a:xfrm>
            <a:prstGeom prst="rect">
              <a:avLst/>
            </a:prstGeom>
          </p:spPr>
        </p:pic>
      </p:grpSp>
    </p:spTree>
    <p:extLst>
      <p:ext uri="{BB962C8B-B14F-4D97-AF65-F5344CB8AC3E}">
        <p14:creationId xmlns:p14="http://schemas.microsoft.com/office/powerpoint/2010/main" val="279409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half" idx="1"/>
          </p:nvPr>
        </p:nvSpPr>
        <p:spPr>
          <a:xfrm>
            <a:off x="304800" y="1376010"/>
            <a:ext cx="6172200" cy="4990420"/>
          </a:xfrm>
        </p:spPr>
        <p:txBody>
          <a:bodyPr vert="horz" lIns="91440" tIns="45720" rIns="91440" bIns="45720" rtlCol="0">
            <a:normAutofit fontScale="92500" lnSpcReduction="10000"/>
          </a:bodyPr>
          <a:lstStyle/>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Application Monitoring</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Security Monitoring (minor infrastructure in real-time)</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Incident forensics</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Monitor privileged users – Insider threats</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Network process monitoring</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Fraud detection, i.e., identity theft of credentials</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Incident management</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Reporting and analysis</a:t>
            </a:r>
          </a:p>
        </p:txBody>
      </p:sp>
      <p:sp>
        <p:nvSpPr>
          <p:cNvPr id="11266" name="Title 1"/>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SIEM Features</a:t>
            </a:r>
          </a:p>
        </p:txBody>
      </p:sp>
      <p:pic>
        <p:nvPicPr>
          <p:cNvPr id="5" name="Picture 2" descr="Computer, Data, Database, Diagram, Directory, Document">
            <a:extLst>
              <a:ext uri="{FF2B5EF4-FFF2-40B4-BE49-F238E27FC236}">
                <a16:creationId xmlns:a16="http://schemas.microsoft.com/office/drawing/2014/main" id="{59058C27-6B2A-F046-AFDF-C5333624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816" y="1321279"/>
            <a:ext cx="4822610" cy="482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885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half" idx="1"/>
          </p:nvPr>
        </p:nvSpPr>
        <p:spPr>
          <a:xfrm>
            <a:off x="461065" y="1429090"/>
            <a:ext cx="5867400" cy="4990420"/>
          </a:xfrm>
        </p:spPr>
        <p:txBody>
          <a:bodyPr/>
          <a:lstStyle/>
          <a:p>
            <a:pPr marL="457200" indent="-457200">
              <a:buFont typeface="Wingdings" pitchFamily="2" charset="2"/>
              <a:buChar char="§"/>
            </a:pPr>
            <a:r>
              <a:rPr lang="en-US" sz="2800" dirty="0" err="1">
                <a:latin typeface="Arial" panose="020B0604020202020204" pitchFamily="34" charset="0"/>
                <a:ea typeface="ＭＳ Ｐゴシック" pitchFamily="34" charset="-128"/>
                <a:cs typeface="Arial" panose="020B0604020202020204" pitchFamily="34" charset="0"/>
              </a:rPr>
              <a:t>LogRhythm</a:t>
            </a:r>
            <a:endParaRPr lang="en-US" sz="2800" dirty="0">
              <a:latin typeface="Arial" panose="020B0604020202020204" pitchFamily="34" charset="0"/>
              <a:ea typeface="ＭＳ Ｐゴシック" pitchFamily="34" charset="-128"/>
              <a:cs typeface="Arial" panose="020B0604020202020204" pitchFamily="34" charset="0"/>
            </a:endParaRPr>
          </a:p>
          <a:p>
            <a:pPr marL="457200" indent="-457200">
              <a:buFont typeface="Wingdings" pitchFamily="2" charset="2"/>
              <a:buChar char="§"/>
            </a:pPr>
            <a:r>
              <a:rPr lang="en-US" sz="2800" dirty="0" err="1">
                <a:latin typeface="Arial" panose="020B0604020202020204" pitchFamily="34" charset="0"/>
                <a:ea typeface="ＭＳ Ｐゴシック" pitchFamily="34" charset="-128"/>
                <a:cs typeface="Arial" panose="020B0604020202020204" pitchFamily="34" charset="0"/>
              </a:rPr>
              <a:t>SolarWinds</a:t>
            </a:r>
            <a:r>
              <a:rPr lang="en-US" sz="2800" dirty="0">
                <a:latin typeface="Arial" panose="020B0604020202020204" pitchFamily="34" charset="0"/>
                <a:ea typeface="ＭＳ Ｐゴシック" pitchFamily="34" charset="-128"/>
                <a:cs typeface="Arial" panose="020B0604020202020204" pitchFamily="34" charset="0"/>
              </a:rPr>
              <a:t> Threat Monitor</a:t>
            </a:r>
          </a:p>
          <a:p>
            <a:pPr marL="457200" indent="-457200">
              <a:buFont typeface="Wingdings" pitchFamily="2" charset="2"/>
              <a:buChar char="§"/>
            </a:pPr>
            <a:r>
              <a:rPr lang="en-US" sz="2800" dirty="0" err="1">
                <a:latin typeface="Arial" panose="020B0604020202020204" pitchFamily="34" charset="0"/>
                <a:ea typeface="ＭＳ Ｐゴシック" pitchFamily="34" charset="-128"/>
                <a:cs typeface="Arial" panose="020B0604020202020204" pitchFamily="34" charset="0"/>
              </a:rPr>
              <a:t>EventSentry</a:t>
            </a:r>
            <a:endParaRPr lang="en-US" sz="2800" dirty="0">
              <a:latin typeface="Arial" panose="020B0604020202020204" pitchFamily="34" charset="0"/>
              <a:ea typeface="ＭＳ Ｐゴシック" pitchFamily="34" charset="-128"/>
              <a:cs typeface="Arial" panose="020B0604020202020204" pitchFamily="34" charset="0"/>
            </a:endParaRP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Log360</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IBM </a:t>
            </a:r>
            <a:r>
              <a:rPr lang="en-US" sz="2800" dirty="0" err="1">
                <a:latin typeface="Arial" panose="020B0604020202020204" pitchFamily="34" charset="0"/>
                <a:ea typeface="ＭＳ Ｐゴシック" pitchFamily="34" charset="-128"/>
                <a:cs typeface="Arial" panose="020B0604020202020204" pitchFamily="34" charset="0"/>
              </a:rPr>
              <a:t>QRadar</a:t>
            </a:r>
            <a:r>
              <a:rPr lang="en-US" sz="2800" dirty="0">
                <a:latin typeface="Arial" panose="020B0604020202020204" pitchFamily="34" charset="0"/>
                <a:ea typeface="ＭＳ Ｐゴシック" pitchFamily="34" charset="-128"/>
                <a:cs typeface="Arial" panose="020B0604020202020204" pitchFamily="34" charset="0"/>
              </a:rPr>
              <a:t> SIEM</a:t>
            </a:r>
          </a:p>
          <a:p>
            <a:pPr marL="457200" indent="-457200">
              <a:buFont typeface="Wingdings" pitchFamily="2" charset="2"/>
              <a:buChar char="§"/>
            </a:pPr>
            <a:r>
              <a:rPr lang="en-US" sz="2800" dirty="0" err="1">
                <a:latin typeface="Arial" panose="020B0604020202020204" pitchFamily="34" charset="0"/>
                <a:ea typeface="ＭＳ Ｐゴシック" pitchFamily="34" charset="-128"/>
                <a:cs typeface="Arial" panose="020B0604020202020204" pitchFamily="34" charset="0"/>
              </a:rPr>
              <a:t>AlienVault</a:t>
            </a:r>
            <a:r>
              <a:rPr lang="en-US" sz="2800" dirty="0">
                <a:latin typeface="Arial" panose="020B0604020202020204" pitchFamily="34" charset="0"/>
                <a:ea typeface="ＭＳ Ｐゴシック" pitchFamily="34" charset="-128"/>
                <a:cs typeface="Arial" panose="020B0604020202020204" pitchFamily="34" charset="0"/>
              </a:rPr>
              <a:t> USM</a:t>
            </a:r>
          </a:p>
          <a:p>
            <a:pPr marL="457200" indent="-457200">
              <a:buFont typeface="Wingdings" pitchFamily="2" charset="2"/>
              <a:buChar char="§"/>
            </a:pPr>
            <a:r>
              <a:rPr lang="en-US" sz="2800" dirty="0" err="1">
                <a:latin typeface="Arial" panose="020B0604020202020204" pitchFamily="34" charset="0"/>
                <a:ea typeface="ＭＳ Ｐゴシック" pitchFamily="34" charset="-128"/>
                <a:cs typeface="Arial" panose="020B0604020202020204" pitchFamily="34" charset="0"/>
              </a:rPr>
              <a:t>Logsign</a:t>
            </a:r>
            <a:endParaRPr lang="en-US" sz="2800" dirty="0">
              <a:latin typeface="Arial" panose="020B0604020202020204" pitchFamily="34" charset="0"/>
              <a:ea typeface="ＭＳ Ｐゴシック" pitchFamily="34" charset="-128"/>
              <a:cs typeface="Arial" panose="020B0604020202020204" pitchFamily="34" charset="0"/>
            </a:endParaRPr>
          </a:p>
          <a:p>
            <a:pPr marL="457200" indent="-457200">
              <a:buFont typeface="Wingdings" pitchFamily="2" charset="2"/>
              <a:buChar char="§"/>
            </a:pPr>
            <a:r>
              <a:rPr lang="en-US" sz="2800" b="1" dirty="0" err="1">
                <a:latin typeface="Arial" panose="020B0604020202020204" pitchFamily="34" charset="0"/>
                <a:ea typeface="ＭＳ Ｐゴシック" pitchFamily="34" charset="-128"/>
                <a:cs typeface="Arial" panose="020B0604020202020204" pitchFamily="34" charset="0"/>
              </a:rPr>
              <a:t>Splunk</a:t>
            </a:r>
            <a:endParaRPr lang="en-US" sz="2800" b="1" dirty="0">
              <a:latin typeface="Arial" panose="020B0604020202020204" pitchFamily="34" charset="0"/>
              <a:ea typeface="ＭＳ Ｐゴシック" pitchFamily="34" charset="-128"/>
              <a:cs typeface="Arial" panose="020B0604020202020204" pitchFamily="34" charset="0"/>
            </a:endParaRPr>
          </a:p>
        </p:txBody>
      </p:sp>
      <p:sp>
        <p:nvSpPr>
          <p:cNvPr id="11266" name="Title 1"/>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SIEM Software</a:t>
            </a:r>
          </a:p>
        </p:txBody>
      </p:sp>
      <p:pic>
        <p:nvPicPr>
          <p:cNvPr id="4098" name="Picture 2" descr="Computer, Data, Database, Diagram, Directory, Document">
            <a:extLst>
              <a:ext uri="{FF2B5EF4-FFF2-40B4-BE49-F238E27FC236}">
                <a16:creationId xmlns:a16="http://schemas.microsoft.com/office/drawing/2014/main" id="{2DB30AFD-0015-8142-A4CB-B6BFC2263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465" y="1120990"/>
            <a:ext cx="56388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923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6C33-43FF-BF48-B69A-472AD97105A7}"/>
              </a:ext>
            </a:extLst>
          </p:cNvPr>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SPLUNK Software</a:t>
            </a:r>
          </a:p>
        </p:txBody>
      </p:sp>
      <p:sp>
        <p:nvSpPr>
          <p:cNvPr id="7" name="Rectangle 6">
            <a:extLst>
              <a:ext uri="{FF2B5EF4-FFF2-40B4-BE49-F238E27FC236}">
                <a16:creationId xmlns:a16="http://schemas.microsoft.com/office/drawing/2014/main" id="{1B5ABFDE-6CF0-8F49-9B52-67A12C4DA369}"/>
              </a:ext>
            </a:extLst>
          </p:cNvPr>
          <p:cNvSpPr/>
          <p:nvPr/>
        </p:nvSpPr>
        <p:spPr>
          <a:xfrm>
            <a:off x="667871" y="3657600"/>
            <a:ext cx="10820400" cy="1323439"/>
          </a:xfrm>
          <a:prstGeom prst="rect">
            <a:avLst/>
          </a:prstGeom>
        </p:spPr>
        <p:txBody>
          <a:bodyPr wrap="square">
            <a:spAutoFit/>
          </a:bodyPr>
          <a:lstStyle/>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a:p>
            <a:pPr marL="457200" indent="-457200">
              <a:buFont typeface="Arial" panose="020B0604020202020204" pitchFamily="34" charset="0"/>
              <a:buChar char="•"/>
            </a:pPr>
            <a:endParaRPr lang="en-US" sz="2000" dirty="0">
              <a:latin typeface="Cambria" panose="020405030504060302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560" t="4669" r="2441"/>
          <a:stretch/>
        </p:blipFill>
        <p:spPr>
          <a:xfrm>
            <a:off x="1524000" y="990600"/>
            <a:ext cx="9144000" cy="5638800"/>
          </a:xfrm>
          <a:prstGeom prst="rect">
            <a:avLst/>
          </a:prstGeom>
        </p:spPr>
      </p:pic>
    </p:spTree>
    <p:extLst>
      <p:ext uri="{BB962C8B-B14F-4D97-AF65-F5344CB8AC3E}">
        <p14:creationId xmlns:p14="http://schemas.microsoft.com/office/powerpoint/2010/main" val="76814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half" idx="1"/>
          </p:nvPr>
        </p:nvSpPr>
        <p:spPr>
          <a:xfrm>
            <a:off x="914400" y="1066800"/>
            <a:ext cx="8128000" cy="2049780"/>
          </a:xfrm>
        </p:spPr>
        <p:txBody>
          <a:bodyPr>
            <a:normAutofit lnSpcReduction="10000"/>
          </a:bodyPr>
          <a:lstStyle/>
          <a:p>
            <a:pPr marL="457200" indent="-457200">
              <a:buFont typeface="Wingdings" pitchFamily="2" charset="2"/>
              <a:buChar char="§"/>
            </a:pPr>
            <a:r>
              <a:rPr lang="en-US" sz="2800" b="1" dirty="0">
                <a:latin typeface="Arial" panose="020B0604020202020204" pitchFamily="34" charset="0"/>
                <a:ea typeface="ＭＳ Ｐゴシック" pitchFamily="34" charset="-128"/>
                <a:cs typeface="Arial" panose="020B0604020202020204" pitchFamily="34" charset="0"/>
              </a:rPr>
              <a:t>ECU students have access to SPLUNK</a:t>
            </a:r>
          </a:p>
          <a:p>
            <a:r>
              <a:rPr lang="en-US" sz="2800" b="1" dirty="0">
                <a:latin typeface="Arial" panose="020B0604020202020204" pitchFamily="34" charset="0"/>
                <a:ea typeface="ＭＳ Ｐゴシック" pitchFamily="34" charset="-128"/>
                <a:cs typeface="Arial" panose="020B0604020202020204" pitchFamily="34" charset="0"/>
                <a:hlinkClick r:id="rId3"/>
              </a:rPr>
              <a:t>https://workplus.splunk.com/universities/</a:t>
            </a:r>
            <a:r>
              <a:rPr lang="en-US" sz="2800" b="1" dirty="0">
                <a:latin typeface="Arial" panose="020B0604020202020204" pitchFamily="34" charset="0"/>
                <a:ea typeface="ＭＳ Ｐゴシック" pitchFamily="34" charset="-128"/>
                <a:cs typeface="Arial" panose="020B0604020202020204" pitchFamily="34" charset="0"/>
              </a:rPr>
              <a:t> </a:t>
            </a:r>
          </a:p>
          <a:p>
            <a:r>
              <a:rPr lang="en-US" sz="2800" b="1" dirty="0">
                <a:latin typeface="Cambria" pitchFamily="18" charset="0"/>
                <a:ea typeface="ＭＳ Ｐゴシック" pitchFamily="34" charset="-128"/>
              </a:rPr>
              <a:t>		</a:t>
            </a:r>
          </a:p>
          <a:p>
            <a:r>
              <a:rPr lang="en-US" sz="2800" b="1" dirty="0">
                <a:latin typeface="Cambria" pitchFamily="18" charset="0"/>
                <a:ea typeface="ＭＳ Ｐゴシック" pitchFamily="34" charset="-128"/>
              </a:rPr>
              <a:t>	</a:t>
            </a:r>
            <a:endParaRPr lang="en-US" sz="2800" dirty="0">
              <a:latin typeface="Cambria" pitchFamily="18" charset="0"/>
              <a:ea typeface="ＭＳ Ｐゴシック" pitchFamily="34" charset="-128"/>
            </a:endParaRPr>
          </a:p>
          <a:p>
            <a:endParaRPr lang="en-US" sz="2800" dirty="0">
              <a:latin typeface="Cambria" pitchFamily="18" charset="0"/>
              <a:ea typeface="ＭＳ Ｐゴシック" pitchFamily="34" charset="-128"/>
            </a:endParaRPr>
          </a:p>
        </p:txBody>
      </p:sp>
      <p:sp>
        <p:nvSpPr>
          <p:cNvPr id="11266" name="Title 1"/>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SPLUNK Software</a:t>
            </a:r>
          </a:p>
        </p:txBody>
      </p:sp>
      <p:pic>
        <p:nvPicPr>
          <p:cNvPr id="5" name="Graphic 4">
            <a:extLst>
              <a:ext uri="{FF2B5EF4-FFF2-40B4-BE49-F238E27FC236}">
                <a16:creationId xmlns:a16="http://schemas.microsoft.com/office/drawing/2014/main" id="{A5EAD9E7-B27C-914A-9ADF-56DAFF5B7B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5428" y="1057501"/>
            <a:ext cx="965200" cy="965200"/>
          </a:xfrm>
          <a:prstGeom prst="rect">
            <a:avLst/>
          </a:prstGeom>
        </p:spPr>
      </p:pic>
      <p:graphicFrame>
        <p:nvGraphicFramePr>
          <p:cNvPr id="6" name="Table 5">
            <a:extLst>
              <a:ext uri="{FF2B5EF4-FFF2-40B4-BE49-F238E27FC236}">
                <a16:creationId xmlns:a16="http://schemas.microsoft.com/office/drawing/2014/main" id="{804F84A6-6967-D04B-8592-4CE552FD19B8}"/>
              </a:ext>
            </a:extLst>
          </p:cNvPr>
          <p:cNvGraphicFramePr>
            <a:graphicFrameLocks noGrp="1"/>
          </p:cNvGraphicFramePr>
          <p:nvPr>
            <p:extLst>
              <p:ext uri="{D42A27DB-BD31-4B8C-83A1-F6EECF244321}">
                <p14:modId xmlns:p14="http://schemas.microsoft.com/office/powerpoint/2010/main" val="3989479844"/>
              </p:ext>
            </p:extLst>
          </p:nvPr>
        </p:nvGraphicFramePr>
        <p:xfrm>
          <a:off x="936812" y="2186940"/>
          <a:ext cx="9350188" cy="3985259"/>
        </p:xfrm>
        <a:graphic>
          <a:graphicData uri="http://schemas.openxmlformats.org/drawingml/2006/table">
            <a:tbl>
              <a:tblPr firstRow="1" bandRow="1">
                <a:tableStyleId>{7DF18680-E054-41AD-8BC1-D1AEF772440D}</a:tableStyleId>
              </a:tblPr>
              <a:tblGrid>
                <a:gridCol w="4675094">
                  <a:extLst>
                    <a:ext uri="{9D8B030D-6E8A-4147-A177-3AD203B41FA5}">
                      <a16:colId xmlns:a16="http://schemas.microsoft.com/office/drawing/2014/main" val="370506849"/>
                    </a:ext>
                  </a:extLst>
                </a:gridCol>
                <a:gridCol w="4675094">
                  <a:extLst>
                    <a:ext uri="{9D8B030D-6E8A-4147-A177-3AD203B41FA5}">
                      <a16:colId xmlns:a16="http://schemas.microsoft.com/office/drawing/2014/main" val="1332816724"/>
                    </a:ext>
                  </a:extLst>
                </a:gridCol>
              </a:tblGrid>
              <a:tr h="507925">
                <a:tc>
                  <a:txBody>
                    <a:bodyPr/>
                    <a:lstStyle/>
                    <a:p>
                      <a:r>
                        <a:rPr lang="en-US" sz="2000" dirty="0">
                          <a:latin typeface="Arial" panose="020B0604020202020204" pitchFamily="34" charset="0"/>
                          <a:cs typeface="Arial" panose="020B0604020202020204" pitchFamily="34" charset="0"/>
                        </a:rPr>
                        <a:t>Fundamentals I</a:t>
                      </a:r>
                    </a:p>
                  </a:txBody>
                  <a:tcPr/>
                </a:tc>
                <a:tc>
                  <a:txBody>
                    <a:bodyPr/>
                    <a:lstStyle/>
                    <a:p>
                      <a:r>
                        <a:rPr lang="en-US" sz="2000" dirty="0">
                          <a:latin typeface="Arial" panose="020B0604020202020204" pitchFamily="34" charset="0"/>
                          <a:cs typeface="Arial" panose="020B0604020202020204" pitchFamily="34" charset="0"/>
                        </a:rPr>
                        <a:t>Fundamentals II</a:t>
                      </a:r>
                    </a:p>
                  </a:txBody>
                  <a:tcPr/>
                </a:tc>
                <a:extLst>
                  <a:ext uri="{0D108BD9-81ED-4DB2-BD59-A6C34878D82A}">
                    <a16:rowId xmlns:a16="http://schemas.microsoft.com/office/drawing/2014/main" val="481288257"/>
                  </a:ext>
                </a:extLst>
              </a:tr>
              <a:tr h="246148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This course teaches you how to search and navigate in Splunk, use fields, get statistics from your data, create reports, dashboards, lookups, and alerts.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2000" dirty="0">
                        <a:latin typeface="Arial" panose="020B0604020202020204" pitchFamily="34" charset="0"/>
                        <a:cs typeface="Arial" panose="020B0604020202020204" pitchFamily="34" charset="0"/>
                      </a:endParaRPr>
                    </a:p>
                  </a:txBody>
                  <a:tcPr/>
                </a:tc>
                <a:tc>
                  <a:txBody>
                    <a:bodyPr/>
                    <a:lstStyle/>
                    <a:p>
                      <a:r>
                        <a:rPr lang="en-AU" sz="2000" dirty="0">
                          <a:latin typeface="Arial" panose="020B0604020202020204" pitchFamily="34" charset="0"/>
                          <a:cs typeface="Arial" panose="020B0604020202020204" pitchFamily="34" charset="0"/>
                        </a:rPr>
                        <a:t>This course focuses on searching and reporting commands as well as on the creation of knowledge objects</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49829676"/>
                  </a:ext>
                </a:extLst>
              </a:tr>
              <a:tr h="507925">
                <a:tc>
                  <a:txBody>
                    <a:bodyPr/>
                    <a:lstStyle/>
                    <a:p>
                      <a:r>
                        <a:rPr lang="en-US" sz="2000" dirty="0">
                          <a:latin typeface="Arial" panose="020B0604020202020204" pitchFamily="34" charset="0"/>
                          <a:cs typeface="Arial" panose="020B0604020202020204" pitchFamily="34" charset="0"/>
                        </a:rPr>
                        <a:t>FREE</a:t>
                      </a:r>
                    </a:p>
                  </a:txBody>
                  <a:tcPr/>
                </a:tc>
                <a:tc>
                  <a:txBody>
                    <a:bodyPr/>
                    <a:lstStyle/>
                    <a:p>
                      <a:r>
                        <a:rPr lang="en-US" sz="2000" dirty="0">
                          <a:latin typeface="Arial" panose="020B0604020202020204" pitchFamily="34" charset="0"/>
                          <a:cs typeface="Arial" panose="020B0604020202020204" pitchFamily="34" charset="0"/>
                        </a:rPr>
                        <a:t>FREE to ECU students</a:t>
                      </a:r>
                    </a:p>
                  </a:txBody>
                  <a:tcPr/>
                </a:tc>
                <a:extLst>
                  <a:ext uri="{0D108BD9-81ED-4DB2-BD59-A6C34878D82A}">
                    <a16:rowId xmlns:a16="http://schemas.microsoft.com/office/drawing/2014/main" val="2024048815"/>
                  </a:ext>
                </a:extLst>
              </a:tr>
              <a:tr h="507925">
                <a:tc>
                  <a:txBody>
                    <a:bodyPr/>
                    <a:lstStyle/>
                    <a:p>
                      <a:r>
                        <a:rPr lang="en-US" sz="2000" dirty="0">
                          <a:latin typeface="Arial" panose="020B0604020202020204" pitchFamily="34" charset="0"/>
                          <a:cs typeface="Arial" panose="020B0604020202020204" pitchFamily="34" charset="0"/>
                        </a:rPr>
                        <a:t>Must be completed in 30 days</a:t>
                      </a:r>
                    </a:p>
                  </a:txBody>
                  <a:tcPr/>
                </a:tc>
                <a:tc>
                  <a:txBody>
                    <a:bodyPr/>
                    <a:lstStyle/>
                    <a:p>
                      <a:r>
                        <a:rPr lang="en-US" sz="2000" dirty="0">
                          <a:latin typeface="Arial" panose="020B0604020202020204" pitchFamily="34" charset="0"/>
                          <a:cs typeface="Arial" panose="020B0604020202020204" pitchFamily="34" charset="0"/>
                        </a:rPr>
                        <a:t>Instructor Course</a:t>
                      </a:r>
                    </a:p>
                  </a:txBody>
                  <a:tcPr/>
                </a:tc>
                <a:extLst>
                  <a:ext uri="{0D108BD9-81ED-4DB2-BD59-A6C34878D82A}">
                    <a16:rowId xmlns:a16="http://schemas.microsoft.com/office/drawing/2014/main" val="172612762"/>
                  </a:ext>
                </a:extLst>
              </a:tr>
            </a:tbl>
          </a:graphicData>
        </a:graphic>
      </p:graphicFrame>
    </p:spTree>
    <p:extLst>
      <p:ext uri="{BB962C8B-B14F-4D97-AF65-F5344CB8AC3E}">
        <p14:creationId xmlns:p14="http://schemas.microsoft.com/office/powerpoint/2010/main" val="227234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half" idx="1"/>
          </p:nvPr>
        </p:nvSpPr>
        <p:spPr>
          <a:xfrm>
            <a:off x="517451" y="1447800"/>
            <a:ext cx="5592726" cy="3416320"/>
          </a:xfrm>
        </p:spPr>
        <p:txBody>
          <a:bodyPr wrap="square">
            <a:spAutoFit/>
          </a:bodyPr>
          <a:lstStyle/>
          <a:p>
            <a:pPr fontAlgn="base">
              <a:spcBef>
                <a:spcPct val="0"/>
              </a:spcBef>
              <a:spcAft>
                <a:spcPct val="0"/>
              </a:spcAft>
            </a:pPr>
            <a:r>
              <a:rPr lang="en-US" sz="2400" b="1" dirty="0">
                <a:latin typeface="Aharoni" panose="02010803020104030203" pitchFamily="2" charset="-79"/>
                <a:ea typeface="ＭＳ Ｐゴシック" pitchFamily="34" charset="-128"/>
                <a:cs typeface="Aharoni" panose="02010803020104030203" pitchFamily="2" charset="-79"/>
              </a:rPr>
              <a:t>Automated tools that provide organizations valuable insight into application weaknesses on a network. Leading vulnerability scanners can help organizations assess application risks and recommend mitigation techniques.</a:t>
            </a:r>
          </a:p>
          <a:p>
            <a:pPr fontAlgn="base">
              <a:spcBef>
                <a:spcPct val="0"/>
              </a:spcBef>
              <a:spcAft>
                <a:spcPct val="0"/>
              </a:spcAft>
            </a:pPr>
            <a:endParaRPr lang="en-US" sz="2400" b="1" dirty="0">
              <a:latin typeface="Aharoni" panose="02010803020104030203" pitchFamily="2" charset="-79"/>
              <a:ea typeface="ＭＳ Ｐゴシック" pitchFamily="34" charset="-128"/>
              <a:cs typeface="Aharoni" panose="02010803020104030203" pitchFamily="2" charset="-79"/>
            </a:endParaRPr>
          </a:p>
          <a:p>
            <a:pPr fontAlgn="base">
              <a:spcBef>
                <a:spcPct val="0"/>
              </a:spcBef>
              <a:spcAft>
                <a:spcPct val="0"/>
              </a:spcAft>
            </a:pPr>
            <a:endParaRPr lang="en-US" sz="2400" b="1" dirty="0">
              <a:latin typeface="Aharoni" panose="02010803020104030203" pitchFamily="2" charset="-79"/>
              <a:ea typeface="ＭＳ Ｐゴシック" pitchFamily="34" charset="-128"/>
              <a:cs typeface="Aharoni" panose="02010803020104030203" pitchFamily="2" charset="-79"/>
            </a:endParaRPr>
          </a:p>
        </p:txBody>
      </p:sp>
      <p:sp>
        <p:nvSpPr>
          <p:cNvPr id="11266" name="Title 1"/>
          <p:cNvSpPr>
            <a:spLocks noGrp="1"/>
          </p:cNvSpPr>
          <p:nvPr>
            <p:ph type="title"/>
          </p:nvPr>
        </p:nvSpPr>
        <p:spPr>
          <a:noFill/>
          <a:ln w="9525">
            <a:noFill/>
            <a:miter lim="800000"/>
            <a:headEnd/>
            <a:tailEnd/>
          </a:ln>
        </p:spPr>
        <p:txBody>
          <a:bodyPr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Vulnerability Scanners</a:t>
            </a:r>
          </a:p>
        </p:txBody>
      </p:sp>
      <p:graphicFrame>
        <p:nvGraphicFramePr>
          <p:cNvPr id="2" name="Diagram 1">
            <a:extLst>
              <a:ext uri="{FF2B5EF4-FFF2-40B4-BE49-F238E27FC236}">
                <a16:creationId xmlns:a16="http://schemas.microsoft.com/office/drawing/2014/main" id="{24354731-64E1-43EC-95DB-A8F2FAA64374}"/>
              </a:ext>
            </a:extLst>
          </p:cNvPr>
          <p:cNvGraphicFramePr/>
          <p:nvPr>
            <p:extLst>
              <p:ext uri="{D42A27DB-BD31-4B8C-83A1-F6EECF244321}">
                <p14:modId xmlns:p14="http://schemas.microsoft.com/office/powerpoint/2010/main" val="3613480561"/>
              </p:ext>
            </p:extLst>
          </p:nvPr>
        </p:nvGraphicFramePr>
        <p:xfrm>
          <a:off x="5029200" y="1219200"/>
          <a:ext cx="6934200" cy="5262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902C5E38-E1F5-4265-9F1D-BC1E7470F370}"/>
              </a:ext>
            </a:extLst>
          </p:cNvPr>
          <p:cNvSpPr/>
          <p:nvPr/>
        </p:nvSpPr>
        <p:spPr>
          <a:xfrm>
            <a:off x="461064" y="4304459"/>
            <a:ext cx="5211726" cy="1938992"/>
          </a:xfrm>
          <a:prstGeom prst="rect">
            <a:avLst/>
          </a:prstGeom>
        </p:spPr>
        <p:txBody>
          <a:bodyPr wrap="square">
            <a:spAutoFit/>
          </a:bodyPr>
          <a:lstStyle/>
          <a:p>
            <a:r>
              <a:rPr lang="en-US" sz="2400" b="1" dirty="0">
                <a:latin typeface="Arial" panose="020B0604020202020204" pitchFamily="34" charset="0"/>
                <a:ea typeface="Cambria" panose="02040503050406030204" pitchFamily="18" charset="0"/>
                <a:cs typeface="Arial" panose="020B0604020202020204" pitchFamily="34" charset="0"/>
              </a:rPr>
              <a:t>Internal</a:t>
            </a:r>
            <a:r>
              <a:rPr lang="en-US" sz="2400" dirty="0">
                <a:latin typeface="Arial" panose="020B0604020202020204" pitchFamily="34" charset="0"/>
                <a:ea typeface="Cambria" panose="02040503050406030204" pitchFamily="18" charset="0"/>
                <a:cs typeface="Arial" panose="020B0604020202020204" pitchFamily="34" charset="0"/>
              </a:rPr>
              <a:t> vulnerability scans are performed from within the network</a:t>
            </a:r>
          </a:p>
          <a:p>
            <a:endParaRPr lang="en-US" sz="2400" dirty="0">
              <a:latin typeface="Arial" panose="020B0604020202020204" pitchFamily="34" charset="0"/>
              <a:ea typeface="Cambria" panose="02040503050406030204" pitchFamily="18" charset="0"/>
              <a:cs typeface="Arial" panose="020B0604020202020204" pitchFamily="34" charset="0"/>
            </a:endParaRPr>
          </a:p>
          <a:p>
            <a:r>
              <a:rPr lang="en-US" sz="2400" b="1" dirty="0">
                <a:latin typeface="Arial" panose="020B0604020202020204" pitchFamily="34" charset="0"/>
                <a:ea typeface="Cambria" panose="02040503050406030204" pitchFamily="18" charset="0"/>
                <a:cs typeface="Arial" panose="020B0604020202020204" pitchFamily="34" charset="0"/>
              </a:rPr>
              <a:t>External</a:t>
            </a:r>
            <a:r>
              <a:rPr lang="en-US" sz="2400" dirty="0">
                <a:latin typeface="Arial" panose="020B0604020202020204" pitchFamily="34" charset="0"/>
                <a:ea typeface="Cambria" panose="02040503050406030204" pitchFamily="18" charset="0"/>
                <a:cs typeface="Arial" panose="020B0604020202020204" pitchFamily="34" charset="0"/>
              </a:rPr>
              <a:t>  vulnerability scans are performed from outside the network</a:t>
            </a:r>
          </a:p>
        </p:txBody>
      </p:sp>
    </p:spTree>
    <p:extLst>
      <p:ext uri="{BB962C8B-B14F-4D97-AF65-F5344CB8AC3E}">
        <p14:creationId xmlns:p14="http://schemas.microsoft.com/office/powerpoint/2010/main" val="83563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half" idx="1"/>
          </p:nvPr>
        </p:nvSpPr>
        <p:spPr>
          <a:xfrm>
            <a:off x="729523" y="1295400"/>
            <a:ext cx="5562600" cy="4990420"/>
          </a:xfrm>
        </p:spPr>
        <p:txBody>
          <a:bodyPr>
            <a:normAutofit fontScale="92500" lnSpcReduction="10000"/>
          </a:bodyPr>
          <a:lstStyle/>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Nessus</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SolarWinds Network Configuration Manager</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Nexpose</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Microsite Baseline Analyzer (MBSA)</a:t>
            </a:r>
          </a:p>
          <a:p>
            <a:pPr marL="457200" indent="-457200">
              <a:buFont typeface="Wingdings" pitchFamily="2" charset="2"/>
              <a:buChar char="§"/>
            </a:pPr>
            <a:r>
              <a:rPr lang="en-US" sz="2800" dirty="0" err="1">
                <a:latin typeface="Arial" panose="020B0604020202020204" pitchFamily="34" charset="0"/>
                <a:ea typeface="ＭＳ Ｐゴシック" pitchFamily="34" charset="-128"/>
                <a:cs typeface="Arial" panose="020B0604020202020204" pitchFamily="34" charset="0"/>
              </a:rPr>
              <a:t>OpenVas</a:t>
            </a:r>
            <a:endParaRPr lang="en-US" sz="2800" dirty="0">
              <a:latin typeface="Arial" panose="020B0604020202020204" pitchFamily="34" charset="0"/>
              <a:ea typeface="ＭＳ Ｐゴシック" pitchFamily="34" charset="-128"/>
              <a:cs typeface="Arial" panose="020B0604020202020204" pitchFamily="34" charset="0"/>
            </a:endParaRP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Nmap</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Intruder</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Burp Suite</a:t>
            </a:r>
          </a:p>
          <a:p>
            <a:pPr marL="457200" indent="-457200">
              <a:buFont typeface="Wingdings" pitchFamily="2" charset="2"/>
              <a:buChar char="§"/>
            </a:pPr>
            <a:r>
              <a:rPr lang="en-US" sz="2800" dirty="0">
                <a:latin typeface="Arial" panose="020B0604020202020204" pitchFamily="34" charset="0"/>
                <a:ea typeface="ＭＳ Ｐゴシック" pitchFamily="34" charset="-128"/>
                <a:cs typeface="Arial" panose="020B0604020202020204" pitchFamily="34" charset="0"/>
              </a:rPr>
              <a:t>ZAP</a:t>
            </a:r>
          </a:p>
        </p:txBody>
      </p:sp>
      <p:sp>
        <p:nvSpPr>
          <p:cNvPr id="11266" name="Title 1"/>
          <p:cNvSpPr>
            <a:spLocks noGrp="1"/>
          </p:cNvSpPr>
          <p:nvPr>
            <p:ph type="title"/>
          </p:nvPr>
        </p:nvSpPr>
        <p:spPr>
          <a:noFill/>
          <a:ln w="9525">
            <a:noFill/>
            <a:miter lim="800000"/>
            <a:headEnd/>
            <a:tailEnd/>
          </a:ln>
        </p:spPr>
        <p:txBody>
          <a:bodyPr vert="horz" lIns="91440" tIns="45720" rIns="91440" bIns="45720" rtlCol="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latin typeface="Cambria" pitchFamily="18" charset="0"/>
                <a:ea typeface="ＭＳ Ｐゴシック" pitchFamily="34" charset="-128"/>
              </a:rPr>
              <a:t>Vulnerability Scanners / Products</a:t>
            </a:r>
          </a:p>
        </p:txBody>
      </p:sp>
      <p:pic>
        <p:nvPicPr>
          <p:cNvPr id="2050" name="Picture 2" descr="Security, Professional, Secret, Technology">
            <a:extLst>
              <a:ext uri="{FF2B5EF4-FFF2-40B4-BE49-F238E27FC236}">
                <a16:creationId xmlns:a16="http://schemas.microsoft.com/office/drawing/2014/main" id="{3F53D4EF-D079-EC4D-9917-E8B0D9A76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123" y="1600200"/>
            <a:ext cx="5839210" cy="389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445591"/>
      </p:ext>
    </p:extLst>
  </p:cSld>
  <p:clrMapOvr>
    <a:masterClrMapping/>
  </p:clrMapOvr>
</p:sld>
</file>

<file path=ppt/theme/theme1.xml><?xml version="1.0" encoding="utf-8"?>
<a:theme xmlns:a="http://schemas.openxmlformats.org/drawingml/2006/main" name="1_9781111138219_PPT_ch0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CD062351-A655-4802-BAF4-6A79A0A29CD5}"/>
    </a:ext>
  </a:extLst>
</a:theme>
</file>

<file path=ppt/theme/theme11.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C6F104B7-AAAA-41F2-8AED-6AEB5FB5EFAC}"/>
    </a:ext>
  </a:extLst>
</a:theme>
</file>

<file path=ppt/theme/theme12.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0A0F426D-C758-4842-B48D-A86F6B58EA28}"/>
    </a:ext>
  </a:extLst>
</a:theme>
</file>

<file path=ppt/theme/theme13.xml><?xml version="1.0" encoding="utf-8"?>
<a:theme xmlns:a="http://schemas.openxmlformats.org/drawingml/2006/main" name="9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86C2A494-CE1C-475E-90BD-7E7970F0714D}"/>
    </a:ext>
  </a:extLst>
</a:theme>
</file>

<file path=ppt/theme/theme14.xml><?xml version="1.0" encoding="utf-8"?>
<a:theme xmlns:a="http://schemas.openxmlformats.org/drawingml/2006/main" name="10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F51B38FA-5235-4011-AAE9-65C77B29CDE2}"/>
    </a:ext>
  </a:extLst>
</a:theme>
</file>

<file path=ppt/theme/theme15.xml><?xml version="1.0" encoding="utf-8"?>
<a:theme xmlns:a="http://schemas.openxmlformats.org/drawingml/2006/main" name="1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BE105759-D63F-4239-B53D-B13003C8C247}"/>
    </a:ext>
  </a:extLst>
</a:theme>
</file>

<file path=ppt/theme/theme16.xml><?xml version="1.0" encoding="utf-8"?>
<a:theme xmlns:a="http://schemas.openxmlformats.org/drawingml/2006/main" name="Presentation-tmpl-ECU">
  <a:themeElements>
    <a:clrScheme name="World Ready Science">
      <a:dk1>
        <a:srgbClr val="101920"/>
      </a:dk1>
      <a:lt1>
        <a:srgbClr val="FFFFFF"/>
      </a:lt1>
      <a:dk2>
        <a:srgbClr val="404140"/>
      </a:dk2>
      <a:lt2>
        <a:srgbClr val="FFFFFF"/>
      </a:lt2>
      <a:accent1>
        <a:srgbClr val="004B85"/>
      </a:accent1>
      <a:accent2>
        <a:srgbClr val="BE2F36"/>
      </a:accent2>
      <a:accent3>
        <a:srgbClr val="FFC658"/>
      </a:accent3>
      <a:accent4>
        <a:srgbClr val="F16121"/>
      </a:accent4>
      <a:accent5>
        <a:srgbClr val="009878"/>
      </a:accent5>
      <a:accent6>
        <a:srgbClr val="EFECE5"/>
      </a:accent6>
      <a:hlink>
        <a:srgbClr val="004B85"/>
      </a:hlink>
      <a:folHlink>
        <a:srgbClr val="F1612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tmpl" id="{4F9AF125-51CB-8E47-BCB8-CB9441E0E080}" vid="{81B2B7FD-A10A-9D46-AA53-72A57413CB82}"/>
    </a:ext>
  </a:ext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cu_ppt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01 - It’s a Wireless World(1)(1)" id="{00992FE3-83E5-4457-B798-23286FBD0FE8}" vid="{117E52DF-5F53-4B51-96DB-E605482FB407}"/>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2E4BF9D0-9051-4150-8E3F-F2AFECB6BB16}"/>
    </a:ext>
  </a:ext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0AED22BE-E9F8-4D3D-8063-F5F4538EEC70}"/>
    </a:ext>
  </a:ext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EA816344-642D-45BC-9A2D-20B696039DB2}"/>
    </a:ext>
  </a:ext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189660A7-7B71-46A0-AA74-F3A48DF608FD}"/>
    </a:ext>
  </a:extLst>
</a:theme>
</file>

<file path=ppt/theme/theme8.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EAAA5076-0CBF-40E9-ADC9-E5089AD08BB5}"/>
    </a:ext>
  </a:extLst>
</a:theme>
</file>

<file path=ppt/theme/theme9.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01 - It’s a Wireless World(1)(1)" id="{00992FE3-83E5-4457-B798-23286FBD0FE8}" vid="{45C5E3F1-A4C9-4F4C-9542-89A8665EBD87}"/>
    </a:ext>
  </a:extLst>
</a:theme>
</file>

<file path=docProps/app.xml><?xml version="1.0" encoding="utf-8"?>
<Properties xmlns="http://schemas.openxmlformats.org/officeDocument/2006/extended-properties" xmlns:vt="http://schemas.openxmlformats.org/officeDocument/2006/docPropsVTypes">
  <Template>9781111138219_PPT_ch01</Template>
  <TotalTime>5156</TotalTime>
  <Words>2688</Words>
  <Application>Microsoft Office PowerPoint</Application>
  <PresentationFormat>Widescreen</PresentationFormat>
  <Paragraphs>351</Paragraphs>
  <Slides>19</Slides>
  <Notes>19</Notes>
  <HiddenSlides>0</HiddenSlides>
  <MMClips>0</MMClips>
  <ScaleCrop>false</ScaleCrop>
  <HeadingPairs>
    <vt:vector size="6" baseType="variant">
      <vt:variant>
        <vt:lpstr>Fonts Used</vt:lpstr>
      </vt:variant>
      <vt:variant>
        <vt:i4>7</vt:i4>
      </vt:variant>
      <vt:variant>
        <vt:lpstr>Theme</vt:lpstr>
      </vt:variant>
      <vt:variant>
        <vt:i4>16</vt:i4>
      </vt:variant>
      <vt:variant>
        <vt:lpstr>Slide Titles</vt:lpstr>
      </vt:variant>
      <vt:variant>
        <vt:i4>19</vt:i4>
      </vt:variant>
    </vt:vector>
  </HeadingPairs>
  <TitlesOfParts>
    <vt:vector size="42" baseType="lpstr">
      <vt:lpstr>Aharoni</vt:lpstr>
      <vt:lpstr>Arial</vt:lpstr>
      <vt:lpstr>Arial Narrow</vt:lpstr>
      <vt:lpstr>Calibri</vt:lpstr>
      <vt:lpstr>Cambria</vt:lpstr>
      <vt:lpstr>Times New Roman</vt:lpstr>
      <vt:lpstr>Wingdings</vt:lpstr>
      <vt:lpstr>1_9781111138219_PPT_ch01</vt:lpstr>
      <vt:lpstr>1_Default Design</vt:lpstr>
      <vt:lpstr>ecu_ppt_blue</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9_Custom Design</vt:lpstr>
      <vt:lpstr>10_Custom Design</vt:lpstr>
      <vt:lpstr>11_Custom Design</vt:lpstr>
      <vt:lpstr>Presentation-tmpl-ECU</vt:lpstr>
      <vt:lpstr>Security Products </vt:lpstr>
      <vt:lpstr>Security Information and Event Management (SIEM)</vt:lpstr>
      <vt:lpstr>Security Information and Event Management (SIEM)</vt:lpstr>
      <vt:lpstr>SIEM Features</vt:lpstr>
      <vt:lpstr>SIEM Software</vt:lpstr>
      <vt:lpstr>SPLUNK Software</vt:lpstr>
      <vt:lpstr>SPLUNK Software</vt:lpstr>
      <vt:lpstr>Vulnerability Scanners</vt:lpstr>
      <vt:lpstr>Vulnerability Scanners / Products</vt:lpstr>
      <vt:lpstr>Network and Auditing Tools (Miscellaneous)</vt:lpstr>
      <vt:lpstr>Reconnaissance and the Dark Web</vt:lpstr>
      <vt:lpstr>Open-Source intelligence  (OSINT)</vt:lpstr>
      <vt:lpstr>Reconnaissance</vt:lpstr>
      <vt:lpstr>Echosec / Beacon </vt:lpstr>
      <vt:lpstr>NIST SP 800-36</vt:lpstr>
      <vt:lpstr>Deep Web / Darknet</vt:lpstr>
      <vt:lpstr>TOR Browser</vt:lpstr>
      <vt:lpstr>Summary</vt:lpstr>
      <vt:lpstr>SIEM Workshop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Principals of Information Security,  Fourth Edition</dc:title>
  <dc:creator>Krys Work PC</dc:creator>
  <cp:lastModifiedBy>Leah SHANLEY</cp:lastModifiedBy>
  <cp:revision>321</cp:revision>
  <dcterms:created xsi:type="dcterms:W3CDTF">2010-09-30T11:24:19Z</dcterms:created>
  <dcterms:modified xsi:type="dcterms:W3CDTF">2022-05-03T04:22:56Z</dcterms:modified>
</cp:coreProperties>
</file>