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D66C3-3867-4230-8B4E-F978974B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B3C8D0-60AE-42AA-BCE3-246959511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298C3-736B-4DBA-9938-745F461B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93103-0BB8-4322-ADED-4827C84C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2BD485-1A28-4767-BDEF-1B8738E5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81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995780-B1CB-4B09-BC56-56262B2A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EA642E-063E-4CAD-B432-D037EA5B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D92A00-7DE6-4C45-9FFB-A6C1FFEB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71C90-0AD5-4C3A-9A01-A5304660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2EEDCC-CFE0-4533-AF70-1744F791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050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35E380-349D-4FC5-BAAE-E906E71A4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5B41F9-56FF-4C35-8085-365530A09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5B1836-3A57-429E-8852-7C3E061D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777FB3-8C8D-4BE6-8E44-8CAE4CE0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6903EC-6591-4D12-9083-B68DC621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2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EEC92-EDCA-45B1-A65E-32E6BD67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A816C0-75A4-4FC6-9A34-8FE085DE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AE66E7-3A81-4415-90A1-37430E56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232675-E71F-49DE-8599-43EB5D2E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B52E19-97A1-4E8D-89B6-056506B4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42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68640-B482-4A11-AD8C-ECE468F3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C764D5-FE77-4C86-B095-A3798D4F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7645EF-A266-4ED4-BB6B-D90A44B9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A7252D-B02C-4CF5-8E55-CCFD2561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9CBC34-5004-4D81-A7D9-754CF312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56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A12709-2C9E-49B5-B0FC-78C1925A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1B097C-6FA9-42D8-8D6D-63A28BF95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17F13E-B8D6-4E2A-AA31-DBB8E8DF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C70F99-D322-4D5B-AC28-9410D610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341C32-DF6F-4E90-ADAD-CCE9C41A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1A815B-941F-46E0-8D1D-DDC45AA4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57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DD2D1-E079-4703-A9B7-0FB7F88C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BDFD1B-04AA-4351-BDA8-0CAFFA96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C94DE7-8531-4E84-9252-1677EB6D5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349F5F3-3661-4249-A4EF-B6542586E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332ED0-231C-446D-BCBD-9573EBD00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683BDD-ED4C-427B-9D65-CDAF8206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0608D46-E415-47E4-A9EA-EE3710A6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548C7F1-C468-4308-813E-8F568B57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09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8C45CE-6132-4830-9A49-6B8F9129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0B9862-6057-4A37-812F-31D2F344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9AF383-C7E4-4DEF-BF4B-EEBAA1D9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556A3D-04F1-4FD8-BAD7-074C1626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15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B27273-AD93-4B23-906F-267FAF6F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675B89-6047-40EE-A2CA-7F759D88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9A5D5D-ADD1-4010-A15E-CAC2AA56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33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99768-0575-4DAC-91CA-1A447108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290D3F-6053-4BD9-BF8D-B971BA42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DE9EA5-DBD9-4823-9099-BA1AF956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D9F79F-A82A-4C6C-806E-EEFF4A52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5B31D2-FFFE-40FF-BAF4-2036142B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F3E09D-9C43-4E6D-9D3A-57EFC3D3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12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BA514-8239-4807-B1A1-CAE96C7B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154F25-D647-4366-9F61-A0DDDEDEB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AB14BA-CBA8-407F-864B-D7E241CE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E7C268-03DA-4B5A-BF72-6D2979C7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A00292-0A8E-48D4-866C-4DAC6B15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72164B-8A7D-48F3-810A-324A5F0A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39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CDF8FAC-A924-4C7C-B5DB-87AAFC8D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AA07A1-3090-41DF-A4D2-60B0F3294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05B83C-AECF-407A-8A59-A2C38B115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0113-C9BB-4EBF-A719-675F70F0803E}" type="datetimeFigureOut">
              <a:rPr lang="it-IT" smtClean="0"/>
              <a:t>30/05/2019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716D70-FC96-4E60-8D46-49FABF561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FB25A5-D890-4878-969F-B091AC3F3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705FD-F612-4E73-8789-86D08F59110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1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EEE51-CEFB-4B01-933C-143E53928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Vocabulary</a:t>
            </a:r>
            <a:r>
              <a:rPr lang="it-IT" dirty="0"/>
              <a:t> Game</a:t>
            </a:r>
            <a:br>
              <a:rPr lang="it-IT" dirty="0"/>
            </a:br>
            <a:r>
              <a:rPr lang="it-IT" dirty="0"/>
              <a:t>Tutorial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F3F83E-0376-4054-858A-1391FE74C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7094"/>
            <a:ext cx="9144000" cy="1200705"/>
          </a:xfrm>
        </p:spPr>
        <p:txBody>
          <a:bodyPr>
            <a:normAutofit/>
          </a:bodyPr>
          <a:lstStyle/>
          <a:p>
            <a:r>
              <a:rPr lang="it-IT" dirty="0"/>
              <a:t>A project of: Marco Di Giacomo, Federico Cariti, Matteo </a:t>
            </a:r>
            <a:r>
              <a:rPr lang="it-IT" dirty="0" err="1"/>
              <a:t>Tausch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051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017CD-9282-4860-B79D-AC64FADD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Personalized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087FBD-92E3-4BAA-A278-855192D88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In the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en-US" dirty="0"/>
              <a:t>“</a:t>
            </a:r>
            <a:r>
              <a:rPr lang="it-IT" dirty="0" err="1"/>
              <a:t>Personalized</a:t>
            </a:r>
            <a:r>
              <a:rPr lang="en-US" dirty="0"/>
              <a:t>”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timer. </a:t>
            </a:r>
            <a:r>
              <a:rPr lang="it-IT" dirty="0" err="1"/>
              <a:t>You</a:t>
            </a:r>
            <a:r>
              <a:rPr lang="it-IT" dirty="0"/>
              <a:t> can play </a:t>
            </a:r>
            <a:r>
              <a:rPr lang="it-IT" dirty="0" err="1"/>
              <a:t>as</a:t>
            </a:r>
            <a:r>
              <a:rPr lang="it-IT" dirty="0"/>
              <a:t> long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!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automatically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correct</a:t>
            </a:r>
            <a:r>
              <a:rPr lang="it-IT" dirty="0"/>
              <a:t> and </a:t>
            </a:r>
            <a:r>
              <a:rPr lang="it-IT" dirty="0" err="1"/>
              <a:t>wrong</a:t>
            </a:r>
            <a:r>
              <a:rPr lang="it-IT" dirty="0"/>
              <a:t> </a:t>
            </a:r>
            <a:r>
              <a:rPr lang="it-IT" dirty="0" err="1"/>
              <a:t>answers</a:t>
            </a:r>
            <a:r>
              <a:rPr lang="it-IT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finished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press </a:t>
            </a:r>
            <a:r>
              <a:rPr lang="en-US" dirty="0"/>
              <a:t>“</a:t>
            </a:r>
            <a:r>
              <a:rPr lang="it-IT" dirty="0"/>
              <a:t>Finish</a:t>
            </a:r>
            <a:r>
              <a:rPr lang="en-US" dirty="0"/>
              <a:t>”</a:t>
            </a:r>
            <a:r>
              <a:rPr lang="it-IT" dirty="0"/>
              <a:t> </a:t>
            </a:r>
          </a:p>
          <a:p>
            <a:endParaRPr lang="it-IT" dirty="0"/>
          </a:p>
        </p:txBody>
      </p:sp>
      <p:pic>
        <p:nvPicPr>
          <p:cNvPr id="12" name="Segnaposto immagine 11">
            <a:extLst>
              <a:ext uri="{FF2B5EF4-FFF2-40B4-BE49-F238E27FC236}">
                <a16:creationId xmlns:a16="http://schemas.microsoft.com/office/drawing/2014/main" id="{CD7F344C-1BA4-4200-A9BB-F7C2FCE6C9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5422" t="26552" r="15405" b="27043"/>
          <a:stretch/>
        </p:blipFill>
        <p:spPr>
          <a:xfrm>
            <a:off x="5273336" y="2057399"/>
            <a:ext cx="6587310" cy="25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5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514DEE-9EA8-4326-A6C0-BC6D27E6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Personalized</a:t>
            </a:r>
            <a:endParaRPr lang="it-IT" dirty="0"/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D7EA764B-7FE8-4115-B099-4E08C18981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26372" r="15621" b="26814"/>
          <a:stretch/>
        </p:blipFill>
        <p:spPr>
          <a:xfrm>
            <a:off x="5207429" y="2208319"/>
            <a:ext cx="6817401" cy="2603377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887297-88AD-4728-A1B7-1A45C21C9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with a name by pressing </a:t>
            </a:r>
            <a:r>
              <a:rPr lang="en-US" dirty="0"/>
              <a:t>“save your results”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see your results by pressing “go to your save files”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vocables</a:t>
            </a:r>
            <a:r>
              <a:rPr lang="it-IT" dirty="0"/>
              <a:t> or </a:t>
            </a:r>
            <a:r>
              <a:rPr lang="en-US" dirty="0"/>
              <a:t>restart the game again with the </a:t>
            </a:r>
            <a:r>
              <a:rPr lang="en-US" dirty="0" err="1"/>
              <a:t>vocables</a:t>
            </a:r>
            <a:r>
              <a:rPr lang="en-US" dirty="0"/>
              <a:t> that you previously set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285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E2D6E-18F8-44E5-92CB-E8ECF4CA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C255A2-4130-4E17-91F8-974A237C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690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FD28B25-D95D-4F23-BCBC-A4D3F701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2307"/>
          </a:xfrm>
        </p:spPr>
        <p:txBody>
          <a:bodyPr/>
          <a:lstStyle/>
          <a:p>
            <a:r>
              <a:rPr lang="it-IT" dirty="0"/>
              <a:t>Home</a:t>
            </a:r>
          </a:p>
        </p:txBody>
      </p:sp>
      <p:pic>
        <p:nvPicPr>
          <p:cNvPr id="9" name="Segnaposto immagine 8">
            <a:extLst>
              <a:ext uri="{FF2B5EF4-FFF2-40B4-BE49-F238E27FC236}">
                <a16:creationId xmlns:a16="http://schemas.microsoft.com/office/drawing/2014/main" id="{E389B4A6-B184-4C64-9A95-B44DE7DB26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0" t="33313" r="36523" b="33352"/>
          <a:stretch/>
        </p:blipFill>
        <p:spPr>
          <a:xfrm>
            <a:off x="6427433" y="1826580"/>
            <a:ext cx="5504156" cy="3829887"/>
          </a:xfr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FBE6C20-17CC-4CA9-BEFD-95ABF6EB4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04513"/>
            <a:ext cx="4344771" cy="4554243"/>
          </a:xfrm>
        </p:spPr>
        <p:txBody>
          <a:bodyPr>
            <a:normAutofit lnSpcReduction="10000"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home page of </a:t>
            </a:r>
            <a:r>
              <a:rPr lang="it-IT" dirty="0" err="1"/>
              <a:t>our</a:t>
            </a:r>
            <a:r>
              <a:rPr lang="it-IT" dirty="0"/>
              <a:t> game.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game consists of answering words with their translations. when the game starts, a timer will also start. The player will have to translate as many words as possible until the timer reaches his limit.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3 </a:t>
            </a:r>
            <a:r>
              <a:rPr lang="it-IT" dirty="0" err="1"/>
              <a:t>levels</a:t>
            </a:r>
            <a:r>
              <a:rPr lang="it-IT" dirty="0"/>
              <a:t> of </a:t>
            </a:r>
            <a:r>
              <a:rPr lang="it-IT" dirty="0" err="1"/>
              <a:t>difficulties</a:t>
            </a:r>
            <a:r>
              <a:rPr lang="it-IT" dirty="0"/>
              <a:t>: </a:t>
            </a:r>
            <a:r>
              <a:rPr lang="it-IT" dirty="0">
                <a:solidFill>
                  <a:srgbClr val="92D050"/>
                </a:solidFill>
              </a:rPr>
              <a:t>easy</a:t>
            </a:r>
            <a:r>
              <a:rPr lang="it-IT" dirty="0"/>
              <a:t>, </a:t>
            </a:r>
            <a:r>
              <a:rPr lang="it-IT" dirty="0" err="1">
                <a:solidFill>
                  <a:schemeClr val="accent1"/>
                </a:solidFill>
              </a:rPr>
              <a:t>normal</a:t>
            </a:r>
            <a:r>
              <a:rPr lang="it-IT" dirty="0"/>
              <a:t> and </a:t>
            </a:r>
            <a:r>
              <a:rPr lang="it-IT" dirty="0">
                <a:solidFill>
                  <a:srgbClr val="FF0000"/>
                </a:solidFill>
              </a:rPr>
              <a:t>hard</a:t>
            </a:r>
            <a:r>
              <a:rPr lang="it-IT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clicking on “</a:t>
            </a:r>
            <a:r>
              <a:rPr lang="en-US" dirty="0">
                <a:solidFill>
                  <a:srgbClr val="FFFF00"/>
                </a:solidFill>
              </a:rPr>
              <a:t>Personalized</a:t>
            </a:r>
            <a:r>
              <a:rPr lang="en-US" dirty="0"/>
              <a:t>” you will be able to play a custom mode while on “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Settings</a:t>
            </a:r>
            <a:r>
              <a:rPr lang="en-US" dirty="0"/>
              <a:t>” you will be able to adjust some parameters of the game.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122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7FDD40-83B5-4200-95BE-08B30469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Settings</a:t>
            </a: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3BA36237-842D-4D82-ADFA-1CB81EC08C1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26" t="31107" r="36626" b="31004"/>
          <a:stretch/>
        </p:blipFill>
        <p:spPr>
          <a:xfrm>
            <a:off x="6924582" y="1933501"/>
            <a:ext cx="3781887" cy="2990998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5D8FCB-2A33-4133-8336-358B4D299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By pressing </a:t>
            </a:r>
            <a:r>
              <a:rPr lang="en-US" dirty="0"/>
              <a:t>“Add a couple of </a:t>
            </a:r>
            <a:r>
              <a:rPr lang="en-US" dirty="0" err="1"/>
              <a:t>vocables</a:t>
            </a:r>
            <a:r>
              <a:rPr lang="en-US" dirty="0"/>
              <a:t>” you can add other </a:t>
            </a:r>
            <a:r>
              <a:rPr lang="en-US" dirty="0" err="1"/>
              <a:t>vocables</a:t>
            </a:r>
            <a:r>
              <a:rPr lang="en-US" dirty="0"/>
              <a:t> to the different levels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want to set the timer to a different value you can move the pointer and than press “Set the Timer”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want that the program changes the language in which it asks you for words, then press "change“.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756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C262E-47F5-4BA1-9C1F-606B4D36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</a:t>
            </a:r>
            <a:r>
              <a:rPr lang="it-IT" dirty="0"/>
              <a:t> a </a:t>
            </a:r>
            <a:r>
              <a:rPr lang="it-IT" dirty="0" err="1"/>
              <a:t>couple</a:t>
            </a:r>
            <a:r>
              <a:rPr lang="it-IT" dirty="0"/>
              <a:t> of </a:t>
            </a:r>
            <a:r>
              <a:rPr lang="it-IT" dirty="0" err="1"/>
              <a:t>vocables</a:t>
            </a:r>
            <a:endParaRPr lang="it-IT" dirty="0"/>
          </a:p>
        </p:txBody>
      </p:sp>
      <p:pic>
        <p:nvPicPr>
          <p:cNvPr id="5" name="Segnaposto immagine 4">
            <a:extLst>
              <a:ext uri="{FF2B5EF4-FFF2-40B4-BE49-F238E27FC236}">
                <a16:creationId xmlns:a16="http://schemas.microsoft.com/office/drawing/2014/main" id="{4A038AB2-896B-46AF-A345-42B38D039E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360" t="30561" r="38880" b="40294"/>
          <a:stretch/>
        </p:blipFill>
        <p:spPr>
          <a:xfrm>
            <a:off x="5628443" y="2556769"/>
            <a:ext cx="5602143" cy="2498379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F1B436-463F-4EE9-A709-C726DC1BE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write words in empty fields and then, by pressing one of the buttons, you will add the word pair to the selected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676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F1AE86-3C64-419E-8199-A927D3B1E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83328"/>
          </a:xfrm>
        </p:spPr>
        <p:txBody>
          <a:bodyPr/>
          <a:lstStyle/>
          <a:p>
            <a:r>
              <a:rPr lang="it-IT" dirty="0"/>
              <a:t>Easy</a:t>
            </a:r>
          </a:p>
        </p:txBody>
      </p:sp>
      <p:pic>
        <p:nvPicPr>
          <p:cNvPr id="5" name="Segnaposto immagine 4">
            <a:extLst>
              <a:ext uri="{FF2B5EF4-FFF2-40B4-BE49-F238E27FC236}">
                <a16:creationId xmlns:a16="http://schemas.microsoft.com/office/drawing/2014/main" id="{B4EAF377-0DBA-4140-A884-BEC1CFDA42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5505" t="33111" r="49330" b="39565"/>
          <a:stretch/>
        </p:blipFill>
        <p:spPr>
          <a:xfrm>
            <a:off x="7185402" y="1523206"/>
            <a:ext cx="3760765" cy="3811588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C4E75C-BD38-45B7-8405-1026691EF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45546"/>
            <a:ext cx="4034053" cy="149144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After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selected</a:t>
            </a:r>
            <a:r>
              <a:rPr lang="it-IT" dirty="0"/>
              <a:t> a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difficulty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choose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groups of </a:t>
            </a:r>
            <a:r>
              <a:rPr lang="it-IT" dirty="0" err="1"/>
              <a:t>vocables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025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C6B8E-8D5C-469B-B858-A146982C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game</a:t>
            </a: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9E5C386C-27C8-4E2C-BD4E-DB4003682C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3" t="35629" r="22792" b="35954"/>
          <a:stretch/>
        </p:blipFill>
        <p:spPr>
          <a:xfrm>
            <a:off x="5360831" y="2288219"/>
            <a:ext cx="6677289" cy="2281561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D8B3C3-C15F-49AF-8156-FBC9F60D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By pressing </a:t>
            </a:r>
            <a:r>
              <a:rPr lang="en-US" dirty="0"/>
              <a:t>“</a:t>
            </a:r>
            <a:r>
              <a:rPr lang="it-IT" dirty="0"/>
              <a:t>Start</a:t>
            </a:r>
            <a:r>
              <a:rPr lang="en-US" dirty="0"/>
              <a:t>” the timer will begin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write the right </a:t>
            </a:r>
            <a:r>
              <a:rPr lang="en-US" dirty="0" err="1"/>
              <a:t>vocable</a:t>
            </a:r>
            <a:r>
              <a:rPr lang="en-US" dirty="0"/>
              <a:t> in German/English and than press “</a:t>
            </a:r>
            <a:r>
              <a:rPr lang="it-IT" dirty="0" err="1"/>
              <a:t>Verify</a:t>
            </a:r>
            <a:r>
              <a:rPr lang="en-US" dirty="0"/>
              <a:t>”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04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7F1A0B-1E06-4CC1-AE31-BCC0FB4C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Level</a:t>
            </a:r>
          </a:p>
        </p:txBody>
      </p: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C1F2D3BD-68AB-494D-B668-6CFDA16FBD9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4" t="35662" r="22690" b="36104"/>
          <a:stretch/>
        </p:blipFill>
        <p:spPr>
          <a:xfrm>
            <a:off x="5387543" y="2219417"/>
            <a:ext cx="6728701" cy="2159493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3FDA47-D0EC-4D8B-B2BE-20269444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After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finished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seconds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save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resoults</a:t>
            </a:r>
            <a:r>
              <a:rPr lang="it-IT" dirty="0"/>
              <a:t> with a name by pressing </a:t>
            </a:r>
            <a:r>
              <a:rPr lang="en-US" dirty="0"/>
              <a:t>“save your results”</a:t>
            </a:r>
            <a:r>
              <a:rPr lang="it-IT" dirty="0"/>
              <a:t> and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by pressing </a:t>
            </a:r>
            <a:r>
              <a:rPr lang="en-US" dirty="0"/>
              <a:t>“</a:t>
            </a:r>
            <a:r>
              <a:rPr lang="it-IT" dirty="0"/>
              <a:t>go to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save</a:t>
            </a:r>
            <a:r>
              <a:rPr lang="it-IT" dirty="0"/>
              <a:t> files</a:t>
            </a:r>
            <a:r>
              <a:rPr lang="en-US" dirty="0"/>
              <a:t>”</a:t>
            </a:r>
            <a:endParaRPr lang="it-IT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restart</a:t>
            </a:r>
            <a:r>
              <a:rPr lang="it-IT" dirty="0"/>
              <a:t> the </a:t>
            </a:r>
            <a:r>
              <a:rPr lang="it-IT" dirty="0" err="1"/>
              <a:t>level</a:t>
            </a:r>
            <a:r>
              <a:rPr lang="it-IT" dirty="0"/>
              <a:t> by </a:t>
            </a:r>
            <a:r>
              <a:rPr lang="en-US" dirty="0"/>
              <a:t>“New”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678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F98213-EE4B-455B-AD27-D38255B8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Personalized</a:t>
            </a:r>
            <a:endParaRPr lang="it-IT" dirty="0"/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CFB95A7F-A5FA-4196-9790-F01CD287AA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23" t="18904" r="17930" b="35011"/>
          <a:stretch/>
        </p:blipFill>
        <p:spPr>
          <a:xfrm>
            <a:off x="5243057" y="1677880"/>
            <a:ext cx="6661898" cy="2637654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2402CE-DFC7-47B4-BE1A-3FDA06E73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In the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en-US" dirty="0"/>
              <a:t>“</a:t>
            </a:r>
            <a:r>
              <a:rPr lang="it-IT" dirty="0" err="1"/>
              <a:t>Personalized</a:t>
            </a:r>
            <a:r>
              <a:rPr lang="en-US" dirty="0"/>
              <a:t>”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can play </a:t>
            </a:r>
            <a:r>
              <a:rPr lang="it-IT" dirty="0" err="1"/>
              <a:t>only</a:t>
            </a:r>
            <a:r>
              <a:rPr lang="it-IT" dirty="0"/>
              <a:t> with </a:t>
            </a:r>
            <a:r>
              <a:rPr lang="it-IT" dirty="0" err="1"/>
              <a:t>vocables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en-US" dirty="0"/>
              <a:t>you enter in the program.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Write all </a:t>
            </a:r>
            <a:r>
              <a:rPr lang="en-US" dirty="0" err="1"/>
              <a:t>vocables</a:t>
            </a:r>
            <a:r>
              <a:rPr lang="en-US" dirty="0"/>
              <a:t> that you want and than press “Add </a:t>
            </a:r>
            <a:r>
              <a:rPr lang="en-US" dirty="0" err="1"/>
              <a:t>vocable</a:t>
            </a:r>
            <a:r>
              <a:rPr lang="en-US" dirty="0"/>
              <a:t>”.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you have finished entering the words then press “Start” to start the program.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245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Vocabulary Game Tutorial</vt:lpstr>
      <vt:lpstr>Presentazione standard di PowerPoint</vt:lpstr>
      <vt:lpstr>Home</vt:lpstr>
      <vt:lpstr>Settings</vt:lpstr>
      <vt:lpstr>Add a couple of vocables</vt:lpstr>
      <vt:lpstr>Easy</vt:lpstr>
      <vt:lpstr>The game</vt:lpstr>
      <vt:lpstr>Level</vt:lpstr>
      <vt:lpstr>Personalized</vt:lpstr>
      <vt:lpstr>Personalized</vt:lpstr>
      <vt:lpstr>Personalized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Vocabulary Game Tutorial</dc:title>
  <dc:creator>Marco Di Giacomo</dc:creator>
  <cp:lastModifiedBy>Marco Di Giacomo</cp:lastModifiedBy>
  <cp:revision>9</cp:revision>
  <dcterms:created xsi:type="dcterms:W3CDTF">2019-05-30T07:26:36Z</dcterms:created>
  <dcterms:modified xsi:type="dcterms:W3CDTF">2019-05-30T14:14:59Z</dcterms:modified>
</cp:coreProperties>
</file>