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1455-20B7-A123-F61C-5A5E6174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59A7-9F91-7F37-01AD-F58ABB96E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33E-9A00-15A9-1D67-D0F60723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2396-5617-8A27-576C-8A195EAF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6322-DC02-EF98-94F9-7F08239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C55-E209-6C8D-36F7-4CAA5236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C3581-F707-9DE7-A915-22245CCD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A95F-9663-DA0D-0C55-3B7CE36F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8D44-8140-563E-A5C9-96001B1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B84E-AE92-565C-2D37-5FEEDEE6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0338B-B3E0-53BC-FA3D-7CA18D039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BEAF-6227-F526-AC31-B2601E1E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D44C-B9B6-C31A-CC61-0C109C18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64C4-DF9B-3F45-B11E-6C61CB83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AA45-82E1-86D7-C256-476F948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9CBD-4349-586F-98A2-477A6B0B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9242-394F-CD88-2F43-5DAFDE86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63BE-E129-DA22-5124-EEA2DDE6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BFCC-43C0-3DF5-56F4-81FB7BB1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50DD-A802-DBFB-3EFC-B45A85FB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2194-E32E-6D5F-07E6-439DF2E7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C21E-F754-8998-CD80-FB00EF17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7271-C590-D994-086D-339C7621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45D1-1DD2-F9E6-591D-1781B838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9977-B634-41A7-C99D-73232F76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FAC3-F5AE-E31B-42B4-481D7138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4C30-2B6C-3EAE-98D1-A599B876D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68C5-722B-E891-F90A-141828CD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8301-3A54-F052-9E54-057A519E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621F-DC6B-71B7-7943-50F41475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2BA2-6BC9-A1D0-79D7-1722665E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7ABF-CBC0-C4C5-491B-7AFBB2F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9F48-E688-C1A0-0A91-8DAABAEB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52BA-AB78-49D9-12AD-3C7F86D2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5C5D-0CCD-FFEC-AFDE-5499102D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7101-2461-B879-C7EF-DC470AA13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52368-409D-6A86-5AC6-A9C2F0A4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72C51-0329-3412-807E-96C56117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AB941-D96A-E68D-88A9-EEBA320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B704-AE73-8502-0A78-67BA736C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1D53F-F3A6-EC39-6FF8-FB6B592B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5BB86-670A-98F7-B222-75FEA75D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B5EFC-4C28-7FDF-CFDE-BE71D73E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7BE44-8427-C4A2-AD78-37879250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A1836-428C-8228-ABB5-1D18B786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D7B7-8081-08D9-3F3A-16E32D36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A4A2-8D8F-B4EF-9F5B-3B60A6A0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09A5-8F39-5D87-C4EB-83A0691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B5A43-229B-A592-FDB8-AA02BE69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5AEE6-FA19-4BAA-0E2C-5A7B7254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D126-C13D-83A5-8D03-B0155E1C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BB4FE-D5B6-7F40-D29F-73D8D757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0077-7B96-12DE-BBFD-535475E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9E496-5986-DE38-7D9B-D012E9E4E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B6DD9-F0AA-BA6B-B066-E9604E7F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6501-0B95-DCFA-18ED-B16872F2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70F0E-73AD-FF22-DB69-846DE323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4B95-01DD-B437-56F1-BBC8F5B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6ADFC-1B5A-056F-244B-97F8D7DD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6786-BB33-FFD9-BACD-9A8CE0FD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33A1-71E7-5701-8A00-531C9ED21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ECEF-627A-4806-904F-E867613E1B6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FDE7-868E-A582-FE68-1CB8436C2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072D-8FDC-2149-3A35-76082EAE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D93-C69F-4802-880F-BB0E280E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9B4600-099A-3021-5D98-86F17BBB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92" y="4971515"/>
            <a:ext cx="42672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C1121-E198-6CC1-2676-C7AEE447D3DE}"/>
              </a:ext>
            </a:extLst>
          </p:cNvPr>
          <p:cNvSpPr txBox="1"/>
          <p:nvPr/>
        </p:nvSpPr>
        <p:spPr>
          <a:xfrm>
            <a:off x="7887768" y="2551837"/>
            <a:ext cx="382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questo programma ho preso due variabili come input dall’utente, le ho sommate fra loro e divise per ottenere la media aritmetica. Quindi ho restituito il risultato come output.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3E481F-F17B-8D1B-EF6D-8D1C5A3F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5" y="313462"/>
            <a:ext cx="7381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2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4</cp:revision>
  <dcterms:created xsi:type="dcterms:W3CDTF">2023-12-06T13:42:00Z</dcterms:created>
  <dcterms:modified xsi:type="dcterms:W3CDTF">2023-12-06T13:55:55Z</dcterms:modified>
</cp:coreProperties>
</file>