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B2D7-1F8D-0004-1D66-ABE6E484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D77F7-147C-645E-C7E9-EE83DC796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098B-F570-74D5-B9DB-A6E2D80A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F4AB-2CC6-2200-CDD1-2607FBD8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C51B-D69B-BFAB-9B7C-4F89D15E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417-34A7-5843-533B-704AFAB9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DDBF9-5461-D539-74D5-78DF8D19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DDA8-2785-62E7-0CC5-172AEF9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05E4-4BAE-22C0-DEEB-A0741D6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8CB4-B1DE-7C4F-FA46-CE6D1C88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2CC3-42AD-0C76-06DB-9B7F671D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6F28E-958B-986C-C020-07FE34D6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1A49-FD20-2BE7-F376-9E5287E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A21E-AE89-5E01-4B64-FDAD398E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26D6-223E-DBE3-D363-125830D4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4368-3DBF-0C2C-E84E-1A44E18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7637-CE2F-E899-7846-845B6F06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81DEC-5C5D-FBF3-B569-5989EC1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C9B9-74B0-3765-EE75-46820A95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384C-2388-5679-1DFC-F0E29FC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E7D-2293-EA52-4916-1F7DBB66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844E-4C14-5013-735B-AB29C6EB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D42-3E56-DDE9-7B37-FD4BD3D3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2A91-B0D2-2028-F262-BE10072A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F3AF-48CD-775D-DDEF-3F331CF0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5A4-B29A-8B9F-BC09-472EBC30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1199-F8EE-EA96-5E8F-34B7BC75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D2EC-8A21-9289-BCDD-5CB10462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25E4-26B9-1804-7BE2-04BF5776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D005-15F9-E7F6-7DE0-3183EA89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4FF3-2292-EBD0-4CEA-A60FC17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3565-9E62-E48F-018E-C56D198B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C953-6476-96AF-F2CE-BD56C54E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2A13-8A1F-5E6A-CDE2-1489403F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4F45-9728-9EFF-DEF6-B993FE3F6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ED6D-1F1B-53F9-2894-B60AB21A3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AE26E-DD9E-D552-67BE-A37CF2B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CA32D-42C5-68E4-05D1-1311FBEC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E8887-4BF7-7C03-E37E-B064441D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FE22-FA57-EAA0-A8FD-F85D0B15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45E1-7471-4169-2059-2415C916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34349-D1ED-36F7-F35F-6CF9C8B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67DB-A9D9-17E3-3B95-8B1E06C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F9D63-CE52-7659-9DDA-0F3D74A6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9F09A-9A59-F99F-2E4E-21D34BB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39C46-C42B-779D-A387-79263A12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8B3-AD22-7901-AE12-521A0AD4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46F7-9499-A774-4693-53CAFF61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0CBD-A673-823C-E048-C7123587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E8F1-607D-DBC7-702C-6A49E52B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BF88-C16E-6FF4-D108-35F40BFA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229C-1CA0-D06B-6462-5C2C22C4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CC1-8D2C-E9B0-1A9A-FD47777F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7F43-0C43-E42E-B835-E4C432AA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6CB89-8D39-5D7C-5986-B8712B11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1778-DDF6-C37B-A7D7-954BE7E8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FDF8-825B-4059-DD80-5F1E7770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97D3-B127-1B78-D7C0-37609002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A7D1C-B6B2-8446-EF63-E055C370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C36E-79B9-E0FD-33D5-5352FA83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BFB2-64FB-D354-E845-96EF39BD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D2B5-FC4C-482C-B585-109D9E96472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2FDF-D44F-59F9-1BAC-077BAF59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B35C-42EB-1E73-8AD1-8E89205B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1E3F-FB18-4715-8398-745E79B9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67BEC0-7496-784E-6CED-5B5CA8E599C5}"/>
              </a:ext>
            </a:extLst>
          </p:cNvPr>
          <p:cNvSpPr txBox="1"/>
          <p:nvPr/>
        </p:nvSpPr>
        <p:spPr>
          <a:xfrm>
            <a:off x="8562886" y="694767"/>
            <a:ext cx="2879696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questo programma ho preso due variabili come input dall’utente, le ho moltiplicate fra loro e ho restituito il risultato come output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54027-58DA-64A0-6F4B-03B7EBB6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5" y="449944"/>
            <a:ext cx="7981950" cy="450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E0DBC-4BA0-0657-5C7C-98DFEA28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82" y="5241199"/>
            <a:ext cx="3343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2</cp:revision>
  <dcterms:created xsi:type="dcterms:W3CDTF">2023-12-06T13:35:17Z</dcterms:created>
  <dcterms:modified xsi:type="dcterms:W3CDTF">2023-12-06T13:41:46Z</dcterms:modified>
</cp:coreProperties>
</file>