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1EF40-2EA5-F19B-2498-C1DF2752D8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BA8D1B-1E39-8A21-F348-28EE650444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3337-D1AC-0270-40F0-D33BAF692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429BC-8F8C-4C8A-9D03-8F4FB3111192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50192B-8AA1-0DEF-59E7-A6EA20238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E54F9D-D515-2127-2CEF-4EAA36843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D8618-9E95-402F-AED8-DEF716B71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548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731BB-5994-F605-66ED-EF1466FF4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47A2D2-06D4-3DE7-5E2E-2B0942E0A8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4E1389-B182-0BDA-17F8-8842DC851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429BC-8F8C-4C8A-9D03-8F4FB3111192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B9D53E-C6A1-FE4D-1980-452874215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8B021-D1E4-93F5-0218-A86FF311E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D8618-9E95-402F-AED8-DEF716B71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213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A0710A-7ABE-6F1C-2BE7-33FC39C276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FE4534-50A2-4090-4E36-2BD2473519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A5DC3A-6C51-75E8-9AFD-80D4EE4CB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429BC-8F8C-4C8A-9D03-8F4FB3111192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B370E-A8C5-1DDB-555D-7BBB6EFF7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7C0344-EC77-3482-D2D9-8FEA85607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D8618-9E95-402F-AED8-DEF716B71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584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DB287-E3FA-ADE7-43B0-DC5EFCD43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A3592-B7F9-93FC-7FEA-26BD3D5E9B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464936-2D78-6166-4D85-DF1B40F4C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429BC-8F8C-4C8A-9D03-8F4FB3111192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221451-FD34-B469-9DA1-72F902D22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8314A3-0DC8-0FDC-3A73-C2B8A3823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D8618-9E95-402F-AED8-DEF716B71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035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4C1E4-1C7F-6709-7A14-9BB80B3BF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6CC1D-D261-C4C3-61BC-F0E8CC67D3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49D124-36A8-4DDE-0E43-5269CDF14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429BC-8F8C-4C8A-9D03-8F4FB3111192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041BC0-68FA-37E4-6140-161868C8B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BC3E0E-8A59-E192-CDB1-647D3A871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D8618-9E95-402F-AED8-DEF716B71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105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02DB2-79F7-C424-06DE-2DADAD42C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AD9BE-C816-F2D8-038E-262CF6EF02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9C604C-ADB4-2ECB-1DE2-CD46EFAAA6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7F7ED0-119C-9C35-46B6-C09066D31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429BC-8F8C-4C8A-9D03-8F4FB3111192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3F05EF-C279-32AC-5958-237E8701F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520C02-34EA-D418-5BAE-61929151C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D8618-9E95-402F-AED8-DEF716B71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95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E01B7-9D18-B8B5-4412-53F2E8AFA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21AB07-4D74-4F49-5FE6-4D77A1FAAA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A8E42C-FC73-8076-06C6-6C5979A96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50A7F6-C3F3-ECD5-F0DE-7B6EA7B2F5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C46323-0ED8-0D81-AE4F-FC04037F25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A9959F-FD1F-87C0-4EDD-BE0639967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429BC-8F8C-4C8A-9D03-8F4FB3111192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939A80-E711-BCEE-5D74-0F306BBB5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DCE1BC-37DE-FA60-54C6-E3EFB0841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D8618-9E95-402F-AED8-DEF716B71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6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4313B-2511-2A7F-A012-E367A8AA3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F3C4FD-3B76-0428-336C-A32C57B66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429BC-8F8C-4C8A-9D03-8F4FB3111192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41D2D4-26C1-2597-761B-A577EBD2E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738B9B-7046-269C-AAF1-1B100FBBC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D8618-9E95-402F-AED8-DEF716B71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153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495A3C-E8CF-C27D-1D15-E40956F52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429BC-8F8C-4C8A-9D03-8F4FB3111192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E8F11B-C2E5-66F5-7D88-89315E045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CC7300-17E0-5D67-77AE-9FEC5B7E8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D8618-9E95-402F-AED8-DEF716B71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614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3E715-52D3-0ABD-F545-9CC83BAB6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D64F3-DCAB-87EE-D0FC-7039ABF28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E08D63-FA4A-9008-4432-811A663D6E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6E7B10-55E2-487D-4873-E40413A27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429BC-8F8C-4C8A-9D03-8F4FB3111192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D78083-63C3-99FC-B907-9ACDA43BD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874F59-2EA4-8A64-5422-CBD2CD2FB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D8618-9E95-402F-AED8-DEF716B71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241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4D1E9-D1E5-4B8A-4B13-7DF635BC1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D61A41-ABA4-6BBB-BBC9-DA2BB46C46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C172D2-3F6C-81E9-0684-D8B25C231F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E6E793-D278-7D64-8E14-78280B792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429BC-8F8C-4C8A-9D03-8F4FB3111192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95336D-13F8-1748-5976-9C5BC2FA3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00779E-FCE0-5239-3F54-45082D635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D8618-9E95-402F-AED8-DEF716B71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752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F8B03F-F6F6-1477-42F2-DA57B8EBA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550FEA-D466-C40B-56D7-B1A933EA1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82A29F-8614-EB3F-5756-1C633378C7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4429BC-8F8C-4C8A-9D03-8F4FB3111192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14013A-83A3-D5B7-5926-E740E06325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95A942-AF1C-39BA-9100-549A3B0B2B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BD8618-9E95-402F-AED8-DEF716B71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19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6EBB06C-3E59-7FF3-68D4-A1B20F1CA2A7}"/>
              </a:ext>
            </a:extLst>
          </p:cNvPr>
          <p:cNvSpPr txBox="1"/>
          <p:nvPr/>
        </p:nvSpPr>
        <p:spPr>
          <a:xfrm>
            <a:off x="434411" y="1859339"/>
            <a:ext cx="1132317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Cosa fa il </a:t>
            </a:r>
            <a:r>
              <a:rPr lang="en-US" b="1" dirty="0" err="1"/>
              <a:t>programma</a:t>
            </a:r>
            <a:r>
              <a:rPr lang="en-US" b="1" dirty="0"/>
              <a:t>?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Andando</a:t>
            </a:r>
            <a:r>
              <a:rPr lang="en-US" dirty="0"/>
              <a:t> per step il </a:t>
            </a:r>
            <a:r>
              <a:rPr lang="en-US" dirty="0" err="1"/>
              <a:t>programma</a:t>
            </a:r>
            <a:r>
              <a:rPr lang="en-US" dirty="0"/>
              <a:t> fa le </a:t>
            </a:r>
            <a:r>
              <a:rPr lang="en-US" dirty="0" err="1"/>
              <a:t>seguenti</a:t>
            </a:r>
            <a:r>
              <a:rPr lang="en-US" dirty="0"/>
              <a:t> </a:t>
            </a:r>
            <a:r>
              <a:rPr lang="en-US" dirty="0" err="1"/>
              <a:t>cose</a:t>
            </a:r>
            <a:r>
              <a:rPr lang="en-US" dirty="0"/>
              <a:t>:</a:t>
            </a:r>
          </a:p>
          <a:p>
            <a:pPr algn="ctr"/>
            <a:endParaRPr lang="en-US" dirty="0"/>
          </a:p>
          <a:p>
            <a:r>
              <a:rPr lang="en-US" dirty="0"/>
              <a:t>- </a:t>
            </a:r>
            <a:r>
              <a:rPr lang="en-US" dirty="0" err="1"/>
              <a:t>Chiede</a:t>
            </a:r>
            <a:r>
              <a:rPr lang="en-US" dirty="0"/>
              <a:t> </a:t>
            </a:r>
            <a:r>
              <a:rPr lang="en-US" dirty="0" err="1"/>
              <a:t>all’utente</a:t>
            </a:r>
            <a:r>
              <a:rPr lang="en-US" dirty="0"/>
              <a:t> di </a:t>
            </a:r>
            <a:r>
              <a:rPr lang="en-US" dirty="0" err="1"/>
              <a:t>inserire</a:t>
            </a:r>
            <a:r>
              <a:rPr lang="en-US" dirty="0"/>
              <a:t> la </a:t>
            </a:r>
            <a:r>
              <a:rPr lang="en-US" dirty="0" err="1"/>
              <a:t>lettera</a:t>
            </a:r>
            <a:r>
              <a:rPr lang="en-US" dirty="0"/>
              <a:t> A per </a:t>
            </a:r>
            <a:r>
              <a:rPr lang="en-US" dirty="0" err="1"/>
              <a:t>iniziare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nuova</a:t>
            </a:r>
            <a:r>
              <a:rPr lang="en-US" dirty="0"/>
              <a:t> partita o B per </a:t>
            </a:r>
            <a:r>
              <a:rPr lang="en-US" dirty="0" err="1"/>
              <a:t>uscire</a:t>
            </a:r>
            <a:r>
              <a:rPr lang="en-US" dirty="0"/>
              <a:t> dal </a:t>
            </a:r>
            <a:r>
              <a:rPr lang="en-US" dirty="0" err="1"/>
              <a:t>gioco</a:t>
            </a:r>
            <a:r>
              <a:rPr lang="en-US" dirty="0"/>
              <a:t>. </a:t>
            </a:r>
            <a:r>
              <a:rPr lang="en-US" dirty="0" err="1"/>
              <a:t>Gli</a:t>
            </a:r>
            <a:r>
              <a:rPr lang="en-US" dirty="0"/>
              <a:t> input in </a:t>
            </a:r>
            <a:r>
              <a:rPr lang="en-US" dirty="0" err="1"/>
              <a:t>questo</a:t>
            </a:r>
            <a:r>
              <a:rPr lang="en-US" dirty="0"/>
              <a:t> </a:t>
            </a:r>
            <a:r>
              <a:rPr lang="en-US" dirty="0" err="1"/>
              <a:t>caso</a:t>
            </a:r>
            <a:r>
              <a:rPr lang="en-US" dirty="0"/>
              <a:t> </a:t>
            </a:r>
            <a:r>
              <a:rPr lang="en-US" dirty="0" err="1"/>
              <a:t>sono</a:t>
            </a:r>
            <a:r>
              <a:rPr lang="en-US" dirty="0"/>
              <a:t> case sensitive </a:t>
            </a:r>
            <a:r>
              <a:rPr lang="en-US" dirty="0" err="1"/>
              <a:t>quindi</a:t>
            </a:r>
            <a:r>
              <a:rPr lang="en-US" dirty="0"/>
              <a:t> per </a:t>
            </a:r>
            <a:r>
              <a:rPr lang="en-US" dirty="0" err="1"/>
              <a:t>essere</a:t>
            </a:r>
            <a:r>
              <a:rPr lang="en-US" dirty="0"/>
              <a:t> </a:t>
            </a:r>
            <a:r>
              <a:rPr lang="en-US" dirty="0" err="1"/>
              <a:t>accettati</a:t>
            </a:r>
            <a:r>
              <a:rPr lang="en-US" dirty="0"/>
              <a:t> dal </a:t>
            </a:r>
            <a:r>
              <a:rPr lang="en-US" dirty="0" err="1"/>
              <a:t>programma</a:t>
            </a:r>
            <a:r>
              <a:rPr lang="en-US" dirty="0"/>
              <a:t> </a:t>
            </a:r>
            <a:r>
              <a:rPr lang="en-US" dirty="0" err="1"/>
              <a:t>entrambe</a:t>
            </a:r>
            <a:r>
              <a:rPr lang="en-US" dirty="0"/>
              <a:t> le </a:t>
            </a:r>
            <a:r>
              <a:rPr lang="en-US" dirty="0" err="1"/>
              <a:t>lettere</a:t>
            </a:r>
            <a:r>
              <a:rPr lang="en-US" dirty="0"/>
              <a:t> </a:t>
            </a:r>
            <a:r>
              <a:rPr lang="en-US" dirty="0" err="1"/>
              <a:t>devono</a:t>
            </a:r>
            <a:r>
              <a:rPr lang="en-US" dirty="0"/>
              <a:t> </a:t>
            </a:r>
            <a:r>
              <a:rPr lang="en-US" dirty="0" err="1"/>
              <a:t>essere</a:t>
            </a:r>
            <a:r>
              <a:rPr lang="en-US" dirty="0"/>
              <a:t> </a:t>
            </a:r>
            <a:r>
              <a:rPr lang="en-US" dirty="0" err="1"/>
              <a:t>scritte</a:t>
            </a:r>
            <a:r>
              <a:rPr lang="en-US" dirty="0"/>
              <a:t> in </a:t>
            </a:r>
            <a:r>
              <a:rPr lang="en-US" dirty="0" err="1"/>
              <a:t>maiuscolo</a:t>
            </a:r>
            <a:r>
              <a:rPr lang="en-US" dirty="0"/>
              <a:t>.</a:t>
            </a:r>
          </a:p>
          <a:p>
            <a:r>
              <a:rPr lang="en-US" dirty="0"/>
              <a:t>- </a:t>
            </a:r>
            <a:r>
              <a:rPr lang="en-US" dirty="0" err="1"/>
              <a:t>Tralasciando</a:t>
            </a:r>
            <a:r>
              <a:rPr lang="en-US" dirty="0"/>
              <a:t> B dove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esce</a:t>
            </a:r>
            <a:r>
              <a:rPr lang="en-US" dirty="0"/>
              <a:t> dal </a:t>
            </a:r>
            <a:r>
              <a:rPr lang="en-US" dirty="0" err="1"/>
              <a:t>gioco</a:t>
            </a:r>
            <a:r>
              <a:rPr lang="en-US" dirty="0"/>
              <a:t> se </a:t>
            </a:r>
            <a:r>
              <a:rPr lang="en-US" dirty="0" err="1"/>
              <a:t>si</a:t>
            </a:r>
            <a:r>
              <a:rPr lang="en-US" dirty="0"/>
              <a:t> scrive A </a:t>
            </a:r>
            <a:r>
              <a:rPr lang="en-US" dirty="0" err="1"/>
              <a:t>viene</a:t>
            </a:r>
            <a:r>
              <a:rPr lang="en-US" dirty="0"/>
              <a:t> </a:t>
            </a:r>
            <a:r>
              <a:rPr lang="en-US" dirty="0" err="1"/>
              <a:t>chiesto</a:t>
            </a:r>
            <a:r>
              <a:rPr lang="en-US" dirty="0"/>
              <a:t> </a:t>
            </a:r>
            <a:r>
              <a:rPr lang="en-US" dirty="0" err="1"/>
              <a:t>all’utente</a:t>
            </a:r>
            <a:r>
              <a:rPr lang="en-US" dirty="0"/>
              <a:t> di </a:t>
            </a:r>
            <a:r>
              <a:rPr lang="en-US" dirty="0" err="1"/>
              <a:t>inserire</a:t>
            </a:r>
            <a:r>
              <a:rPr lang="en-US" dirty="0"/>
              <a:t> il proprio </a:t>
            </a:r>
            <a:r>
              <a:rPr lang="en-US" dirty="0" err="1"/>
              <a:t>nome</a:t>
            </a:r>
            <a:r>
              <a:rPr lang="en-US" dirty="0"/>
              <a:t>.</a:t>
            </a:r>
          </a:p>
          <a:p>
            <a:r>
              <a:rPr lang="en-US" dirty="0"/>
              <a:t>- </a:t>
            </a:r>
            <a:r>
              <a:rPr lang="en-US" dirty="0" err="1"/>
              <a:t>Viene</a:t>
            </a:r>
            <a:r>
              <a:rPr lang="en-US" dirty="0"/>
              <a:t> </a:t>
            </a:r>
            <a:r>
              <a:rPr lang="en-US" dirty="0" err="1"/>
              <a:t>posta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domanda</a:t>
            </a:r>
            <a:r>
              <a:rPr lang="en-US" dirty="0"/>
              <a:t> con 3 </a:t>
            </a:r>
            <a:r>
              <a:rPr lang="en-US" dirty="0" err="1"/>
              <a:t>possibili</a:t>
            </a:r>
            <a:r>
              <a:rPr lang="en-US" dirty="0"/>
              <a:t> </a:t>
            </a:r>
            <a:r>
              <a:rPr lang="en-US" dirty="0" err="1"/>
              <a:t>scelte</a:t>
            </a:r>
            <a:r>
              <a:rPr lang="en-US" dirty="0"/>
              <a:t>, se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sceglie</a:t>
            </a:r>
            <a:r>
              <a:rPr lang="en-US" dirty="0"/>
              <a:t> </a:t>
            </a:r>
            <a:r>
              <a:rPr lang="en-US" dirty="0" err="1"/>
              <a:t>quella</a:t>
            </a:r>
            <a:r>
              <a:rPr lang="en-US" dirty="0"/>
              <a:t> </a:t>
            </a:r>
            <a:r>
              <a:rPr lang="en-US" dirty="0" err="1"/>
              <a:t>corretta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ottiene</a:t>
            </a:r>
            <a:r>
              <a:rPr lang="en-US" dirty="0"/>
              <a:t> un punto e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passa</a:t>
            </a:r>
            <a:r>
              <a:rPr lang="en-US" dirty="0"/>
              <a:t> </a:t>
            </a:r>
            <a:r>
              <a:rPr lang="en-US" dirty="0" err="1"/>
              <a:t>alla</a:t>
            </a:r>
            <a:r>
              <a:rPr lang="en-US" dirty="0"/>
              <a:t> </a:t>
            </a:r>
            <a:r>
              <a:rPr lang="en-US" dirty="0" err="1"/>
              <a:t>prossima</a:t>
            </a:r>
            <a:r>
              <a:rPr lang="en-US" dirty="0"/>
              <a:t> </a:t>
            </a:r>
            <a:r>
              <a:rPr lang="en-US" dirty="0" err="1"/>
              <a:t>domanda</a:t>
            </a:r>
            <a:r>
              <a:rPr lang="en-US" dirty="0"/>
              <a:t>. Il </a:t>
            </a:r>
            <a:r>
              <a:rPr lang="en-US" dirty="0" err="1"/>
              <a:t>processo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ripete</a:t>
            </a:r>
            <a:r>
              <a:rPr lang="en-US" dirty="0"/>
              <a:t> </a:t>
            </a:r>
            <a:r>
              <a:rPr lang="en-US" dirty="0" err="1"/>
              <a:t>fino</a:t>
            </a:r>
            <a:r>
              <a:rPr lang="en-US" dirty="0"/>
              <a:t> </a:t>
            </a:r>
            <a:r>
              <a:rPr lang="en-US" dirty="0" err="1"/>
              <a:t>all’esaurimento</a:t>
            </a:r>
            <a:r>
              <a:rPr lang="en-US" dirty="0"/>
              <a:t> </a:t>
            </a:r>
            <a:r>
              <a:rPr lang="en-US" dirty="0" err="1"/>
              <a:t>delle</a:t>
            </a:r>
            <a:r>
              <a:rPr lang="en-US" dirty="0"/>
              <a:t> </a:t>
            </a:r>
            <a:r>
              <a:rPr lang="en-US" dirty="0" err="1"/>
              <a:t>domande</a:t>
            </a:r>
            <a:r>
              <a:rPr lang="en-US" dirty="0"/>
              <a:t>.</a:t>
            </a:r>
          </a:p>
          <a:p>
            <a:r>
              <a:rPr lang="en-US" dirty="0"/>
              <a:t>- </a:t>
            </a:r>
            <a:r>
              <a:rPr lang="en-US" dirty="0" err="1"/>
              <a:t>Viene</a:t>
            </a:r>
            <a:r>
              <a:rPr lang="en-US" dirty="0"/>
              <a:t> </a:t>
            </a:r>
            <a:r>
              <a:rPr lang="en-US" dirty="0" err="1"/>
              <a:t>mostrato</a:t>
            </a:r>
            <a:r>
              <a:rPr lang="en-US" dirty="0"/>
              <a:t> il </a:t>
            </a:r>
            <a:r>
              <a:rPr lang="en-US" dirty="0" err="1"/>
              <a:t>punteggio</a:t>
            </a:r>
            <a:r>
              <a:rPr lang="en-US" dirty="0"/>
              <a:t> e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esce</a:t>
            </a:r>
            <a:r>
              <a:rPr lang="en-US" dirty="0"/>
              <a:t> </a:t>
            </a:r>
            <a:r>
              <a:rPr lang="en-US" dirty="0" err="1"/>
              <a:t>automaticamente</a:t>
            </a:r>
            <a:r>
              <a:rPr lang="en-US" dirty="0"/>
              <a:t> dal </a:t>
            </a:r>
            <a:r>
              <a:rPr lang="en-US" dirty="0" err="1"/>
              <a:t>gioco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966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F57868A-746E-AA60-A231-C451B25AFFEC}"/>
              </a:ext>
            </a:extLst>
          </p:cNvPr>
          <p:cNvSpPr txBox="1"/>
          <p:nvPr/>
        </p:nvSpPr>
        <p:spPr>
          <a:xfrm>
            <a:off x="529679" y="2828835"/>
            <a:ext cx="111326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Cosa </a:t>
            </a:r>
            <a:r>
              <a:rPr lang="en-US" b="1" dirty="0" err="1"/>
              <a:t>succede</a:t>
            </a:r>
            <a:r>
              <a:rPr lang="en-US" b="1" dirty="0"/>
              <a:t> se </a:t>
            </a:r>
            <a:r>
              <a:rPr lang="en-US" b="1" dirty="0" err="1"/>
              <a:t>l’utente</a:t>
            </a:r>
            <a:r>
              <a:rPr lang="en-US" b="1" dirty="0"/>
              <a:t> </a:t>
            </a:r>
            <a:r>
              <a:rPr lang="en-US" b="1" dirty="0" err="1"/>
              <a:t>inserisce</a:t>
            </a:r>
            <a:r>
              <a:rPr lang="en-US" b="1" dirty="0"/>
              <a:t> </a:t>
            </a:r>
            <a:r>
              <a:rPr lang="en-US" b="1" dirty="0" err="1"/>
              <a:t>una</a:t>
            </a:r>
            <a:r>
              <a:rPr lang="en-US" b="1" dirty="0"/>
              <a:t> </a:t>
            </a:r>
            <a:r>
              <a:rPr lang="en-US" b="1" dirty="0" err="1"/>
              <a:t>lettera</a:t>
            </a:r>
            <a:r>
              <a:rPr lang="en-US" b="1" dirty="0"/>
              <a:t> </a:t>
            </a:r>
            <a:r>
              <a:rPr lang="en-US" b="1" dirty="0" err="1"/>
              <a:t>diversa</a:t>
            </a:r>
            <a:r>
              <a:rPr lang="en-US" b="1" dirty="0"/>
              <a:t> da A o B in </a:t>
            </a:r>
            <a:r>
              <a:rPr lang="en-US" b="1" dirty="0" err="1"/>
              <a:t>fase</a:t>
            </a:r>
            <a:r>
              <a:rPr lang="en-US" b="1" dirty="0"/>
              <a:t> di </a:t>
            </a:r>
            <a:r>
              <a:rPr lang="en-US" b="1" dirty="0" err="1"/>
              <a:t>scelta</a:t>
            </a:r>
            <a:r>
              <a:rPr lang="en-US" b="1" dirty="0"/>
              <a:t> </a:t>
            </a:r>
            <a:r>
              <a:rPr lang="en-US" b="1" dirty="0" err="1"/>
              <a:t>iniziale</a:t>
            </a:r>
            <a:r>
              <a:rPr lang="en-US" b="1" dirty="0"/>
              <a:t>? Il </a:t>
            </a:r>
            <a:r>
              <a:rPr lang="en-US" b="1" dirty="0" err="1"/>
              <a:t>programma</a:t>
            </a:r>
            <a:r>
              <a:rPr lang="en-US" b="1" dirty="0"/>
              <a:t> termina, ma non è </a:t>
            </a:r>
            <a:r>
              <a:rPr lang="en-US" b="1" dirty="0" err="1"/>
              <a:t>una</a:t>
            </a:r>
            <a:r>
              <a:rPr lang="en-US" b="1" dirty="0"/>
              <a:t> </a:t>
            </a:r>
            <a:r>
              <a:rPr lang="en-US" b="1" dirty="0" err="1"/>
              <a:t>casistica</a:t>
            </a:r>
            <a:r>
              <a:rPr lang="en-US" b="1" dirty="0"/>
              <a:t> </a:t>
            </a:r>
            <a:r>
              <a:rPr lang="en-US" b="1" dirty="0" err="1"/>
              <a:t>che</a:t>
            </a:r>
            <a:r>
              <a:rPr lang="en-US" b="1" dirty="0"/>
              <a:t> </a:t>
            </a:r>
            <a:r>
              <a:rPr lang="en-US" b="1" dirty="0" err="1"/>
              <a:t>abbiamo</a:t>
            </a:r>
            <a:r>
              <a:rPr lang="en-US" b="1" dirty="0"/>
              <a:t> </a:t>
            </a:r>
            <a:r>
              <a:rPr lang="en-US" b="1" dirty="0" err="1"/>
              <a:t>gestito</a:t>
            </a:r>
            <a:r>
              <a:rPr lang="en-US" b="1" dirty="0"/>
              <a:t>.</a:t>
            </a:r>
          </a:p>
          <a:p>
            <a:pPr algn="ctr"/>
            <a:endParaRPr lang="en-US" dirty="0"/>
          </a:p>
          <a:p>
            <a:pPr algn="ctr"/>
            <a:r>
              <a:rPr lang="en-US" dirty="0" err="1"/>
              <a:t>Trattandosi</a:t>
            </a:r>
            <a:r>
              <a:rPr lang="en-US" dirty="0"/>
              <a:t> di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casistica</a:t>
            </a:r>
            <a:r>
              <a:rPr lang="en-US" dirty="0"/>
              <a:t> non </a:t>
            </a:r>
            <a:r>
              <a:rPr lang="en-US" dirty="0" err="1"/>
              <a:t>gestita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può</a:t>
            </a:r>
            <a:r>
              <a:rPr lang="en-US" dirty="0"/>
              <a:t> </a:t>
            </a:r>
            <a:r>
              <a:rPr lang="en-US" dirty="0" err="1"/>
              <a:t>considerare</a:t>
            </a:r>
            <a:r>
              <a:rPr lang="en-US" dirty="0"/>
              <a:t> un </a:t>
            </a:r>
            <a:r>
              <a:rPr lang="en-US" dirty="0" err="1"/>
              <a:t>errore</a:t>
            </a:r>
            <a:r>
              <a:rPr lang="en-US" dirty="0"/>
              <a:t> </a:t>
            </a:r>
            <a:r>
              <a:rPr lang="en-US" dirty="0" err="1"/>
              <a:t>logico</a:t>
            </a:r>
            <a:r>
              <a:rPr lang="en-US" dirty="0"/>
              <a:t>, </a:t>
            </a:r>
            <a:r>
              <a:rPr lang="en-US" dirty="0" err="1"/>
              <a:t>ovvero</a:t>
            </a:r>
            <a:r>
              <a:rPr lang="en-US" dirty="0"/>
              <a:t> un </a:t>
            </a:r>
            <a:r>
              <a:rPr lang="en-US" dirty="0" err="1"/>
              <a:t>errore</a:t>
            </a:r>
            <a:r>
              <a:rPr lang="en-US" dirty="0"/>
              <a:t> da </a:t>
            </a:r>
            <a:r>
              <a:rPr lang="en-US" dirty="0" err="1"/>
              <a:t>parte</a:t>
            </a:r>
            <a:r>
              <a:rPr lang="en-US" dirty="0"/>
              <a:t> del </a:t>
            </a:r>
            <a:r>
              <a:rPr lang="en-US" dirty="0" err="1"/>
              <a:t>programmatore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permette</a:t>
            </a:r>
            <a:r>
              <a:rPr lang="en-US" dirty="0"/>
              <a:t> </a:t>
            </a:r>
            <a:r>
              <a:rPr lang="en-US" dirty="0" err="1"/>
              <a:t>comunque</a:t>
            </a:r>
            <a:r>
              <a:rPr lang="en-US" dirty="0"/>
              <a:t> al </a:t>
            </a:r>
            <a:r>
              <a:rPr lang="en-US" dirty="0" err="1"/>
              <a:t>codice</a:t>
            </a:r>
            <a:r>
              <a:rPr lang="en-US" dirty="0"/>
              <a:t> di </a:t>
            </a:r>
            <a:r>
              <a:rPr lang="en-US" dirty="0" err="1"/>
              <a:t>compilare</a:t>
            </a:r>
            <a:r>
              <a:rPr lang="en-US" dirty="0"/>
              <a:t> senza </a:t>
            </a:r>
            <a:r>
              <a:rPr lang="en-US" dirty="0" err="1"/>
              <a:t>errori</a:t>
            </a:r>
            <a:r>
              <a:rPr lang="en-US" dirty="0"/>
              <a:t> ma </a:t>
            </a:r>
            <a:r>
              <a:rPr lang="en-US" dirty="0" err="1"/>
              <a:t>potrebbe</a:t>
            </a:r>
            <a:r>
              <a:rPr lang="en-US" dirty="0"/>
              <a:t> dare un </a:t>
            </a:r>
            <a:r>
              <a:rPr lang="en-US" dirty="0" err="1"/>
              <a:t>risultato</a:t>
            </a:r>
            <a:r>
              <a:rPr lang="en-US" dirty="0"/>
              <a:t> </a:t>
            </a:r>
            <a:r>
              <a:rPr lang="en-US" dirty="0" err="1"/>
              <a:t>inaspettato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37361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78ECE84-7277-061A-90A4-B917CE5F7215}"/>
              </a:ext>
            </a:extLst>
          </p:cNvPr>
          <p:cNvSpPr txBox="1"/>
          <p:nvPr/>
        </p:nvSpPr>
        <p:spPr>
          <a:xfrm>
            <a:off x="92579" y="2413337"/>
            <a:ext cx="1200684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/>
              <a:t>Cosa succede se l'utente inserisce un nome che ha più caratteri della dimensione dell'array &lt;&lt;nome&gt;&gt; che abbiamo dichiarato inizialmente nella fase di avvio nuova partita? Riceveremo  un errore (provate ad inserire una sequenza molto lunga di caratteri).</a:t>
            </a:r>
          </a:p>
          <a:p>
            <a:pPr algn="ctr"/>
            <a:endParaRPr lang="it-IT" dirty="0"/>
          </a:p>
          <a:p>
            <a:pPr algn="ctr"/>
            <a:r>
              <a:rPr lang="it-IT" dirty="0"/>
              <a:t>Essendo inseriti più caratteri della dimensione dell’array si incorre in un buffer overflow, ovvero si fuoriesce dalla memoria dedicata all’array andando a sovrascrivere parti vicine causando possibili crash o comportamenti non previsti del programma.</a:t>
            </a:r>
          </a:p>
          <a:p>
            <a:pPr algn="ctr"/>
            <a:r>
              <a:rPr lang="it-IT" dirty="0"/>
              <a:t>Il buffer overflow può essere messo in atto volontariamente da un’attaccante esperto per far eseguire codice maligno.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598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290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Marco</dc:creator>
  <cp:lastModifiedBy>Marco</cp:lastModifiedBy>
  <cp:revision>13</cp:revision>
  <dcterms:created xsi:type="dcterms:W3CDTF">2023-12-07T13:14:14Z</dcterms:created>
  <dcterms:modified xsi:type="dcterms:W3CDTF">2023-12-07T14:23:01Z</dcterms:modified>
</cp:coreProperties>
</file>