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B641-9F51-31E7-AEA6-85B428A2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77DC-97CE-C51F-3B6A-58524287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396F-7310-B2CA-F30F-C7CDD834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ED61-79F1-E075-E43B-33D79B6A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8306-C760-9AB4-1D15-AD75530D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743C-6DD3-0ECD-77A7-34B5FC24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00F85-86A3-E3B7-4302-05750088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8034-69B1-B5D9-437D-F61B4E19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4618-4476-71AB-F44C-B259386B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EABC-03CF-E28E-938E-F80284F8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B84C1-C989-A145-728E-F314CD68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B2963-8AEE-7D73-9940-C02E55B4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56BE-5CD9-BD66-BAA9-728428C0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E16C-D880-12FC-D0D6-8B8724FC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D52F-4021-0DE5-DAC2-12D40A1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25B6-061C-9B07-6766-15630C20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67A3-E54F-A33A-D0E9-36CD2E625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1DFD-12A6-8DF9-4B6D-0C04BA88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9AC2-8C0C-48B1-9869-AEE0CA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66C2-087D-742B-4CEC-E0859984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8EF5-80CA-DBCE-A81A-A79C90E6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4958-3414-4AC6-CD33-5A47AD25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E282-7EF7-836A-AA7C-3C68D858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780E-ABB7-9D93-BA21-74E5A8DB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FCB0B-D4CD-E6A6-E72D-8BB409A6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8559-C68F-9651-74E0-1AB72C4B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C9B-95A0-5636-22B2-1DC69FD09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3E02-4174-FC7B-107F-F6870F263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90C3-E2C1-A118-10F0-2CC6836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C23D7-4344-2C49-CA1D-1C333EF5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2E30-AB1F-64D7-4C63-071D771D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4E21-B4A5-918A-832F-C3AA2E7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4112C-4000-9DB9-48D3-3078A248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2524E-023D-9E32-814C-0C078936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19503-61E3-BA69-A0F1-9C4EB5825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A39FD-F70E-3CB5-6621-77EEFC062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13B71-EAA9-C3D5-4D43-0AA90C16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BD6E1-A724-2320-0B41-1818AD94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8AED-BA7B-26E4-39CF-1E3DA8FA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A0D3-38ED-4C40-B4BB-45C7F703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779BD-D899-4BC6-C93C-F042DE05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DB7A8-EE19-5689-CEC1-AA2890D6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7D55-A3A0-2DFA-8919-EAFABCB6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0555-F95F-8944-1D67-A7E9D12E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5AB0D-49F0-996A-05BA-ACA6F853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4461B-0149-D1C9-E917-1FFF4977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DB91-4F8B-FFCA-2657-921094A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E78C-9A1D-3845-BFEE-CF62BDA6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E86E4-60DE-7E6D-9B51-03481919E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1CEB0-A6B0-F432-9AC8-004142DC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FD0BA-778F-544F-348B-F895A771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2B83-C19A-7E79-A73A-17D1618F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91D4-CA95-9C04-055E-8172B9CF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A16F4-06CC-B819-9C06-B4E6A7923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A8D02-5A7B-3BAF-5ABC-C44B93742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5D92-7A5A-9789-C54B-7BE00FF7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CD18C-1E10-6184-8228-A8A97FC7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DE7B0-65B5-977A-D2E3-4373245D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0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13123-7223-2E9B-68AB-8AA4E121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43B6-EEFE-19A4-B036-243BD35B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F5677-323E-2F14-FF2C-E76BBF21E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624A3-0876-436A-B62A-83700866A50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1AF3-BAA4-791B-AED4-1B0DE99FE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CBF4-5B8B-E185-F38E-EAFA716F8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B68B-3035-4A03-88FB-2D81CA1E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95D4-376B-531C-CB3A-0227321A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419100"/>
            <a:ext cx="82010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6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04F22-9E32-6E9B-BDF7-0E3B2715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414337"/>
            <a:ext cx="81629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AE5F7-7509-3B1D-40A0-B9B898C23D5D}"/>
              </a:ext>
            </a:extLst>
          </p:cNvPr>
          <p:cNvSpPr txBox="1"/>
          <p:nvPr/>
        </p:nvSpPr>
        <p:spPr>
          <a:xfrm>
            <a:off x="0" y="1443841"/>
            <a:ext cx="12192000" cy="397031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sz="1800" b="1" dirty="0" err="1"/>
              <a:t>Prendendo</a:t>
            </a:r>
            <a:r>
              <a:rPr lang="en-US" sz="1800" b="1" dirty="0"/>
              <a:t> in </a:t>
            </a:r>
            <a:r>
              <a:rPr lang="en-US" sz="1800" b="1" dirty="0" err="1"/>
              <a:t>considerazione</a:t>
            </a:r>
            <a:r>
              <a:rPr lang="en-US" sz="1800" b="1" dirty="0"/>
              <a:t> il </a:t>
            </a:r>
            <a:r>
              <a:rPr lang="en-US" sz="1800" b="1" dirty="0" err="1"/>
              <a:t>codice</a:t>
            </a:r>
            <a:r>
              <a:rPr lang="en-US" sz="1800" b="1" dirty="0"/>
              <a:t> </a:t>
            </a:r>
            <a:r>
              <a:rPr lang="en-US" sz="1800" b="1" dirty="0" err="1"/>
              <a:t>scritto</a:t>
            </a:r>
            <a:r>
              <a:rPr lang="en-US" sz="1800" b="1" dirty="0"/>
              <a:t> sopra ho </a:t>
            </a:r>
            <a:r>
              <a:rPr lang="en-US" sz="1800" b="1" dirty="0" err="1"/>
              <a:t>fatto</a:t>
            </a:r>
            <a:r>
              <a:rPr lang="en-US" sz="1800" b="1" dirty="0"/>
              <a:t> le </a:t>
            </a:r>
            <a:r>
              <a:rPr lang="en-US" sz="1800" b="1" dirty="0" err="1"/>
              <a:t>seguenti</a:t>
            </a:r>
            <a:r>
              <a:rPr lang="en-US" sz="1800" b="1" dirty="0"/>
              <a:t> </a:t>
            </a:r>
            <a:r>
              <a:rPr lang="en-US" sz="1800" b="1" dirty="0" err="1"/>
              <a:t>osservazioni</a:t>
            </a:r>
            <a:r>
              <a:rPr lang="en-US" sz="1800" b="1" dirty="0"/>
              <a:t>: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/>
              <a:t>Capire</a:t>
            </a:r>
            <a:r>
              <a:rPr lang="en-US" b="1" dirty="0"/>
              <a:t> </a:t>
            </a:r>
            <a:r>
              <a:rPr lang="en-US" b="1" dirty="0" err="1"/>
              <a:t>cosa</a:t>
            </a:r>
            <a:r>
              <a:rPr lang="en-US" b="1" dirty="0"/>
              <a:t> fa il </a:t>
            </a:r>
            <a:r>
              <a:rPr lang="en-US" b="1" dirty="0" err="1"/>
              <a:t>programma</a:t>
            </a:r>
            <a:r>
              <a:rPr lang="en-US" b="1" dirty="0"/>
              <a:t> senza </a:t>
            </a:r>
            <a:r>
              <a:rPr lang="en-US" b="1" dirty="0" err="1"/>
              <a:t>eseguirlo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Il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inizialmente</a:t>
            </a:r>
            <a:r>
              <a:rPr lang="en-US" dirty="0"/>
              <a:t> </a:t>
            </a:r>
            <a:r>
              <a:rPr lang="en-US" dirty="0" err="1"/>
              <a:t>chiede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se </a:t>
            </a:r>
            <a:r>
              <a:rPr lang="en-US" dirty="0" err="1"/>
              <a:t>vuoi</a:t>
            </a:r>
            <a:r>
              <a:rPr lang="en-US" dirty="0"/>
              <a:t>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moltiplicazione</a:t>
            </a:r>
            <a:r>
              <a:rPr lang="en-US" dirty="0"/>
              <a:t> (</a:t>
            </a:r>
            <a:r>
              <a:rPr lang="en-US" dirty="0" err="1"/>
              <a:t>inserendo</a:t>
            </a:r>
            <a:r>
              <a:rPr lang="en-US" dirty="0"/>
              <a:t> A come input), </a:t>
            </a:r>
            <a:r>
              <a:rPr lang="en-US" dirty="0" err="1"/>
              <a:t>divisione</a:t>
            </a:r>
            <a:r>
              <a:rPr lang="en-US" dirty="0"/>
              <a:t> (</a:t>
            </a:r>
            <a:r>
              <a:rPr lang="en-US" dirty="0" err="1"/>
              <a:t>inserendo</a:t>
            </a:r>
            <a:r>
              <a:rPr lang="en-US" dirty="0"/>
              <a:t> B come input) o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(</a:t>
            </a:r>
            <a:r>
              <a:rPr lang="en-US" dirty="0" err="1"/>
              <a:t>inserendo</a:t>
            </a:r>
            <a:r>
              <a:rPr lang="en-US" dirty="0"/>
              <a:t> C come input).</a:t>
            </a:r>
          </a:p>
          <a:p>
            <a:pPr algn="ctr"/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moltiplicazione</a:t>
            </a:r>
            <a:r>
              <a:rPr lang="en-US" dirty="0"/>
              <a:t> </a:t>
            </a:r>
            <a:r>
              <a:rPr lang="en-US" dirty="0" err="1"/>
              <a:t>chiederà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I due numeri da </a:t>
            </a:r>
            <a:r>
              <a:rPr lang="en-US" dirty="0" err="1"/>
              <a:t>moltiplicare</a:t>
            </a:r>
            <a:r>
              <a:rPr lang="en-US" dirty="0"/>
              <a:t>, </a:t>
            </a:r>
            <a:r>
              <a:rPr lang="en-US" dirty="0" err="1"/>
              <a:t>effettuerà</a:t>
            </a:r>
            <a:r>
              <a:rPr lang="en-US" dirty="0"/>
              <a:t> la </a:t>
            </a:r>
            <a:r>
              <a:rPr lang="en-US" dirty="0" err="1"/>
              <a:t>moltiplicazione</a:t>
            </a:r>
            <a:r>
              <a:rPr lang="en-US" dirty="0"/>
              <a:t> e </a:t>
            </a:r>
            <a:r>
              <a:rPr lang="en-US" dirty="0" err="1"/>
              <a:t>restituirà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comprende</a:t>
            </a:r>
            <a:r>
              <a:rPr lang="en-US" dirty="0"/>
              <a:t> il </a:t>
            </a:r>
            <a:r>
              <a:rPr lang="en-US" dirty="0" err="1"/>
              <a:t>risultato</a:t>
            </a:r>
            <a:r>
              <a:rPr lang="en-US" dirty="0"/>
              <a:t> di tale </a:t>
            </a:r>
            <a:r>
              <a:rPr lang="en-US" dirty="0" err="1"/>
              <a:t>moltiplicazione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dirty="0" err="1"/>
              <a:t>chiederà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numeratore</a:t>
            </a:r>
            <a:r>
              <a:rPr lang="en-US" dirty="0"/>
              <a:t> e </a:t>
            </a:r>
            <a:r>
              <a:rPr lang="en-US" dirty="0" err="1"/>
              <a:t>denumeratore</a:t>
            </a:r>
            <a:r>
              <a:rPr lang="en-US" dirty="0"/>
              <a:t> da </a:t>
            </a:r>
            <a:r>
              <a:rPr lang="en-US" dirty="0" err="1"/>
              <a:t>dividere</a:t>
            </a:r>
            <a:r>
              <a:rPr lang="en-US" dirty="0"/>
              <a:t>, </a:t>
            </a:r>
            <a:r>
              <a:rPr lang="en-US" dirty="0" err="1"/>
              <a:t>effettuerà</a:t>
            </a:r>
            <a:r>
              <a:rPr lang="en-US" dirty="0"/>
              <a:t> la </a:t>
            </a:r>
            <a:r>
              <a:rPr lang="en-US" dirty="0" err="1"/>
              <a:t>divisione</a:t>
            </a:r>
            <a:r>
              <a:rPr lang="en-US" dirty="0"/>
              <a:t> e </a:t>
            </a:r>
            <a:r>
              <a:rPr lang="en-US" dirty="0" err="1"/>
              <a:t>restituirà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comprende</a:t>
            </a:r>
            <a:r>
              <a:rPr lang="en-US" dirty="0"/>
              <a:t> il </a:t>
            </a:r>
            <a:r>
              <a:rPr lang="en-US" dirty="0" err="1"/>
              <a:t>risultato</a:t>
            </a:r>
            <a:r>
              <a:rPr lang="en-US" dirty="0"/>
              <a:t> di tale </a:t>
            </a:r>
            <a:r>
              <a:rPr lang="en-US" dirty="0" err="1"/>
              <a:t>divisione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Nel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chiederà</a:t>
            </a:r>
            <a:r>
              <a:rPr lang="en-US" dirty="0"/>
              <a:t> </a:t>
            </a:r>
            <a:r>
              <a:rPr lang="en-US" dirty="0" err="1"/>
              <a:t>all’utente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senza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nessun</a:t>
            </a:r>
            <a:r>
              <a:rPr lang="en-US" dirty="0"/>
              <a:t> output.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B76DF-78AA-8A7D-7AAC-76F3FD160740}"/>
              </a:ext>
            </a:extLst>
          </p:cNvPr>
          <p:cNvSpPr txBox="1"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/>
            <a:r>
              <a:rPr lang="en-US" b="1" dirty="0" err="1"/>
              <a:t>Individuare</a:t>
            </a:r>
            <a:r>
              <a:rPr lang="en-US" b="1" dirty="0"/>
              <a:t> dal </a:t>
            </a:r>
            <a:r>
              <a:rPr lang="en-US" b="1" dirty="0" err="1"/>
              <a:t>codice</a:t>
            </a:r>
            <a:r>
              <a:rPr lang="en-US" b="1" dirty="0"/>
              <a:t> </a:t>
            </a:r>
            <a:r>
              <a:rPr lang="en-US" b="1" dirty="0" err="1"/>
              <a:t>sorgente</a:t>
            </a:r>
            <a:r>
              <a:rPr lang="en-US" b="1" dirty="0"/>
              <a:t> le </a:t>
            </a:r>
            <a:r>
              <a:rPr lang="en-US" b="1" dirty="0" err="1"/>
              <a:t>casistiche</a:t>
            </a:r>
            <a:r>
              <a:rPr lang="en-US" b="1" dirty="0"/>
              <a:t> non standard </a:t>
            </a:r>
            <a:r>
              <a:rPr lang="en-US" b="1" dirty="0" err="1"/>
              <a:t>che</a:t>
            </a:r>
            <a:r>
              <a:rPr lang="en-US" b="1" dirty="0"/>
              <a:t> il </a:t>
            </a:r>
            <a:r>
              <a:rPr lang="en-US" b="1" dirty="0" err="1"/>
              <a:t>programma</a:t>
            </a:r>
            <a:r>
              <a:rPr lang="en-US" b="1" dirty="0"/>
              <a:t> non </a:t>
            </a:r>
            <a:r>
              <a:rPr lang="en-US" b="1" dirty="0" err="1"/>
              <a:t>gestisce</a:t>
            </a:r>
            <a:r>
              <a:rPr lang="en-US" b="1" dirty="0"/>
              <a:t> (</a:t>
            </a:r>
            <a:r>
              <a:rPr lang="en-US" b="1" dirty="0" err="1"/>
              <a:t>esempio</a:t>
            </a:r>
            <a:r>
              <a:rPr lang="en-US" b="1" dirty="0"/>
              <a:t>, </a:t>
            </a:r>
            <a:r>
              <a:rPr lang="en-US" b="1" dirty="0" err="1"/>
              <a:t>comportamenti</a:t>
            </a:r>
            <a:r>
              <a:rPr lang="en-US" b="1" dirty="0"/>
              <a:t> </a:t>
            </a:r>
            <a:r>
              <a:rPr lang="en-US" b="1" dirty="0" err="1"/>
              <a:t>potenziali</a:t>
            </a:r>
            <a:r>
              <a:rPr lang="en-US" b="1" dirty="0"/>
              <a:t> </a:t>
            </a:r>
            <a:r>
              <a:rPr lang="en-US" b="1" dirty="0" err="1"/>
              <a:t>che</a:t>
            </a:r>
            <a:r>
              <a:rPr lang="en-US" b="1" dirty="0"/>
              <a:t> non </a:t>
            </a:r>
            <a:r>
              <a:rPr lang="en-US" b="1" dirty="0" err="1"/>
              <a:t>sono</a:t>
            </a:r>
            <a:r>
              <a:rPr lang="en-US" b="1" dirty="0"/>
              <a:t> </a:t>
            </a:r>
            <a:r>
              <a:rPr lang="en-US" b="1" dirty="0" err="1"/>
              <a:t>stati</a:t>
            </a:r>
            <a:r>
              <a:rPr lang="en-US" b="1" dirty="0"/>
              <a:t> </a:t>
            </a:r>
            <a:r>
              <a:rPr lang="en-US" b="1" dirty="0" err="1"/>
              <a:t>contemplati</a:t>
            </a:r>
            <a:r>
              <a:rPr lang="en-US" b="1" dirty="0"/>
              <a:t>).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Durante la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A,B e C il </a:t>
            </a:r>
            <a:r>
              <a:rPr lang="en-US" dirty="0" err="1"/>
              <a:t>programma</a:t>
            </a:r>
            <a:r>
              <a:rPr lang="en-US" dirty="0"/>
              <a:t> non </a:t>
            </a:r>
            <a:r>
              <a:rPr lang="en-US" dirty="0" err="1"/>
              <a:t>prevede</a:t>
            </a:r>
            <a:r>
              <a:rPr lang="en-US" dirty="0"/>
              <a:t> un input </a:t>
            </a:r>
            <a:r>
              <a:rPr lang="en-US" dirty="0" err="1"/>
              <a:t>utente</a:t>
            </a:r>
            <a:r>
              <a:rPr lang="en-US" dirty="0"/>
              <a:t> </a:t>
            </a:r>
            <a:r>
              <a:rPr lang="en-US" dirty="0" err="1"/>
              <a:t>diverso</a:t>
            </a:r>
            <a:r>
              <a:rPr lang="en-US" dirty="0"/>
              <a:t> da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e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imprevisto</a:t>
            </a:r>
            <a:r>
              <a:rPr lang="en-US" dirty="0"/>
              <a:t> come un crash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Durante 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moltiplicazione</a:t>
            </a:r>
            <a:r>
              <a:rPr lang="en-US" dirty="0"/>
              <a:t> il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accetta</a:t>
            </a:r>
            <a:r>
              <a:rPr lang="en-US" dirty="0"/>
              <a:t> come input uno </a:t>
            </a:r>
            <a:r>
              <a:rPr lang="en-US" dirty="0" err="1"/>
              <a:t>dei</a:t>
            </a:r>
            <a:r>
              <a:rPr lang="en-US" dirty="0"/>
              <a:t> due numeri come float e </a:t>
            </a:r>
            <a:r>
              <a:rPr lang="en-US" dirty="0" err="1"/>
              <a:t>l’altro</a:t>
            </a:r>
            <a:r>
              <a:rPr lang="en-US" dirty="0"/>
              <a:t> come int </a:t>
            </a:r>
            <a:r>
              <a:rPr lang="en-US" dirty="0" err="1"/>
              <a:t>restituendo</a:t>
            </a:r>
            <a:r>
              <a:rPr lang="en-US" dirty="0"/>
              <a:t> un int come </a:t>
            </a:r>
            <a:r>
              <a:rPr lang="en-US" dirty="0" err="1"/>
              <a:t>risultato</a:t>
            </a:r>
            <a:r>
              <a:rPr lang="en-US" dirty="0"/>
              <a:t>. </a:t>
            </a:r>
            <a:r>
              <a:rPr lang="en-US" dirty="0" err="1"/>
              <a:t>Ciò</a:t>
            </a:r>
            <a:r>
              <a:rPr lang="en-US" dirty="0"/>
              <a:t> non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possible </a:t>
            </a:r>
            <a:r>
              <a:rPr lang="en-US" dirty="0" err="1"/>
              <a:t>moltiplicazione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float e int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darebbe</a:t>
            </a:r>
            <a:r>
              <a:rPr lang="en-US" dirty="0"/>
              <a:t> un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incorretto</a:t>
            </a:r>
            <a:r>
              <a:rPr lang="en-US" dirty="0"/>
              <a:t>.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Durante </a:t>
            </a:r>
            <a:r>
              <a:rPr lang="en-US" dirty="0" err="1"/>
              <a:t>l’inserimento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la </a:t>
            </a:r>
            <a:r>
              <a:rPr lang="en-US" dirty="0" err="1"/>
              <a:t>lunghezza</a:t>
            </a:r>
            <a:r>
              <a:rPr lang="en-US" dirty="0"/>
              <a:t> </a:t>
            </a:r>
            <a:r>
              <a:rPr lang="en-US" dirty="0" err="1"/>
              <a:t>massima</a:t>
            </a:r>
            <a:r>
              <a:rPr lang="en-US" dirty="0"/>
              <a:t> è di 10 </a:t>
            </a:r>
            <a:r>
              <a:rPr lang="en-US" dirty="0" err="1"/>
              <a:t>caratteri</a:t>
            </a:r>
            <a:r>
              <a:rPr lang="en-US" dirty="0"/>
              <a:t> ma non </a:t>
            </a:r>
            <a:r>
              <a:rPr lang="en-US" dirty="0" err="1"/>
              <a:t>c’è</a:t>
            </a:r>
            <a:r>
              <a:rPr lang="en-US" dirty="0"/>
              <a:t> niente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limiti</a:t>
            </a:r>
            <a:r>
              <a:rPr lang="en-US" dirty="0"/>
              <a:t>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 a quell </a:t>
            </a:r>
            <a:r>
              <a:rPr lang="en-US" dirty="0" err="1"/>
              <a:t>numero</a:t>
            </a:r>
            <a:r>
              <a:rPr lang="en-US" dirty="0"/>
              <a:t>,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provocare</a:t>
            </a:r>
            <a:r>
              <a:rPr lang="en-US" dirty="0"/>
              <a:t> un buffer overflow se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inserisce</a:t>
            </a:r>
            <a:r>
              <a:rPr lang="en-US" dirty="0"/>
              <a:t> 11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caratteri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0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6BF1D6-CFE4-C3D5-CBC5-EEFB9FCF4E04}"/>
              </a:ext>
            </a:extLst>
          </p:cNvPr>
          <p:cNvSpPr txBox="1"/>
          <p:nvPr/>
        </p:nvSpPr>
        <p:spPr>
          <a:xfrm>
            <a:off x="59821" y="1166842"/>
            <a:ext cx="1213217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/>
            <a:r>
              <a:rPr lang="en-US" b="1" dirty="0" err="1"/>
              <a:t>Individuare</a:t>
            </a:r>
            <a:r>
              <a:rPr lang="en-US" b="1" dirty="0"/>
              <a:t> </a:t>
            </a:r>
            <a:r>
              <a:rPr lang="en-US" b="1" dirty="0" err="1"/>
              <a:t>eventuali</a:t>
            </a:r>
            <a:r>
              <a:rPr lang="en-US" b="1" dirty="0"/>
              <a:t> </a:t>
            </a:r>
            <a:r>
              <a:rPr lang="en-US" b="1" dirty="0" err="1"/>
              <a:t>errori</a:t>
            </a:r>
            <a:r>
              <a:rPr lang="en-US" b="1" dirty="0"/>
              <a:t> di </a:t>
            </a:r>
            <a:r>
              <a:rPr lang="en-US" b="1" dirty="0" err="1"/>
              <a:t>sintassi</a:t>
            </a:r>
            <a:r>
              <a:rPr lang="en-US" b="1" dirty="0"/>
              <a:t> / </a:t>
            </a:r>
            <a:r>
              <a:rPr lang="en-US" b="1" dirty="0" err="1"/>
              <a:t>logici</a:t>
            </a:r>
            <a:br>
              <a:rPr lang="en-US" b="1" dirty="0"/>
            </a:br>
            <a:r>
              <a:rPr lang="en-US" b="1" dirty="0" err="1"/>
              <a:t>Proporre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soluzione</a:t>
            </a:r>
            <a:r>
              <a:rPr lang="en-US" b="1" dirty="0"/>
              <a:t> per </a:t>
            </a:r>
            <a:r>
              <a:rPr lang="en-US" b="1" dirty="0" err="1"/>
              <a:t>ognuno</a:t>
            </a:r>
            <a:r>
              <a:rPr lang="en-US" b="1" dirty="0"/>
              <a:t> di </a:t>
            </a:r>
            <a:r>
              <a:rPr lang="en-US" b="1" dirty="0" err="1"/>
              <a:t>essi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dirty="0"/>
              <a:t>Durante la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A,B e C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chiede</a:t>
            </a:r>
            <a:r>
              <a:rPr lang="en-US" dirty="0"/>
              <a:t> di </a:t>
            </a:r>
            <a:r>
              <a:rPr lang="en-US" dirty="0" err="1"/>
              <a:t>inserire</a:t>
            </a:r>
            <a:r>
              <a:rPr lang="en-US" dirty="0"/>
              <a:t> un carattere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prende</a:t>
            </a:r>
            <a:r>
              <a:rPr lang="en-US" dirty="0"/>
              <a:t> come input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intero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ho </a:t>
            </a:r>
            <a:r>
              <a:rPr lang="en-US" dirty="0" err="1"/>
              <a:t>sostituito</a:t>
            </a:r>
            <a:r>
              <a:rPr lang="en-US" dirty="0"/>
              <a:t> %d con %c.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Nella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moltiplica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 </a:t>
            </a:r>
            <a:r>
              <a:rPr lang="en-US" dirty="0" err="1"/>
              <a:t>variabili</a:t>
            </a:r>
            <a:r>
              <a:rPr lang="en-US" dirty="0"/>
              <a:t> a e b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inizializzate</a:t>
            </a:r>
            <a:r>
              <a:rPr lang="en-US" dirty="0"/>
              <a:t> come short int ma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preso</a:t>
            </a:r>
            <a:r>
              <a:rPr lang="en-US" dirty="0"/>
              <a:t> un float come input per a.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andrebbe</a:t>
            </a:r>
            <a:r>
              <a:rPr lang="en-US" dirty="0"/>
              <a:t> </a:t>
            </a:r>
            <a:r>
              <a:rPr lang="en-US" dirty="0" err="1"/>
              <a:t>sostituito</a:t>
            </a:r>
            <a:r>
              <a:rPr lang="en-US" dirty="0"/>
              <a:t> </a:t>
            </a:r>
            <a:r>
              <a:rPr lang="en-US" dirty="0" err="1"/>
              <a:t>l’input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a da %f a %d.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La </a:t>
            </a:r>
            <a:r>
              <a:rPr lang="en-US" dirty="0" err="1"/>
              <a:t>variabile</a:t>
            </a:r>
            <a:r>
              <a:rPr lang="en-US" dirty="0"/>
              <a:t> a non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inizializzata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l’ho</a:t>
            </a:r>
            <a:r>
              <a:rPr lang="en-US" dirty="0"/>
              <a:t> </a:t>
            </a:r>
            <a:r>
              <a:rPr lang="en-US" dirty="0" err="1"/>
              <a:t>inizializzata</a:t>
            </a:r>
            <a:r>
              <a:rPr lang="en-US" dirty="0"/>
              <a:t> </a:t>
            </a:r>
            <a:r>
              <a:rPr lang="en-US" dirty="0" err="1"/>
              <a:t>separatamente</a:t>
            </a:r>
            <a:r>
              <a:rPr lang="en-US" dirty="0"/>
              <a:t> da b </a:t>
            </a:r>
            <a:r>
              <a:rPr lang="en-US" dirty="0" err="1"/>
              <a:t>assegnandogli</a:t>
            </a:r>
            <a:r>
              <a:rPr lang="en-US" dirty="0"/>
              <a:t> un </a:t>
            </a:r>
            <a:r>
              <a:rPr lang="en-US" dirty="0" err="1"/>
              <a:t>valore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Tutte le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dichiarate</a:t>
            </a:r>
            <a:r>
              <a:rPr lang="en-US" dirty="0"/>
              <a:t> come short int ma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preso</a:t>
            </a:r>
            <a:r>
              <a:rPr lang="en-US" dirty="0"/>
              <a:t> come input %d.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ho </a:t>
            </a:r>
            <a:r>
              <a:rPr lang="en-US" dirty="0" err="1"/>
              <a:t>cambiato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in int.</a:t>
            </a:r>
          </a:p>
        </p:txBody>
      </p:sp>
    </p:spTree>
    <p:extLst>
      <p:ext uri="{BB962C8B-B14F-4D97-AF65-F5344CB8AC3E}">
        <p14:creationId xmlns:p14="http://schemas.microsoft.com/office/powerpoint/2010/main" val="370680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2D4C6E-A533-4F43-1DD0-C1156C1C9D2A}"/>
              </a:ext>
            </a:extLst>
          </p:cNvPr>
          <p:cNvSpPr txBox="1"/>
          <p:nvPr/>
        </p:nvSpPr>
        <p:spPr>
          <a:xfrm>
            <a:off x="0" y="1859339"/>
            <a:ext cx="12192000" cy="369331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/>
            <a:r>
              <a:rPr lang="en-US" dirty="0"/>
              <a:t>Nella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dividi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seguenti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moltiplica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a e b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inizializzate</a:t>
            </a:r>
            <a:r>
              <a:rPr lang="en-US" dirty="0"/>
              <a:t> </a:t>
            </a:r>
            <a:r>
              <a:rPr lang="en-US" dirty="0" err="1"/>
              <a:t>insieme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le ho </a:t>
            </a:r>
            <a:r>
              <a:rPr lang="en-US" dirty="0" err="1"/>
              <a:t>inizializzate</a:t>
            </a:r>
            <a:r>
              <a:rPr lang="en-US" dirty="0"/>
              <a:t> </a:t>
            </a:r>
            <a:r>
              <a:rPr lang="en-US" dirty="0" err="1"/>
              <a:t>separatamente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Per </a:t>
            </a:r>
            <a:r>
              <a:rPr lang="en-US" dirty="0" err="1"/>
              <a:t>effettuare</a:t>
            </a:r>
            <a:r>
              <a:rPr lang="en-US" dirty="0"/>
              <a:t> la </a:t>
            </a:r>
            <a:r>
              <a:rPr lang="en-US" dirty="0" err="1"/>
              <a:t>divisione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di modulo %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restituisce</a:t>
            </a:r>
            <a:r>
              <a:rPr lang="en-US" dirty="0"/>
              <a:t> il resto </a:t>
            </a:r>
            <a:r>
              <a:rPr lang="en-US" dirty="0" err="1"/>
              <a:t>invece</a:t>
            </a:r>
            <a:r>
              <a:rPr lang="en-US" dirty="0"/>
              <a:t> del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divisione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ho </a:t>
            </a:r>
            <a:r>
              <a:rPr lang="en-US" dirty="0" err="1"/>
              <a:t>sostituito</a:t>
            </a:r>
            <a:r>
              <a:rPr lang="en-US" dirty="0"/>
              <a:t> % con /.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Nella </a:t>
            </a:r>
            <a:r>
              <a:rPr lang="en-US" dirty="0" err="1"/>
              <a:t>funzione</a:t>
            </a:r>
            <a:r>
              <a:rPr lang="en-US" dirty="0"/>
              <a:t> </a:t>
            </a:r>
            <a:r>
              <a:rPr lang="en-US" dirty="0" err="1"/>
              <a:t>ins_string</a:t>
            </a:r>
            <a:r>
              <a:rPr lang="en-US" dirty="0"/>
              <a:t> non </a:t>
            </a:r>
            <a:r>
              <a:rPr lang="en-US" dirty="0" err="1"/>
              <a:t>c’è</a:t>
            </a:r>
            <a:r>
              <a:rPr lang="en-US" dirty="0"/>
              <a:t> </a:t>
            </a:r>
            <a:r>
              <a:rPr lang="en-US" dirty="0" err="1"/>
              <a:t>nessun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di </a:t>
            </a:r>
            <a:r>
              <a:rPr lang="en-US" dirty="0" err="1"/>
              <a:t>sintassi</a:t>
            </a:r>
            <a:r>
              <a:rPr lang="en-US" dirty="0"/>
              <a:t> o </a:t>
            </a:r>
            <a:r>
              <a:rPr lang="en-US" dirty="0" err="1"/>
              <a:t>logico</a:t>
            </a:r>
            <a:r>
              <a:rPr lang="en-US" dirty="0"/>
              <a:t> ma per </a:t>
            </a:r>
            <a:r>
              <a:rPr lang="en-US" dirty="0" err="1"/>
              <a:t>sicurezza</a:t>
            </a:r>
            <a:r>
              <a:rPr lang="en-US" dirty="0"/>
              <a:t> è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limitare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inserire</a:t>
            </a:r>
            <a:r>
              <a:rPr lang="en-US" dirty="0"/>
              <a:t> al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caratteri</a:t>
            </a:r>
            <a:r>
              <a:rPr lang="en-US" dirty="0"/>
              <a:t> </a:t>
            </a:r>
            <a:r>
              <a:rPr lang="en-US" dirty="0" err="1"/>
              <a:t>dichiarati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ho </a:t>
            </a:r>
            <a:r>
              <a:rPr lang="en-US" dirty="0" err="1"/>
              <a:t>sostituito</a:t>
            </a:r>
            <a:r>
              <a:rPr lang="en-US" dirty="0"/>
              <a:t> %s con %9s </a:t>
            </a:r>
            <a:r>
              <a:rPr lang="en-US" dirty="0" err="1"/>
              <a:t>che</a:t>
            </a:r>
            <a:r>
              <a:rPr lang="en-US" dirty="0"/>
              <a:t> equivale al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variable </a:t>
            </a:r>
            <a:r>
              <a:rPr lang="en-US" dirty="0" err="1"/>
              <a:t>stringa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 </a:t>
            </a:r>
            <a:r>
              <a:rPr lang="en-US" dirty="0" err="1"/>
              <a:t>seguito</a:t>
            </a:r>
            <a:r>
              <a:rPr lang="en-US" dirty="0"/>
              <a:t> </a:t>
            </a:r>
            <a:r>
              <a:rPr lang="en-US" dirty="0" err="1"/>
              <a:t>allego</a:t>
            </a:r>
            <a:r>
              <a:rPr lang="en-US" dirty="0"/>
              <a:t> 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corretto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57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E873C-55CB-D112-8C16-2B1224AC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333375"/>
            <a:ext cx="81438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670EF-156A-699A-DFD1-9629D056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342900"/>
            <a:ext cx="53816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</dc:creator>
  <cp:lastModifiedBy>Marco</cp:lastModifiedBy>
  <cp:revision>24</cp:revision>
  <dcterms:created xsi:type="dcterms:W3CDTF">2023-12-08T12:48:11Z</dcterms:created>
  <dcterms:modified xsi:type="dcterms:W3CDTF">2023-12-11T13:04:45Z</dcterms:modified>
</cp:coreProperties>
</file>