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917D-3034-22D9-518B-CFD42F735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2EF99-59CB-15E0-3FD8-D994D7889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03A72-0E00-D0C7-8607-05303467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9E82-306C-492A-9B82-9F3B4F49222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8A4BA-106A-E329-07B3-85D810D1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67155-EC52-5DAC-4435-670582CF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CD9A-77E6-4BF2-8BFD-19411BF6E6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24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54E0-872E-72EF-25D7-DD3B9A28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5D8DF-F165-121F-3A82-D8F0FA831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E80AE-FE79-509F-5543-DE0DF534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9E82-306C-492A-9B82-9F3B4F49222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4105-01B4-DD06-F280-EF9F8CF3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1AA7D-FC68-C401-8C30-15D8016C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CD9A-77E6-4BF2-8BFD-19411BF6E6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057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84823-7AE8-94C5-7386-00061C937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1B54A-AA60-7BA0-BACC-FA685FCAD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B134F-1427-9421-8F57-5A0968A6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9E82-306C-492A-9B82-9F3B4F49222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E010-4B43-70EA-7169-D0C243AB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6EC3D-69B9-ACED-28BA-4052203D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CD9A-77E6-4BF2-8BFD-19411BF6E6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5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193C-7DF6-7328-DD5C-4310AE63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8C51-EFA4-CB5A-7E34-A6D30DDB4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5A2D5-5E73-D81A-A584-01877CDF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9E82-306C-492A-9B82-9F3B4F49222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A3F48-F1DF-CC23-3429-CE620A17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FC8D-B241-C79C-EE4E-7AA39FF6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CD9A-77E6-4BF2-8BFD-19411BF6E6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E6AD-536A-91F7-5C61-415A194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1880-8181-DAB8-A376-395D7A01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B14B6-27DA-E154-3327-801D0E0E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9E82-306C-492A-9B82-9F3B4F49222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F284-E42F-05BB-448A-F00FDC92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F292-E729-855E-6452-A6A7D7FF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CD9A-77E6-4BF2-8BFD-19411BF6E6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35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6BEA-D3E4-9375-2967-E9443652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1F79-B500-6BE9-DB78-D78DD6BF4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14C4F-F642-3B9A-DA45-EB8A8B42E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C2968-36EB-3A6A-B0CC-336AD0B5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9E82-306C-492A-9B82-9F3B4F49222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FFC0C-1695-D877-E37A-B3742A06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08801-30F5-8ECE-3CC4-4BCC51E5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CD9A-77E6-4BF2-8BFD-19411BF6E6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8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B8AA-F286-E3CE-8C91-61713338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A69CF-B79A-F11A-352C-0E36EC0A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5FDC-CC6F-A42F-0B1B-4493D749C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62C56-2A99-124A-9E82-9A8A7FA0F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2606F-DE40-768E-44A5-97A50A916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4D28E-78F9-135C-CA09-B07FB99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9E82-306C-492A-9B82-9F3B4F49222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A610D-5198-E532-33D7-A250E480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3AF61-0D88-FDC2-EE45-A0029018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CD9A-77E6-4BF2-8BFD-19411BF6E6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45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4E1E-2588-E201-ACC2-52D03968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C20CF-E546-5BBF-36F3-4ED4460A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9E82-306C-492A-9B82-9F3B4F49222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B3CA8-CAD5-4887-C2A5-34955FF6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2E6CB-FFA5-699B-8540-CB66A1F4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CD9A-77E6-4BF2-8BFD-19411BF6E6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4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16E17-E70D-E934-583C-DAEFE85D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9E82-306C-492A-9B82-9F3B4F49222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943F5-EB7E-A01A-288D-FA14B91C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2AE8B-AAEE-A166-D792-5AEC0A16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CD9A-77E6-4BF2-8BFD-19411BF6E6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40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DC75-1EFE-BB10-C327-0FD27991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EC06-080F-56B3-EAEF-EB761501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2B08E-E7CE-55F8-11FF-19E605AC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78332-C237-0621-7EDF-30C58647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9E82-306C-492A-9B82-9F3B4F49222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6B433-6C2B-D862-BA9D-85DFFE7C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0F75B-65A5-337C-191A-58E3013C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CD9A-77E6-4BF2-8BFD-19411BF6E6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72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BCBD-AFF3-F2EE-C31B-F4BBA322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EC2EE-3340-D7E7-6EA4-07079356D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A26E2-C516-2F5A-A278-C2A8EEA6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AF0C0-F27A-C825-EF16-4B0586D5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9E82-306C-492A-9B82-9F3B4F49222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F2090-4C73-F41F-9F4B-58606383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A3462-46B8-4E49-D0B9-B3B1F5F1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CD9A-77E6-4BF2-8BFD-19411BF6E6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04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33ED0-9A2A-6531-25E4-C15D83F8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553AC-C688-4291-EF6D-ABF35C5AE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69B75-7095-F0CA-36A9-986866AD5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9E82-306C-492A-9B82-9F3B4F49222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02BE-B393-90D7-0D19-120D4C128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989F0-02EC-AC59-9CBF-6D3CB6693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CCD9A-77E6-4BF2-8BFD-19411BF6E6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52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410696-35F1-AFC9-0E97-D1CCDB149DDC}"/>
              </a:ext>
            </a:extLst>
          </p:cNvPr>
          <p:cNvSpPr txBox="1"/>
          <p:nvPr/>
        </p:nvSpPr>
        <p:spPr>
          <a:xfrm>
            <a:off x="9622565" y="2413337"/>
            <a:ext cx="2085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 ho </a:t>
            </a:r>
            <a:r>
              <a:rPr lang="en-US" dirty="0" err="1"/>
              <a:t>intercettato</a:t>
            </a:r>
            <a:r>
              <a:rPr lang="en-US" dirty="0"/>
              <a:t> la </a:t>
            </a:r>
            <a:r>
              <a:rPr lang="en-US" dirty="0" err="1"/>
              <a:t>richiesta</a:t>
            </a:r>
            <a:r>
              <a:rPr lang="en-US" dirty="0"/>
              <a:t> di login del database dove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in </a:t>
            </a:r>
            <a:r>
              <a:rPr lang="en-US" dirty="0" err="1"/>
              <a:t>chiaro</a:t>
            </a:r>
            <a:r>
              <a:rPr lang="en-US" dirty="0"/>
              <a:t> username e password </a:t>
            </a:r>
            <a:r>
              <a:rPr lang="en-US" dirty="0" err="1"/>
              <a:t>corretti</a:t>
            </a:r>
            <a:r>
              <a:rPr lang="en-US" dirty="0"/>
              <a:t> </a:t>
            </a:r>
            <a:r>
              <a:rPr lang="en-US" dirty="0" err="1"/>
              <a:t>inseriti</a:t>
            </a:r>
            <a:r>
              <a:rPr lang="en-US" dirty="0"/>
              <a:t> da me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4467C-887B-5891-8A39-F0BEBB87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5" y="1114425"/>
            <a:ext cx="86772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3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5290F0-BF83-B438-39B1-EF4B317B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8" y="1152525"/>
            <a:ext cx="8677275" cy="455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A544C8-D6FC-7715-F5AE-E769FCEACCBF}"/>
              </a:ext>
            </a:extLst>
          </p:cNvPr>
          <p:cNvSpPr txBox="1"/>
          <p:nvPr/>
        </p:nvSpPr>
        <p:spPr>
          <a:xfrm>
            <a:off x="9340553" y="2413337"/>
            <a:ext cx="2521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 </a:t>
            </a:r>
            <a:r>
              <a:rPr lang="en-US" dirty="0" err="1"/>
              <a:t>modificato</a:t>
            </a:r>
            <a:r>
              <a:rPr lang="it-IT" dirty="0"/>
              <a:t> l’username all’interno di </a:t>
            </a:r>
            <a:r>
              <a:rPr lang="it-IT" dirty="0" err="1"/>
              <a:t>Burp</a:t>
            </a:r>
            <a:r>
              <a:rPr lang="it-IT" dirty="0"/>
              <a:t> Suite cambiandolo da admin a </a:t>
            </a:r>
            <a:r>
              <a:rPr lang="it-IT" dirty="0" err="1"/>
              <a:t>badmin</a:t>
            </a:r>
            <a:r>
              <a:rPr lang="it-IT" dirty="0"/>
              <a:t> per vedere cosa succede se inoltro la richiesta in questo modo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1465D-C471-73CC-EFCE-E44A4F4B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5" y="781050"/>
            <a:ext cx="9782175" cy="529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E627A0-88B3-8A8D-A082-8763A67F67EE}"/>
              </a:ext>
            </a:extLst>
          </p:cNvPr>
          <p:cNvSpPr txBox="1"/>
          <p:nvPr/>
        </p:nvSpPr>
        <p:spPr>
          <a:xfrm>
            <a:off x="10203678" y="2413337"/>
            <a:ext cx="1538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Sono </a:t>
            </a:r>
            <a:r>
              <a:rPr lang="en-US" dirty="0" err="1"/>
              <a:t>passato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tab Proxy </a:t>
            </a:r>
            <a:r>
              <a:rPr lang="en-US" dirty="0" err="1"/>
              <a:t>alla</a:t>
            </a:r>
            <a:r>
              <a:rPr lang="en-US" dirty="0"/>
              <a:t> tab Repeater per </a:t>
            </a:r>
            <a:r>
              <a:rPr lang="en-US" dirty="0" err="1"/>
              <a:t>inviare</a:t>
            </a:r>
            <a:r>
              <a:rPr lang="en-US" dirty="0"/>
              <a:t> la </a:t>
            </a:r>
            <a:r>
              <a:rPr lang="en-US" dirty="0" err="1"/>
              <a:t>richiesta</a:t>
            </a:r>
            <a:r>
              <a:rPr lang="en-US" dirty="0"/>
              <a:t> da me </a:t>
            </a:r>
            <a:r>
              <a:rPr lang="en-US" dirty="0" err="1"/>
              <a:t>modificata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570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D7BC2BD-3EA9-BB56-C698-A3706F19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25" y="1462087"/>
            <a:ext cx="4905375" cy="3933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BB4C4E-6D7C-05C6-4B9B-19B5581F24AC}"/>
              </a:ext>
            </a:extLst>
          </p:cNvPr>
          <p:cNvSpPr txBox="1"/>
          <p:nvPr/>
        </p:nvSpPr>
        <p:spPr>
          <a:xfrm>
            <a:off x="7110101" y="2828835"/>
            <a:ext cx="4093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Dopo aver </a:t>
            </a:r>
            <a:r>
              <a:rPr lang="en-US" dirty="0" err="1"/>
              <a:t>inviato</a:t>
            </a:r>
            <a:r>
              <a:rPr lang="en-US" dirty="0"/>
              <a:t> la </a:t>
            </a:r>
            <a:r>
              <a:rPr lang="en-US" dirty="0" err="1"/>
              <a:t>richiesta</a:t>
            </a:r>
            <a:r>
              <a:rPr lang="en-US" dirty="0"/>
              <a:t> </a:t>
            </a:r>
            <a:r>
              <a:rPr lang="en-US" dirty="0" err="1"/>
              <a:t>modificata</a:t>
            </a:r>
            <a:r>
              <a:rPr lang="en-US" dirty="0"/>
              <a:t> ho </a:t>
            </a:r>
            <a:r>
              <a:rPr lang="en-US" dirty="0" err="1"/>
              <a:t>cliccato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follow redirection e </a:t>
            </a:r>
            <a:r>
              <a:rPr lang="en-US" dirty="0" err="1"/>
              <a:t>nella</a:t>
            </a:r>
            <a:r>
              <a:rPr lang="en-US" dirty="0"/>
              <a:t> tab Response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richiesta</a:t>
            </a:r>
            <a:r>
              <a:rPr lang="en-US" dirty="0"/>
              <a:t> di login è </a:t>
            </a:r>
            <a:r>
              <a:rPr lang="en-US" dirty="0" err="1"/>
              <a:t>fallita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463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Marco</cp:lastModifiedBy>
  <cp:revision>2</cp:revision>
  <dcterms:created xsi:type="dcterms:W3CDTF">2023-12-12T13:25:23Z</dcterms:created>
  <dcterms:modified xsi:type="dcterms:W3CDTF">2023-12-12T13:39:20Z</dcterms:modified>
</cp:coreProperties>
</file>