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C87-7463-C438-6D61-DE9FB1E6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9F831-6440-9938-1B0C-138E17A0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5441-B0CC-B93F-5DA9-DDA6DC5B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A02A-39B7-EF4C-69F0-BF1568D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BEFC-769D-770A-2BF1-259BF35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48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B1E3-6FB5-9DA0-0F91-57769E9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F0F9-99BA-A377-D8EB-07D721E2C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20B2-C749-8933-DEC3-99468752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8461-E2BA-5E4C-1281-350AD5B1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66CF-8445-0BAE-5B71-7ABB7477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2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2540B-9623-50EA-B83B-2CA0198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78EAB-2E0A-EAA1-22CA-9002D000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10FF-F976-7787-195F-9350058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2D80-0BEC-E755-BAA7-4970592B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7F9D-2C05-20BE-592B-812D305A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4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09E0-8215-578D-71EE-1D829648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131-EDF8-0A8B-7DCD-BAA60B59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5C8C-AF74-B041-48D8-ED491B1B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FCB7-C5CF-0BBE-648A-7C80F361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8306-F9D3-A9EF-0C30-333E974B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FFA8-836C-A399-57AC-CC189003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B03E9-9363-ABFB-44C5-033BB40E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EEBB-2F77-0B0C-496B-B637ACDA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B09-D403-FB44-C4D9-3722043D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5EBD-BEEC-4D26-8279-B012448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3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2ADE-0BDB-EFC4-1C7F-3A058AB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FEFB-BA8A-8F0E-8078-26CD8F42D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82ECF-40A7-D8E5-4D83-4C65BE36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E19-7F7A-E286-BC36-F7F9D5AC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FF4C-478A-DA69-9AF5-AC387C2F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0157-C21C-5F0D-6C1E-64F06B5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B8E9-7192-4CAC-E896-6E2704A5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456D-A00C-2DE1-62DA-78A5AE8D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DA34-16D3-A9D3-A949-F85029752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916F1-5627-9056-FAB8-D03A32650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A734B-E0DE-CAC4-C466-47BEB68D8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A97C-EBE2-B2B4-9CAD-3BD4A614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08F6F-9D52-F38C-028F-1A5E43EC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5B331-F1CC-908E-27D3-0A744C0D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00AC-2A31-21F8-DEB5-C2D17CF1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25CE0-F8A4-7EE4-0E11-C3F0287B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8B57-DE38-03E2-54A2-D3986C7D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C4518-182F-4052-EF53-E469B59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5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D6CE3-8F7D-AF13-7CCA-51984A15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397F-E3AF-56B5-3B6E-3A9BC708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C31E5-43FB-7B99-4B23-680E1C1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CEEA-C992-F2B7-CD71-18A47452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69BE-D22E-C9C1-B287-5402C34F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BBF79-87C6-F899-8477-CAD9D98C9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FBA7-6EEC-7576-6C84-478CE37C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8F70-FF30-A77F-CC16-2FB813B5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6F82-1500-8A6D-4B26-DBBEB338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27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77AE-2E9F-3856-D01C-44C3CE21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F704F-D76A-648E-258C-BDB7FC53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DEF2-1D49-CD54-5D32-A2BB8CE1C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6A5B-75F2-333B-FF6F-8C439206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44F0-0A74-4623-388D-6090AD12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BA27-A9C4-1D08-B238-EFD5A1A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3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5D655-C864-F850-F9A3-38FEF534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6BFD-E1FC-B81A-1DB1-D7E87E7D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B2EF-5D02-9077-7793-D99A5E064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7683-3C61-46B5-A81D-54C444A2F7C4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CDBF-59E5-7812-2A88-6BFFAEFE6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B42F-EE4F-FFD2-F6A8-B21D990F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AC79-BBC0-49B2-8BB4-512EEE234F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6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2DA45A-F5EE-FD1D-A997-543B020A3F9C}"/>
              </a:ext>
            </a:extLst>
          </p:cNvPr>
          <p:cNvSpPr txBox="1"/>
          <p:nvPr/>
        </p:nvSpPr>
        <p:spPr>
          <a:xfrm>
            <a:off x="7238287" y="2690336"/>
            <a:ext cx="450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Nel </a:t>
            </a:r>
            <a:r>
              <a:rPr lang="en-US" dirty="0" err="1"/>
              <a:t>programma</a:t>
            </a:r>
            <a:r>
              <a:rPr lang="en-US" dirty="0"/>
              <a:t> a lato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chiesto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endParaRPr lang="en-US" dirty="0"/>
          </a:p>
          <a:p>
            <a:pPr algn="ctr"/>
            <a:r>
              <a:rPr lang="en-US" dirty="0"/>
              <a:t>di </a:t>
            </a:r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da 1 a 3 per </a:t>
            </a:r>
            <a:r>
              <a:rPr lang="en-US" dirty="0" err="1"/>
              <a:t>scegliere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geometrica</a:t>
            </a:r>
            <a:r>
              <a:rPr lang="en-US" dirty="0"/>
              <a:t>,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chiesto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quest’ultima</a:t>
            </a:r>
            <a:r>
              <a:rPr lang="en-US" dirty="0"/>
              <a:t> per </a:t>
            </a:r>
            <a:r>
              <a:rPr lang="en-US" dirty="0" err="1"/>
              <a:t>poterne</a:t>
            </a:r>
            <a:r>
              <a:rPr lang="en-US" dirty="0"/>
              <a:t> </a:t>
            </a:r>
            <a:r>
              <a:rPr lang="en-US" dirty="0" err="1"/>
              <a:t>ottenere</a:t>
            </a:r>
            <a:r>
              <a:rPr lang="en-US" dirty="0"/>
              <a:t> il </a:t>
            </a:r>
            <a:r>
              <a:rPr lang="en-US" dirty="0" err="1"/>
              <a:t>perimetro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EA730-ED5C-9D0F-2544-D6D9E9E5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9" y="1352550"/>
            <a:ext cx="563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7B51D-6F1A-2ADE-A85A-A6573B8F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6" y="1328737"/>
            <a:ext cx="4171950" cy="420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FF884-4F4A-E4EC-BEE6-6A27F1E6996C}"/>
              </a:ext>
            </a:extLst>
          </p:cNvPr>
          <p:cNvSpPr txBox="1"/>
          <p:nvPr/>
        </p:nvSpPr>
        <p:spPr>
          <a:xfrm>
            <a:off x="7233393" y="2967335"/>
            <a:ext cx="383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lato è possible </a:t>
            </a:r>
            <a:r>
              <a:rPr lang="en-US" dirty="0" err="1"/>
              <a:t>vedere</a:t>
            </a:r>
            <a:r>
              <a:rPr lang="en-US" dirty="0"/>
              <a:t> un </a:t>
            </a:r>
            <a:r>
              <a:rPr lang="en-US" dirty="0" err="1"/>
              <a:t>esempio</a:t>
            </a:r>
            <a:r>
              <a:rPr lang="en-US" dirty="0"/>
              <a:t> del </a:t>
            </a:r>
            <a:r>
              <a:rPr lang="en-US" dirty="0" err="1"/>
              <a:t>programma</a:t>
            </a:r>
            <a:r>
              <a:rPr lang="en-US" dirty="0"/>
              <a:t> in </a:t>
            </a:r>
            <a:r>
              <a:rPr lang="en-US" dirty="0" err="1"/>
              <a:t>esecuzione</a:t>
            </a:r>
            <a:r>
              <a:rPr lang="en-US" dirty="0"/>
              <a:t> per </a:t>
            </a:r>
            <a:r>
              <a:rPr lang="en-US" dirty="0" err="1"/>
              <a:t>ognuna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3 </a:t>
            </a:r>
            <a:r>
              <a:rPr lang="en-US" dirty="0" err="1"/>
              <a:t>casistiche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7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5</cp:revision>
  <dcterms:created xsi:type="dcterms:W3CDTF">2023-12-13T12:55:57Z</dcterms:created>
  <dcterms:modified xsi:type="dcterms:W3CDTF">2023-12-13T13:03:36Z</dcterms:modified>
</cp:coreProperties>
</file>