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86DF-900A-9A7A-62AD-A3DE3A3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DD45-C00A-440B-C9D3-909E932E9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D945-CCA6-7021-B004-155893DE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5547-0E8C-539B-26EA-3798A94C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2514-3507-6FA2-E8B8-FEA10E6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29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0466-46E3-AF0F-56A7-ADDBF030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599E1-38A2-0D38-7E02-F4B90F83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44CC-9D85-0071-6A96-D7E8A995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E8D0-4634-4F99-02DB-0B9E1561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4CD1-3275-9997-A78A-5B3FF7AE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50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14E90-1473-E41A-1218-FA8C77A72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46AB-1AD6-3F42-95D2-04058CA5A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37A3-8873-5222-A2ED-E771F45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0868-BBE5-2AFE-5FAF-4093F2E5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BE60-D2C0-8D3A-CFC9-119A2BED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4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8CB1-5A69-A1AB-A5A8-6337749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C06B-7ADE-866E-32C2-E541E7C4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5474-56ED-FB1B-A4EC-6E4A5FDE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0826-8629-7ABA-6649-0905247B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CEE1-8682-8DC7-3A34-4FCC8B20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D007-8A11-4E6F-D8EA-4A537BA1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7415-1971-47A2-C54B-B8500F3A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AF7E-2A13-47F0-6E00-D411A740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B9F8-A6D0-AF1A-96AC-8B053EB8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D547-9EAB-8E03-748A-8C0B9D2B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82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EA13-EDC7-4F64-96B2-674670C0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818D-87CB-D985-754B-8FED89CDB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62FEC-6F05-417D-4A40-E9555822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FF7E-9994-87F2-2A99-0D2A2C6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0CCB9-8F3A-FA4C-04E6-8CB9A4FE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C0BBC-D8FA-65D2-B6AC-F6525E6E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67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757B-E7CB-D0C5-424A-FF97AF7A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6CC5-7F30-2D91-8EF2-EB11B94BF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C46B-5771-5D61-BC4C-4529BA34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C00E4-C91B-FE3A-BDDE-E101EFE55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66C0A-4558-249B-BF37-E58794B0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61CE0-71C2-456F-8261-C774820B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0F8D2-ED66-8D51-C648-D14AA815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C4D80-026C-9F66-9C20-C0F7DEFA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0C8A-86C2-DE8F-3BB9-357A5E9B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79929-BC41-3F84-33C9-5ABAB90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2C7A3-1B09-C4CD-ABE7-AF3B6810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A187C-DDE4-8DCA-119A-EFAD7122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6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FAD83-3198-9CD5-766B-8A3B8360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33DF7-B86B-F86A-A024-D1670730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0C939-64A0-0F1D-72D1-9C8EF7B8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1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322D-A958-F617-CD93-A9E272A3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92E1-D8A5-A7C3-FC87-E942B4AB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8D2E6-CF32-4E5E-72F9-936D461E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4ABE-C235-02D4-CA0B-A8C5BBDA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ADA0-01F8-FFEC-A547-F70165AA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8516-FFA1-E9BA-76F0-6F0B51BD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9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8A7-37B0-1B80-D3C8-F925EEB7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46F03-3276-AD80-524C-512E2875D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BE8C9-E95A-F228-FC22-5FA24C71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0B18D-0C42-BD5F-8751-627EBAB6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4528D-27B7-8EF2-C92D-F9F26817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31E07-2755-5EFA-886B-3F4CAE64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92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6094-F5A8-E977-60A0-E586D764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4D3BA-6A26-A9B0-B22F-F86E14AD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C3F4-B6BC-AD72-A304-46216AE5F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471F-9C49-4D0D-AA29-807401A480BB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9747-CC3F-006E-0B88-74D658339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5155-22E9-087E-8B97-804692E6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861C-5A20-48A5-8150-FA6EB044557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8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8067F-D35D-5668-C70B-880D8C38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4" y="0"/>
            <a:ext cx="1090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AFBAB-06C6-43A3-36B4-DD04C3637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6" y="0"/>
            <a:ext cx="1089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3</cp:revision>
  <dcterms:created xsi:type="dcterms:W3CDTF">2024-01-08T15:43:56Z</dcterms:created>
  <dcterms:modified xsi:type="dcterms:W3CDTF">2024-01-09T15:47:41Z</dcterms:modified>
</cp:coreProperties>
</file>