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8071-89ED-0BE8-2A10-30CFE3251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24D78-74A4-7DC7-BABD-05778209B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86370-A296-C9EC-16A1-606A1ED0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7E1-FC66-4710-8EFD-573E883B449F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A7AF-DB2C-4195-5430-A0F3F7D4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5C0B-9ACC-EC41-1C4A-572B5C5D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AA3D-8D4D-4A28-B53E-71A16E4BF5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33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514B-2899-7BBA-FB67-7B36804C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A217A-3EF5-90AF-A3BC-493B81291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FA1F-23AA-A46F-A5EB-97EF7F17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7E1-FC66-4710-8EFD-573E883B449F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DBBC-A973-F71B-E9FC-79D1DD75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7408-0D3C-6158-CAA4-C4AE5CA2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AA3D-8D4D-4A28-B53E-71A16E4BF5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78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3A25A-42A0-B173-C294-6EC140D9E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0EA0E-2598-5DC8-096F-1090A1D72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A205-D66F-7737-8A06-5C39C458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7E1-FC66-4710-8EFD-573E883B449F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2E5EE-F4EB-970C-B6CD-4B088885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7F2F-DDB3-8559-94C0-0321AE0C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AA3D-8D4D-4A28-B53E-71A16E4BF5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6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A03B-39AE-B6B8-5933-FBB1EFA1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2085-92DB-1944-D988-D2024330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43957-A940-3AE2-549C-BFB77DC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7E1-FC66-4710-8EFD-573E883B449F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8B0D-7F94-B039-B0F7-F369A6ED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DC34-CFA9-085C-F398-C25EE43F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AA3D-8D4D-4A28-B53E-71A16E4BF5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7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41E5-AD97-146D-F0A7-C6ABDB36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F2CDE-5B83-0E08-99C3-9578A902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3EC3-526A-D509-2A9C-EF54116A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7E1-FC66-4710-8EFD-573E883B449F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D730-754F-ADD9-0D85-66539BB1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6346-5A78-0C76-943C-4999EED8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AA3D-8D4D-4A28-B53E-71A16E4BF5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34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E3A2-55DF-DE7A-CE3C-14201CCA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4498-3D71-8B6F-731D-CD06AFFE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10B92-1036-6DF2-6237-28C363221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8A30B-B769-853D-A3D3-23D6E0C2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7E1-FC66-4710-8EFD-573E883B449F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8FC4A-35F1-D127-2823-99B27AF1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333A4-074E-E1DA-1867-84B160D4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AA3D-8D4D-4A28-B53E-71A16E4BF5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00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D54D-2ECE-7628-BE43-A9270B65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5788-9523-F983-56E8-BCF934F6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A4DF4-B5F8-27B5-95CA-2883D3744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DD7CB-AB41-0F73-9229-1F782A3B3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3864A-E37F-CC3D-EA60-D36AD61C0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F4791-AF3C-9B1D-D8A6-38D35D29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7E1-FC66-4710-8EFD-573E883B449F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4CEE3-C8EC-8F4B-E8F0-1D10E146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9A598-6A3E-D05B-6F11-8E2F6B15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AA3D-8D4D-4A28-B53E-71A16E4BF5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0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DEBA-74B0-730B-9D31-C4325103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37DE0-3B74-915A-FB07-D8FB4430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7E1-FC66-4710-8EFD-573E883B449F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8A522-E6DE-C2D5-0DDE-47F70A4B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8015A-D6D2-05E6-F060-DAD46382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AA3D-8D4D-4A28-B53E-71A16E4BF5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7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57F4E-C054-EEEB-9CB4-89B95AD7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7E1-FC66-4710-8EFD-573E883B449F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ECCAF-22A4-B4CC-0CCA-2C743901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8D99-86A5-C472-7610-39F3021D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AA3D-8D4D-4A28-B53E-71A16E4BF5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50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EAF9-BAB5-FE1C-2410-0204CD1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A6B7-5251-6732-CEFE-7965DD3C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8C2B6-D997-42BE-0717-3D5CBB983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45EC7-F074-4E83-EABE-80166717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7E1-FC66-4710-8EFD-573E883B449F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66F2A-32B5-919A-30BB-6E1715BC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7B129-E1C4-6D09-1C98-8D52AB75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AA3D-8D4D-4A28-B53E-71A16E4BF5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8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19D0-099D-D4E7-AD00-C8C3C2BF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731FA-A6DE-C71C-7F2C-36595675E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47BF-ADC9-4EE9-F574-5CAFEBDE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6B5E6-3505-8C8A-AAE3-B958B5AD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7E1-FC66-4710-8EFD-573E883B449F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47ECE-F04B-8D0A-DE31-4C5A984D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C49C7-110E-7372-E911-7BECA542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AA3D-8D4D-4A28-B53E-71A16E4BF5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03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01AB1-F943-A08A-7CCB-1A6E0766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3EF9-5670-DA89-5C5C-69818D49B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E6AB-41A8-137E-14DB-8E8B79BE3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E7E1-FC66-4710-8EFD-573E883B449F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6618-FA44-7F1C-C984-D3AB8C763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B4D7-F019-9DD4-BAFD-3875BBDCB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AA3D-8D4D-4A28-B53E-71A16E4BF5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50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mitnick@defensivethinking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59212-8EB5-4E3D-A891-4DCF3997D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0" y="914049"/>
            <a:ext cx="6687483" cy="5029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AC1A9-1AA1-EA6D-197C-9E2CC041F772}"/>
              </a:ext>
            </a:extLst>
          </p:cNvPr>
          <p:cNvSpPr txBox="1"/>
          <p:nvPr/>
        </p:nvSpPr>
        <p:spPr>
          <a:xfrm>
            <a:off x="7383566" y="241333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</a:t>
            </a:r>
            <a:r>
              <a:rPr lang="en-US" dirty="0" err="1"/>
              <a:t>una</a:t>
            </a:r>
            <a:r>
              <a:rPr lang="en-US" dirty="0"/>
              <a:t> prima </a:t>
            </a:r>
            <a:r>
              <a:rPr lang="en-US" dirty="0" err="1"/>
              <a:t>ricerca</a:t>
            </a:r>
            <a:r>
              <a:rPr lang="en-US" dirty="0"/>
              <a:t> del target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Maltego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spuntate</a:t>
            </a:r>
            <a:r>
              <a:rPr lang="en-US" dirty="0"/>
              <a:t> diverse mail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kmitnick@defensivethking.com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dopo un </a:t>
            </a:r>
            <a:r>
              <a:rPr lang="en-US" dirty="0" err="1"/>
              <a:t>ulteriore</a:t>
            </a:r>
            <a:r>
              <a:rPr lang="en-US" dirty="0"/>
              <a:t> </a:t>
            </a:r>
            <a:r>
              <a:rPr lang="en-US" dirty="0" err="1"/>
              <a:t>approfondimento</a:t>
            </a:r>
            <a:r>
              <a:rPr lang="en-US" dirty="0"/>
              <a:t> </a:t>
            </a:r>
            <a:r>
              <a:rPr lang="en-US" dirty="0" err="1"/>
              <a:t>sembra</a:t>
            </a:r>
            <a:r>
              <a:rPr lang="en-US" dirty="0"/>
              <a:t> </a:t>
            </a:r>
            <a:r>
              <a:rPr lang="en-US" dirty="0" err="1"/>
              <a:t>riportare</a:t>
            </a:r>
            <a:r>
              <a:rPr lang="en-US" dirty="0"/>
              <a:t> al </a:t>
            </a:r>
            <a:r>
              <a:rPr lang="en-US" dirty="0" err="1"/>
              <a:t>sito</a:t>
            </a:r>
            <a:r>
              <a:rPr lang="en-US" dirty="0"/>
              <a:t> defensivethking.com,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sembra</a:t>
            </a:r>
            <a:r>
              <a:rPr lang="en-US" dirty="0"/>
              <a:t> </a:t>
            </a:r>
            <a:r>
              <a:rPr lang="en-US" dirty="0" err="1"/>
              <a:t>esistere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0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43033-3590-D3C0-7548-7E571CA5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9" y="316690"/>
            <a:ext cx="6571716" cy="6224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4355D-DE23-E50C-FD11-05547A89EF1B}"/>
              </a:ext>
            </a:extLst>
          </p:cNvPr>
          <p:cNvSpPr txBox="1"/>
          <p:nvPr/>
        </p:nvSpPr>
        <p:spPr>
          <a:xfrm>
            <a:off x="7486117" y="2136337"/>
            <a:ext cx="3666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</a:t>
            </a:r>
            <a:r>
              <a:rPr lang="en-US" dirty="0" err="1"/>
              <a:t>una</a:t>
            </a:r>
            <a:r>
              <a:rPr lang="en-US" dirty="0"/>
              <a:t> prima </a:t>
            </a:r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google </a:t>
            </a:r>
            <a:r>
              <a:rPr lang="en-US" dirty="0" err="1"/>
              <a:t>scopro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il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società</a:t>
            </a:r>
            <a:r>
              <a:rPr lang="en-US" dirty="0"/>
              <a:t> è </a:t>
            </a:r>
            <a:r>
              <a:rPr lang="en-US" dirty="0" err="1"/>
              <a:t>scritto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errata </a:t>
            </a:r>
            <a:r>
              <a:rPr lang="en-US" dirty="0" err="1"/>
              <a:t>nella</a:t>
            </a:r>
            <a:r>
              <a:rPr lang="en-US" dirty="0"/>
              <a:t> mail e </a:t>
            </a:r>
            <a:r>
              <a:rPr lang="en-US" dirty="0" err="1"/>
              <a:t>che</a:t>
            </a:r>
            <a:r>
              <a:rPr lang="en-US" dirty="0"/>
              <a:t> Mitnick </a:t>
            </a:r>
            <a:r>
              <a:rPr lang="en-US" dirty="0" err="1"/>
              <a:t>possiede</a:t>
            </a:r>
            <a:r>
              <a:rPr lang="en-US" dirty="0"/>
              <a:t>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società</a:t>
            </a:r>
            <a:r>
              <a:rPr lang="en-US" dirty="0"/>
              <a:t> </a:t>
            </a:r>
            <a:r>
              <a:rPr lang="en-US" dirty="0" err="1"/>
              <a:t>chiamata</a:t>
            </a:r>
            <a:r>
              <a:rPr lang="en-US" dirty="0"/>
              <a:t> Defensive Thinking, il cui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indirizzo</a:t>
            </a:r>
            <a:r>
              <a:rPr lang="en-US" dirty="0"/>
              <a:t> è www.defensivethinking.com</a:t>
            </a:r>
          </a:p>
          <a:p>
            <a:r>
              <a:rPr lang="en-US" dirty="0" err="1"/>
              <a:t>Questo</a:t>
            </a:r>
            <a:r>
              <a:rPr lang="en-US" dirty="0"/>
              <a:t> porta a </a:t>
            </a:r>
            <a:r>
              <a:rPr lang="en-US" dirty="0" err="1"/>
              <a:t>pensare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prima mail </a:t>
            </a:r>
            <a:r>
              <a:rPr lang="en-US" dirty="0" err="1"/>
              <a:t>trovata</a:t>
            </a:r>
            <a:r>
              <a:rPr lang="en-US" dirty="0"/>
              <a:t> fosse fake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392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2B72A-1B5A-67E8-38FE-2A4D626B4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4" y="2481130"/>
            <a:ext cx="8030696" cy="1895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873C0-9FAE-DE2D-4CD6-533CC4416B33}"/>
              </a:ext>
            </a:extLst>
          </p:cNvPr>
          <p:cNvSpPr txBox="1"/>
          <p:nvPr/>
        </p:nvSpPr>
        <p:spPr>
          <a:xfrm>
            <a:off x="8802169" y="2481130"/>
            <a:ext cx="2803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Correggendo</a:t>
            </a:r>
            <a:r>
              <a:rPr lang="en-US" dirty="0"/>
              <a:t> la query come </a:t>
            </a:r>
            <a:r>
              <a:rPr lang="en-US" dirty="0" err="1"/>
              <a:t>suggerito</a:t>
            </a:r>
            <a:r>
              <a:rPr lang="en-US" dirty="0"/>
              <a:t> da Google </a:t>
            </a:r>
            <a:r>
              <a:rPr lang="en-US" dirty="0" err="1"/>
              <a:t>spunta</a:t>
            </a:r>
            <a:r>
              <a:rPr lang="en-US" dirty="0"/>
              <a:t> un </a:t>
            </a:r>
            <a:r>
              <a:rPr lang="en-US" dirty="0" err="1"/>
              <a:t>articolo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 il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Mitnick è il </a:t>
            </a:r>
            <a:r>
              <a:rPr lang="en-US" dirty="0" err="1"/>
              <a:t>cofondatore</a:t>
            </a:r>
            <a:r>
              <a:rPr lang="en-US" dirty="0"/>
              <a:t> di </a:t>
            </a:r>
            <a:r>
              <a:rPr lang="en-US" dirty="0" err="1"/>
              <a:t>suddetta</a:t>
            </a:r>
            <a:r>
              <a:rPr lang="en-US" dirty="0"/>
              <a:t> </a:t>
            </a:r>
            <a:r>
              <a:rPr lang="en-US" dirty="0" err="1"/>
              <a:t>società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131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0A777-22DE-0DD3-E9BC-2CC8EF77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36" y="1219200"/>
            <a:ext cx="8639175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2A82B4-55D1-EB96-BCD4-B7E399BECF77}"/>
              </a:ext>
            </a:extLst>
          </p:cNvPr>
          <p:cNvSpPr txBox="1"/>
          <p:nvPr/>
        </p:nvSpPr>
        <p:spPr>
          <a:xfrm>
            <a:off x="9210630" y="1997839"/>
            <a:ext cx="2674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Cercando</a:t>
            </a:r>
            <a:r>
              <a:rPr lang="en-US" dirty="0"/>
              <a:t> il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Google </a:t>
            </a:r>
            <a:r>
              <a:rPr lang="en-US" dirty="0" err="1"/>
              <a:t>sembra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scritto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diversa</a:t>
            </a:r>
            <a:r>
              <a:rPr lang="en-US" dirty="0"/>
              <a:t> dal primo </a:t>
            </a:r>
            <a:r>
              <a:rPr lang="en-US" dirty="0" err="1"/>
              <a:t>articolo</a:t>
            </a:r>
            <a:r>
              <a:rPr lang="en-US" dirty="0"/>
              <a:t> </a:t>
            </a:r>
            <a:r>
              <a:rPr lang="en-US" dirty="0" err="1"/>
              <a:t>trovato</a:t>
            </a:r>
            <a:r>
              <a:rPr lang="en-US" dirty="0"/>
              <a:t> (possible </a:t>
            </a:r>
            <a:r>
              <a:rPr lang="en-US" dirty="0" err="1"/>
              <a:t>cambio</a:t>
            </a:r>
            <a:r>
              <a:rPr lang="en-US" dirty="0"/>
              <a:t> di </a:t>
            </a:r>
            <a:r>
              <a:rPr lang="en-US" dirty="0" err="1"/>
              <a:t>nome</a:t>
            </a:r>
            <a:r>
              <a:rPr lang="en-US" dirty="0"/>
              <a:t> di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tempo) e come secondo </a:t>
            </a:r>
            <a:r>
              <a:rPr lang="en-US" dirty="0" err="1"/>
              <a:t>risultato</a:t>
            </a:r>
            <a:r>
              <a:rPr lang="en-US" dirty="0"/>
              <a:t> </a:t>
            </a:r>
            <a:r>
              <a:rPr lang="en-US" dirty="0" err="1"/>
              <a:t>spunta</a:t>
            </a:r>
            <a:r>
              <a:rPr lang="en-US" dirty="0"/>
              <a:t> il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un’altra</a:t>
            </a:r>
            <a:r>
              <a:rPr lang="en-US" dirty="0"/>
              <a:t> </a:t>
            </a:r>
            <a:r>
              <a:rPr lang="en-US" dirty="0" err="1"/>
              <a:t>azienda</a:t>
            </a:r>
            <a:r>
              <a:rPr lang="en-US" dirty="0"/>
              <a:t> </a:t>
            </a:r>
            <a:r>
              <a:rPr lang="en-US" dirty="0" err="1"/>
              <a:t>fondata</a:t>
            </a:r>
            <a:r>
              <a:rPr lang="en-US" dirty="0"/>
              <a:t> da Mitnick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540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C0780-9B59-1525-B0B1-C6DE7ABA2AE5}"/>
              </a:ext>
            </a:extLst>
          </p:cNvPr>
          <p:cNvSpPr txBox="1"/>
          <p:nvPr/>
        </p:nvSpPr>
        <p:spPr>
          <a:xfrm>
            <a:off x="1" y="2967335"/>
            <a:ext cx="12192000" cy="1200329"/>
          </a:xfrm>
          <a:prstGeom prst="rect">
            <a:avLst/>
          </a:prstGeom>
          <a:noFill/>
        </p:spPr>
        <p:txBody>
          <a:bodyPr wrap="square" lIns="360000" rIns="360000" rtlCol="0">
            <a:spAutoFit/>
          </a:bodyPr>
          <a:lstStyle/>
          <a:p>
            <a:pPr algn="ctr"/>
            <a:r>
              <a:rPr lang="en-US" dirty="0" err="1"/>
              <a:t>Conclusioni</a:t>
            </a:r>
            <a:br>
              <a:rPr lang="en-US" dirty="0"/>
            </a:br>
            <a:endParaRPr lang="en-US" dirty="0"/>
          </a:p>
          <a:p>
            <a:r>
              <a:rPr lang="it-IT" dirty="0"/>
              <a:t>Dalla ricerca si evince che Kevin </a:t>
            </a:r>
            <a:r>
              <a:rPr lang="it-IT" dirty="0" err="1"/>
              <a:t>Mitnick</a:t>
            </a:r>
            <a:r>
              <a:rPr lang="it-IT" dirty="0"/>
              <a:t> è un imprenditore che ha fondato almeno due aziende di sicurezza informatica e molto probabilmente è anche un esperto nel campo</a:t>
            </a:r>
          </a:p>
        </p:txBody>
      </p:sp>
    </p:spTree>
    <p:extLst>
      <p:ext uri="{BB962C8B-B14F-4D97-AF65-F5344CB8AC3E}">
        <p14:creationId xmlns:p14="http://schemas.microsoft.com/office/powerpoint/2010/main" val="6674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2</cp:revision>
  <dcterms:created xsi:type="dcterms:W3CDTF">2024-01-09T13:06:21Z</dcterms:created>
  <dcterms:modified xsi:type="dcterms:W3CDTF">2024-01-09T13:12:22Z</dcterms:modified>
</cp:coreProperties>
</file>