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76DD-3517-B7D7-5CC4-AD0C551A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D2D7-063C-ED13-A274-BF001386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07FF-1B35-A07F-3DA0-70806FB3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E959-4BD1-9D78-ABF0-6A07B5DD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665F-FD98-7ABA-47E1-16FC7EB3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2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604A-777D-5205-124D-669CE017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F5849-6608-84B7-A6F2-957322D7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9E6E-A1E8-903E-12D3-195E4515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E6F7-A0FD-25A2-0876-C4C2394C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1070-83C5-2C5E-B39B-E84A8BE6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21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EE090-DF7D-9D1E-B105-A033DEE5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9E1A0-7F53-FC89-7CD3-9D4A053A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EE80-4CE9-0FEC-2614-533C5CFD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6F8C-DE5C-D721-C688-CD8280D7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0F3F-9682-B021-074B-E8CF607A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2282-0B61-464B-A3DD-97EDD67B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3574-8B74-78CD-3EBD-4AF3548A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A8CE-24F3-26F7-0417-84B85EB7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7E33-4E49-BB61-A12C-0ABA64B8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9E4B-C22A-AE8B-AA54-26229CD8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0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B768-D849-B296-DC2D-6552FDFB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77F5-0623-B80E-48E7-ED8198B7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FAE7-F43A-C166-FF76-72956166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1FB3-8493-4B11-8D72-484369A1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F7B6-AC9B-3EC7-EDB8-C1CE16E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6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14E-91AB-114D-FC59-3C9EAECC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A508-526F-E71A-752E-425DEAF8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96432-8A4E-5AC8-BD57-F9ECA580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C036-D44C-DF92-E271-D76E910B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FA32-1FAE-FD4E-C3F4-243F0FE8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6CF0-6357-737B-27B7-90B8982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1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F183-7880-E6FC-2B9F-55E6805F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A86F-1520-2FFC-AE82-BCE9F867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1C0-E3F5-9F60-BB70-CDF8276E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94F21-15B4-44BB-05CE-79AFC705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89A2B-F26B-0C0E-E660-BEC859773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84F01-124C-4C35-3127-168E1310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A7350-6639-BD34-29DF-140ACA64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6E395-C596-9891-2337-8124AA2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0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DFEB-050A-5D2B-1555-60EC1000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E44CC-F7B3-D6F5-D37D-05903C7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AF37-836E-2F68-0B01-C84B608A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6833-9550-EBA2-62D5-4F1CC72A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3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2AD8-ADF3-BFA7-A023-2E044402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0455E-04F9-C2B9-F217-5689DDB1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9E6D-97E8-1A5B-671B-C3AA2F7E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29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AFD2-D281-153A-3C5D-0A6D5C78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0B97-C54E-0EED-19AE-7A26029C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AC47A-6B9E-3D8A-13D0-4672C32C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C915-F58C-79A4-1307-803F541E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5E44D-152B-5F01-0FA8-5E178BE2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6FF9-2369-859F-ECF0-29E10B60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8D5E-2FEE-0B43-6238-1BD472B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E430C-0DAC-0D37-8854-78297D5D0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5581-6FA5-9078-17EE-CDD6797B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57A3-5910-B3FB-89D8-B5F1A1DA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33A8-5A01-46CC-E678-61865562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E919-D76D-E3AA-09DF-4166EE4E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339AF-5A8F-7FF7-E8BB-A2BEDC4D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1F23-C263-C500-3235-2257F1A5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B81C-1CEC-69D9-7BEA-EC577E62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C634-3E2B-44ED-819E-9A145BDEB8C2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5B85-81C3-3DDE-D599-676C9FC81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EA74A-8DF0-BAC7-F1F5-7029F426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C0A8-4A76-449B-B289-4CCDE5501C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9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F6C10-85B8-DC70-6DD1-EA66444FFEBC}"/>
              </a:ext>
            </a:extLst>
          </p:cNvPr>
          <p:cNvSpPr txBox="1"/>
          <p:nvPr/>
        </p:nvSpPr>
        <p:spPr>
          <a:xfrm>
            <a:off x="3421101" y="264919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Scansione</a:t>
            </a:r>
            <a:r>
              <a:rPr lang="en-US"/>
              <a:t> Target </a:t>
            </a:r>
            <a:r>
              <a:rPr lang="en-US" err="1"/>
              <a:t>Metasploitable</a:t>
            </a:r>
            <a:r>
              <a:rPr lang="en-US"/>
              <a:t> con IP 192.168.50.101</a:t>
            </a:r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DF3DA-007B-1DDD-5C6A-3C328FCC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9" y="977445"/>
            <a:ext cx="6321352" cy="5711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95AE-07F9-8F74-8A33-157ECEB1F19E}"/>
              </a:ext>
            </a:extLst>
          </p:cNvPr>
          <p:cNvSpPr txBox="1"/>
          <p:nvPr/>
        </p:nvSpPr>
        <p:spPr>
          <a:xfrm>
            <a:off x="7127193" y="2690336"/>
            <a:ext cx="4677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Nello</a:t>
            </a:r>
            <a:r>
              <a:rPr lang="en-US"/>
              <a:t> scan in </a:t>
            </a:r>
            <a:r>
              <a:rPr lang="en-US" err="1"/>
              <a:t>allegato</a:t>
            </a:r>
            <a:r>
              <a:rPr lang="en-US"/>
              <a:t> ho </a:t>
            </a:r>
            <a:r>
              <a:rPr lang="en-US" err="1"/>
              <a:t>effettuato</a:t>
            </a:r>
            <a:r>
              <a:rPr lang="en-US"/>
              <a:t> un OS fingerprint </a:t>
            </a:r>
            <a:r>
              <a:rPr lang="en-US" err="1"/>
              <a:t>usando</a:t>
            </a:r>
            <a:r>
              <a:rPr lang="en-US"/>
              <a:t> il </a:t>
            </a:r>
            <a:r>
              <a:rPr lang="en-US" err="1"/>
              <a:t>parametro</a:t>
            </a:r>
            <a:r>
              <a:rPr lang="en-US"/>
              <a:t> –O</a:t>
            </a:r>
          </a:p>
          <a:p>
            <a:endParaRPr lang="en-US"/>
          </a:p>
          <a:p>
            <a:r>
              <a:rPr lang="en-US" err="1"/>
              <a:t>Dallo</a:t>
            </a:r>
            <a:r>
              <a:rPr lang="en-US"/>
              <a:t> scan </a:t>
            </a:r>
            <a:r>
              <a:rPr lang="en-US" err="1"/>
              <a:t>si</a:t>
            </a:r>
            <a:r>
              <a:rPr lang="en-US"/>
              <a:t> evince </a:t>
            </a:r>
            <a:r>
              <a:rPr lang="en-US" err="1"/>
              <a:t>che</a:t>
            </a:r>
            <a:r>
              <a:rPr lang="en-US"/>
              <a:t> il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operativo</a:t>
            </a:r>
            <a:r>
              <a:rPr lang="en-US"/>
              <a:t> </a:t>
            </a:r>
            <a:r>
              <a:rPr lang="en-US" err="1"/>
              <a:t>utilizzato</a:t>
            </a:r>
            <a:r>
              <a:rPr lang="en-US"/>
              <a:t> è Linux 2.6.9 – 2.6.33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1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19CA7-E3E4-E588-06A3-B1560AB8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0" y="980036"/>
            <a:ext cx="4944165" cy="532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B808B-8E1F-FBFB-1401-85E6DD633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38" y="980036"/>
            <a:ext cx="4934639" cy="5325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A03E7-19BE-ABF5-BAA6-A6E01F242FB5}"/>
              </a:ext>
            </a:extLst>
          </p:cNvPr>
          <p:cNvSpPr txBox="1"/>
          <p:nvPr/>
        </p:nvSpPr>
        <p:spPr>
          <a:xfrm>
            <a:off x="1" y="229580"/>
            <a:ext cx="1254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Scan SYN e TCP Connect</a:t>
            </a:r>
            <a:br>
              <a:rPr lang="en-US"/>
            </a:br>
            <a:r>
              <a:rPr lang="en-US"/>
              <a:t>La </a:t>
            </a:r>
            <a:r>
              <a:rPr lang="en-US" err="1"/>
              <a:t>differenza</a:t>
            </a:r>
            <a:r>
              <a:rPr lang="en-US"/>
              <a:t> </a:t>
            </a:r>
            <a:r>
              <a:rPr lang="en-US" err="1"/>
              <a:t>fra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due è </a:t>
            </a:r>
            <a:r>
              <a:rPr lang="en-US" err="1"/>
              <a:t>che</a:t>
            </a:r>
            <a:r>
              <a:rPr lang="en-US"/>
              <a:t> il SYN </a:t>
            </a:r>
            <a:r>
              <a:rPr lang="en-US" err="1"/>
              <a:t>richiede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privilegi</a:t>
            </a:r>
            <a:r>
              <a:rPr lang="en-US"/>
              <a:t> di root per </a:t>
            </a:r>
            <a:r>
              <a:rPr lang="en-US" err="1"/>
              <a:t>essere</a:t>
            </a:r>
            <a:r>
              <a:rPr lang="en-US"/>
              <a:t> </a:t>
            </a:r>
            <a:r>
              <a:rPr lang="en-US" err="1"/>
              <a:t>eseguito</a:t>
            </a:r>
            <a:r>
              <a:rPr lang="en-US"/>
              <a:t> ed è </a:t>
            </a:r>
            <a:r>
              <a:rPr lang="en-US" err="1"/>
              <a:t>più</a:t>
            </a:r>
            <a:r>
              <a:rPr lang="en-US"/>
              <a:t> stealth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77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5B897-5515-A10C-7DB6-A4DF11B1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3" y="571500"/>
            <a:ext cx="8543925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480C9-4B61-3B43-AF57-8F7053D82FFF}"/>
              </a:ext>
            </a:extLst>
          </p:cNvPr>
          <p:cNvSpPr txBox="1"/>
          <p:nvPr/>
        </p:nvSpPr>
        <p:spPr>
          <a:xfrm>
            <a:off x="9257010" y="2136338"/>
            <a:ext cx="2546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 scan in </a:t>
            </a:r>
            <a:r>
              <a:rPr lang="en-US" err="1"/>
              <a:t>allegato</a:t>
            </a:r>
            <a:r>
              <a:rPr lang="en-US"/>
              <a:t> è un version detection </a:t>
            </a:r>
            <a:r>
              <a:rPr lang="en-US" err="1"/>
              <a:t>eseguito</a:t>
            </a:r>
            <a:r>
              <a:rPr lang="en-US"/>
              <a:t> </a:t>
            </a:r>
            <a:r>
              <a:rPr lang="en-US" err="1"/>
              <a:t>tramite</a:t>
            </a:r>
            <a:r>
              <a:rPr lang="en-US"/>
              <a:t> il </a:t>
            </a:r>
            <a:r>
              <a:rPr lang="en-US" err="1"/>
              <a:t>parametro</a:t>
            </a:r>
            <a:r>
              <a:rPr lang="en-US"/>
              <a:t> –</a:t>
            </a:r>
            <a:r>
              <a:rPr lang="en-US" err="1"/>
              <a:t>sV</a:t>
            </a:r>
            <a:br>
              <a:rPr lang="en-US"/>
            </a:br>
            <a:br>
              <a:rPr lang="en-US"/>
            </a:br>
            <a:r>
              <a:rPr lang="en-US"/>
              <a:t>Dal </a:t>
            </a:r>
            <a:r>
              <a:rPr lang="en-US" err="1"/>
              <a:t>risultato</a:t>
            </a:r>
            <a:r>
              <a:rPr lang="en-US"/>
              <a:t> </a:t>
            </a:r>
            <a:r>
              <a:rPr lang="en-US" err="1"/>
              <a:t>possiamo</a:t>
            </a:r>
            <a:r>
              <a:rPr lang="en-US"/>
              <a:t> </a:t>
            </a:r>
            <a:r>
              <a:rPr lang="en-US" err="1"/>
              <a:t>vedere</a:t>
            </a:r>
            <a:r>
              <a:rPr lang="en-US"/>
              <a:t> le </a:t>
            </a:r>
            <a:r>
              <a:rPr lang="en-US" err="1"/>
              <a:t>porte</a:t>
            </a:r>
            <a:r>
              <a:rPr lang="en-US"/>
              <a:t> </a:t>
            </a:r>
            <a:r>
              <a:rPr lang="en-US" err="1"/>
              <a:t>aperte</a:t>
            </a:r>
            <a:r>
              <a:rPr lang="en-US"/>
              <a:t> e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rispettivi</a:t>
            </a:r>
            <a:r>
              <a:rPr lang="en-US"/>
              <a:t> </a:t>
            </a:r>
            <a:r>
              <a:rPr lang="en-US" err="1"/>
              <a:t>servizi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ogni</a:t>
            </a:r>
            <a:r>
              <a:rPr lang="en-US"/>
              <a:t> porta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63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65E6-DC58-BC39-C195-45CFB80B4A95}"/>
              </a:ext>
            </a:extLst>
          </p:cNvPr>
          <p:cNvSpPr txBox="1"/>
          <p:nvPr/>
        </p:nvSpPr>
        <p:spPr>
          <a:xfrm>
            <a:off x="3602689" y="179461"/>
            <a:ext cx="498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Scansione</a:t>
            </a:r>
            <a:r>
              <a:rPr lang="en-US"/>
              <a:t> Target Windows 7 con IP 192.168.50.101</a:t>
            </a:r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2B61-E785-E864-9E59-992424E7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4" y="640935"/>
            <a:ext cx="6732417" cy="610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175801-7068-F9EC-B41B-5A6C90CED2C3}"/>
              </a:ext>
            </a:extLst>
          </p:cNvPr>
          <p:cNvSpPr txBox="1"/>
          <p:nvPr/>
        </p:nvSpPr>
        <p:spPr>
          <a:xfrm>
            <a:off x="7545936" y="1847260"/>
            <a:ext cx="4059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Nello</a:t>
            </a:r>
            <a:r>
              <a:rPr lang="en-US"/>
              <a:t> scan in </a:t>
            </a:r>
            <a:r>
              <a:rPr lang="en-US" err="1"/>
              <a:t>allegato</a:t>
            </a:r>
            <a:r>
              <a:rPr lang="en-US"/>
              <a:t> ho </a:t>
            </a:r>
            <a:r>
              <a:rPr lang="en-US" err="1"/>
              <a:t>cercato</a:t>
            </a:r>
            <a:r>
              <a:rPr lang="en-US"/>
              <a:t> di </a:t>
            </a:r>
            <a:r>
              <a:rPr lang="en-US" err="1"/>
              <a:t>trovare</a:t>
            </a:r>
            <a:r>
              <a:rPr lang="en-US"/>
              <a:t> </a:t>
            </a:r>
            <a:r>
              <a:rPr lang="en-US" err="1"/>
              <a:t>l’OS</a:t>
            </a:r>
            <a:r>
              <a:rPr lang="en-US"/>
              <a:t> del target </a:t>
            </a:r>
            <a:r>
              <a:rPr lang="en-US" err="1"/>
              <a:t>facendo</a:t>
            </a:r>
            <a:r>
              <a:rPr lang="en-US"/>
              <a:t> prima un OS fingerprint col </a:t>
            </a:r>
            <a:r>
              <a:rPr lang="en-US" err="1"/>
              <a:t>parametro</a:t>
            </a:r>
            <a:r>
              <a:rPr lang="en-US"/>
              <a:t> –O e dopo </a:t>
            </a:r>
            <a:r>
              <a:rPr lang="en-US" err="1"/>
              <a:t>aggiungendo</a:t>
            </a:r>
            <a:r>
              <a:rPr lang="en-US"/>
              <a:t> –</a:t>
            </a:r>
            <a:r>
              <a:rPr lang="en-US" err="1"/>
              <a:t>Pn</a:t>
            </a:r>
            <a:r>
              <a:rPr lang="en-US"/>
              <a:t> per </a:t>
            </a:r>
            <a:r>
              <a:rPr lang="en-US" err="1"/>
              <a:t>bypassare</a:t>
            </a:r>
            <a:r>
              <a:rPr lang="en-US"/>
              <a:t> il ping </a:t>
            </a:r>
            <a:r>
              <a:rPr lang="en-US" err="1"/>
              <a:t>che</a:t>
            </a:r>
            <a:r>
              <a:rPr lang="en-US"/>
              <a:t> non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accettato</a:t>
            </a:r>
            <a:r>
              <a:rPr lang="en-US"/>
              <a:t> dal firewall di Windows ma in </a:t>
            </a:r>
            <a:r>
              <a:rPr lang="en-US" err="1"/>
              <a:t>entrambi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</a:t>
            </a:r>
            <a:r>
              <a:rPr lang="en-US" err="1"/>
              <a:t>nmap</a:t>
            </a:r>
            <a:r>
              <a:rPr lang="en-US"/>
              <a:t> non è </a:t>
            </a:r>
            <a:r>
              <a:rPr lang="en-US" err="1"/>
              <a:t>riuscito</a:t>
            </a:r>
            <a:r>
              <a:rPr lang="en-US"/>
              <a:t> a </a:t>
            </a:r>
            <a:r>
              <a:rPr lang="en-US" err="1"/>
              <a:t>riconoscere</a:t>
            </a:r>
            <a:r>
              <a:rPr lang="en-US"/>
              <a:t> la </a:t>
            </a:r>
            <a:r>
              <a:rPr lang="en-US" err="1"/>
              <a:t>versione</a:t>
            </a:r>
            <a:r>
              <a:rPr lang="en-US"/>
              <a:t> del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operativo</a:t>
            </a:r>
            <a:endParaRPr lang="en-US"/>
          </a:p>
          <a:p>
            <a:endParaRPr lang="en-US"/>
          </a:p>
          <a:p>
            <a:r>
              <a:rPr lang="en-US"/>
              <a:t>Nel </a:t>
            </a:r>
            <a:r>
              <a:rPr lang="en-US" err="1"/>
              <a:t>terzo</a:t>
            </a:r>
            <a:r>
              <a:rPr lang="en-US"/>
              <a:t> scan ho </a:t>
            </a:r>
            <a:r>
              <a:rPr lang="en-US" err="1"/>
              <a:t>provato</a:t>
            </a:r>
            <a:r>
              <a:rPr lang="en-US"/>
              <a:t> a </a:t>
            </a:r>
            <a:r>
              <a:rPr lang="en-US" err="1"/>
              <a:t>disabilitare</a:t>
            </a:r>
            <a:r>
              <a:rPr lang="en-US"/>
              <a:t> il firewall di Windows ma </a:t>
            </a:r>
            <a:r>
              <a:rPr lang="en-US" err="1"/>
              <a:t>nmap</a:t>
            </a:r>
            <a:r>
              <a:rPr lang="en-US"/>
              <a:t> non </a:t>
            </a:r>
            <a:r>
              <a:rPr lang="en-US" err="1"/>
              <a:t>riesce</a:t>
            </a:r>
            <a:r>
              <a:rPr lang="en-US"/>
              <a:t> </a:t>
            </a:r>
            <a:r>
              <a:rPr lang="en-US" err="1"/>
              <a:t>comunque</a:t>
            </a:r>
            <a:r>
              <a:rPr lang="en-US"/>
              <a:t> a </a:t>
            </a:r>
            <a:r>
              <a:rPr lang="en-US" err="1"/>
              <a:t>trovare</a:t>
            </a:r>
            <a:r>
              <a:rPr lang="en-US"/>
              <a:t> il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operativo</a:t>
            </a:r>
            <a:r>
              <a:rPr lang="en-US"/>
              <a:t> </a:t>
            </a:r>
            <a:r>
              <a:rPr lang="en-US" err="1"/>
              <a:t>corrispondente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64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4</cp:revision>
  <dcterms:created xsi:type="dcterms:W3CDTF">2024-01-10T12:59:37Z</dcterms:created>
  <dcterms:modified xsi:type="dcterms:W3CDTF">2024-01-10T13:28:01Z</dcterms:modified>
</cp:coreProperties>
</file>