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D3CE-88F7-AD0D-FE92-D2E0FA49D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45AA9-3512-AC15-8FD1-D7BABEC4E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E8B56-642C-C446-56DA-7D22117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25F-EEC6-4850-A39E-303D76FCD7CD}" type="datetimeFigureOut">
              <a:rPr lang="it-IT" smtClean="0"/>
              <a:t>11/01/2024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2C45F-77B7-809B-5D27-8D398C93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2086A-32C2-2DC4-9CEF-E652A36A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E19-CE70-4207-9FF8-FA0513738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67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84ED-9A61-986B-B7FE-2F9B42BE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2093-74A5-892E-2FE0-45429909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DF1BA-5F22-D694-9215-60AF8DDC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25F-EEC6-4850-A39E-303D76FCD7CD}" type="datetimeFigureOut">
              <a:rPr lang="it-IT" smtClean="0"/>
              <a:t>11/01/2024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9EDDB-7D17-275A-7785-9864A53B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065A-8302-7766-E7B9-85EEF8F6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E19-CE70-4207-9FF8-FA0513738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92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E4F85-7003-A378-1DA1-7C85F9DA4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B97B4-89AC-44BA-0581-1FEFA5841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0A7FC-0ED9-7946-97E0-1BA8D192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25F-EEC6-4850-A39E-303D76FCD7CD}" type="datetimeFigureOut">
              <a:rPr lang="it-IT" smtClean="0"/>
              <a:t>11/01/2024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0F734-7170-486A-6B50-9F1AC7C6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EF8BC-65FA-96F9-145E-2646DCD0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E19-CE70-4207-9FF8-FA0513738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32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17FD-12C7-B4D9-C3BC-8A86D664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516B-6E02-FD0D-DED2-B913F7BC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63828-28F5-DBFF-5610-259F31D7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25F-EEC6-4850-A39E-303D76FCD7CD}" type="datetimeFigureOut">
              <a:rPr lang="it-IT" smtClean="0"/>
              <a:t>11/01/2024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4DB6D-EB40-5473-91AA-9E97C857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113F-12C4-F8EB-E20B-E39F5E87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E19-CE70-4207-9FF8-FA0513738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09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AA48-FD7D-9114-DCA5-A1FFC176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56057-3AC2-8A98-55C2-525861C0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F020-65D2-2EB6-1540-C6A076AF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25F-EEC6-4850-A39E-303D76FCD7CD}" type="datetimeFigureOut">
              <a:rPr lang="it-IT" smtClean="0"/>
              <a:t>11/01/2024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47D9-D67F-0840-C4ED-F2D981A9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F210D-F314-D191-26D4-286A5F9C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E19-CE70-4207-9FF8-FA0513738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61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4126-6D5B-C7A1-FD9B-EB777F5E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52BF-82AE-6971-B3BA-B0F6964C1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00A8E-40D5-C654-552F-A5E2AA695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0CAFE-85D0-8AF3-D847-426670F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25F-EEC6-4850-A39E-303D76FCD7CD}" type="datetimeFigureOut">
              <a:rPr lang="it-IT" smtClean="0"/>
              <a:t>11/01/2024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E109A-A6E3-5EF9-6BFA-282751E4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32A16-8CFA-406D-CD1F-B74FDAB8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E19-CE70-4207-9FF8-FA0513738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147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6F09-DD06-0323-83FC-4045FF16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88701-AD1B-DECD-4BF3-8EA74D93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C5414-B4A5-EF67-C7BC-929D6ACA1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69535-F0A0-E041-415F-EAE3EDAE3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81CB6-EAE0-FA08-E976-1471F203C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978F7-E7A0-3915-91C6-E8FC16AA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25F-EEC6-4850-A39E-303D76FCD7CD}" type="datetimeFigureOut">
              <a:rPr lang="it-IT" smtClean="0"/>
              <a:t>11/01/2024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99FE5-C797-6CC8-19A7-33DFEC87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F9CC3-56E6-C279-88A9-E0A180C6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E19-CE70-4207-9FF8-FA0513738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947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7418-27DC-6E15-E5E3-14816447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47D7F-0278-7FBB-79D9-611BE9DE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25F-EEC6-4850-A39E-303D76FCD7CD}" type="datetimeFigureOut">
              <a:rPr lang="it-IT" smtClean="0"/>
              <a:t>11/01/2024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C737A-4575-EADC-46EC-5D7B6FF9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8A2CB-C887-3704-E549-5F02EB27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E19-CE70-4207-9FF8-FA0513738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328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71096-B86A-185B-381D-A91CFCCA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25F-EEC6-4850-A39E-303D76FCD7CD}" type="datetimeFigureOut">
              <a:rPr lang="it-IT" smtClean="0"/>
              <a:t>11/01/2024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F77F7-E9A9-DC20-B985-8E187DA6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D486D-F270-AE06-0F5F-8339ED96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E19-CE70-4207-9FF8-FA0513738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24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1345-147F-CEEF-087B-E837464B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ED12-D1D9-8B86-731C-00CF0920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87C5F-09AE-17D1-8672-8BC9F7F31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42846-6BC2-52A1-FEFA-E2CCAC2B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25F-EEC6-4850-A39E-303D76FCD7CD}" type="datetimeFigureOut">
              <a:rPr lang="it-IT" smtClean="0"/>
              <a:t>11/01/2024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5EAD4-3E5A-3DF6-0DE5-F47DDF78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0946-0047-5D1B-BA80-4427D5A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E19-CE70-4207-9FF8-FA0513738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93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C255-EF5F-5456-B3F5-667AD90E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DFF87-4A30-4E4F-6882-71BD6ABC6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D86FE-5E96-CDF8-D822-49A0CD69A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51E08-46AC-DC48-1EEF-6228CA55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C25F-EEC6-4850-A39E-303D76FCD7CD}" type="datetimeFigureOut">
              <a:rPr lang="it-IT" smtClean="0"/>
              <a:t>11/01/2024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6A135-5D59-5571-97B5-57050D6F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DB673-02F5-BE56-CB55-8F437553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FE19-CE70-4207-9FF8-FA0513738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10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0B09C-2A11-25B9-B31B-F2F566C2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AEB91-5094-350F-D33C-E15B86574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E2AD9-A26B-7551-6BBC-02904D6A4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C25F-EEC6-4850-A39E-303D76FCD7CD}" type="datetimeFigureOut">
              <a:rPr lang="it-IT" smtClean="0"/>
              <a:t>11/01/2024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A569-66AD-5AE9-E688-1CFE0BA97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6561-9DA8-0488-B2D7-AAE53FFBB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FE19-CE70-4207-9FF8-FA051373861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66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3C7E7E-2E0A-C78E-59BA-206706D7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21" y="871537"/>
            <a:ext cx="7429500" cy="5114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73D0B-488B-1389-7DBC-0D7F82399BB8}"/>
              </a:ext>
            </a:extLst>
          </p:cNvPr>
          <p:cNvSpPr txBox="1"/>
          <p:nvPr/>
        </p:nvSpPr>
        <p:spPr>
          <a:xfrm>
            <a:off x="8084322" y="1443841"/>
            <a:ext cx="3264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 vulnerabilità a lato si riferisce a una versione obsolete del sistema operativo presente sulla macchina. Questa è una vulnerabilità critica perchè non essendo aggiornato ci potrebbe essere un n numero di vulnerabilità che sono state risolte nelle version successive.</a:t>
            </a:r>
          </a:p>
          <a:p>
            <a:endParaRPr lang="en-US"/>
          </a:p>
          <a:p>
            <a:r>
              <a:rPr lang="en-US"/>
              <a:t>Per risolvere in questo caso basta aggiornare il Sistema operative all’ultima versione disponibile.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3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1C3167-E1E9-48E3-02AE-D5093F74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2" y="1281112"/>
            <a:ext cx="7429500" cy="429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BAD23-E767-2689-47DC-467DB5732EAD}"/>
              </a:ext>
            </a:extLst>
          </p:cNvPr>
          <p:cNvSpPr txBox="1"/>
          <p:nvPr/>
        </p:nvSpPr>
        <p:spPr>
          <a:xfrm>
            <a:off x="8263783" y="1305341"/>
            <a:ext cx="30850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questa vulnerabilità il server VNC (Virtual Network Computing) ha una password molto debole che può essere facilmente indovinata. Questo permette a un attaccante di autenticarsi con facilità e successivamente prendere il controllo del sistema.</a:t>
            </a:r>
          </a:p>
          <a:p>
            <a:endParaRPr lang="en-US"/>
          </a:p>
          <a:p>
            <a:r>
              <a:rPr lang="en-US"/>
              <a:t>Per risolvere in questo caso bisogna cambiare la password in una più forte, possibilmente con un minimo di 8 caratteri alfanumerici.</a:t>
            </a:r>
          </a:p>
        </p:txBody>
      </p:sp>
    </p:spTree>
    <p:extLst>
      <p:ext uri="{BB962C8B-B14F-4D97-AF65-F5344CB8AC3E}">
        <p14:creationId xmlns:p14="http://schemas.microsoft.com/office/powerpoint/2010/main" val="117155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503693-EDFC-A8BA-1084-5FCDFF43039E}"/>
              </a:ext>
            </a:extLst>
          </p:cNvPr>
          <p:cNvSpPr txBox="1"/>
          <p:nvPr/>
        </p:nvSpPr>
        <p:spPr>
          <a:xfrm>
            <a:off x="8109959" y="2136337"/>
            <a:ext cx="3503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questa vulnerabilità viene usato il protocollo TLS versione 1, la quale ha delle debolezze conosciute e quindi possibilmente esploitabili da un’attaccante.</a:t>
            </a:r>
          </a:p>
          <a:p>
            <a:endParaRPr lang="en-US"/>
          </a:p>
          <a:p>
            <a:r>
              <a:rPr lang="en-US"/>
              <a:t>Per risolvere bisogna abilitare il support per TLS 1.2 e 1.3 e disabilitare quello per TLS 1.0</a:t>
            </a:r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B54D2-F5B2-383A-D0BA-A44FDD31B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93" y="538162"/>
            <a:ext cx="74199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4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Marco</cp:lastModifiedBy>
  <cp:revision>3</cp:revision>
  <dcterms:created xsi:type="dcterms:W3CDTF">2024-01-11T12:57:04Z</dcterms:created>
  <dcterms:modified xsi:type="dcterms:W3CDTF">2024-01-11T13:56:03Z</dcterms:modified>
</cp:coreProperties>
</file>