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Descriptif fonctionnel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PROJET: BILLETTERIE POUR LE MUSEE DU </a:t>
            </a:r>
            <a:r>
              <a:rPr lang="fr-FR" dirty="0" err="1"/>
              <a:t>LouVre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21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Globale du processus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processus global est représenté par le diagramme ci-dessous: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90897" y="2331461"/>
            <a:ext cx="6684140" cy="137279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90897" y="3812626"/>
            <a:ext cx="10481699" cy="2308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L’étape 1 ‘Initialisation des billets’ permet de sélectionner le nombre de billets aux tarifs souhaités pour une date donnée. </a:t>
            </a:r>
            <a:br>
              <a:rPr lang="fr-FR" sz="1400" dirty="0"/>
            </a:br>
            <a:r>
              <a:rPr lang="fr-FR" sz="1400" dirty="0"/>
              <a:t>Cette étape est réalisée par la vue appelée ‘E1: Choix Tarif’.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L’étape 2 ‘Renseignement des données clients’ permet de renseigner les noms, prénoms et dates de naissance éventuellement requis pour un tarif donné. Dans cette étape est également renseigné les </a:t>
            </a:r>
            <a:r>
              <a:rPr lang="fr-FR" sz="1400" dirty="0" err="1"/>
              <a:t>nomn</a:t>
            </a:r>
            <a:r>
              <a:rPr lang="fr-FR" sz="1400" dirty="0"/>
              <a:t> prénom et email de l’acheteur. </a:t>
            </a:r>
            <a:br>
              <a:rPr lang="fr-FR" sz="1400" dirty="0"/>
            </a:br>
            <a:r>
              <a:rPr lang="fr-FR" sz="1400" dirty="0"/>
              <a:t> Cette étape est réalisée par la vue appelée ‘E2: Détails billets’.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L’étape 3 ‘Renseignement des données de paiement’ permet de choisir entre le mode de paiement </a:t>
            </a:r>
            <a:r>
              <a:rPr lang="fr-FR" sz="1400" dirty="0" err="1"/>
              <a:t>Stripe</a:t>
            </a:r>
            <a:r>
              <a:rPr lang="fr-FR" sz="1400" dirty="0"/>
              <a:t> ou </a:t>
            </a:r>
            <a:r>
              <a:rPr lang="fr-FR" sz="1400" dirty="0" err="1"/>
              <a:t>Paypal</a:t>
            </a:r>
            <a:r>
              <a:rPr lang="fr-FR" sz="1400" dirty="0"/>
              <a:t>. Dans les deux cas, le choix conduit à la demande de renseignement des données clients nécessaires pour l’action. Cette étape est réalisée par la vue ‘E3: Mode de paiement’.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 ’étape 4 ‘Enregistrement et envoie des billets’ permet la prise en compte bonne ou mauvaise du résultat de paiement (</a:t>
            </a:r>
            <a:r>
              <a:rPr lang="fr-FR" sz="1400" dirty="0" err="1"/>
              <a:t>Stripe</a:t>
            </a:r>
            <a:r>
              <a:rPr lang="fr-FR" sz="1400" dirty="0"/>
              <a:t> ou </a:t>
            </a:r>
            <a:r>
              <a:rPr lang="fr-FR" sz="1400" dirty="0" err="1"/>
              <a:t>Paypal</a:t>
            </a:r>
            <a:r>
              <a:rPr lang="fr-FR" sz="1400" dirty="0"/>
              <a:t>). En cas de succès, les billets sont générés et envoyés par mail à l’acheteur.</a:t>
            </a:r>
          </a:p>
        </p:txBody>
      </p:sp>
    </p:spTree>
    <p:extLst>
      <p:ext uri="{BB962C8B-B14F-4D97-AF65-F5344CB8AC3E}">
        <p14:creationId xmlns:p14="http://schemas.microsoft.com/office/powerpoint/2010/main" val="94768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E1 : Choix Tarifs (1/2)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62" y="2061210"/>
            <a:ext cx="6109536" cy="3682365"/>
          </a:xfrm>
          <a:prstGeom prst="rect">
            <a:avLst/>
          </a:prstGeom>
        </p:spPr>
      </p:pic>
      <p:sp>
        <p:nvSpPr>
          <p:cNvPr id="22" name="Accolade fermante 21"/>
          <p:cNvSpPr/>
          <p:nvPr/>
        </p:nvSpPr>
        <p:spPr>
          <a:xfrm>
            <a:off x="6250198" y="2061210"/>
            <a:ext cx="262569" cy="73797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481823" y="2245531"/>
            <a:ext cx="393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Une zone indiquant l’action attendue par le visiteur</a:t>
            </a:r>
          </a:p>
        </p:txBody>
      </p:sp>
      <p:sp>
        <p:nvSpPr>
          <p:cNvPr id="24" name="Accolade fermante 23"/>
          <p:cNvSpPr/>
          <p:nvPr/>
        </p:nvSpPr>
        <p:spPr>
          <a:xfrm>
            <a:off x="6250198" y="3822357"/>
            <a:ext cx="259725" cy="51406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496290" y="2939424"/>
            <a:ext cx="5267342" cy="5950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1400" dirty="0"/>
              <a:t>Une zone interactive permettant au visiteur de choisir le nombre d’entrée aux tarifs souhaités.</a:t>
            </a:r>
          </a:p>
        </p:txBody>
      </p:sp>
      <p:sp>
        <p:nvSpPr>
          <p:cNvPr id="26" name="Accolade fermante 25"/>
          <p:cNvSpPr/>
          <p:nvPr/>
        </p:nvSpPr>
        <p:spPr>
          <a:xfrm>
            <a:off x="6250198" y="2866001"/>
            <a:ext cx="259725" cy="72569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6509923" y="3741386"/>
            <a:ext cx="5267342" cy="5950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1400" dirty="0"/>
              <a:t>Un formulaire permettant au visiteur de sélectionner la date de visite souhaitée.</a:t>
            </a:r>
          </a:p>
        </p:txBody>
      </p:sp>
      <p:sp>
        <p:nvSpPr>
          <p:cNvPr id="28" name="Accolade fermante 27"/>
          <p:cNvSpPr/>
          <p:nvPr/>
        </p:nvSpPr>
        <p:spPr>
          <a:xfrm>
            <a:off x="6250198" y="4323461"/>
            <a:ext cx="259725" cy="61100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490061" y="4349583"/>
            <a:ext cx="5267342" cy="5950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1400" dirty="0"/>
              <a:t>Un tableau récapitulatif (non modifiable) de la commande en cours qui indique le montant total de la commande, et le nombre d’entrée correspondant.</a:t>
            </a:r>
          </a:p>
        </p:txBody>
      </p:sp>
      <p:sp>
        <p:nvSpPr>
          <p:cNvPr id="30" name="Accolade fermante 29"/>
          <p:cNvSpPr/>
          <p:nvPr/>
        </p:nvSpPr>
        <p:spPr>
          <a:xfrm>
            <a:off x="6250198" y="5023683"/>
            <a:ext cx="259725" cy="61100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6481823" y="5094093"/>
            <a:ext cx="5267342" cy="5950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1400" dirty="0"/>
              <a:t>Un bouton permettant au visiteur de passer à l’étape suivante.</a:t>
            </a:r>
          </a:p>
        </p:txBody>
      </p:sp>
    </p:spTree>
    <p:extLst>
      <p:ext uri="{BB962C8B-B14F-4D97-AF65-F5344CB8AC3E}">
        <p14:creationId xmlns:p14="http://schemas.microsoft.com/office/powerpoint/2010/main" val="219167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E1 : Choix Tarifs (2/2)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32" y="2456579"/>
            <a:ext cx="1589636" cy="13049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1737360"/>
            <a:ext cx="5305425" cy="632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dirty="0"/>
              <a:t>Les différents tarifs disponibles sont représentés selon un modèle commun détaillé ci-dessous: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2531" y="2456578"/>
            <a:ext cx="1589637" cy="739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145154" y="2509918"/>
            <a:ext cx="3514726" cy="632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1100" dirty="0"/>
              <a:t>Une zone synthétique indiquant le Tarif, son prix, ses condition et le nombre d’entrée auquel il donne droit.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0281" y="3391933"/>
            <a:ext cx="541887" cy="270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145154" y="3142378"/>
            <a:ext cx="3514726" cy="7216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1100" dirty="0"/>
              <a:t>Une zone d’interaction avec un bouton </a:t>
            </a:r>
            <a:r>
              <a:rPr lang="fr-FR" sz="1400" b="1" dirty="0"/>
              <a:t>+</a:t>
            </a:r>
            <a:r>
              <a:rPr lang="fr-FR" sz="1100" dirty="0"/>
              <a:t> permettant d’ajouter ce tarif dans sa commande et un bouton </a:t>
            </a:r>
            <a:r>
              <a:rPr lang="fr-FR" sz="1400" b="1" dirty="0"/>
              <a:t>-</a:t>
            </a:r>
            <a:r>
              <a:rPr lang="fr-FR" sz="1100" dirty="0"/>
              <a:t> permettant de retirer ce tarif de sa commande.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51274" y="3370025"/>
            <a:ext cx="486033" cy="292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145154" y="3875496"/>
            <a:ext cx="3514726" cy="485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1100" dirty="0"/>
              <a:t>Une zone de synthèse du nombre d’entrée demandé par le client correspondant à ce tarif.</a:t>
            </a:r>
          </a:p>
        </p:txBody>
      </p:sp>
      <p:cxnSp>
        <p:nvCxnSpPr>
          <p:cNvPr id="12" name="Connecteur droit avec flèche 11"/>
          <p:cNvCxnSpPr>
            <a:stCxn id="6" idx="3"/>
          </p:cNvCxnSpPr>
          <p:nvPr/>
        </p:nvCxnSpPr>
        <p:spPr>
          <a:xfrm flipV="1">
            <a:off x="2802168" y="2660774"/>
            <a:ext cx="342986" cy="165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8" idx="3"/>
          </p:cNvCxnSpPr>
          <p:nvPr/>
        </p:nvCxnSpPr>
        <p:spPr>
          <a:xfrm flipV="1">
            <a:off x="2802168" y="3370025"/>
            <a:ext cx="342986" cy="157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137307" y="3670425"/>
            <a:ext cx="1007847" cy="295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5423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33</TotalTime>
  <Words>211</Words>
  <Application>Microsoft Office PowerPoint</Application>
  <PresentationFormat>Grand écran</PresentationFormat>
  <Paragraphs>19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Rétrospective</vt:lpstr>
      <vt:lpstr>Descriptif fonctionnel</vt:lpstr>
      <vt:lpstr>Vue Globale du processus</vt:lpstr>
      <vt:lpstr>E1 : Choix Tarifs (1/2) </vt:lpstr>
      <vt:lpstr>E1 : Choix Tarifs (2/2)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Descriptif fonctionnel</dc:title>
  <dc:creator>Marc Declercq</dc:creator>
  <cp:lastModifiedBy>Marc Declercq</cp:lastModifiedBy>
  <cp:revision>4</cp:revision>
  <dcterms:created xsi:type="dcterms:W3CDTF">2016-05-16T10:05:26Z</dcterms:created>
  <dcterms:modified xsi:type="dcterms:W3CDTF">2016-05-16T10:38:58Z</dcterms:modified>
</cp:coreProperties>
</file>