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1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E8A68-A3C2-446C-8A96-0AACB1398E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4D0C54-27F2-4AD4-A2B9-7EA978481D4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Gestisce in automatico i progetti, anche quelli complessi.</a:t>
          </a:r>
          <a:endParaRPr lang="en-US" dirty="0"/>
        </a:p>
      </dgm:t>
    </dgm:pt>
    <dgm:pt modelId="{04A738FF-1FDD-4F66-8EA6-66FB8196D825}" type="parTrans" cxnId="{D9357DB2-6017-4664-9A9B-C321403FF73E}">
      <dgm:prSet/>
      <dgm:spPr/>
      <dgm:t>
        <a:bodyPr/>
        <a:lstStyle/>
        <a:p>
          <a:endParaRPr lang="en-US"/>
        </a:p>
      </dgm:t>
    </dgm:pt>
    <dgm:pt modelId="{0D26386C-FAE5-4AFA-A0C4-9AA216587D38}" type="sibTrans" cxnId="{D9357DB2-6017-4664-9A9B-C321403FF7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F2660C-D624-436B-920C-B8DFD888686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Offre un supporto per compilazione ed esecuzione rapida.</a:t>
          </a:r>
          <a:endParaRPr lang="en-US"/>
        </a:p>
      </dgm:t>
    </dgm:pt>
    <dgm:pt modelId="{ADA54D5A-F4C8-49BB-A266-EDF93673F798}" type="parTrans" cxnId="{08FF1BFB-3A2C-41C0-9618-E047773684E2}">
      <dgm:prSet/>
      <dgm:spPr/>
      <dgm:t>
        <a:bodyPr/>
        <a:lstStyle/>
        <a:p>
          <a:endParaRPr lang="en-US"/>
        </a:p>
      </dgm:t>
    </dgm:pt>
    <dgm:pt modelId="{003021DB-9E0B-4EB2-B7A3-A37743EAA1E2}" type="sibTrans" cxnId="{08FF1BFB-3A2C-41C0-9618-E047773684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F28D6-3BF2-46CF-97A9-A782446B5F3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Utilizza degli strumenti di debugging avanzati.</a:t>
          </a:r>
          <a:endParaRPr lang="en-US"/>
        </a:p>
      </dgm:t>
    </dgm:pt>
    <dgm:pt modelId="{5280E4C0-CBED-4E2E-B2DF-2482D6FB471F}" type="parTrans" cxnId="{347E04B0-AB21-4F35-9C15-42DF2A80500D}">
      <dgm:prSet/>
      <dgm:spPr/>
      <dgm:t>
        <a:bodyPr/>
        <a:lstStyle/>
        <a:p>
          <a:endParaRPr lang="en-US"/>
        </a:p>
      </dgm:t>
    </dgm:pt>
    <dgm:pt modelId="{B4915BC6-0E6B-4E24-9181-EF0BDAA65AFB}" type="sibTrans" cxnId="{347E04B0-AB21-4F35-9C15-42DF2A8050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25BA81-A2F2-4010-B27D-403F8F33D9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Fornisce una produttività maggiore grazie a suggerimenti e </a:t>
          </a:r>
          <a:r>
            <a:rPr lang="it-IT" b="1" dirty="0" err="1"/>
            <a:t>refactoring</a:t>
          </a:r>
          <a:r>
            <a:rPr lang="it-IT" dirty="0"/>
            <a:t> automatico.</a:t>
          </a:r>
          <a:endParaRPr lang="en-US" dirty="0"/>
        </a:p>
      </dgm:t>
    </dgm:pt>
    <dgm:pt modelId="{1481F7F6-4C04-445C-9164-5A2F2C731E68}" type="parTrans" cxnId="{F3D36F0A-63A7-4219-91DD-686BCBD6F75D}">
      <dgm:prSet/>
      <dgm:spPr/>
      <dgm:t>
        <a:bodyPr/>
        <a:lstStyle/>
        <a:p>
          <a:endParaRPr lang="en-US"/>
        </a:p>
      </dgm:t>
    </dgm:pt>
    <dgm:pt modelId="{20EB7749-92FF-46E7-89F3-ABA4E0A91868}" type="sibTrans" cxnId="{F3D36F0A-63A7-4219-91DD-686BCBD6F75D}">
      <dgm:prSet/>
      <dgm:spPr/>
      <dgm:t>
        <a:bodyPr/>
        <a:lstStyle/>
        <a:p>
          <a:endParaRPr lang="en-US"/>
        </a:p>
      </dgm:t>
    </dgm:pt>
    <dgm:pt modelId="{E64378A5-9E56-46A7-92F7-16AE919F7A82}" type="pres">
      <dgm:prSet presAssocID="{BFDE8A68-A3C2-446C-8A96-0AACB1398ED7}" presName="root" presStyleCnt="0">
        <dgm:presLayoutVars>
          <dgm:dir/>
          <dgm:resizeHandles val="exact"/>
        </dgm:presLayoutVars>
      </dgm:prSet>
      <dgm:spPr/>
    </dgm:pt>
    <dgm:pt modelId="{495B92F9-9D99-41B7-A284-7CEF99EDBA7D}" type="pres">
      <dgm:prSet presAssocID="{BFDE8A68-A3C2-446C-8A96-0AACB1398ED7}" presName="container" presStyleCnt="0">
        <dgm:presLayoutVars>
          <dgm:dir/>
          <dgm:resizeHandles val="exact"/>
        </dgm:presLayoutVars>
      </dgm:prSet>
      <dgm:spPr/>
    </dgm:pt>
    <dgm:pt modelId="{A3D76C16-9E49-4A85-898E-B388C34D74A5}" type="pres">
      <dgm:prSet presAssocID="{BF4D0C54-27F2-4AD4-A2B9-7EA978481D46}" presName="compNode" presStyleCnt="0"/>
      <dgm:spPr/>
    </dgm:pt>
    <dgm:pt modelId="{287AD20F-755B-47D0-9094-C9372FA30061}" type="pres">
      <dgm:prSet presAssocID="{BF4D0C54-27F2-4AD4-A2B9-7EA978481D46}" presName="iconBgRect" presStyleLbl="bgShp" presStyleIdx="0" presStyleCnt="4"/>
      <dgm:spPr/>
    </dgm:pt>
    <dgm:pt modelId="{6AE6DC8F-9BB9-4B2A-AAC0-AE9E83EF9BD0}" type="pres">
      <dgm:prSet presAssocID="{BF4D0C54-27F2-4AD4-A2B9-7EA978481D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09B44CF8-A324-4541-9CFC-89949CB65F81}" type="pres">
      <dgm:prSet presAssocID="{BF4D0C54-27F2-4AD4-A2B9-7EA978481D46}" presName="spaceRect" presStyleCnt="0"/>
      <dgm:spPr/>
    </dgm:pt>
    <dgm:pt modelId="{B302C3AD-8E57-482E-A8A7-F36CD250DFF9}" type="pres">
      <dgm:prSet presAssocID="{BF4D0C54-27F2-4AD4-A2B9-7EA978481D46}" presName="textRect" presStyleLbl="revTx" presStyleIdx="0" presStyleCnt="4">
        <dgm:presLayoutVars>
          <dgm:chMax val="1"/>
          <dgm:chPref val="1"/>
        </dgm:presLayoutVars>
      </dgm:prSet>
      <dgm:spPr/>
    </dgm:pt>
    <dgm:pt modelId="{D41EEB66-4754-49FE-B195-594F467D27CA}" type="pres">
      <dgm:prSet presAssocID="{0D26386C-FAE5-4AFA-A0C4-9AA216587D38}" presName="sibTrans" presStyleLbl="sibTrans2D1" presStyleIdx="0" presStyleCnt="0"/>
      <dgm:spPr/>
    </dgm:pt>
    <dgm:pt modelId="{52D2C988-D332-4B7C-B1A7-6DA2F5DA575F}" type="pres">
      <dgm:prSet presAssocID="{06F2660C-D624-436B-920C-B8DFD8886863}" presName="compNode" presStyleCnt="0"/>
      <dgm:spPr/>
    </dgm:pt>
    <dgm:pt modelId="{D00CBE33-FFC5-4A3D-AB1D-211F39C59817}" type="pres">
      <dgm:prSet presAssocID="{06F2660C-D624-436B-920C-B8DFD8886863}" presName="iconBgRect" presStyleLbl="bgShp" presStyleIdx="1" presStyleCnt="4"/>
      <dgm:spPr/>
    </dgm:pt>
    <dgm:pt modelId="{FA2AC1BD-306B-49D8-BA5C-CAA9392E3A44}" type="pres">
      <dgm:prSet presAssocID="{06F2660C-D624-436B-920C-B8DFD8886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74A76663-FC4E-4744-AB32-EE931C1022F5}" type="pres">
      <dgm:prSet presAssocID="{06F2660C-D624-436B-920C-B8DFD8886863}" presName="spaceRect" presStyleCnt="0"/>
      <dgm:spPr/>
    </dgm:pt>
    <dgm:pt modelId="{B768695D-BFF7-415D-A9D5-84B991A7FFAC}" type="pres">
      <dgm:prSet presAssocID="{06F2660C-D624-436B-920C-B8DFD8886863}" presName="textRect" presStyleLbl="revTx" presStyleIdx="1" presStyleCnt="4">
        <dgm:presLayoutVars>
          <dgm:chMax val="1"/>
          <dgm:chPref val="1"/>
        </dgm:presLayoutVars>
      </dgm:prSet>
      <dgm:spPr/>
    </dgm:pt>
    <dgm:pt modelId="{CDE91D9E-308F-4F73-BFA6-87ECBD2ACD86}" type="pres">
      <dgm:prSet presAssocID="{003021DB-9E0B-4EB2-B7A3-A37743EAA1E2}" presName="sibTrans" presStyleLbl="sibTrans2D1" presStyleIdx="0" presStyleCnt="0"/>
      <dgm:spPr/>
    </dgm:pt>
    <dgm:pt modelId="{31ADDB3C-F0AE-45FF-91A9-40B596F3BFE2}" type="pres">
      <dgm:prSet presAssocID="{4D4F28D6-3BF2-46CF-97A9-A782446B5F39}" presName="compNode" presStyleCnt="0"/>
      <dgm:spPr/>
    </dgm:pt>
    <dgm:pt modelId="{67D1BE8B-07EC-48CE-A2A2-6A35C89962A3}" type="pres">
      <dgm:prSet presAssocID="{4D4F28D6-3BF2-46CF-97A9-A782446B5F39}" presName="iconBgRect" presStyleLbl="bgShp" presStyleIdx="2" presStyleCnt="4"/>
      <dgm:spPr/>
    </dgm:pt>
    <dgm:pt modelId="{60AF12E0-11FF-4C4A-8BDB-D17E6873ED7B}" type="pres">
      <dgm:prSet presAssocID="{4D4F28D6-3BF2-46CF-97A9-A782446B5F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64063F6-B0E8-4C42-ABBE-B400975E388E}" type="pres">
      <dgm:prSet presAssocID="{4D4F28D6-3BF2-46CF-97A9-A782446B5F39}" presName="spaceRect" presStyleCnt="0"/>
      <dgm:spPr/>
    </dgm:pt>
    <dgm:pt modelId="{87C2E415-33C7-43AD-B2F5-21A5E50E4C05}" type="pres">
      <dgm:prSet presAssocID="{4D4F28D6-3BF2-46CF-97A9-A782446B5F39}" presName="textRect" presStyleLbl="revTx" presStyleIdx="2" presStyleCnt="4">
        <dgm:presLayoutVars>
          <dgm:chMax val="1"/>
          <dgm:chPref val="1"/>
        </dgm:presLayoutVars>
      </dgm:prSet>
      <dgm:spPr/>
    </dgm:pt>
    <dgm:pt modelId="{B973C86C-06C5-47FC-9EF3-5D1153EE40ED}" type="pres">
      <dgm:prSet presAssocID="{B4915BC6-0E6B-4E24-9181-EF0BDAA65AFB}" presName="sibTrans" presStyleLbl="sibTrans2D1" presStyleIdx="0" presStyleCnt="0"/>
      <dgm:spPr/>
    </dgm:pt>
    <dgm:pt modelId="{F3682C3A-F1D7-42E0-B6FD-3B8F6D280134}" type="pres">
      <dgm:prSet presAssocID="{4C25BA81-A2F2-4010-B27D-403F8F33D982}" presName="compNode" presStyleCnt="0"/>
      <dgm:spPr/>
    </dgm:pt>
    <dgm:pt modelId="{9F0FC50E-2DAD-4B8A-B4AA-47A9E6A3F229}" type="pres">
      <dgm:prSet presAssocID="{4C25BA81-A2F2-4010-B27D-403F8F33D982}" presName="iconBgRect" presStyleLbl="bgShp" presStyleIdx="3" presStyleCnt="4"/>
      <dgm:spPr/>
    </dgm:pt>
    <dgm:pt modelId="{76F921DC-FA03-4F39-98B5-906350B835AC}" type="pres">
      <dgm:prSet presAssocID="{4C25BA81-A2F2-4010-B27D-403F8F33D9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king Face with No Fill"/>
        </a:ext>
      </dgm:extLst>
    </dgm:pt>
    <dgm:pt modelId="{CD7EF3A6-3D79-471D-89C1-D464ED7F1E9E}" type="pres">
      <dgm:prSet presAssocID="{4C25BA81-A2F2-4010-B27D-403F8F33D982}" presName="spaceRect" presStyleCnt="0"/>
      <dgm:spPr/>
    </dgm:pt>
    <dgm:pt modelId="{9EF18A83-B5EA-4D60-8180-77CE746EE509}" type="pres">
      <dgm:prSet presAssocID="{4C25BA81-A2F2-4010-B27D-403F8F33D9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4B9502-8000-43F4-ADD7-874B02658C08}" type="presOf" srcId="{0D26386C-FAE5-4AFA-A0C4-9AA216587D38}" destId="{D41EEB66-4754-49FE-B195-594F467D27CA}" srcOrd="0" destOrd="0" presId="urn:microsoft.com/office/officeart/2018/2/layout/IconCircleList"/>
    <dgm:cxn modelId="{F3D36F0A-63A7-4219-91DD-686BCBD6F75D}" srcId="{BFDE8A68-A3C2-446C-8A96-0AACB1398ED7}" destId="{4C25BA81-A2F2-4010-B27D-403F8F33D982}" srcOrd="3" destOrd="0" parTransId="{1481F7F6-4C04-445C-9164-5A2F2C731E68}" sibTransId="{20EB7749-92FF-46E7-89F3-ABA4E0A91868}"/>
    <dgm:cxn modelId="{8AC30564-0CF6-4E0A-9C29-904ABEEBF068}" type="presOf" srcId="{BF4D0C54-27F2-4AD4-A2B9-7EA978481D46}" destId="{B302C3AD-8E57-482E-A8A7-F36CD250DFF9}" srcOrd="0" destOrd="0" presId="urn:microsoft.com/office/officeart/2018/2/layout/IconCircleList"/>
    <dgm:cxn modelId="{A6E8B16F-9702-42B5-A288-77E0B80FC4AB}" type="presOf" srcId="{003021DB-9E0B-4EB2-B7A3-A37743EAA1E2}" destId="{CDE91D9E-308F-4F73-BFA6-87ECBD2ACD86}" srcOrd="0" destOrd="0" presId="urn:microsoft.com/office/officeart/2018/2/layout/IconCircleList"/>
    <dgm:cxn modelId="{5B012A56-2A25-4C8C-AC3E-795B902F4AB9}" type="presOf" srcId="{4C25BA81-A2F2-4010-B27D-403F8F33D982}" destId="{9EF18A83-B5EA-4D60-8180-77CE746EE509}" srcOrd="0" destOrd="0" presId="urn:microsoft.com/office/officeart/2018/2/layout/IconCircleList"/>
    <dgm:cxn modelId="{F4EA1180-43D7-4318-9E32-DE4148798B33}" type="presOf" srcId="{4D4F28D6-3BF2-46CF-97A9-A782446B5F39}" destId="{87C2E415-33C7-43AD-B2F5-21A5E50E4C05}" srcOrd="0" destOrd="0" presId="urn:microsoft.com/office/officeart/2018/2/layout/IconCircleList"/>
    <dgm:cxn modelId="{1988668C-F2A4-4372-A4A3-BE5721D09DFC}" type="presOf" srcId="{06F2660C-D624-436B-920C-B8DFD8886863}" destId="{B768695D-BFF7-415D-A9D5-84B991A7FFAC}" srcOrd="0" destOrd="0" presId="urn:microsoft.com/office/officeart/2018/2/layout/IconCircleList"/>
    <dgm:cxn modelId="{347E04B0-AB21-4F35-9C15-42DF2A80500D}" srcId="{BFDE8A68-A3C2-446C-8A96-0AACB1398ED7}" destId="{4D4F28D6-3BF2-46CF-97A9-A782446B5F39}" srcOrd="2" destOrd="0" parTransId="{5280E4C0-CBED-4E2E-B2DF-2482D6FB471F}" sibTransId="{B4915BC6-0E6B-4E24-9181-EF0BDAA65AFB}"/>
    <dgm:cxn modelId="{D9357DB2-6017-4664-9A9B-C321403FF73E}" srcId="{BFDE8A68-A3C2-446C-8A96-0AACB1398ED7}" destId="{BF4D0C54-27F2-4AD4-A2B9-7EA978481D46}" srcOrd="0" destOrd="0" parTransId="{04A738FF-1FDD-4F66-8EA6-66FB8196D825}" sibTransId="{0D26386C-FAE5-4AFA-A0C4-9AA216587D38}"/>
    <dgm:cxn modelId="{E83E69E3-DA31-4896-84CE-14E6E5F7C963}" type="presOf" srcId="{BFDE8A68-A3C2-446C-8A96-0AACB1398ED7}" destId="{E64378A5-9E56-46A7-92F7-16AE919F7A82}" srcOrd="0" destOrd="0" presId="urn:microsoft.com/office/officeart/2018/2/layout/IconCircleList"/>
    <dgm:cxn modelId="{0581F2EA-8EC8-49F8-BD6F-5403B1769BD3}" type="presOf" srcId="{B4915BC6-0E6B-4E24-9181-EF0BDAA65AFB}" destId="{B973C86C-06C5-47FC-9EF3-5D1153EE40ED}" srcOrd="0" destOrd="0" presId="urn:microsoft.com/office/officeart/2018/2/layout/IconCircleList"/>
    <dgm:cxn modelId="{08FF1BFB-3A2C-41C0-9618-E047773684E2}" srcId="{BFDE8A68-A3C2-446C-8A96-0AACB1398ED7}" destId="{06F2660C-D624-436B-920C-B8DFD8886863}" srcOrd="1" destOrd="0" parTransId="{ADA54D5A-F4C8-49BB-A266-EDF93673F798}" sibTransId="{003021DB-9E0B-4EB2-B7A3-A37743EAA1E2}"/>
    <dgm:cxn modelId="{1D3A8687-5392-4374-8DB0-3CF2DB9CA3E8}" type="presParOf" srcId="{E64378A5-9E56-46A7-92F7-16AE919F7A82}" destId="{495B92F9-9D99-41B7-A284-7CEF99EDBA7D}" srcOrd="0" destOrd="0" presId="urn:microsoft.com/office/officeart/2018/2/layout/IconCircleList"/>
    <dgm:cxn modelId="{0257D966-4283-44C8-BA80-B7B2F927AC88}" type="presParOf" srcId="{495B92F9-9D99-41B7-A284-7CEF99EDBA7D}" destId="{A3D76C16-9E49-4A85-898E-B388C34D74A5}" srcOrd="0" destOrd="0" presId="urn:microsoft.com/office/officeart/2018/2/layout/IconCircleList"/>
    <dgm:cxn modelId="{7A253111-69DD-44EF-8149-C5E039E09B68}" type="presParOf" srcId="{A3D76C16-9E49-4A85-898E-B388C34D74A5}" destId="{287AD20F-755B-47D0-9094-C9372FA30061}" srcOrd="0" destOrd="0" presId="urn:microsoft.com/office/officeart/2018/2/layout/IconCircleList"/>
    <dgm:cxn modelId="{512A7782-BBAC-49D5-89E4-CBFC58CE0ECA}" type="presParOf" srcId="{A3D76C16-9E49-4A85-898E-B388C34D74A5}" destId="{6AE6DC8F-9BB9-4B2A-AAC0-AE9E83EF9BD0}" srcOrd="1" destOrd="0" presId="urn:microsoft.com/office/officeart/2018/2/layout/IconCircleList"/>
    <dgm:cxn modelId="{82439E25-C0CB-4F66-B349-FB10D49F09BA}" type="presParOf" srcId="{A3D76C16-9E49-4A85-898E-B388C34D74A5}" destId="{09B44CF8-A324-4541-9CFC-89949CB65F81}" srcOrd="2" destOrd="0" presId="urn:microsoft.com/office/officeart/2018/2/layout/IconCircleList"/>
    <dgm:cxn modelId="{D48C6FD8-CE8C-46B7-979F-CB42502FFF06}" type="presParOf" srcId="{A3D76C16-9E49-4A85-898E-B388C34D74A5}" destId="{B302C3AD-8E57-482E-A8A7-F36CD250DFF9}" srcOrd="3" destOrd="0" presId="urn:microsoft.com/office/officeart/2018/2/layout/IconCircleList"/>
    <dgm:cxn modelId="{C9666AFF-3E44-4962-902E-7DD393940564}" type="presParOf" srcId="{495B92F9-9D99-41B7-A284-7CEF99EDBA7D}" destId="{D41EEB66-4754-49FE-B195-594F467D27CA}" srcOrd="1" destOrd="0" presId="urn:microsoft.com/office/officeart/2018/2/layout/IconCircleList"/>
    <dgm:cxn modelId="{1E9A1340-7F6D-463C-A108-1FABAC8E0746}" type="presParOf" srcId="{495B92F9-9D99-41B7-A284-7CEF99EDBA7D}" destId="{52D2C988-D332-4B7C-B1A7-6DA2F5DA575F}" srcOrd="2" destOrd="0" presId="urn:microsoft.com/office/officeart/2018/2/layout/IconCircleList"/>
    <dgm:cxn modelId="{322A630E-7DA0-42B6-8B99-0413E0BF0B68}" type="presParOf" srcId="{52D2C988-D332-4B7C-B1A7-6DA2F5DA575F}" destId="{D00CBE33-FFC5-4A3D-AB1D-211F39C59817}" srcOrd="0" destOrd="0" presId="urn:microsoft.com/office/officeart/2018/2/layout/IconCircleList"/>
    <dgm:cxn modelId="{2C94C923-A5AB-41CD-9493-8ADB79A30873}" type="presParOf" srcId="{52D2C988-D332-4B7C-B1A7-6DA2F5DA575F}" destId="{FA2AC1BD-306B-49D8-BA5C-CAA9392E3A44}" srcOrd="1" destOrd="0" presId="urn:microsoft.com/office/officeart/2018/2/layout/IconCircleList"/>
    <dgm:cxn modelId="{B3CF4D51-AFCC-4E54-98ED-0225E5F2BD17}" type="presParOf" srcId="{52D2C988-D332-4B7C-B1A7-6DA2F5DA575F}" destId="{74A76663-FC4E-4744-AB32-EE931C1022F5}" srcOrd="2" destOrd="0" presId="urn:microsoft.com/office/officeart/2018/2/layout/IconCircleList"/>
    <dgm:cxn modelId="{F83CCE41-933D-49EE-BAD6-B6171D6ECB3C}" type="presParOf" srcId="{52D2C988-D332-4B7C-B1A7-6DA2F5DA575F}" destId="{B768695D-BFF7-415D-A9D5-84B991A7FFAC}" srcOrd="3" destOrd="0" presId="urn:microsoft.com/office/officeart/2018/2/layout/IconCircleList"/>
    <dgm:cxn modelId="{4C5DE3C4-BC94-4524-8CE9-FABA8E7E1664}" type="presParOf" srcId="{495B92F9-9D99-41B7-A284-7CEF99EDBA7D}" destId="{CDE91D9E-308F-4F73-BFA6-87ECBD2ACD86}" srcOrd="3" destOrd="0" presId="urn:microsoft.com/office/officeart/2018/2/layout/IconCircleList"/>
    <dgm:cxn modelId="{B67237EB-1ADA-4C3D-B69C-63C3D401FFD4}" type="presParOf" srcId="{495B92F9-9D99-41B7-A284-7CEF99EDBA7D}" destId="{31ADDB3C-F0AE-45FF-91A9-40B596F3BFE2}" srcOrd="4" destOrd="0" presId="urn:microsoft.com/office/officeart/2018/2/layout/IconCircleList"/>
    <dgm:cxn modelId="{595608BC-50EE-486E-BE29-57B5A9152118}" type="presParOf" srcId="{31ADDB3C-F0AE-45FF-91A9-40B596F3BFE2}" destId="{67D1BE8B-07EC-48CE-A2A2-6A35C89962A3}" srcOrd="0" destOrd="0" presId="urn:microsoft.com/office/officeart/2018/2/layout/IconCircleList"/>
    <dgm:cxn modelId="{7DFC630C-467A-48A9-B764-DAE451669F25}" type="presParOf" srcId="{31ADDB3C-F0AE-45FF-91A9-40B596F3BFE2}" destId="{60AF12E0-11FF-4C4A-8BDB-D17E6873ED7B}" srcOrd="1" destOrd="0" presId="urn:microsoft.com/office/officeart/2018/2/layout/IconCircleList"/>
    <dgm:cxn modelId="{74D2A46D-C15D-4845-9760-ACFEE89B71CD}" type="presParOf" srcId="{31ADDB3C-F0AE-45FF-91A9-40B596F3BFE2}" destId="{E64063F6-B0E8-4C42-ABBE-B400975E388E}" srcOrd="2" destOrd="0" presId="urn:microsoft.com/office/officeart/2018/2/layout/IconCircleList"/>
    <dgm:cxn modelId="{BA3D5F8E-85E8-4CF3-977A-1C812DDC21AA}" type="presParOf" srcId="{31ADDB3C-F0AE-45FF-91A9-40B596F3BFE2}" destId="{87C2E415-33C7-43AD-B2F5-21A5E50E4C05}" srcOrd="3" destOrd="0" presId="urn:microsoft.com/office/officeart/2018/2/layout/IconCircleList"/>
    <dgm:cxn modelId="{54CCF066-3928-463E-95A0-99064644F9E9}" type="presParOf" srcId="{495B92F9-9D99-41B7-A284-7CEF99EDBA7D}" destId="{B973C86C-06C5-47FC-9EF3-5D1153EE40ED}" srcOrd="5" destOrd="0" presId="urn:microsoft.com/office/officeart/2018/2/layout/IconCircleList"/>
    <dgm:cxn modelId="{13B5C835-DD0E-430A-A1ED-36A94BFA542D}" type="presParOf" srcId="{495B92F9-9D99-41B7-A284-7CEF99EDBA7D}" destId="{F3682C3A-F1D7-42E0-B6FD-3B8F6D280134}" srcOrd="6" destOrd="0" presId="urn:microsoft.com/office/officeart/2018/2/layout/IconCircleList"/>
    <dgm:cxn modelId="{1ACAADBE-5D1F-49B0-8130-BC36A79D289A}" type="presParOf" srcId="{F3682C3A-F1D7-42E0-B6FD-3B8F6D280134}" destId="{9F0FC50E-2DAD-4B8A-B4AA-47A9E6A3F229}" srcOrd="0" destOrd="0" presId="urn:microsoft.com/office/officeart/2018/2/layout/IconCircleList"/>
    <dgm:cxn modelId="{D61D5409-D42E-4C5F-B513-0872A403671E}" type="presParOf" srcId="{F3682C3A-F1D7-42E0-B6FD-3B8F6D280134}" destId="{76F921DC-FA03-4F39-98B5-906350B835AC}" srcOrd="1" destOrd="0" presId="urn:microsoft.com/office/officeart/2018/2/layout/IconCircleList"/>
    <dgm:cxn modelId="{8A06BCD3-094E-424D-A968-528734DF8134}" type="presParOf" srcId="{F3682C3A-F1D7-42E0-B6FD-3B8F6D280134}" destId="{CD7EF3A6-3D79-471D-89C1-D464ED7F1E9E}" srcOrd="2" destOrd="0" presId="urn:microsoft.com/office/officeart/2018/2/layout/IconCircleList"/>
    <dgm:cxn modelId="{CC864CD2-C5E9-47EA-AA51-41A8E4BE6B3A}" type="presParOf" srcId="{F3682C3A-F1D7-42E0-B6FD-3B8F6D280134}" destId="{9EF18A83-B5EA-4D60-8180-77CE746EE5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7B11C-F4E4-4D46-8CE1-AA9A68BF1C5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F51B1B-C0CC-427B-8366-A3BA33D79186}">
      <dgm:prSet/>
      <dgm:spPr/>
      <dgm:t>
        <a:bodyPr/>
        <a:lstStyle/>
        <a:p>
          <a:r>
            <a:rPr lang="fr-CH"/>
            <a:t>Gratuita (open source).</a:t>
          </a:r>
          <a:endParaRPr lang="en-US"/>
        </a:p>
      </dgm:t>
    </dgm:pt>
    <dgm:pt modelId="{8B0BCFC5-B524-43F6-8500-547ABA0D0E6C}" type="parTrans" cxnId="{3CD34D00-9C5B-4967-899B-E8016560017B}">
      <dgm:prSet/>
      <dgm:spPr/>
      <dgm:t>
        <a:bodyPr/>
        <a:lstStyle/>
        <a:p>
          <a:endParaRPr lang="en-US"/>
        </a:p>
      </dgm:t>
    </dgm:pt>
    <dgm:pt modelId="{25BA9871-B1A5-47BC-9CB4-D52B236828AE}" type="sibTrans" cxnId="{3CD34D00-9C5B-4967-899B-E8016560017B}">
      <dgm:prSet/>
      <dgm:spPr/>
      <dgm:t>
        <a:bodyPr/>
        <a:lstStyle/>
        <a:p>
          <a:endParaRPr lang="en-US"/>
        </a:p>
      </dgm:t>
    </dgm:pt>
    <dgm:pt modelId="{70A4A601-0CA3-489B-8E5A-D7D46EF93CCF}">
      <dgm:prSet/>
      <dgm:spPr/>
      <dgm:t>
        <a:bodyPr/>
        <a:lstStyle/>
        <a:p>
          <a:r>
            <a:rPr lang="it-IT"/>
            <a:t>Supporto completo per Java, Kotlin, Groovy, Scala, linguaggi JVM principali.</a:t>
          </a:r>
          <a:endParaRPr lang="en-US"/>
        </a:p>
      </dgm:t>
    </dgm:pt>
    <dgm:pt modelId="{598A5CC4-A57B-45F4-B12E-E8A0906898BF}" type="parTrans" cxnId="{B8AB9E38-D089-4FF5-807A-22B4F2A1B515}">
      <dgm:prSet/>
      <dgm:spPr/>
      <dgm:t>
        <a:bodyPr/>
        <a:lstStyle/>
        <a:p>
          <a:endParaRPr lang="en-US"/>
        </a:p>
      </dgm:t>
    </dgm:pt>
    <dgm:pt modelId="{00A1F7E7-D140-4B3F-B6A3-DAFC0D384100}" type="sibTrans" cxnId="{B8AB9E38-D089-4FF5-807A-22B4F2A1B515}">
      <dgm:prSet/>
      <dgm:spPr/>
      <dgm:t>
        <a:bodyPr/>
        <a:lstStyle/>
        <a:p>
          <a:endParaRPr lang="en-US"/>
        </a:p>
      </dgm:t>
    </dgm:pt>
    <dgm:pt modelId="{0A2BA978-D1BC-4A43-84B6-07C13BA64CCB}">
      <dgm:prSet/>
      <dgm:spPr/>
      <dgm:t>
        <a:bodyPr/>
        <a:lstStyle/>
        <a:p>
          <a:r>
            <a:rPr lang="it-IT" dirty="0"/>
            <a:t>Supporto limitato per frameworks e tecnologie </a:t>
          </a:r>
          <a:r>
            <a:rPr lang="it-IT" dirty="0" err="1"/>
            <a:t>enterprise</a:t>
          </a:r>
          <a:r>
            <a:rPr lang="it-IT" dirty="0"/>
            <a:t>/web.</a:t>
          </a:r>
          <a:endParaRPr lang="en-US" dirty="0"/>
        </a:p>
      </dgm:t>
    </dgm:pt>
    <dgm:pt modelId="{8FC3CC78-BB65-4B1E-BF84-F480E46FF32A}" type="parTrans" cxnId="{7BDEC35F-60FA-416C-9C58-5D6CDABE0727}">
      <dgm:prSet/>
      <dgm:spPr/>
      <dgm:t>
        <a:bodyPr/>
        <a:lstStyle/>
        <a:p>
          <a:endParaRPr lang="en-US"/>
        </a:p>
      </dgm:t>
    </dgm:pt>
    <dgm:pt modelId="{AA2DEBBF-9B2F-4247-B27D-343117326F10}" type="sibTrans" cxnId="{7BDEC35F-60FA-416C-9C58-5D6CDABE0727}">
      <dgm:prSet/>
      <dgm:spPr/>
      <dgm:t>
        <a:bodyPr/>
        <a:lstStyle/>
        <a:p>
          <a:endParaRPr lang="en-US"/>
        </a:p>
      </dgm:t>
    </dgm:pt>
    <dgm:pt modelId="{CF7A2864-C68C-48C2-A050-2C87C52811FF}">
      <dgm:prSet/>
      <dgm:spPr/>
      <dgm:t>
        <a:bodyPr/>
        <a:lstStyle/>
        <a:p>
          <a:r>
            <a:rPr lang="it-IT"/>
            <a:t>Strumenti per DB molto limitati o assenti.</a:t>
          </a:r>
          <a:endParaRPr lang="en-US"/>
        </a:p>
      </dgm:t>
    </dgm:pt>
    <dgm:pt modelId="{239A2DAE-11CD-4E0A-8EE4-0FD6A547DF3F}" type="parTrans" cxnId="{3534327A-E4F2-44EA-BF33-0B8BA7DB4E44}">
      <dgm:prSet/>
      <dgm:spPr/>
      <dgm:t>
        <a:bodyPr/>
        <a:lstStyle/>
        <a:p>
          <a:endParaRPr lang="en-US"/>
        </a:p>
      </dgm:t>
    </dgm:pt>
    <dgm:pt modelId="{628B94CE-277D-449B-B4FB-147064557A1A}" type="sibTrans" cxnId="{3534327A-E4F2-44EA-BF33-0B8BA7DB4E44}">
      <dgm:prSet/>
      <dgm:spPr/>
      <dgm:t>
        <a:bodyPr/>
        <a:lstStyle/>
        <a:p>
          <a:endParaRPr lang="en-US"/>
        </a:p>
      </dgm:t>
    </dgm:pt>
    <dgm:pt modelId="{8EC65506-5FB6-4D23-8914-D9766986300F}" type="pres">
      <dgm:prSet presAssocID="{53A7B11C-F4E4-4D46-8CE1-AA9A68BF1C5C}" presName="linear" presStyleCnt="0">
        <dgm:presLayoutVars>
          <dgm:animLvl val="lvl"/>
          <dgm:resizeHandles val="exact"/>
        </dgm:presLayoutVars>
      </dgm:prSet>
      <dgm:spPr/>
    </dgm:pt>
    <dgm:pt modelId="{47729509-6892-4FA0-B608-30D672C04C1E}" type="pres">
      <dgm:prSet presAssocID="{D7F51B1B-C0CC-427B-8366-A3BA33D791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86915D-D957-4A7A-B4FD-CF34A3182CC4}" type="pres">
      <dgm:prSet presAssocID="{25BA9871-B1A5-47BC-9CB4-D52B236828AE}" presName="spacer" presStyleCnt="0"/>
      <dgm:spPr/>
    </dgm:pt>
    <dgm:pt modelId="{EDBAEE55-3AD4-4580-B2AF-1B6814A8A115}" type="pres">
      <dgm:prSet presAssocID="{70A4A601-0CA3-489B-8E5A-D7D46EF93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029343-3B17-4810-96AE-7E681E86182E}" type="pres">
      <dgm:prSet presAssocID="{00A1F7E7-D140-4B3F-B6A3-DAFC0D384100}" presName="spacer" presStyleCnt="0"/>
      <dgm:spPr/>
    </dgm:pt>
    <dgm:pt modelId="{CCDE93BE-E467-4269-881F-59ACC003493A}" type="pres">
      <dgm:prSet presAssocID="{0A2BA978-D1BC-4A43-84B6-07C13BA64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53F29-7979-4011-AB0D-8AAA3915BB82}" type="pres">
      <dgm:prSet presAssocID="{AA2DEBBF-9B2F-4247-B27D-343117326F10}" presName="spacer" presStyleCnt="0"/>
      <dgm:spPr/>
    </dgm:pt>
    <dgm:pt modelId="{4DC68B3C-EEF8-4BBC-BE70-7FCA3CFB9A6D}" type="pres">
      <dgm:prSet presAssocID="{CF7A2864-C68C-48C2-A050-2C87C5281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D34D00-9C5B-4967-899B-E8016560017B}" srcId="{53A7B11C-F4E4-4D46-8CE1-AA9A68BF1C5C}" destId="{D7F51B1B-C0CC-427B-8366-A3BA33D79186}" srcOrd="0" destOrd="0" parTransId="{8B0BCFC5-B524-43F6-8500-547ABA0D0E6C}" sibTransId="{25BA9871-B1A5-47BC-9CB4-D52B236828AE}"/>
    <dgm:cxn modelId="{797F5930-FC78-404E-9592-65B4A8B5A892}" type="presOf" srcId="{0A2BA978-D1BC-4A43-84B6-07C13BA64CCB}" destId="{CCDE93BE-E467-4269-881F-59ACC003493A}" srcOrd="0" destOrd="0" presId="urn:microsoft.com/office/officeart/2005/8/layout/vList2"/>
    <dgm:cxn modelId="{B8AB9E38-D089-4FF5-807A-22B4F2A1B515}" srcId="{53A7B11C-F4E4-4D46-8CE1-AA9A68BF1C5C}" destId="{70A4A601-0CA3-489B-8E5A-D7D46EF93CCF}" srcOrd="1" destOrd="0" parTransId="{598A5CC4-A57B-45F4-B12E-E8A0906898BF}" sibTransId="{00A1F7E7-D140-4B3F-B6A3-DAFC0D384100}"/>
    <dgm:cxn modelId="{7BDEC35F-60FA-416C-9C58-5D6CDABE0727}" srcId="{53A7B11C-F4E4-4D46-8CE1-AA9A68BF1C5C}" destId="{0A2BA978-D1BC-4A43-84B6-07C13BA64CCB}" srcOrd="2" destOrd="0" parTransId="{8FC3CC78-BB65-4B1E-BF84-F480E46FF32A}" sibTransId="{AA2DEBBF-9B2F-4247-B27D-343117326F10}"/>
    <dgm:cxn modelId="{838F4572-68E0-4905-BF94-431AB19B0244}" type="presOf" srcId="{53A7B11C-F4E4-4D46-8CE1-AA9A68BF1C5C}" destId="{8EC65506-5FB6-4D23-8914-D9766986300F}" srcOrd="0" destOrd="0" presId="urn:microsoft.com/office/officeart/2005/8/layout/vList2"/>
    <dgm:cxn modelId="{3534327A-E4F2-44EA-BF33-0B8BA7DB4E44}" srcId="{53A7B11C-F4E4-4D46-8CE1-AA9A68BF1C5C}" destId="{CF7A2864-C68C-48C2-A050-2C87C52811FF}" srcOrd="3" destOrd="0" parTransId="{239A2DAE-11CD-4E0A-8EE4-0FD6A547DF3F}" sibTransId="{628B94CE-277D-449B-B4FB-147064557A1A}"/>
    <dgm:cxn modelId="{FDDEFA85-C2CB-4612-AD14-13BC688DC82B}" type="presOf" srcId="{70A4A601-0CA3-489B-8E5A-D7D46EF93CCF}" destId="{EDBAEE55-3AD4-4580-B2AF-1B6814A8A115}" srcOrd="0" destOrd="0" presId="urn:microsoft.com/office/officeart/2005/8/layout/vList2"/>
    <dgm:cxn modelId="{8EA67389-057C-457C-A005-BB25B20CC490}" type="presOf" srcId="{CF7A2864-C68C-48C2-A050-2C87C52811FF}" destId="{4DC68B3C-EEF8-4BBC-BE70-7FCA3CFB9A6D}" srcOrd="0" destOrd="0" presId="urn:microsoft.com/office/officeart/2005/8/layout/vList2"/>
    <dgm:cxn modelId="{998531E3-94EA-4420-9B4F-4625E5053DAD}" type="presOf" srcId="{D7F51B1B-C0CC-427B-8366-A3BA33D79186}" destId="{47729509-6892-4FA0-B608-30D672C04C1E}" srcOrd="0" destOrd="0" presId="urn:microsoft.com/office/officeart/2005/8/layout/vList2"/>
    <dgm:cxn modelId="{B42DFC43-661B-4283-B176-3DCB4DE743D3}" type="presParOf" srcId="{8EC65506-5FB6-4D23-8914-D9766986300F}" destId="{47729509-6892-4FA0-B608-30D672C04C1E}" srcOrd="0" destOrd="0" presId="urn:microsoft.com/office/officeart/2005/8/layout/vList2"/>
    <dgm:cxn modelId="{CD863E07-21D5-432D-9C1F-DEA53323F046}" type="presParOf" srcId="{8EC65506-5FB6-4D23-8914-D9766986300F}" destId="{6B86915D-D957-4A7A-B4FD-CF34A3182CC4}" srcOrd="1" destOrd="0" presId="urn:microsoft.com/office/officeart/2005/8/layout/vList2"/>
    <dgm:cxn modelId="{72500408-3FE5-4CAA-A255-FC3DD8DEE6CC}" type="presParOf" srcId="{8EC65506-5FB6-4D23-8914-D9766986300F}" destId="{EDBAEE55-3AD4-4580-B2AF-1B6814A8A115}" srcOrd="2" destOrd="0" presId="urn:microsoft.com/office/officeart/2005/8/layout/vList2"/>
    <dgm:cxn modelId="{313F4AD1-B58B-4AD3-A97D-A609596F022D}" type="presParOf" srcId="{8EC65506-5FB6-4D23-8914-D9766986300F}" destId="{3B029343-3B17-4810-96AE-7E681E86182E}" srcOrd="3" destOrd="0" presId="urn:microsoft.com/office/officeart/2005/8/layout/vList2"/>
    <dgm:cxn modelId="{26CAABC7-9C22-4ED6-BB53-C5CEC9C3ABD5}" type="presParOf" srcId="{8EC65506-5FB6-4D23-8914-D9766986300F}" destId="{CCDE93BE-E467-4269-881F-59ACC003493A}" srcOrd="4" destOrd="0" presId="urn:microsoft.com/office/officeart/2005/8/layout/vList2"/>
    <dgm:cxn modelId="{856660D0-B668-47A2-BCBE-2EE402E643E2}" type="presParOf" srcId="{8EC65506-5FB6-4D23-8914-D9766986300F}" destId="{08153F29-7979-4011-AB0D-8AAA3915BB82}" srcOrd="5" destOrd="0" presId="urn:microsoft.com/office/officeart/2005/8/layout/vList2"/>
    <dgm:cxn modelId="{45D498FE-160F-4F0A-9252-063BB7FA7CE3}" type="presParOf" srcId="{8EC65506-5FB6-4D23-8914-D9766986300F}" destId="{4DC68B3C-EEF8-4BBC-BE70-7FCA3CFB9A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7B11C-F4E4-4D46-8CE1-AA9A68BF1C5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F51B1B-C0CC-427B-8366-A3BA33D79186}">
      <dgm:prSet/>
      <dgm:spPr/>
      <dgm:t>
        <a:bodyPr/>
        <a:lstStyle/>
        <a:p>
          <a:r>
            <a:rPr lang="fr-CH" dirty="0"/>
            <a:t>A </a:t>
          </a:r>
          <a:r>
            <a:rPr lang="fr-CH" dirty="0" err="1"/>
            <a:t>pagamento</a:t>
          </a:r>
          <a:r>
            <a:rPr lang="fr-CH" dirty="0"/>
            <a:t> (</a:t>
          </a:r>
          <a:r>
            <a:rPr lang="fr-CH" dirty="0" err="1"/>
            <a:t>lic</a:t>
          </a:r>
          <a:r>
            <a:rPr lang="fr-CH" dirty="0"/>
            <a:t>. Commerciale).</a:t>
          </a:r>
          <a:endParaRPr lang="en-US" dirty="0"/>
        </a:p>
      </dgm:t>
    </dgm:pt>
    <dgm:pt modelId="{8B0BCFC5-B524-43F6-8500-547ABA0D0E6C}" type="parTrans" cxnId="{3CD34D00-9C5B-4967-899B-E8016560017B}">
      <dgm:prSet/>
      <dgm:spPr/>
      <dgm:t>
        <a:bodyPr/>
        <a:lstStyle/>
        <a:p>
          <a:endParaRPr lang="en-US"/>
        </a:p>
      </dgm:t>
    </dgm:pt>
    <dgm:pt modelId="{25BA9871-B1A5-47BC-9CB4-D52B236828AE}" type="sibTrans" cxnId="{3CD34D00-9C5B-4967-899B-E8016560017B}">
      <dgm:prSet/>
      <dgm:spPr/>
      <dgm:t>
        <a:bodyPr/>
        <a:lstStyle/>
        <a:p>
          <a:endParaRPr lang="en-US"/>
        </a:p>
      </dgm:t>
    </dgm:pt>
    <dgm:pt modelId="{70A4A601-0CA3-489B-8E5A-D7D46EF93CCF}">
      <dgm:prSet/>
      <dgm:spPr/>
      <dgm:t>
        <a:bodyPr/>
        <a:lstStyle/>
        <a:p>
          <a:r>
            <a:rPr lang="it-IT" dirty="0"/>
            <a:t>Tanti altri linguaggi inclusi: JavaScript, </a:t>
          </a:r>
          <a:r>
            <a:rPr lang="it-IT" dirty="0" err="1"/>
            <a:t>TypeScript</a:t>
          </a:r>
          <a:r>
            <a:rPr lang="it-IT" dirty="0"/>
            <a:t>, HTML/CSS, PHP, Ruby, Python, ecc.</a:t>
          </a:r>
          <a:endParaRPr lang="en-US" dirty="0"/>
        </a:p>
      </dgm:t>
    </dgm:pt>
    <dgm:pt modelId="{598A5CC4-A57B-45F4-B12E-E8A0906898BF}" type="parTrans" cxnId="{B8AB9E38-D089-4FF5-807A-22B4F2A1B515}">
      <dgm:prSet/>
      <dgm:spPr/>
      <dgm:t>
        <a:bodyPr/>
        <a:lstStyle/>
        <a:p>
          <a:endParaRPr lang="en-US"/>
        </a:p>
      </dgm:t>
    </dgm:pt>
    <dgm:pt modelId="{00A1F7E7-D140-4B3F-B6A3-DAFC0D384100}" type="sibTrans" cxnId="{B8AB9E38-D089-4FF5-807A-22B4F2A1B515}">
      <dgm:prSet/>
      <dgm:spPr/>
      <dgm:t>
        <a:bodyPr/>
        <a:lstStyle/>
        <a:p>
          <a:endParaRPr lang="en-US"/>
        </a:p>
      </dgm:t>
    </dgm:pt>
    <dgm:pt modelId="{0A2BA978-D1BC-4A43-84B6-07C13BA64CCB}">
      <dgm:prSet/>
      <dgm:spPr/>
      <dgm:t>
        <a:bodyPr/>
        <a:lstStyle/>
        <a:p>
          <a:r>
            <a:rPr lang="it-IT" dirty="0"/>
            <a:t>Ampio supporto per frameworks e tecnologie </a:t>
          </a:r>
          <a:r>
            <a:rPr lang="it-IT" dirty="0" err="1"/>
            <a:t>enterprise</a:t>
          </a:r>
          <a:r>
            <a:rPr lang="it-IT" dirty="0"/>
            <a:t>/web.</a:t>
          </a:r>
          <a:endParaRPr lang="en-US" dirty="0"/>
        </a:p>
      </dgm:t>
    </dgm:pt>
    <dgm:pt modelId="{8FC3CC78-BB65-4B1E-BF84-F480E46FF32A}" type="parTrans" cxnId="{7BDEC35F-60FA-416C-9C58-5D6CDABE0727}">
      <dgm:prSet/>
      <dgm:spPr/>
      <dgm:t>
        <a:bodyPr/>
        <a:lstStyle/>
        <a:p>
          <a:endParaRPr lang="en-US"/>
        </a:p>
      </dgm:t>
    </dgm:pt>
    <dgm:pt modelId="{AA2DEBBF-9B2F-4247-B27D-343117326F10}" type="sibTrans" cxnId="{7BDEC35F-60FA-416C-9C58-5D6CDABE0727}">
      <dgm:prSet/>
      <dgm:spPr/>
      <dgm:t>
        <a:bodyPr/>
        <a:lstStyle/>
        <a:p>
          <a:endParaRPr lang="en-US"/>
        </a:p>
      </dgm:t>
    </dgm:pt>
    <dgm:pt modelId="{CF7A2864-C68C-48C2-A050-2C87C52811FF}">
      <dgm:prSet/>
      <dgm:spPr/>
      <dgm:t>
        <a:bodyPr/>
        <a:lstStyle/>
        <a:p>
          <a:r>
            <a:rPr lang="it-IT" dirty="0"/>
            <a:t>Strumenti per DB integrati.</a:t>
          </a:r>
          <a:endParaRPr lang="en-US" dirty="0"/>
        </a:p>
      </dgm:t>
    </dgm:pt>
    <dgm:pt modelId="{239A2DAE-11CD-4E0A-8EE4-0FD6A547DF3F}" type="parTrans" cxnId="{3534327A-E4F2-44EA-BF33-0B8BA7DB4E44}">
      <dgm:prSet/>
      <dgm:spPr/>
      <dgm:t>
        <a:bodyPr/>
        <a:lstStyle/>
        <a:p>
          <a:endParaRPr lang="en-US"/>
        </a:p>
      </dgm:t>
    </dgm:pt>
    <dgm:pt modelId="{628B94CE-277D-449B-B4FB-147064557A1A}" type="sibTrans" cxnId="{3534327A-E4F2-44EA-BF33-0B8BA7DB4E44}">
      <dgm:prSet/>
      <dgm:spPr/>
      <dgm:t>
        <a:bodyPr/>
        <a:lstStyle/>
        <a:p>
          <a:endParaRPr lang="en-US"/>
        </a:p>
      </dgm:t>
    </dgm:pt>
    <dgm:pt modelId="{A1A7E001-1BC7-42C0-A41A-7F12E2973319}" type="pres">
      <dgm:prSet presAssocID="{53A7B11C-F4E4-4D46-8CE1-AA9A68BF1C5C}" presName="linear" presStyleCnt="0">
        <dgm:presLayoutVars>
          <dgm:animLvl val="lvl"/>
          <dgm:resizeHandles val="exact"/>
        </dgm:presLayoutVars>
      </dgm:prSet>
      <dgm:spPr/>
    </dgm:pt>
    <dgm:pt modelId="{AF3134F9-A167-4B5B-AA76-07758A5E4D4B}" type="pres">
      <dgm:prSet presAssocID="{D7F51B1B-C0CC-427B-8366-A3BA33D791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F7A2E2-9A57-4CC2-AA21-7212C5341747}" type="pres">
      <dgm:prSet presAssocID="{25BA9871-B1A5-47BC-9CB4-D52B236828AE}" presName="spacer" presStyleCnt="0"/>
      <dgm:spPr/>
    </dgm:pt>
    <dgm:pt modelId="{8EEA0421-1A26-412C-AFDA-9E86617FDBDC}" type="pres">
      <dgm:prSet presAssocID="{70A4A601-0CA3-489B-8E5A-D7D46EF93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06278A-EBE0-4D02-A5E9-D34E808004A4}" type="pres">
      <dgm:prSet presAssocID="{00A1F7E7-D140-4B3F-B6A3-DAFC0D384100}" presName="spacer" presStyleCnt="0"/>
      <dgm:spPr/>
    </dgm:pt>
    <dgm:pt modelId="{104A1B9D-9B5D-4F7A-8A9E-87544B6524CA}" type="pres">
      <dgm:prSet presAssocID="{0A2BA978-D1BC-4A43-84B6-07C13BA64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30832C-295A-4430-B9D8-1DEC3E2805FD}" type="pres">
      <dgm:prSet presAssocID="{AA2DEBBF-9B2F-4247-B27D-343117326F10}" presName="spacer" presStyleCnt="0"/>
      <dgm:spPr/>
    </dgm:pt>
    <dgm:pt modelId="{87FDB4FF-BB55-43F6-90AA-8F43FC76618C}" type="pres">
      <dgm:prSet presAssocID="{CF7A2864-C68C-48C2-A050-2C87C5281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D34D00-9C5B-4967-899B-E8016560017B}" srcId="{53A7B11C-F4E4-4D46-8CE1-AA9A68BF1C5C}" destId="{D7F51B1B-C0CC-427B-8366-A3BA33D79186}" srcOrd="0" destOrd="0" parTransId="{8B0BCFC5-B524-43F6-8500-547ABA0D0E6C}" sibTransId="{25BA9871-B1A5-47BC-9CB4-D52B236828AE}"/>
    <dgm:cxn modelId="{FB3FE80B-590B-4733-8493-3D18FFC95E04}" type="presOf" srcId="{53A7B11C-F4E4-4D46-8CE1-AA9A68BF1C5C}" destId="{A1A7E001-1BC7-42C0-A41A-7F12E2973319}" srcOrd="0" destOrd="0" presId="urn:microsoft.com/office/officeart/2005/8/layout/vList2"/>
    <dgm:cxn modelId="{1104091D-85ED-4D34-AA9F-BE9A2E7CD52E}" type="presOf" srcId="{0A2BA978-D1BC-4A43-84B6-07C13BA64CCB}" destId="{104A1B9D-9B5D-4F7A-8A9E-87544B6524CA}" srcOrd="0" destOrd="0" presId="urn:microsoft.com/office/officeart/2005/8/layout/vList2"/>
    <dgm:cxn modelId="{B8AB9E38-D089-4FF5-807A-22B4F2A1B515}" srcId="{53A7B11C-F4E4-4D46-8CE1-AA9A68BF1C5C}" destId="{70A4A601-0CA3-489B-8E5A-D7D46EF93CCF}" srcOrd="1" destOrd="0" parTransId="{598A5CC4-A57B-45F4-B12E-E8A0906898BF}" sibTransId="{00A1F7E7-D140-4B3F-B6A3-DAFC0D384100}"/>
    <dgm:cxn modelId="{7BDEC35F-60FA-416C-9C58-5D6CDABE0727}" srcId="{53A7B11C-F4E4-4D46-8CE1-AA9A68BF1C5C}" destId="{0A2BA978-D1BC-4A43-84B6-07C13BA64CCB}" srcOrd="2" destOrd="0" parTransId="{8FC3CC78-BB65-4B1E-BF84-F480E46FF32A}" sibTransId="{AA2DEBBF-9B2F-4247-B27D-343117326F10}"/>
    <dgm:cxn modelId="{3534327A-E4F2-44EA-BF33-0B8BA7DB4E44}" srcId="{53A7B11C-F4E4-4D46-8CE1-AA9A68BF1C5C}" destId="{CF7A2864-C68C-48C2-A050-2C87C52811FF}" srcOrd="3" destOrd="0" parTransId="{239A2DAE-11CD-4E0A-8EE4-0FD6A547DF3F}" sibTransId="{628B94CE-277D-449B-B4FB-147064557A1A}"/>
    <dgm:cxn modelId="{29E6667F-97FC-48D5-937E-67D5FE407806}" type="presOf" srcId="{CF7A2864-C68C-48C2-A050-2C87C52811FF}" destId="{87FDB4FF-BB55-43F6-90AA-8F43FC76618C}" srcOrd="0" destOrd="0" presId="urn:microsoft.com/office/officeart/2005/8/layout/vList2"/>
    <dgm:cxn modelId="{E6B948CD-F3C1-440B-9A1A-66B2B14BCC93}" type="presOf" srcId="{70A4A601-0CA3-489B-8E5A-D7D46EF93CCF}" destId="{8EEA0421-1A26-412C-AFDA-9E86617FDBDC}" srcOrd="0" destOrd="0" presId="urn:microsoft.com/office/officeart/2005/8/layout/vList2"/>
    <dgm:cxn modelId="{68F2C6D3-A83F-478A-A9B6-8B190B8D9759}" type="presOf" srcId="{D7F51B1B-C0CC-427B-8366-A3BA33D79186}" destId="{AF3134F9-A167-4B5B-AA76-07758A5E4D4B}" srcOrd="0" destOrd="0" presId="urn:microsoft.com/office/officeart/2005/8/layout/vList2"/>
    <dgm:cxn modelId="{61E13255-FEAA-4136-8D3E-6818C471614B}" type="presParOf" srcId="{A1A7E001-1BC7-42C0-A41A-7F12E2973319}" destId="{AF3134F9-A167-4B5B-AA76-07758A5E4D4B}" srcOrd="0" destOrd="0" presId="urn:microsoft.com/office/officeart/2005/8/layout/vList2"/>
    <dgm:cxn modelId="{57A3E758-EA89-4F32-9044-CA53AD918EEF}" type="presParOf" srcId="{A1A7E001-1BC7-42C0-A41A-7F12E2973319}" destId="{9DF7A2E2-9A57-4CC2-AA21-7212C5341747}" srcOrd="1" destOrd="0" presId="urn:microsoft.com/office/officeart/2005/8/layout/vList2"/>
    <dgm:cxn modelId="{4CCA7725-E075-474B-A24B-374C053B5EA9}" type="presParOf" srcId="{A1A7E001-1BC7-42C0-A41A-7F12E2973319}" destId="{8EEA0421-1A26-412C-AFDA-9E86617FDBDC}" srcOrd="2" destOrd="0" presId="urn:microsoft.com/office/officeart/2005/8/layout/vList2"/>
    <dgm:cxn modelId="{E36D3ADF-32AA-449B-8AB9-8DDFBF0F9893}" type="presParOf" srcId="{A1A7E001-1BC7-42C0-A41A-7F12E2973319}" destId="{9506278A-EBE0-4D02-A5E9-D34E808004A4}" srcOrd="3" destOrd="0" presId="urn:microsoft.com/office/officeart/2005/8/layout/vList2"/>
    <dgm:cxn modelId="{7517BFDD-F0C4-4A85-8967-EDF69EF91770}" type="presParOf" srcId="{A1A7E001-1BC7-42C0-A41A-7F12E2973319}" destId="{104A1B9D-9B5D-4F7A-8A9E-87544B6524CA}" srcOrd="4" destOrd="0" presId="urn:microsoft.com/office/officeart/2005/8/layout/vList2"/>
    <dgm:cxn modelId="{0A7D358E-881C-439B-BB24-8DA3B7B66B8B}" type="presParOf" srcId="{A1A7E001-1BC7-42C0-A41A-7F12E2973319}" destId="{E830832C-295A-4430-B9D8-1DEC3E2805FD}" srcOrd="5" destOrd="0" presId="urn:microsoft.com/office/officeart/2005/8/layout/vList2"/>
    <dgm:cxn modelId="{1DD9BA49-11EF-4649-AA2F-AB6EBDD5ABE1}" type="presParOf" srcId="{A1A7E001-1BC7-42C0-A41A-7F12E2973319}" destId="{87FDB4FF-BB55-43F6-90AA-8F43FC7661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B14B4-D6F6-4DEA-94DB-B9F3B0D9212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2913B-D468-4A57-8EAE-4901F5A0487F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fr-CH" dirty="0" err="1"/>
            <a:t>Creazione</a:t>
          </a:r>
          <a:r>
            <a:rPr lang="fr-CH" dirty="0"/>
            <a:t> di un </a:t>
          </a:r>
          <a:r>
            <a:rPr lang="fr-CH" dirty="0" err="1"/>
            <a:t>progetto</a:t>
          </a:r>
          <a:r>
            <a:rPr lang="fr-CH" dirty="0"/>
            <a:t> java</a:t>
          </a:r>
          <a:endParaRPr lang="en-US" dirty="0"/>
        </a:p>
      </dgm:t>
    </dgm:pt>
    <dgm:pt modelId="{B3928BBE-E6AC-424C-A6A3-13963DEABB51}" type="parTrans" cxnId="{4EAC582A-1ACC-4D01-A0F3-0F00155D4EB0}">
      <dgm:prSet/>
      <dgm:spPr/>
      <dgm:t>
        <a:bodyPr/>
        <a:lstStyle/>
        <a:p>
          <a:endParaRPr lang="en-US"/>
        </a:p>
      </dgm:t>
    </dgm:pt>
    <dgm:pt modelId="{2AB00762-222D-42E0-BF7D-4904213AA775}" type="sibTrans" cxnId="{4EAC582A-1ACC-4D01-A0F3-0F00155D4EB0}">
      <dgm:prSet/>
      <dgm:spPr/>
      <dgm:t>
        <a:bodyPr/>
        <a:lstStyle/>
        <a:p>
          <a:endParaRPr lang="en-US"/>
        </a:p>
      </dgm:t>
    </dgm:pt>
    <dgm:pt modelId="{01382286-1DC1-47B5-B0E5-55F28EDD600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9BEE5F-C09A-4408-81AC-C53FC0AE1F5D}" type="parTrans" cxnId="{98002FCD-C3B0-44CF-9715-5698E67EB63A}">
      <dgm:prSet/>
      <dgm:spPr/>
      <dgm:t>
        <a:bodyPr/>
        <a:lstStyle/>
        <a:p>
          <a:endParaRPr lang="en-US"/>
        </a:p>
      </dgm:t>
    </dgm:pt>
    <dgm:pt modelId="{4F5778E7-18BB-4492-BDFB-35E74448EA8F}" type="sibTrans" cxnId="{98002FCD-C3B0-44CF-9715-5698E67EB63A}">
      <dgm:prSet/>
      <dgm:spPr/>
      <dgm:t>
        <a:bodyPr/>
        <a:lstStyle/>
        <a:p>
          <a:endParaRPr lang="en-US"/>
        </a:p>
      </dgm:t>
    </dgm:pt>
    <dgm:pt modelId="{E0BFF21D-CFE9-45DD-AAD1-7CC5ADF2A1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Editor e </a:t>
          </a:r>
          <a:r>
            <a:rPr lang="it-IT" dirty="0" err="1"/>
            <a:t>IntelliSense</a:t>
          </a:r>
          <a:r>
            <a:rPr lang="it-IT" dirty="0"/>
            <a:t> </a:t>
          </a:r>
          <a:endParaRPr lang="en-US" dirty="0"/>
        </a:p>
      </dgm:t>
    </dgm:pt>
    <dgm:pt modelId="{B69A793F-CE9E-487E-BF75-BBE0202CF148}" type="parTrans" cxnId="{3D51B44E-BE3B-4F26-93D5-48190012C5AB}">
      <dgm:prSet/>
      <dgm:spPr/>
      <dgm:t>
        <a:bodyPr/>
        <a:lstStyle/>
        <a:p>
          <a:endParaRPr lang="en-US"/>
        </a:p>
      </dgm:t>
    </dgm:pt>
    <dgm:pt modelId="{05F939CD-33BF-48B5-BA60-EF04FABD5775}" type="sibTrans" cxnId="{3D51B44E-BE3B-4F26-93D5-48190012C5AB}">
      <dgm:prSet/>
      <dgm:spPr/>
      <dgm:t>
        <a:bodyPr/>
        <a:lstStyle/>
        <a:p>
          <a:endParaRPr lang="en-US"/>
        </a:p>
      </dgm:t>
    </dgm:pt>
    <dgm:pt modelId="{9537F429-2002-491F-9977-71858C2C881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D1CEF0D-70EF-49FA-9509-187E94C98183}" type="parTrans" cxnId="{6067D2CD-5CDF-4D26-BAFE-36A4BFF8AFFF}">
      <dgm:prSet/>
      <dgm:spPr/>
      <dgm:t>
        <a:bodyPr/>
        <a:lstStyle/>
        <a:p>
          <a:endParaRPr lang="en-US"/>
        </a:p>
      </dgm:t>
    </dgm:pt>
    <dgm:pt modelId="{235963E8-790B-4792-BACC-22516CF2982F}" type="sibTrans" cxnId="{6067D2CD-5CDF-4D26-BAFE-36A4BFF8AFFF}">
      <dgm:prSet/>
      <dgm:spPr/>
      <dgm:t>
        <a:bodyPr/>
        <a:lstStyle/>
        <a:p>
          <a:endParaRPr lang="en-US"/>
        </a:p>
      </dgm:t>
    </dgm:pt>
    <dgm:pt modelId="{1F60840D-0898-46DA-A8F9-E1CB928E2D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Debugger</a:t>
          </a:r>
          <a:endParaRPr lang="en-US" dirty="0"/>
        </a:p>
      </dgm:t>
    </dgm:pt>
    <dgm:pt modelId="{774D6CE2-6C65-42AB-9E8C-F6E5F6E2E773}" type="parTrans" cxnId="{A2D8502C-C38C-4B81-915C-4857383D8FD3}">
      <dgm:prSet/>
      <dgm:spPr/>
      <dgm:t>
        <a:bodyPr/>
        <a:lstStyle/>
        <a:p>
          <a:endParaRPr lang="en-US"/>
        </a:p>
      </dgm:t>
    </dgm:pt>
    <dgm:pt modelId="{D949D060-81E0-40D3-A7DA-BBBDC5507D80}" type="sibTrans" cxnId="{A2D8502C-C38C-4B81-915C-4857383D8FD3}">
      <dgm:prSet/>
      <dgm:spPr/>
      <dgm:t>
        <a:bodyPr/>
        <a:lstStyle/>
        <a:p>
          <a:endParaRPr lang="en-US"/>
        </a:p>
      </dgm:t>
    </dgm:pt>
    <dgm:pt modelId="{21E6A635-FE08-4BBA-B821-4E7D944C428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CE7F199-6A1F-4B05-94F9-7BCE41340171}" type="parTrans" cxnId="{8785A261-1371-40D0-9F13-6AB5D0F8C62E}">
      <dgm:prSet/>
      <dgm:spPr/>
      <dgm:t>
        <a:bodyPr/>
        <a:lstStyle/>
        <a:p>
          <a:endParaRPr lang="en-US"/>
        </a:p>
      </dgm:t>
    </dgm:pt>
    <dgm:pt modelId="{0327B7A4-0C5A-4865-8EC6-6A7D7AA1448A}" type="sibTrans" cxnId="{8785A261-1371-40D0-9F13-6AB5D0F8C62E}">
      <dgm:prSet/>
      <dgm:spPr/>
      <dgm:t>
        <a:bodyPr/>
        <a:lstStyle/>
        <a:p>
          <a:endParaRPr lang="en-US"/>
        </a:p>
      </dgm:t>
    </dgm:pt>
    <dgm:pt modelId="{6B01A60B-5E95-4030-89BC-99E86335C9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Integrazione</a:t>
          </a:r>
          <a:r>
            <a:rPr lang="en-US" dirty="0"/>
            <a:t> con git</a:t>
          </a:r>
        </a:p>
      </dgm:t>
    </dgm:pt>
    <dgm:pt modelId="{7C744742-0FC5-4544-AD6F-83026A8B582A}" type="parTrans" cxnId="{A0ACFCE6-50E3-4282-8C9D-B17752658893}">
      <dgm:prSet/>
      <dgm:spPr/>
      <dgm:t>
        <a:bodyPr/>
        <a:lstStyle/>
        <a:p>
          <a:endParaRPr lang="en-US"/>
        </a:p>
      </dgm:t>
    </dgm:pt>
    <dgm:pt modelId="{E1DF6ECC-0AC0-4D90-A414-FB4412F0AE0C}" type="sibTrans" cxnId="{A0ACFCE6-50E3-4282-8C9D-B17752658893}">
      <dgm:prSet/>
      <dgm:spPr/>
      <dgm:t>
        <a:bodyPr/>
        <a:lstStyle/>
        <a:p>
          <a:endParaRPr lang="en-US"/>
        </a:p>
      </dgm:t>
    </dgm:pt>
    <dgm:pt modelId="{0C927180-21BB-4699-82BB-95BF727F3B18}" type="pres">
      <dgm:prSet presAssocID="{755B14B4-D6F6-4DEA-94DB-B9F3B0D92123}" presName="root" presStyleCnt="0">
        <dgm:presLayoutVars>
          <dgm:dir/>
          <dgm:resizeHandles val="exact"/>
        </dgm:presLayoutVars>
      </dgm:prSet>
      <dgm:spPr/>
    </dgm:pt>
    <dgm:pt modelId="{3F459550-9370-4543-ACEF-C7AA33B967ED}" type="pres">
      <dgm:prSet presAssocID="{0042913B-D468-4A57-8EAE-4901F5A0487F}" presName="compNode" presStyleCnt="0"/>
      <dgm:spPr/>
    </dgm:pt>
    <dgm:pt modelId="{6E83E29F-C8B8-4EC0-A328-65F0423F21A7}" type="pres">
      <dgm:prSet presAssocID="{0042913B-D468-4A57-8EAE-4901F5A048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A2F940-4710-4ED1-926E-964FEAFD65A1}" type="pres">
      <dgm:prSet presAssocID="{0042913B-D468-4A57-8EAE-4901F5A0487F}" presName="iconSpace" presStyleCnt="0"/>
      <dgm:spPr/>
    </dgm:pt>
    <dgm:pt modelId="{17A76FF2-C1C5-4F67-AE2A-34DF4F7E6E22}" type="pres">
      <dgm:prSet presAssocID="{0042913B-D468-4A57-8EAE-4901F5A0487F}" presName="parTx" presStyleLbl="revTx" presStyleIdx="0" presStyleCnt="8">
        <dgm:presLayoutVars>
          <dgm:chMax val="0"/>
          <dgm:chPref val="0"/>
        </dgm:presLayoutVars>
      </dgm:prSet>
      <dgm:spPr/>
    </dgm:pt>
    <dgm:pt modelId="{8AD11C5D-B349-4BC2-9FF1-F0A8E7A77C61}" type="pres">
      <dgm:prSet presAssocID="{0042913B-D468-4A57-8EAE-4901F5A0487F}" presName="txSpace" presStyleCnt="0"/>
      <dgm:spPr/>
    </dgm:pt>
    <dgm:pt modelId="{2C624E2C-6B24-46B7-8C4B-4AF8FEFFD2F7}" type="pres">
      <dgm:prSet presAssocID="{0042913B-D468-4A57-8EAE-4901F5A0487F}" presName="desTx" presStyleLbl="revTx" presStyleIdx="1" presStyleCnt="8">
        <dgm:presLayoutVars/>
      </dgm:prSet>
      <dgm:spPr/>
    </dgm:pt>
    <dgm:pt modelId="{B49D12C8-CD6A-4D29-A76D-889D74F97E97}" type="pres">
      <dgm:prSet presAssocID="{2AB00762-222D-42E0-BF7D-4904213AA775}" presName="sibTrans" presStyleCnt="0"/>
      <dgm:spPr/>
    </dgm:pt>
    <dgm:pt modelId="{9F19D2C0-B108-4008-9ACE-8C8A0D755E93}" type="pres">
      <dgm:prSet presAssocID="{E0BFF21D-CFE9-45DD-AAD1-7CC5ADF2A142}" presName="compNode" presStyleCnt="0"/>
      <dgm:spPr/>
    </dgm:pt>
    <dgm:pt modelId="{DA0478F5-2DAC-48DD-8AF2-6F8C7540A561}" type="pres">
      <dgm:prSet presAssocID="{E0BFF21D-CFE9-45DD-AAD1-7CC5ADF2A1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F4E64C27-3D4D-444A-9937-C82A2F3AE1C0}" type="pres">
      <dgm:prSet presAssocID="{E0BFF21D-CFE9-45DD-AAD1-7CC5ADF2A142}" presName="iconSpace" presStyleCnt="0"/>
      <dgm:spPr/>
    </dgm:pt>
    <dgm:pt modelId="{043D1FA6-C40F-442A-87F6-E4A54CE6B93C}" type="pres">
      <dgm:prSet presAssocID="{E0BFF21D-CFE9-45DD-AAD1-7CC5ADF2A142}" presName="parTx" presStyleLbl="revTx" presStyleIdx="2" presStyleCnt="8">
        <dgm:presLayoutVars>
          <dgm:chMax val="0"/>
          <dgm:chPref val="0"/>
        </dgm:presLayoutVars>
      </dgm:prSet>
      <dgm:spPr/>
    </dgm:pt>
    <dgm:pt modelId="{C213DBB6-1C1C-44DB-AEC5-E24B937FF9C6}" type="pres">
      <dgm:prSet presAssocID="{E0BFF21D-CFE9-45DD-AAD1-7CC5ADF2A142}" presName="txSpace" presStyleCnt="0"/>
      <dgm:spPr/>
    </dgm:pt>
    <dgm:pt modelId="{FC28C1D8-FADA-420D-AE9A-C74A871F76E9}" type="pres">
      <dgm:prSet presAssocID="{E0BFF21D-CFE9-45DD-AAD1-7CC5ADF2A142}" presName="desTx" presStyleLbl="revTx" presStyleIdx="3" presStyleCnt="8">
        <dgm:presLayoutVars/>
      </dgm:prSet>
      <dgm:spPr/>
    </dgm:pt>
    <dgm:pt modelId="{20FCC32C-5E36-4BF7-9ED5-3988F5FC26E1}" type="pres">
      <dgm:prSet presAssocID="{05F939CD-33BF-48B5-BA60-EF04FABD5775}" presName="sibTrans" presStyleCnt="0"/>
      <dgm:spPr/>
    </dgm:pt>
    <dgm:pt modelId="{BC7D5610-33AB-4563-A196-19917DB9EB00}" type="pres">
      <dgm:prSet presAssocID="{1F60840D-0898-46DA-A8F9-E1CB928E2D26}" presName="compNode" presStyleCnt="0"/>
      <dgm:spPr/>
    </dgm:pt>
    <dgm:pt modelId="{915CCC60-8DBC-48AA-9B7D-A21DC8D4FB87}" type="pres">
      <dgm:prSet presAssocID="{1F60840D-0898-46DA-A8F9-E1CB928E2D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685ED3C9-427E-4384-AE32-70A6604295DF}" type="pres">
      <dgm:prSet presAssocID="{1F60840D-0898-46DA-A8F9-E1CB928E2D26}" presName="iconSpace" presStyleCnt="0"/>
      <dgm:spPr/>
    </dgm:pt>
    <dgm:pt modelId="{6B820CC0-9AA1-4B33-80E7-EE4D4AFC760D}" type="pres">
      <dgm:prSet presAssocID="{1F60840D-0898-46DA-A8F9-E1CB928E2D26}" presName="parTx" presStyleLbl="revTx" presStyleIdx="4" presStyleCnt="8">
        <dgm:presLayoutVars>
          <dgm:chMax val="0"/>
          <dgm:chPref val="0"/>
        </dgm:presLayoutVars>
      </dgm:prSet>
      <dgm:spPr/>
    </dgm:pt>
    <dgm:pt modelId="{1AC8A2D6-C00B-4761-A5C4-7E6CC44FABDD}" type="pres">
      <dgm:prSet presAssocID="{1F60840D-0898-46DA-A8F9-E1CB928E2D26}" presName="txSpace" presStyleCnt="0"/>
      <dgm:spPr/>
    </dgm:pt>
    <dgm:pt modelId="{D10217D2-977D-40F0-B7CA-D50EAC04E2B6}" type="pres">
      <dgm:prSet presAssocID="{1F60840D-0898-46DA-A8F9-E1CB928E2D26}" presName="desTx" presStyleLbl="revTx" presStyleIdx="5" presStyleCnt="8">
        <dgm:presLayoutVars/>
      </dgm:prSet>
      <dgm:spPr/>
    </dgm:pt>
    <dgm:pt modelId="{CDADEEC1-A849-4017-B593-29DD0C8AF73F}" type="pres">
      <dgm:prSet presAssocID="{D949D060-81E0-40D3-A7DA-BBBDC5507D80}" presName="sibTrans" presStyleCnt="0"/>
      <dgm:spPr/>
    </dgm:pt>
    <dgm:pt modelId="{1A17A20E-B186-44F3-AB0B-D425FE0D6BA1}" type="pres">
      <dgm:prSet presAssocID="{6B01A60B-5E95-4030-89BC-99E86335C9A0}" presName="compNode" presStyleCnt="0"/>
      <dgm:spPr/>
    </dgm:pt>
    <dgm:pt modelId="{05093C8C-8E8F-4B8C-8515-DA641C983A0B}" type="pres">
      <dgm:prSet presAssocID="{6B01A60B-5E95-4030-89BC-99E86335C9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e"/>
        </a:ext>
      </dgm:extLst>
    </dgm:pt>
    <dgm:pt modelId="{28DC7D55-FE9B-45F8-BF84-486817C2C24B}" type="pres">
      <dgm:prSet presAssocID="{6B01A60B-5E95-4030-89BC-99E86335C9A0}" presName="iconSpace" presStyleCnt="0"/>
      <dgm:spPr/>
    </dgm:pt>
    <dgm:pt modelId="{0A6FDD98-C53A-44A2-A0CE-4BC5FB994AB4}" type="pres">
      <dgm:prSet presAssocID="{6B01A60B-5E95-4030-89BC-99E86335C9A0}" presName="parTx" presStyleLbl="revTx" presStyleIdx="6" presStyleCnt="8">
        <dgm:presLayoutVars>
          <dgm:chMax val="0"/>
          <dgm:chPref val="0"/>
        </dgm:presLayoutVars>
      </dgm:prSet>
      <dgm:spPr/>
    </dgm:pt>
    <dgm:pt modelId="{A430EDD0-024D-4C56-9E49-251A145B571B}" type="pres">
      <dgm:prSet presAssocID="{6B01A60B-5E95-4030-89BC-99E86335C9A0}" presName="txSpace" presStyleCnt="0"/>
      <dgm:spPr/>
    </dgm:pt>
    <dgm:pt modelId="{9091B540-D17E-41F4-A8A9-44B3A22273C8}" type="pres">
      <dgm:prSet presAssocID="{6B01A60B-5E95-4030-89BC-99E86335C9A0}" presName="desTx" presStyleLbl="revTx" presStyleIdx="7" presStyleCnt="8">
        <dgm:presLayoutVars/>
      </dgm:prSet>
      <dgm:spPr/>
    </dgm:pt>
  </dgm:ptLst>
  <dgm:cxnLst>
    <dgm:cxn modelId="{93EF741F-57A5-4164-B56B-1E0C550357C2}" type="presOf" srcId="{21E6A635-FE08-4BBA-B821-4E7D944C4284}" destId="{D10217D2-977D-40F0-B7CA-D50EAC04E2B6}" srcOrd="0" destOrd="0" presId="urn:microsoft.com/office/officeart/2018/2/layout/IconLabelDescriptionList"/>
    <dgm:cxn modelId="{4EAC582A-1ACC-4D01-A0F3-0F00155D4EB0}" srcId="{755B14B4-D6F6-4DEA-94DB-B9F3B0D92123}" destId="{0042913B-D468-4A57-8EAE-4901F5A0487F}" srcOrd="0" destOrd="0" parTransId="{B3928BBE-E6AC-424C-A6A3-13963DEABB51}" sibTransId="{2AB00762-222D-42E0-BF7D-4904213AA775}"/>
    <dgm:cxn modelId="{A2D8502C-C38C-4B81-915C-4857383D8FD3}" srcId="{755B14B4-D6F6-4DEA-94DB-B9F3B0D92123}" destId="{1F60840D-0898-46DA-A8F9-E1CB928E2D26}" srcOrd="2" destOrd="0" parTransId="{774D6CE2-6C65-42AB-9E8C-F6E5F6E2E773}" sibTransId="{D949D060-81E0-40D3-A7DA-BBBDC5507D80}"/>
    <dgm:cxn modelId="{33CE5834-DE4B-4579-8AD3-C0DAA917D803}" type="presOf" srcId="{01382286-1DC1-47B5-B0E5-55F28EDD600B}" destId="{2C624E2C-6B24-46B7-8C4B-4AF8FEFFD2F7}" srcOrd="0" destOrd="0" presId="urn:microsoft.com/office/officeart/2018/2/layout/IconLabelDescriptionList"/>
    <dgm:cxn modelId="{83625639-DF6C-4461-A8B9-FE8E2439149E}" type="presOf" srcId="{9537F429-2002-491F-9977-71858C2C881A}" destId="{FC28C1D8-FADA-420D-AE9A-C74A871F76E9}" srcOrd="0" destOrd="0" presId="urn:microsoft.com/office/officeart/2018/2/layout/IconLabelDescriptionList"/>
    <dgm:cxn modelId="{8785A261-1371-40D0-9F13-6AB5D0F8C62E}" srcId="{1F60840D-0898-46DA-A8F9-E1CB928E2D26}" destId="{21E6A635-FE08-4BBA-B821-4E7D944C4284}" srcOrd="0" destOrd="0" parTransId="{3CE7F199-6A1F-4B05-94F9-7BCE41340171}" sibTransId="{0327B7A4-0C5A-4865-8EC6-6A7D7AA1448A}"/>
    <dgm:cxn modelId="{8A85E743-7B80-4D4F-AEE6-1EBB53E4E524}" type="presOf" srcId="{1F60840D-0898-46DA-A8F9-E1CB928E2D26}" destId="{6B820CC0-9AA1-4B33-80E7-EE4D4AFC760D}" srcOrd="0" destOrd="0" presId="urn:microsoft.com/office/officeart/2018/2/layout/IconLabelDescriptionList"/>
    <dgm:cxn modelId="{3D51B44E-BE3B-4F26-93D5-48190012C5AB}" srcId="{755B14B4-D6F6-4DEA-94DB-B9F3B0D92123}" destId="{E0BFF21D-CFE9-45DD-AAD1-7CC5ADF2A142}" srcOrd="1" destOrd="0" parTransId="{B69A793F-CE9E-487E-BF75-BBE0202CF148}" sibTransId="{05F939CD-33BF-48B5-BA60-EF04FABD5775}"/>
    <dgm:cxn modelId="{180D8FA5-61FD-4DF0-A582-A299CD5C4685}" type="presOf" srcId="{0042913B-D468-4A57-8EAE-4901F5A0487F}" destId="{17A76FF2-C1C5-4F67-AE2A-34DF4F7E6E22}" srcOrd="0" destOrd="0" presId="urn:microsoft.com/office/officeart/2018/2/layout/IconLabelDescriptionList"/>
    <dgm:cxn modelId="{98002FCD-C3B0-44CF-9715-5698E67EB63A}" srcId="{0042913B-D468-4A57-8EAE-4901F5A0487F}" destId="{01382286-1DC1-47B5-B0E5-55F28EDD600B}" srcOrd="0" destOrd="0" parTransId="{CB9BEE5F-C09A-4408-81AC-C53FC0AE1F5D}" sibTransId="{4F5778E7-18BB-4492-BDFB-35E74448EA8F}"/>
    <dgm:cxn modelId="{6067D2CD-5CDF-4D26-BAFE-36A4BFF8AFFF}" srcId="{E0BFF21D-CFE9-45DD-AAD1-7CC5ADF2A142}" destId="{9537F429-2002-491F-9977-71858C2C881A}" srcOrd="0" destOrd="0" parTransId="{1D1CEF0D-70EF-49FA-9509-187E94C98183}" sibTransId="{235963E8-790B-4792-BACC-22516CF2982F}"/>
    <dgm:cxn modelId="{CF727BE2-3AA4-488C-B1F2-6F021DFFE5DE}" type="presOf" srcId="{E0BFF21D-CFE9-45DD-AAD1-7CC5ADF2A142}" destId="{043D1FA6-C40F-442A-87F6-E4A54CE6B93C}" srcOrd="0" destOrd="0" presId="urn:microsoft.com/office/officeart/2018/2/layout/IconLabelDescriptionList"/>
    <dgm:cxn modelId="{31A400E5-F543-4CEB-8527-54CDB76F4E35}" type="presOf" srcId="{755B14B4-D6F6-4DEA-94DB-B9F3B0D92123}" destId="{0C927180-21BB-4699-82BB-95BF727F3B18}" srcOrd="0" destOrd="0" presId="urn:microsoft.com/office/officeart/2018/2/layout/IconLabelDescriptionList"/>
    <dgm:cxn modelId="{A0ACFCE6-50E3-4282-8C9D-B17752658893}" srcId="{755B14B4-D6F6-4DEA-94DB-B9F3B0D92123}" destId="{6B01A60B-5E95-4030-89BC-99E86335C9A0}" srcOrd="3" destOrd="0" parTransId="{7C744742-0FC5-4544-AD6F-83026A8B582A}" sibTransId="{E1DF6ECC-0AC0-4D90-A414-FB4412F0AE0C}"/>
    <dgm:cxn modelId="{4D0FBFFC-2F20-4E11-93FD-1FC9AC433CFC}" type="presOf" srcId="{6B01A60B-5E95-4030-89BC-99E86335C9A0}" destId="{0A6FDD98-C53A-44A2-A0CE-4BC5FB994AB4}" srcOrd="0" destOrd="0" presId="urn:microsoft.com/office/officeart/2018/2/layout/IconLabelDescriptionList"/>
    <dgm:cxn modelId="{4406C04C-93FC-4FE0-8B81-2E2CA0B18F8E}" type="presParOf" srcId="{0C927180-21BB-4699-82BB-95BF727F3B18}" destId="{3F459550-9370-4543-ACEF-C7AA33B967ED}" srcOrd="0" destOrd="0" presId="urn:microsoft.com/office/officeart/2018/2/layout/IconLabelDescriptionList"/>
    <dgm:cxn modelId="{132BDC9C-5F4D-451B-89A7-83391D820A09}" type="presParOf" srcId="{3F459550-9370-4543-ACEF-C7AA33B967ED}" destId="{6E83E29F-C8B8-4EC0-A328-65F0423F21A7}" srcOrd="0" destOrd="0" presId="urn:microsoft.com/office/officeart/2018/2/layout/IconLabelDescriptionList"/>
    <dgm:cxn modelId="{0DB90260-82BB-43EE-BB75-CE1F672D3B64}" type="presParOf" srcId="{3F459550-9370-4543-ACEF-C7AA33B967ED}" destId="{6CA2F940-4710-4ED1-926E-964FEAFD65A1}" srcOrd="1" destOrd="0" presId="urn:microsoft.com/office/officeart/2018/2/layout/IconLabelDescriptionList"/>
    <dgm:cxn modelId="{8789585C-2D1B-4296-81BA-A90E22E49FD6}" type="presParOf" srcId="{3F459550-9370-4543-ACEF-C7AA33B967ED}" destId="{17A76FF2-C1C5-4F67-AE2A-34DF4F7E6E22}" srcOrd="2" destOrd="0" presId="urn:microsoft.com/office/officeart/2018/2/layout/IconLabelDescriptionList"/>
    <dgm:cxn modelId="{46869A95-C29B-4890-BB94-74197BBC1505}" type="presParOf" srcId="{3F459550-9370-4543-ACEF-C7AA33B967ED}" destId="{8AD11C5D-B349-4BC2-9FF1-F0A8E7A77C61}" srcOrd="3" destOrd="0" presId="urn:microsoft.com/office/officeart/2018/2/layout/IconLabelDescriptionList"/>
    <dgm:cxn modelId="{962D34BC-17CE-4EB6-A8D2-F8574EF54148}" type="presParOf" srcId="{3F459550-9370-4543-ACEF-C7AA33B967ED}" destId="{2C624E2C-6B24-46B7-8C4B-4AF8FEFFD2F7}" srcOrd="4" destOrd="0" presId="urn:microsoft.com/office/officeart/2018/2/layout/IconLabelDescriptionList"/>
    <dgm:cxn modelId="{68F3F02C-08B3-455F-BC47-F7DE5BF8242E}" type="presParOf" srcId="{0C927180-21BB-4699-82BB-95BF727F3B18}" destId="{B49D12C8-CD6A-4D29-A76D-889D74F97E97}" srcOrd="1" destOrd="0" presId="urn:microsoft.com/office/officeart/2018/2/layout/IconLabelDescriptionList"/>
    <dgm:cxn modelId="{98D361C6-36B5-44C9-8EB4-6A06B9A46519}" type="presParOf" srcId="{0C927180-21BB-4699-82BB-95BF727F3B18}" destId="{9F19D2C0-B108-4008-9ACE-8C8A0D755E93}" srcOrd="2" destOrd="0" presId="urn:microsoft.com/office/officeart/2018/2/layout/IconLabelDescriptionList"/>
    <dgm:cxn modelId="{52D26143-A5C8-463B-A641-EA33B445E21E}" type="presParOf" srcId="{9F19D2C0-B108-4008-9ACE-8C8A0D755E93}" destId="{DA0478F5-2DAC-48DD-8AF2-6F8C7540A561}" srcOrd="0" destOrd="0" presId="urn:microsoft.com/office/officeart/2018/2/layout/IconLabelDescriptionList"/>
    <dgm:cxn modelId="{9B7FDCF0-4217-4479-B004-32DCF457D4A7}" type="presParOf" srcId="{9F19D2C0-B108-4008-9ACE-8C8A0D755E93}" destId="{F4E64C27-3D4D-444A-9937-C82A2F3AE1C0}" srcOrd="1" destOrd="0" presId="urn:microsoft.com/office/officeart/2018/2/layout/IconLabelDescriptionList"/>
    <dgm:cxn modelId="{91A24D1A-8EFA-427B-BEBB-524FFBA5D6A3}" type="presParOf" srcId="{9F19D2C0-B108-4008-9ACE-8C8A0D755E93}" destId="{043D1FA6-C40F-442A-87F6-E4A54CE6B93C}" srcOrd="2" destOrd="0" presId="urn:microsoft.com/office/officeart/2018/2/layout/IconLabelDescriptionList"/>
    <dgm:cxn modelId="{29657973-1798-4B55-BE12-C396738004CD}" type="presParOf" srcId="{9F19D2C0-B108-4008-9ACE-8C8A0D755E93}" destId="{C213DBB6-1C1C-44DB-AEC5-E24B937FF9C6}" srcOrd="3" destOrd="0" presId="urn:microsoft.com/office/officeart/2018/2/layout/IconLabelDescriptionList"/>
    <dgm:cxn modelId="{4A3A8072-FA72-44E7-9E05-299F40539D54}" type="presParOf" srcId="{9F19D2C0-B108-4008-9ACE-8C8A0D755E93}" destId="{FC28C1D8-FADA-420D-AE9A-C74A871F76E9}" srcOrd="4" destOrd="0" presId="urn:microsoft.com/office/officeart/2018/2/layout/IconLabelDescriptionList"/>
    <dgm:cxn modelId="{44244816-F9DE-403A-ADF3-1B0F33858E63}" type="presParOf" srcId="{0C927180-21BB-4699-82BB-95BF727F3B18}" destId="{20FCC32C-5E36-4BF7-9ED5-3988F5FC26E1}" srcOrd="3" destOrd="0" presId="urn:microsoft.com/office/officeart/2018/2/layout/IconLabelDescriptionList"/>
    <dgm:cxn modelId="{09CDC553-6B5A-484B-B132-DAF27A94043B}" type="presParOf" srcId="{0C927180-21BB-4699-82BB-95BF727F3B18}" destId="{BC7D5610-33AB-4563-A196-19917DB9EB00}" srcOrd="4" destOrd="0" presId="urn:microsoft.com/office/officeart/2018/2/layout/IconLabelDescriptionList"/>
    <dgm:cxn modelId="{44752148-D7B3-40F7-A9AF-696CA46A448F}" type="presParOf" srcId="{BC7D5610-33AB-4563-A196-19917DB9EB00}" destId="{915CCC60-8DBC-48AA-9B7D-A21DC8D4FB87}" srcOrd="0" destOrd="0" presId="urn:microsoft.com/office/officeart/2018/2/layout/IconLabelDescriptionList"/>
    <dgm:cxn modelId="{8DD88F83-09CF-4595-B870-5AAEF7A38E14}" type="presParOf" srcId="{BC7D5610-33AB-4563-A196-19917DB9EB00}" destId="{685ED3C9-427E-4384-AE32-70A6604295DF}" srcOrd="1" destOrd="0" presId="urn:microsoft.com/office/officeart/2018/2/layout/IconLabelDescriptionList"/>
    <dgm:cxn modelId="{FED91EF5-B0CB-4C32-8AF2-8DEA19A69785}" type="presParOf" srcId="{BC7D5610-33AB-4563-A196-19917DB9EB00}" destId="{6B820CC0-9AA1-4B33-80E7-EE4D4AFC760D}" srcOrd="2" destOrd="0" presId="urn:microsoft.com/office/officeart/2018/2/layout/IconLabelDescriptionList"/>
    <dgm:cxn modelId="{FDEB026E-9F5C-4060-B9AD-92011A8A9547}" type="presParOf" srcId="{BC7D5610-33AB-4563-A196-19917DB9EB00}" destId="{1AC8A2D6-C00B-4761-A5C4-7E6CC44FABDD}" srcOrd="3" destOrd="0" presId="urn:microsoft.com/office/officeart/2018/2/layout/IconLabelDescriptionList"/>
    <dgm:cxn modelId="{72C24466-BC83-4650-A183-CFAD0A26107D}" type="presParOf" srcId="{BC7D5610-33AB-4563-A196-19917DB9EB00}" destId="{D10217D2-977D-40F0-B7CA-D50EAC04E2B6}" srcOrd="4" destOrd="0" presId="urn:microsoft.com/office/officeart/2018/2/layout/IconLabelDescriptionList"/>
    <dgm:cxn modelId="{411C13E9-6175-4FE3-A2C3-1F792A217302}" type="presParOf" srcId="{0C927180-21BB-4699-82BB-95BF727F3B18}" destId="{CDADEEC1-A849-4017-B593-29DD0C8AF73F}" srcOrd="5" destOrd="0" presId="urn:microsoft.com/office/officeart/2018/2/layout/IconLabelDescriptionList"/>
    <dgm:cxn modelId="{AD16956A-BD1C-48D5-9368-ED18E9854F1B}" type="presParOf" srcId="{0C927180-21BB-4699-82BB-95BF727F3B18}" destId="{1A17A20E-B186-44F3-AB0B-D425FE0D6BA1}" srcOrd="6" destOrd="0" presId="urn:microsoft.com/office/officeart/2018/2/layout/IconLabelDescriptionList"/>
    <dgm:cxn modelId="{B1596D5A-0F78-4AFE-9A2C-166DABFF9FAB}" type="presParOf" srcId="{1A17A20E-B186-44F3-AB0B-D425FE0D6BA1}" destId="{05093C8C-8E8F-4B8C-8515-DA641C983A0B}" srcOrd="0" destOrd="0" presId="urn:microsoft.com/office/officeart/2018/2/layout/IconLabelDescriptionList"/>
    <dgm:cxn modelId="{C43D1D77-68CA-4E0D-A776-915A3272C171}" type="presParOf" srcId="{1A17A20E-B186-44F3-AB0B-D425FE0D6BA1}" destId="{28DC7D55-FE9B-45F8-BF84-486817C2C24B}" srcOrd="1" destOrd="0" presId="urn:microsoft.com/office/officeart/2018/2/layout/IconLabelDescriptionList"/>
    <dgm:cxn modelId="{E55C647E-0CEC-4F0A-BD95-71FABA4F694E}" type="presParOf" srcId="{1A17A20E-B186-44F3-AB0B-D425FE0D6BA1}" destId="{0A6FDD98-C53A-44A2-A0CE-4BC5FB994AB4}" srcOrd="2" destOrd="0" presId="urn:microsoft.com/office/officeart/2018/2/layout/IconLabelDescriptionList"/>
    <dgm:cxn modelId="{B021A666-583D-4182-A857-CE7AB28CED2D}" type="presParOf" srcId="{1A17A20E-B186-44F3-AB0B-D425FE0D6BA1}" destId="{A430EDD0-024D-4C56-9E49-251A145B571B}" srcOrd="3" destOrd="0" presId="urn:microsoft.com/office/officeart/2018/2/layout/IconLabelDescriptionList"/>
    <dgm:cxn modelId="{DBF7126E-56C3-444E-AD41-D1036626D1AB}" type="presParOf" srcId="{1A17A20E-B186-44F3-AB0B-D425FE0D6BA1}" destId="{9091B540-D17E-41F4-A8A9-44B3A22273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AD20F-755B-47D0-9094-C9372FA3006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6DC8F-9BB9-4B2A-AAC0-AE9E83EF9BD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C3AD-8E57-482E-A8A7-F36CD250DFF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Gestisce in automatico i progetti, anche quelli complessi.</a:t>
          </a:r>
          <a:endParaRPr lang="en-US" sz="2200" kern="1200" dirty="0"/>
        </a:p>
      </dsp:txBody>
      <dsp:txXfrm>
        <a:off x="1948202" y="368029"/>
        <a:ext cx="3233964" cy="1371985"/>
      </dsp:txXfrm>
    </dsp:sp>
    <dsp:sp modelId="{D00CBE33-FFC5-4A3D-AB1D-211F39C5981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AC1BD-306B-49D8-BA5C-CAA9392E3A4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8695D-BFF7-415D-A9D5-84B991A7FFA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Offre un supporto per compilazione ed esecuzione rapida.</a:t>
          </a:r>
          <a:endParaRPr lang="en-US" sz="2200" kern="1200"/>
        </a:p>
      </dsp:txBody>
      <dsp:txXfrm>
        <a:off x="7411643" y="368029"/>
        <a:ext cx="3233964" cy="1371985"/>
      </dsp:txXfrm>
    </dsp:sp>
    <dsp:sp modelId="{67D1BE8B-07EC-48CE-A2A2-6A35C89962A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F12E0-11FF-4C4A-8BDB-D17E6873ED7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E415-33C7-43AD-B2F5-21A5E50E4C0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Utilizza degli strumenti di debugging avanzati.</a:t>
          </a:r>
          <a:endParaRPr lang="en-US" sz="2200" kern="1200"/>
        </a:p>
      </dsp:txBody>
      <dsp:txXfrm>
        <a:off x="1948202" y="2452790"/>
        <a:ext cx="3233964" cy="1371985"/>
      </dsp:txXfrm>
    </dsp:sp>
    <dsp:sp modelId="{9F0FC50E-2DAD-4B8A-B4AA-47A9E6A3F22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21DC-FA03-4F39-98B5-906350B835A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18A83-B5EA-4D60-8180-77CE746EE509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Fornisce una produttività maggiore grazie a suggerimenti e </a:t>
          </a:r>
          <a:r>
            <a:rPr lang="it-IT" sz="2200" b="1" kern="1200" dirty="0" err="1"/>
            <a:t>refactoring</a:t>
          </a:r>
          <a:r>
            <a:rPr lang="it-IT" sz="2200" kern="1200" dirty="0"/>
            <a:t> automatico.</a:t>
          </a:r>
          <a:endParaRPr lang="en-US" sz="22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29509-6892-4FA0-B608-30D672C04C1E}">
      <dsp:nvSpPr>
        <dsp:cNvPr id="0" name=""/>
        <dsp:cNvSpPr/>
      </dsp:nvSpPr>
      <dsp:spPr>
        <a:xfrm>
          <a:off x="0" y="74671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Gratuita (open source).</a:t>
          </a:r>
          <a:endParaRPr lang="en-US" sz="2100" kern="1200"/>
        </a:p>
      </dsp:txBody>
      <dsp:txXfrm>
        <a:off x="40930" y="115601"/>
        <a:ext cx="5075927" cy="756591"/>
      </dsp:txXfrm>
    </dsp:sp>
    <dsp:sp modelId="{EDBAEE55-3AD4-4580-B2AF-1B6814A8A115}">
      <dsp:nvSpPr>
        <dsp:cNvPr id="0" name=""/>
        <dsp:cNvSpPr/>
      </dsp:nvSpPr>
      <dsp:spPr>
        <a:xfrm>
          <a:off x="0" y="973602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Supporto completo per Java, Kotlin, Groovy, Scala, linguaggi JVM principali.</a:t>
          </a:r>
          <a:endParaRPr lang="en-US" sz="2100" kern="1200"/>
        </a:p>
      </dsp:txBody>
      <dsp:txXfrm>
        <a:off x="40930" y="1014532"/>
        <a:ext cx="5075927" cy="756591"/>
      </dsp:txXfrm>
    </dsp:sp>
    <dsp:sp modelId="{CCDE93BE-E467-4269-881F-59ACC003493A}">
      <dsp:nvSpPr>
        <dsp:cNvPr id="0" name=""/>
        <dsp:cNvSpPr/>
      </dsp:nvSpPr>
      <dsp:spPr>
        <a:xfrm>
          <a:off x="0" y="1872534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Supporto limitato per frameworks e tecnologie </a:t>
          </a:r>
          <a:r>
            <a:rPr lang="it-IT" sz="2100" kern="1200" dirty="0" err="1"/>
            <a:t>enterprise</a:t>
          </a:r>
          <a:r>
            <a:rPr lang="it-IT" sz="2100" kern="1200" dirty="0"/>
            <a:t>/web.</a:t>
          </a:r>
          <a:endParaRPr lang="en-US" sz="2100" kern="1200" dirty="0"/>
        </a:p>
      </dsp:txBody>
      <dsp:txXfrm>
        <a:off x="40930" y="1913464"/>
        <a:ext cx="5075927" cy="756591"/>
      </dsp:txXfrm>
    </dsp:sp>
    <dsp:sp modelId="{4DC68B3C-EEF8-4BBC-BE70-7FCA3CFB9A6D}">
      <dsp:nvSpPr>
        <dsp:cNvPr id="0" name=""/>
        <dsp:cNvSpPr/>
      </dsp:nvSpPr>
      <dsp:spPr>
        <a:xfrm>
          <a:off x="0" y="2771465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Strumenti per DB molto limitati o assenti.</a:t>
          </a:r>
          <a:endParaRPr lang="en-US" sz="2100" kern="1200"/>
        </a:p>
      </dsp:txBody>
      <dsp:txXfrm>
        <a:off x="40930" y="2812395"/>
        <a:ext cx="5075927" cy="756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134F9-A167-4B5B-AA76-07758A5E4D4B}">
      <dsp:nvSpPr>
        <dsp:cNvPr id="0" name=""/>
        <dsp:cNvSpPr/>
      </dsp:nvSpPr>
      <dsp:spPr>
        <a:xfrm>
          <a:off x="0" y="243016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A </a:t>
          </a:r>
          <a:r>
            <a:rPr lang="fr-CH" sz="1900" kern="1200" dirty="0" err="1"/>
            <a:t>pagamento</a:t>
          </a:r>
          <a:r>
            <a:rPr lang="fr-CH" sz="1900" kern="1200" dirty="0"/>
            <a:t> (</a:t>
          </a:r>
          <a:r>
            <a:rPr lang="fr-CH" sz="1900" kern="1200" dirty="0" err="1"/>
            <a:t>lic</a:t>
          </a:r>
          <a:r>
            <a:rPr lang="fr-CH" sz="1900" kern="1200" dirty="0"/>
            <a:t>. Commerciale).</a:t>
          </a:r>
          <a:endParaRPr lang="en-US" sz="1900" kern="1200" dirty="0"/>
        </a:p>
      </dsp:txBody>
      <dsp:txXfrm>
        <a:off x="37032" y="280048"/>
        <a:ext cx="5083723" cy="684534"/>
      </dsp:txXfrm>
    </dsp:sp>
    <dsp:sp modelId="{8EEA0421-1A26-412C-AFDA-9E86617FDBDC}">
      <dsp:nvSpPr>
        <dsp:cNvPr id="0" name=""/>
        <dsp:cNvSpPr/>
      </dsp:nvSpPr>
      <dsp:spPr>
        <a:xfrm>
          <a:off x="0" y="1056335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Tanti altri linguaggi inclusi: JavaScript, </a:t>
          </a:r>
          <a:r>
            <a:rPr lang="it-IT" sz="1900" kern="1200" dirty="0" err="1"/>
            <a:t>TypeScript</a:t>
          </a:r>
          <a:r>
            <a:rPr lang="it-IT" sz="1900" kern="1200" dirty="0"/>
            <a:t>, HTML/CSS, PHP, Ruby, Python, ecc.</a:t>
          </a:r>
          <a:endParaRPr lang="en-US" sz="1900" kern="1200" dirty="0"/>
        </a:p>
      </dsp:txBody>
      <dsp:txXfrm>
        <a:off x="37032" y="1093367"/>
        <a:ext cx="5083723" cy="684534"/>
      </dsp:txXfrm>
    </dsp:sp>
    <dsp:sp modelId="{104A1B9D-9B5D-4F7A-8A9E-87544B6524CA}">
      <dsp:nvSpPr>
        <dsp:cNvPr id="0" name=""/>
        <dsp:cNvSpPr/>
      </dsp:nvSpPr>
      <dsp:spPr>
        <a:xfrm>
          <a:off x="0" y="1869654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Ampio supporto per frameworks e tecnologie </a:t>
          </a:r>
          <a:r>
            <a:rPr lang="it-IT" sz="1900" kern="1200" dirty="0" err="1"/>
            <a:t>enterprise</a:t>
          </a:r>
          <a:r>
            <a:rPr lang="it-IT" sz="1900" kern="1200" dirty="0"/>
            <a:t>/web.</a:t>
          </a:r>
          <a:endParaRPr lang="en-US" sz="1900" kern="1200" dirty="0"/>
        </a:p>
      </dsp:txBody>
      <dsp:txXfrm>
        <a:off x="37032" y="1906686"/>
        <a:ext cx="5083723" cy="684534"/>
      </dsp:txXfrm>
    </dsp:sp>
    <dsp:sp modelId="{87FDB4FF-BB55-43F6-90AA-8F43FC76618C}">
      <dsp:nvSpPr>
        <dsp:cNvPr id="0" name=""/>
        <dsp:cNvSpPr/>
      </dsp:nvSpPr>
      <dsp:spPr>
        <a:xfrm>
          <a:off x="0" y="2682972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Strumenti per DB integrati.</a:t>
          </a:r>
          <a:endParaRPr lang="en-US" sz="1900" kern="1200" dirty="0"/>
        </a:p>
      </dsp:txBody>
      <dsp:txXfrm>
        <a:off x="37032" y="2720004"/>
        <a:ext cx="5083723" cy="684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E29F-C8B8-4EC0-A328-65F0423F21A7}">
      <dsp:nvSpPr>
        <dsp:cNvPr id="0" name=""/>
        <dsp:cNvSpPr/>
      </dsp:nvSpPr>
      <dsp:spPr>
        <a:xfrm>
          <a:off x="4765" y="691396"/>
          <a:ext cx="384268" cy="384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6FF2-C1C5-4F67-AE2A-34DF4F7E6E22}">
      <dsp:nvSpPr>
        <dsp:cNvPr id="0" name=""/>
        <dsp:cNvSpPr/>
      </dsp:nvSpPr>
      <dsp:spPr>
        <a:xfrm>
          <a:off x="4765" y="1124314"/>
          <a:ext cx="1097911" cy="6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1400" kern="1200" dirty="0" err="1"/>
            <a:t>Creazione</a:t>
          </a:r>
          <a:r>
            <a:rPr lang="fr-CH" sz="1400" kern="1200" dirty="0"/>
            <a:t> di un </a:t>
          </a:r>
          <a:r>
            <a:rPr lang="fr-CH" sz="1400" kern="1200" dirty="0" err="1"/>
            <a:t>progetto</a:t>
          </a:r>
          <a:r>
            <a:rPr lang="fr-CH" sz="1400" kern="1200" dirty="0"/>
            <a:t> java</a:t>
          </a:r>
          <a:endParaRPr lang="en-US" sz="1400" kern="1200" dirty="0"/>
        </a:p>
      </dsp:txBody>
      <dsp:txXfrm>
        <a:off x="4765" y="1124314"/>
        <a:ext cx="1097911" cy="658746"/>
      </dsp:txXfrm>
    </dsp:sp>
    <dsp:sp modelId="{2C624E2C-6B24-46B7-8C4B-4AF8FEFFD2F7}">
      <dsp:nvSpPr>
        <dsp:cNvPr id="0" name=""/>
        <dsp:cNvSpPr/>
      </dsp:nvSpPr>
      <dsp:spPr>
        <a:xfrm>
          <a:off x="4765" y="1805689"/>
          <a:ext cx="1097911" cy="1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765" y="1805689"/>
        <a:ext cx="1097911" cy="17084"/>
      </dsp:txXfrm>
    </dsp:sp>
    <dsp:sp modelId="{DA0478F5-2DAC-48DD-8AF2-6F8C7540A561}">
      <dsp:nvSpPr>
        <dsp:cNvPr id="0" name=""/>
        <dsp:cNvSpPr/>
      </dsp:nvSpPr>
      <dsp:spPr>
        <a:xfrm>
          <a:off x="1294810" y="691396"/>
          <a:ext cx="384268" cy="384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D1FA6-C40F-442A-87F6-E4A54CE6B93C}">
      <dsp:nvSpPr>
        <dsp:cNvPr id="0" name=""/>
        <dsp:cNvSpPr/>
      </dsp:nvSpPr>
      <dsp:spPr>
        <a:xfrm>
          <a:off x="1294810" y="1124314"/>
          <a:ext cx="1097911" cy="6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Editor e </a:t>
          </a:r>
          <a:r>
            <a:rPr lang="it-IT" sz="1400" kern="1200" dirty="0" err="1"/>
            <a:t>IntelliSense</a:t>
          </a:r>
          <a:r>
            <a:rPr lang="it-IT" sz="1400" kern="1200" dirty="0"/>
            <a:t> </a:t>
          </a:r>
          <a:endParaRPr lang="en-US" sz="1400" kern="1200" dirty="0"/>
        </a:p>
      </dsp:txBody>
      <dsp:txXfrm>
        <a:off x="1294810" y="1124314"/>
        <a:ext cx="1097911" cy="658746"/>
      </dsp:txXfrm>
    </dsp:sp>
    <dsp:sp modelId="{FC28C1D8-FADA-420D-AE9A-C74A871F76E9}">
      <dsp:nvSpPr>
        <dsp:cNvPr id="0" name=""/>
        <dsp:cNvSpPr/>
      </dsp:nvSpPr>
      <dsp:spPr>
        <a:xfrm>
          <a:off x="1294810" y="1805689"/>
          <a:ext cx="1097911" cy="1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294810" y="1805689"/>
        <a:ext cx="1097911" cy="17084"/>
      </dsp:txXfrm>
    </dsp:sp>
    <dsp:sp modelId="{915CCC60-8DBC-48AA-9B7D-A21DC8D4FB87}">
      <dsp:nvSpPr>
        <dsp:cNvPr id="0" name=""/>
        <dsp:cNvSpPr/>
      </dsp:nvSpPr>
      <dsp:spPr>
        <a:xfrm>
          <a:off x="2584856" y="691396"/>
          <a:ext cx="384268" cy="384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0CC0-9AA1-4B33-80E7-EE4D4AFC760D}">
      <dsp:nvSpPr>
        <dsp:cNvPr id="0" name=""/>
        <dsp:cNvSpPr/>
      </dsp:nvSpPr>
      <dsp:spPr>
        <a:xfrm>
          <a:off x="2584856" y="1124314"/>
          <a:ext cx="1097911" cy="6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Debugger</a:t>
          </a:r>
          <a:endParaRPr lang="en-US" sz="1400" kern="1200" dirty="0"/>
        </a:p>
      </dsp:txBody>
      <dsp:txXfrm>
        <a:off x="2584856" y="1124314"/>
        <a:ext cx="1097911" cy="658746"/>
      </dsp:txXfrm>
    </dsp:sp>
    <dsp:sp modelId="{D10217D2-977D-40F0-B7CA-D50EAC04E2B6}">
      <dsp:nvSpPr>
        <dsp:cNvPr id="0" name=""/>
        <dsp:cNvSpPr/>
      </dsp:nvSpPr>
      <dsp:spPr>
        <a:xfrm>
          <a:off x="2584856" y="1805689"/>
          <a:ext cx="1097911" cy="1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84856" y="1805689"/>
        <a:ext cx="1097911" cy="17084"/>
      </dsp:txXfrm>
    </dsp:sp>
    <dsp:sp modelId="{05093C8C-8E8F-4B8C-8515-DA641C983A0B}">
      <dsp:nvSpPr>
        <dsp:cNvPr id="0" name=""/>
        <dsp:cNvSpPr/>
      </dsp:nvSpPr>
      <dsp:spPr>
        <a:xfrm>
          <a:off x="3874901" y="691396"/>
          <a:ext cx="384268" cy="384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FDD98-C53A-44A2-A0CE-4BC5FB994AB4}">
      <dsp:nvSpPr>
        <dsp:cNvPr id="0" name=""/>
        <dsp:cNvSpPr/>
      </dsp:nvSpPr>
      <dsp:spPr>
        <a:xfrm>
          <a:off x="3874901" y="1124314"/>
          <a:ext cx="1097911" cy="6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Integrazione</a:t>
          </a:r>
          <a:r>
            <a:rPr lang="en-US" sz="1400" kern="1200" dirty="0"/>
            <a:t> con git</a:t>
          </a:r>
        </a:p>
      </dsp:txBody>
      <dsp:txXfrm>
        <a:off x="3874901" y="1124314"/>
        <a:ext cx="1097911" cy="658746"/>
      </dsp:txXfrm>
    </dsp:sp>
    <dsp:sp modelId="{9091B540-D17E-41F4-A8A9-44B3A22273C8}">
      <dsp:nvSpPr>
        <dsp:cNvPr id="0" name=""/>
        <dsp:cNvSpPr/>
      </dsp:nvSpPr>
      <dsp:spPr>
        <a:xfrm>
          <a:off x="3874901" y="1805689"/>
          <a:ext cx="1097911" cy="1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5CC-5AA7-490D-8FCB-8DB42DD720A8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0E6C8-F7CC-4FB3-887F-36111BF693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80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4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L’IDE (</a:t>
            </a:r>
            <a:r>
              <a:rPr lang="it-IT" sz="1200" dirty="0" err="1"/>
              <a:t>Integrated</a:t>
            </a:r>
            <a:r>
              <a:rPr lang="it-IT" sz="1200" dirty="0"/>
              <a:t> Development Environment) mette insieme in un’unica applicazione diversi strumenti utili allo sviluppo.</a:t>
            </a:r>
            <a:endParaRPr lang="fr-CH" dirty="0"/>
          </a:p>
          <a:p>
            <a:r>
              <a:rPr lang="fr-CH" dirty="0"/>
              <a:t>L’editor di </a:t>
            </a:r>
            <a:r>
              <a:rPr lang="fr-CH" dirty="0" err="1"/>
              <a:t>testo</a:t>
            </a:r>
            <a:r>
              <a:rPr lang="fr-CH" dirty="0"/>
              <a:t> permette </a:t>
            </a:r>
            <a:r>
              <a:rPr lang="fr-CH" dirty="0" err="1"/>
              <a:t>solamente</a:t>
            </a:r>
            <a:r>
              <a:rPr lang="fr-CH" dirty="0"/>
              <a:t> di </a:t>
            </a:r>
            <a:r>
              <a:rPr lang="fr-CH" dirty="0" err="1"/>
              <a:t>scrivere</a:t>
            </a:r>
            <a:r>
              <a:rPr lang="fr-CH" dirty="0"/>
              <a:t> il </a:t>
            </a:r>
            <a:r>
              <a:rPr lang="fr-CH" dirty="0" err="1"/>
              <a:t>codice</a:t>
            </a:r>
            <a:r>
              <a:rPr lang="fr-CH" dirty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5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Refactoring</a:t>
            </a:r>
            <a:r>
              <a:rPr lang="it-IT" dirty="0"/>
              <a:t> =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modificare la struttura interna del codice di un programma, senza cambiarne il comportamento esterno o le funzionalità. (es. rinominare variabili)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21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Scaricabile direttamente dal loro sito. Disponibile per </a:t>
            </a:r>
            <a:r>
              <a:rPr lang="it-IT" dirty="0" err="1"/>
              <a:t>Wîndows</a:t>
            </a:r>
            <a:r>
              <a:rPr lang="it-IT" dirty="0"/>
              <a:t>, </a:t>
            </a:r>
            <a:r>
              <a:rPr lang="it-IT" dirty="0" err="1"/>
              <a:t>macOS</a:t>
            </a:r>
            <a:r>
              <a:rPr lang="it-IT" dirty="0"/>
              <a:t> e </a:t>
            </a:r>
            <a:r>
              <a:rPr lang="it-IT" dirty="0" err="1"/>
              <a:t>linux</a:t>
            </a:r>
            <a:r>
              <a:rPr lang="it-IT" dirty="0"/>
              <a:t>. Per utilizzarlo va impostata </a:t>
            </a:r>
            <a:r>
              <a:rPr lang="it-IT" dirty="0" err="1"/>
              <a:t>peffozza</a:t>
            </a:r>
            <a:r>
              <a:rPr lang="it-IT" dirty="0"/>
              <a:t> la JDK.</a:t>
            </a:r>
            <a:endParaRPr lang="fr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94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Wizard</a:t>
            </a:r>
            <a:r>
              <a:rPr lang="it-IT" dirty="0"/>
              <a:t> guidato con scelta JDK, cartelle 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it-IT" dirty="0"/>
              <a:t>, build automatica.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1) l’IDE crea la struttura corretta, collega il JDK e gli strumenti di build e si occupa dell’import delle librerie.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2) completamento automatico del codice, suggerimenti, </a:t>
            </a:r>
            <a:r>
              <a:rPr lang="it-IT" dirty="0" err="1"/>
              <a:t>refactoring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3)</a:t>
            </a:r>
            <a:r>
              <a:rPr lang="en-US" dirty="0"/>
              <a:t> breakpoints, step-by-step, </a:t>
            </a:r>
            <a:r>
              <a:rPr lang="en-US" dirty="0" err="1"/>
              <a:t>variabili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4) </a:t>
            </a:r>
            <a:r>
              <a:rPr lang="it-IT" sz="1200" dirty="0"/>
              <a:t>gestione versioni direttamente dall’interfaccia (</a:t>
            </a:r>
            <a:r>
              <a:rPr lang="it-IT" sz="1200" dirty="0" err="1"/>
              <a:t>commit</a:t>
            </a:r>
            <a:r>
              <a:rPr lang="it-IT" sz="1200" dirty="0"/>
              <a:t>, </a:t>
            </a:r>
            <a:r>
              <a:rPr lang="it-IT" sz="1200" dirty="0" err="1"/>
              <a:t>push</a:t>
            </a:r>
            <a:r>
              <a:rPr lang="it-IT" sz="1200" dirty="0"/>
              <a:t>, </a:t>
            </a:r>
            <a:r>
              <a:rPr lang="it-IT" sz="1200" dirty="0" err="1"/>
              <a:t>branch</a:t>
            </a:r>
            <a:r>
              <a:rPr lang="it-IT" sz="1200" dirty="0"/>
              <a:t>, merge).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24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10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6AA74-8FC8-CED7-655A-47256DDA7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9EBB9C-4A1B-BB62-B57A-87607B8D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3320E-3B20-272B-78B2-F792C98B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CC19D3-412F-CA73-03A5-DCBD78E7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4E732-BDAA-DE44-41D2-504AF406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46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C5532-7951-C6D2-4065-D7187ADB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6EB7C-0055-D113-825E-4CFE5667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3DA1B-2517-444F-3928-051F70CC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14A8B9-3246-3697-11C6-CD4452B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C1657-0D4F-2132-C66D-135FF6BB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59171-C549-5D95-8760-B3437A256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C914CC-5BF5-E919-296A-DB2B8FAB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68A60-7C47-06BD-CD34-FD7388C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E935D-5709-4315-925C-4E1E65F1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AD8D41-A359-F90A-9366-6535F00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3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394F8-9A0F-F5A4-4C8F-3905C4D8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86BC2E-1069-E09B-618E-1F1ADF45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4D2F3-9068-A6C5-4F40-7DFECF5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A215-3F79-C982-A3BC-AE76C847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0899A-AE8C-B7B9-09C2-2BA634A5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81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EDDFD-3B7E-85BF-572D-693DD437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A53C93-4532-9A43-8E50-34FB6D1C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B1AFA-7920-C320-CE89-4E474D5E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30387-56AE-8BB5-0BAD-962FC204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E88A2-4C36-E1F3-1CDE-CEBF11E4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7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CB712-342D-7A5D-8ABC-CF50A51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4C3FA-3045-83C5-008B-2086D18A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F7E1C5-555D-AE81-2A3C-E0D0FABA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623446-E85D-B8B3-E706-355224B8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1FE69C-3AB0-3F09-59EC-AA9D13F3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B1BD3-9B1A-1EAF-FD2A-552DD72E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9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1FAB7-8771-AA3B-AF0E-F93A2692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42443-F616-1CD2-1B93-BA48F632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588535-072C-293A-E004-F37409D6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61A08F-3BF7-9052-3904-720512CA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134577-90B7-BF03-A071-5DB1A3964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CF85E1-EF29-B7F9-BECE-92D260C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35C7B0-CAB8-CA2E-11DF-D3846797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B6EBA3B-06E5-5E50-CACB-A645905E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0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1CA2C-8AA9-DC04-B7B1-9854199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A9C561-D6B8-AC90-74A9-54485FB8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AA9241-E053-2465-6FF6-1E92CFC1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68AF01-ACC9-90B7-B07C-E08DAA1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D76F43-F327-F36A-286F-946F1BA6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81E03-D2E7-9A77-8FCE-40895CC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CFBCC7-7D3C-B773-18FD-E73DE171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F7C03-A684-54F5-0B62-CE345EF2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5C13E-3277-DCBB-FF25-1D1E63E1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9B8283-FA5E-BA48-C832-9081726D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CF55C-A798-390A-FCE4-749A3C6D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52FCDA-9782-D7B1-1ECA-521C171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838D84-2EF9-8E57-D9FC-56D7DB7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41D03-0F4C-156A-7E66-0FA09320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F852DF-A51E-805A-484B-3800CEC8C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8CD1E1-5DA4-CF13-461E-40E44103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80B36-FA1F-F88E-96A8-2B291644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114EA6-9BC7-B077-A6AE-D9B10629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AC4DD1-7DA0-A686-D50B-EF905E1B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1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57F971-C507-811F-1119-EE089E2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3BE0C8-E7E3-D524-46D9-E04FD118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34AC1-9DD9-977A-8AC5-231F02B8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25166-669B-455C-9D04-EF8ABE4F4465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DAA3B6-C5F7-3DD2-3B31-06E817CFC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EBD4-5BB9-CF46-A670-52CE4F49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11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4852C2-7887-44BD-D66D-2EB9E2B4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CH" sz="4800">
                <a:solidFill>
                  <a:srgbClr val="FFFFFF"/>
                </a:solidFill>
              </a:rPr>
              <a:t>Ricerca IDE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1DA506-E37D-E8CB-2D4E-A3843BF61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CH" dirty="0"/>
              <a:t>A cura di: Marco, </a:t>
            </a:r>
            <a:r>
              <a:rPr lang="fr-CH" dirty="0" err="1"/>
              <a:t>Eliseo</a:t>
            </a:r>
            <a:r>
              <a:rPr lang="fr-CH" dirty="0"/>
              <a:t> e Dorian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9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l computer su uno schermo">
            <a:extLst>
              <a:ext uri="{FF2B5EF4-FFF2-40B4-BE49-F238E27FC236}">
                <a16:creationId xmlns:a16="http://schemas.microsoft.com/office/drawing/2014/main" id="{4900FE83-CBEC-A31C-FCD0-0B63F5C7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82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7E2201-552A-EB61-3AB8-661AC524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CH" sz="4000" dirty="0"/>
              <a:t>Che </a:t>
            </a:r>
            <a:r>
              <a:rPr lang="fr-CH" sz="4000"/>
              <a:t>cosa</a:t>
            </a:r>
            <a:r>
              <a:rPr lang="fr-CH" sz="4000" dirty="0"/>
              <a:t> è l’IDE 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D359B-06B0-9B76-26AB-3CE679E0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it-IT" sz="2000" dirty="0"/>
              <a:t>È un programma che aiuta i programmatori a scrivere software più facilmente. </a:t>
            </a:r>
          </a:p>
          <a:p>
            <a:r>
              <a:rPr lang="it-IT" sz="2000" dirty="0"/>
              <a:t>Non è solo un editor di testo </a:t>
            </a:r>
            <a:r>
              <a:rPr lang="es-ES" sz="2000" dirty="0"/>
              <a:t>(es. Notepad, VS Code senza plugin).</a:t>
            </a:r>
          </a:p>
          <a:p>
            <a:r>
              <a:rPr lang="it-IT" sz="2000" dirty="0"/>
              <a:t>integra editor, compilatore, debugger, strumenti di build e </a:t>
            </a:r>
            <a:r>
              <a:rPr lang="it-IT" sz="2000"/>
              <a:t>versionamento</a:t>
            </a:r>
            <a:r>
              <a:rPr lang="it-IT" sz="2000" dirty="0"/>
              <a:t> in un’unica piattaforma.</a:t>
            </a:r>
          </a:p>
        </p:txBody>
      </p:sp>
    </p:spTree>
    <p:extLst>
      <p:ext uri="{BB962C8B-B14F-4D97-AF65-F5344CB8AC3E}">
        <p14:creationId xmlns:p14="http://schemas.microsoft.com/office/powerpoint/2010/main" val="234504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F2DE8A-109F-2AE0-765E-9406DE9E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Perché usare un IDE in Java: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183E76-5F8E-5AC3-CEE8-CB3CB3DF2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5721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392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CAC128-DD5B-EE2A-C041-09FEB5F1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fr-CH" sz="4000"/>
              <a:t>Introduzione a Intellij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6B724E-B494-B859-1A22-477EFDB0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it-IT" sz="2000" dirty="0"/>
              <a:t>È un ambiente di sviluppo integrato (IDE) utilizzato principalmente per lo sviluppo professionale in Java. </a:t>
            </a:r>
          </a:p>
          <a:p>
            <a:r>
              <a:rPr lang="it-IT" sz="2000" dirty="0"/>
              <a:t>È progettato per massimizzare la produttività degli sviluppatori e si concentra fortemente su privacy e sicurezza.</a:t>
            </a:r>
          </a:p>
          <a:p>
            <a:endParaRPr lang="it-IT" sz="2000" dirty="0"/>
          </a:p>
          <a:p>
            <a:r>
              <a:rPr lang="it-IT" sz="2000" dirty="0"/>
              <a:t>Chi lo sviluppa? </a:t>
            </a:r>
          </a:p>
          <a:p>
            <a:pPr marL="0" indent="0">
              <a:buNone/>
            </a:pPr>
            <a:r>
              <a:rPr lang="it-IT" sz="2000" b="1" dirty="0" err="1"/>
              <a:t>Jetbrains</a:t>
            </a:r>
            <a:r>
              <a:rPr lang="it-IT" sz="2000" dirty="0"/>
              <a:t>, azienda software con sede a Praga, in repubblica ceca.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C58E83-C37F-35E1-AEEA-C8537256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18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3A58D-6323-A623-C9E5-4CDF470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Differenze</a:t>
            </a:r>
            <a:r>
              <a:rPr lang="fr-CH" dirty="0"/>
              <a:t> tra </a:t>
            </a:r>
            <a:r>
              <a:rPr lang="fr-CH" dirty="0" err="1"/>
              <a:t>versione</a:t>
            </a:r>
            <a:r>
              <a:rPr lang="fr-CH" dirty="0"/>
              <a:t> Community e </a:t>
            </a:r>
            <a:r>
              <a:rPr lang="fr-CH" dirty="0" err="1"/>
              <a:t>Ultimate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2974A4-C281-FDCF-C0BE-F9378742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Community</a:t>
            </a:r>
            <a:endParaRPr lang="it-IT" sz="2800" dirty="0"/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A6E0C493-242B-3693-D4CE-FAB72CCAD3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278581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2DEB8C-D09C-79B3-8F56-7376E9A3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Ultimate</a:t>
            </a:r>
            <a:endParaRPr lang="it-IT" sz="2800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5C26C778-E1B9-B930-A3DF-3671D2B81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439274"/>
              </p:ext>
            </p:extLst>
          </p:nvPr>
        </p:nvGraphicFramePr>
        <p:xfrm>
          <a:off x="6096000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090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DC3DE-E64A-45A6-C91A-DB184BC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97" r="5120" b="1"/>
          <a:stretch>
            <a:fillRect/>
          </a:stretch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Freeform: Shape 1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B41AF93-E728-49C5-BC39-91D31D11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Funzionalità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principali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ACFBD88-A12C-E4F5-3714-33EF9D20A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237360"/>
              </p:ext>
            </p:extLst>
          </p:nvPr>
        </p:nvGraphicFramePr>
        <p:xfrm>
          <a:off x="6169904" y="2273052"/>
          <a:ext cx="4977578" cy="251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343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BFF681F-902E-688D-BE1C-19E730F9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Confronto</a:t>
            </a:r>
            <a:r>
              <a:rPr lang="fr-CH" dirty="0"/>
              <a:t> con </a:t>
            </a:r>
            <a:r>
              <a:rPr lang="fr-CH" dirty="0" err="1"/>
              <a:t>altri</a:t>
            </a:r>
            <a:r>
              <a:rPr lang="fr-CH" dirty="0"/>
              <a:t> IDE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82D6A1-66F6-17D8-F2FE-ACDA20F33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5926"/>
            <a:ext cx="3560196" cy="823912"/>
          </a:xfrm>
        </p:spPr>
        <p:txBody>
          <a:bodyPr/>
          <a:lstStyle/>
          <a:p>
            <a:r>
              <a:rPr lang="fr-CH" dirty="0"/>
              <a:t>Eclipse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AFAACB-128D-C01B-0CF5-8BFFB5EC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15340" cy="3684588"/>
          </a:xfrm>
        </p:spPr>
        <p:txBody>
          <a:bodyPr>
            <a:normAutofit/>
          </a:bodyPr>
          <a:lstStyle/>
          <a:p>
            <a:r>
              <a:rPr lang="fr-CH" sz="2000" dirty="0"/>
              <a:t>Molto </a:t>
            </a:r>
            <a:r>
              <a:rPr lang="fr-CH" sz="2000" dirty="0" err="1"/>
              <a:t>diffuso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Gratuito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Ricco</a:t>
            </a:r>
            <a:r>
              <a:rPr lang="fr-CH" sz="2000" dirty="0"/>
              <a:t> di plugin.</a:t>
            </a:r>
          </a:p>
          <a:p>
            <a:r>
              <a:rPr lang="fr-CH" sz="2000" dirty="0" err="1"/>
              <a:t>Interfaccia</a:t>
            </a:r>
            <a:r>
              <a:rPr lang="fr-CH" sz="2000" dirty="0"/>
              <a:t> </a:t>
            </a:r>
            <a:r>
              <a:rPr lang="fr-CH" sz="2000" dirty="0" err="1"/>
              <a:t>meno</a:t>
            </a:r>
            <a:r>
              <a:rPr lang="fr-CH" sz="2000" dirty="0"/>
              <a:t> </a:t>
            </a:r>
            <a:r>
              <a:rPr lang="fr-CH" sz="2000" dirty="0" err="1"/>
              <a:t>intuitiva</a:t>
            </a:r>
            <a:r>
              <a:rPr lang="fr-CH" sz="2000" dirty="0"/>
              <a:t>.</a:t>
            </a:r>
          </a:p>
          <a:p>
            <a:endParaRPr lang="it-IT" sz="2000" dirty="0"/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06C9C132-6B1C-8E20-DCC0-6A925BFA4253}"/>
              </a:ext>
            </a:extLst>
          </p:cNvPr>
          <p:cNvSpPr txBox="1">
            <a:spLocks/>
          </p:cNvSpPr>
          <p:nvPr/>
        </p:nvSpPr>
        <p:spPr>
          <a:xfrm>
            <a:off x="4261483" y="2502340"/>
            <a:ext cx="353053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/>
              <a:t>Semplice e </a:t>
            </a:r>
            <a:r>
              <a:rPr lang="fr-CH" sz="2000" dirty="0" err="1"/>
              <a:t>immediato</a:t>
            </a:r>
            <a:r>
              <a:rPr lang="fr-CH" sz="2000" dirty="0"/>
              <a:t>.</a:t>
            </a:r>
          </a:p>
          <a:p>
            <a:r>
              <a:rPr lang="fr-CH" sz="2000" dirty="0"/>
              <a:t>Poco </a:t>
            </a:r>
            <a:r>
              <a:rPr lang="fr-CH" sz="2000" dirty="0" err="1"/>
              <a:t>aggiornato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Meno</a:t>
            </a:r>
            <a:r>
              <a:rPr lang="fr-CH" sz="2000" dirty="0"/>
              <a:t> </a:t>
            </a:r>
            <a:r>
              <a:rPr lang="fr-CH" sz="2000" dirty="0" err="1"/>
              <a:t>estensioni</a:t>
            </a:r>
            <a:r>
              <a:rPr lang="fr-CH" sz="2000" dirty="0"/>
              <a:t>.</a:t>
            </a:r>
          </a:p>
          <a:p>
            <a:endParaRPr lang="it-IT" sz="2000" dirty="0"/>
          </a:p>
        </p:txBody>
      </p:sp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2563BC32-C008-8A5D-B122-AAF7747BB73D}"/>
              </a:ext>
            </a:extLst>
          </p:cNvPr>
          <p:cNvSpPr txBox="1">
            <a:spLocks/>
          </p:cNvSpPr>
          <p:nvPr/>
        </p:nvSpPr>
        <p:spPr>
          <a:xfrm>
            <a:off x="7792015" y="2509838"/>
            <a:ext cx="3560196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/>
              <a:t>Più </a:t>
            </a:r>
            <a:r>
              <a:rPr lang="fr-CH" sz="2000" dirty="0" err="1"/>
              <a:t>moderno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Intuitivo</a:t>
            </a:r>
            <a:r>
              <a:rPr lang="fr-CH" sz="2000" dirty="0"/>
              <a:t>.</a:t>
            </a:r>
          </a:p>
          <a:p>
            <a:r>
              <a:rPr lang="fr-CH" sz="2000" dirty="0"/>
              <a:t>Forte su </a:t>
            </a:r>
            <a:r>
              <a:rPr lang="fr-CH" sz="2000" dirty="0" err="1"/>
              <a:t>produttività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Supporto</a:t>
            </a:r>
            <a:r>
              <a:rPr lang="fr-CH" sz="2000" dirty="0"/>
              <a:t> </a:t>
            </a:r>
            <a:r>
              <a:rPr lang="fr-CH" sz="2000" dirty="0" err="1"/>
              <a:t>enterprise</a:t>
            </a:r>
            <a:r>
              <a:rPr lang="fr-CH" sz="2000" dirty="0"/>
              <a:t>.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8A65D4BB-FF8C-C59D-C610-8CEB0C297D3D}"/>
              </a:ext>
            </a:extLst>
          </p:cNvPr>
          <p:cNvSpPr txBox="1">
            <a:spLocks/>
          </p:cNvSpPr>
          <p:nvPr/>
        </p:nvSpPr>
        <p:spPr>
          <a:xfrm>
            <a:off x="4261483" y="1685926"/>
            <a:ext cx="35601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NetBeans</a:t>
            </a:r>
            <a:endParaRPr lang="it-IT" dirty="0"/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82713C92-768B-680A-F5DF-2E1A69F7712E}"/>
              </a:ext>
            </a:extLst>
          </p:cNvPr>
          <p:cNvSpPr txBox="1">
            <a:spLocks/>
          </p:cNvSpPr>
          <p:nvPr/>
        </p:nvSpPr>
        <p:spPr>
          <a:xfrm>
            <a:off x="7777183" y="1678428"/>
            <a:ext cx="35601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IntelliJ</a:t>
            </a:r>
            <a:r>
              <a:rPr lang="fr-CH" dirty="0"/>
              <a:t> IDEA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4F97AEF-2CE9-A2A8-1936-12EB52E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8721142" y="4343432"/>
            <a:ext cx="1672277" cy="16722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F6E078-0698-8F56-39EA-F3AA98D6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689876" y="4352132"/>
            <a:ext cx="1712287" cy="17075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2FBEDA0-E4F4-24D3-2D72-6DCCE8F033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5196098" y="4167129"/>
            <a:ext cx="1742951" cy="20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E2665A-F659-23A1-ADB4-BE9A475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60" y="793901"/>
            <a:ext cx="4977976" cy="1454051"/>
          </a:xfrm>
        </p:spPr>
        <p:txBody>
          <a:bodyPr>
            <a:normAutofit/>
          </a:bodyPr>
          <a:lstStyle/>
          <a:p>
            <a:r>
              <a:rPr lang="fr-CH" sz="3600" dirty="0" err="1">
                <a:solidFill>
                  <a:schemeClr val="tx2"/>
                </a:solidFill>
              </a:rPr>
              <a:t>Esperienza</a:t>
            </a:r>
            <a:r>
              <a:rPr lang="fr-CH" sz="3600" dirty="0">
                <a:solidFill>
                  <a:schemeClr val="tx2"/>
                </a:solidFill>
              </a:rPr>
              <a:t> d’</a:t>
            </a:r>
            <a:r>
              <a:rPr lang="fr-CH" sz="3600" dirty="0" err="1">
                <a:solidFill>
                  <a:schemeClr val="tx2"/>
                </a:solidFill>
              </a:rPr>
              <a:t>uso</a:t>
            </a:r>
            <a:endParaRPr lang="it-IT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35BFB631-AC0E-7F24-2A1A-6F751814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21B4DEFC-2EDB-332E-0763-6A227A77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0" y="1941848"/>
            <a:ext cx="3710400" cy="3639289"/>
          </a:xfrm>
        </p:spPr>
        <p:txBody>
          <a:bodyPr anchor="ctr">
            <a:normAutofit/>
          </a:bodyPr>
          <a:lstStyle/>
          <a:p>
            <a:r>
              <a:rPr lang="fr-CH" sz="1800" dirty="0">
                <a:solidFill>
                  <a:schemeClr val="tx2"/>
                </a:solidFill>
              </a:rPr>
              <a:t>Prime </a:t>
            </a:r>
            <a:r>
              <a:rPr lang="fr-CH" sz="1800" dirty="0" err="1">
                <a:solidFill>
                  <a:schemeClr val="tx2"/>
                </a:solidFill>
              </a:rPr>
              <a:t>impressioni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r>
              <a:rPr lang="fr-CH" sz="1800" dirty="0">
                <a:solidFill>
                  <a:schemeClr val="tx2"/>
                </a:solidFill>
              </a:rPr>
              <a:t>Cosa è </a:t>
            </a:r>
            <a:r>
              <a:rPr lang="fr-CH" sz="1800" dirty="0" err="1">
                <a:solidFill>
                  <a:schemeClr val="tx2"/>
                </a:solidFill>
              </a:rPr>
              <a:t>intuitivo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r>
              <a:rPr lang="fr-CH" sz="1800" dirty="0">
                <a:solidFill>
                  <a:schemeClr val="tx2"/>
                </a:solidFill>
              </a:rPr>
              <a:t>Cosa è </a:t>
            </a:r>
            <a:r>
              <a:rPr lang="fr-CH" sz="1800" dirty="0" err="1">
                <a:solidFill>
                  <a:schemeClr val="tx2"/>
                </a:solidFill>
              </a:rPr>
              <a:t>complesso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endParaRPr lang="fr-CH" sz="1800" dirty="0">
              <a:solidFill>
                <a:schemeClr val="tx2"/>
              </a:solidFill>
            </a:endParaRPr>
          </a:p>
          <a:p>
            <a:endParaRPr lang="fr-CH" sz="1800" dirty="0">
              <a:solidFill>
                <a:schemeClr val="tx2"/>
              </a:solidFill>
            </a:endParaRPr>
          </a:p>
          <a:p>
            <a:r>
              <a:rPr lang="fr-CH" sz="1800" dirty="0" err="1">
                <a:solidFill>
                  <a:schemeClr val="tx2"/>
                </a:solidFill>
              </a:rPr>
              <a:t>Riflessioni</a:t>
            </a:r>
            <a:r>
              <a:rPr lang="fr-CH" sz="1800" dirty="0">
                <a:solidFill>
                  <a:schemeClr val="tx2"/>
                </a:solidFill>
              </a:rPr>
              <a:t> </a:t>
            </a:r>
            <a:r>
              <a:rPr lang="fr-CH" sz="1800" dirty="0" err="1">
                <a:solidFill>
                  <a:schemeClr val="tx2"/>
                </a:solidFill>
              </a:rPr>
              <a:t>personali</a:t>
            </a:r>
            <a:r>
              <a:rPr lang="fr-CH" sz="1800" dirty="0">
                <a:solidFill>
                  <a:schemeClr val="tx2"/>
                </a:solidFill>
              </a:rPr>
              <a:t>…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69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DFB6E8D1-3806-27A1-92AB-5692E7FC4E81}"/>
              </a:ext>
            </a:extLst>
          </p:cNvPr>
          <p:cNvSpPr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cap="none" spc="0">
                <a:ln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Grazie per </a:t>
            </a:r>
            <a:r>
              <a:rPr lang="en-US" sz="5200" b="1" kern="1200" cap="none" spc="0" dirty="0" err="1">
                <a:ln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l’attenzione</a:t>
            </a:r>
            <a:endParaRPr lang="en-US" sz="5200" b="1" kern="1200" cap="none" spc="0" dirty="0">
              <a:ln/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FA0B38-4A70-C269-1A69-43532C108E38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possibili domande sono benvenute</a:t>
            </a:r>
          </a:p>
        </p:txBody>
      </p:sp>
    </p:spTree>
    <p:extLst>
      <p:ext uri="{BB962C8B-B14F-4D97-AF65-F5344CB8AC3E}">
        <p14:creationId xmlns:p14="http://schemas.microsoft.com/office/powerpoint/2010/main" val="72459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Ricerca IDE</vt:lpstr>
      <vt:lpstr>Che cosa è l’IDE </vt:lpstr>
      <vt:lpstr>Perché usare un IDE in Java:</vt:lpstr>
      <vt:lpstr>Introduzione a Intellij</vt:lpstr>
      <vt:lpstr>Differenze tra versione Community e Ultimate</vt:lpstr>
      <vt:lpstr>Funzionalità principali</vt:lpstr>
      <vt:lpstr>Confronto con altri IDE</vt:lpstr>
      <vt:lpstr>Esperienza d’uso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Core</dc:creator>
  <cp:lastModifiedBy>Marco Del Core</cp:lastModifiedBy>
  <cp:revision>19</cp:revision>
  <dcterms:created xsi:type="dcterms:W3CDTF">2025-09-21T14:19:33Z</dcterms:created>
  <dcterms:modified xsi:type="dcterms:W3CDTF">2025-10-02T17:44:20Z</dcterms:modified>
</cp:coreProperties>
</file>