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521" autoAdjust="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DE8A68-A3C2-446C-8A96-0AACB1398ED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F4D0C54-27F2-4AD4-A2B9-7EA978481D46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Gestisce in automatico i progetti, anche quelli complessi.</a:t>
          </a:r>
          <a:endParaRPr lang="en-US" dirty="0"/>
        </a:p>
      </dgm:t>
    </dgm:pt>
    <dgm:pt modelId="{04A738FF-1FDD-4F66-8EA6-66FB8196D825}" type="parTrans" cxnId="{D9357DB2-6017-4664-9A9B-C321403FF73E}">
      <dgm:prSet/>
      <dgm:spPr/>
      <dgm:t>
        <a:bodyPr/>
        <a:lstStyle/>
        <a:p>
          <a:endParaRPr lang="en-US"/>
        </a:p>
      </dgm:t>
    </dgm:pt>
    <dgm:pt modelId="{0D26386C-FAE5-4AFA-A0C4-9AA216587D38}" type="sibTrans" cxnId="{D9357DB2-6017-4664-9A9B-C321403FF73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6F2660C-D624-436B-920C-B8DFD8886863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Offre un supporto per compilazione ed esecuzione rapida.</a:t>
          </a:r>
          <a:endParaRPr lang="en-US"/>
        </a:p>
      </dgm:t>
    </dgm:pt>
    <dgm:pt modelId="{ADA54D5A-F4C8-49BB-A266-EDF93673F798}" type="parTrans" cxnId="{08FF1BFB-3A2C-41C0-9618-E047773684E2}">
      <dgm:prSet/>
      <dgm:spPr/>
      <dgm:t>
        <a:bodyPr/>
        <a:lstStyle/>
        <a:p>
          <a:endParaRPr lang="en-US"/>
        </a:p>
      </dgm:t>
    </dgm:pt>
    <dgm:pt modelId="{003021DB-9E0B-4EB2-B7A3-A37743EAA1E2}" type="sibTrans" cxnId="{08FF1BFB-3A2C-41C0-9618-E047773684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4F28D6-3BF2-46CF-97A9-A782446B5F3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Utilizza degli strumenti di debugging avanzati.</a:t>
          </a:r>
          <a:endParaRPr lang="en-US"/>
        </a:p>
      </dgm:t>
    </dgm:pt>
    <dgm:pt modelId="{5280E4C0-CBED-4E2E-B2DF-2482D6FB471F}" type="parTrans" cxnId="{347E04B0-AB21-4F35-9C15-42DF2A80500D}">
      <dgm:prSet/>
      <dgm:spPr/>
      <dgm:t>
        <a:bodyPr/>
        <a:lstStyle/>
        <a:p>
          <a:endParaRPr lang="en-US"/>
        </a:p>
      </dgm:t>
    </dgm:pt>
    <dgm:pt modelId="{B4915BC6-0E6B-4E24-9181-EF0BDAA65AFB}" type="sibTrans" cxnId="{347E04B0-AB21-4F35-9C15-42DF2A8050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C25BA81-A2F2-4010-B27D-403F8F33D98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Fornisce una produttività maggiore grazie a suggerimenti e </a:t>
          </a:r>
          <a:r>
            <a:rPr lang="it-IT" b="1" dirty="0" err="1"/>
            <a:t>refactoring</a:t>
          </a:r>
          <a:r>
            <a:rPr lang="it-IT" dirty="0"/>
            <a:t> automatico.</a:t>
          </a:r>
          <a:endParaRPr lang="en-US" dirty="0"/>
        </a:p>
      </dgm:t>
    </dgm:pt>
    <dgm:pt modelId="{1481F7F6-4C04-445C-9164-5A2F2C731E68}" type="parTrans" cxnId="{F3D36F0A-63A7-4219-91DD-686BCBD6F75D}">
      <dgm:prSet/>
      <dgm:spPr/>
      <dgm:t>
        <a:bodyPr/>
        <a:lstStyle/>
        <a:p>
          <a:endParaRPr lang="en-US"/>
        </a:p>
      </dgm:t>
    </dgm:pt>
    <dgm:pt modelId="{20EB7749-92FF-46E7-89F3-ABA4E0A91868}" type="sibTrans" cxnId="{F3D36F0A-63A7-4219-91DD-686BCBD6F75D}">
      <dgm:prSet/>
      <dgm:spPr/>
      <dgm:t>
        <a:bodyPr/>
        <a:lstStyle/>
        <a:p>
          <a:endParaRPr lang="en-US"/>
        </a:p>
      </dgm:t>
    </dgm:pt>
    <dgm:pt modelId="{E64378A5-9E56-46A7-92F7-16AE919F7A82}" type="pres">
      <dgm:prSet presAssocID="{BFDE8A68-A3C2-446C-8A96-0AACB1398ED7}" presName="root" presStyleCnt="0">
        <dgm:presLayoutVars>
          <dgm:dir/>
          <dgm:resizeHandles val="exact"/>
        </dgm:presLayoutVars>
      </dgm:prSet>
      <dgm:spPr/>
    </dgm:pt>
    <dgm:pt modelId="{495B92F9-9D99-41B7-A284-7CEF99EDBA7D}" type="pres">
      <dgm:prSet presAssocID="{BFDE8A68-A3C2-446C-8A96-0AACB1398ED7}" presName="container" presStyleCnt="0">
        <dgm:presLayoutVars>
          <dgm:dir/>
          <dgm:resizeHandles val="exact"/>
        </dgm:presLayoutVars>
      </dgm:prSet>
      <dgm:spPr/>
    </dgm:pt>
    <dgm:pt modelId="{A3D76C16-9E49-4A85-898E-B388C34D74A5}" type="pres">
      <dgm:prSet presAssocID="{BF4D0C54-27F2-4AD4-A2B9-7EA978481D46}" presName="compNode" presStyleCnt="0"/>
      <dgm:spPr/>
    </dgm:pt>
    <dgm:pt modelId="{287AD20F-755B-47D0-9094-C9372FA30061}" type="pres">
      <dgm:prSet presAssocID="{BF4D0C54-27F2-4AD4-A2B9-7EA978481D46}" presName="iconBgRect" presStyleLbl="bgShp" presStyleIdx="0" presStyleCnt="4"/>
      <dgm:spPr/>
    </dgm:pt>
    <dgm:pt modelId="{6AE6DC8F-9BB9-4B2A-AAC0-AE9E83EF9BD0}" type="pres">
      <dgm:prSet presAssocID="{BF4D0C54-27F2-4AD4-A2B9-7EA978481D4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sso"/>
        </a:ext>
      </dgm:extLst>
    </dgm:pt>
    <dgm:pt modelId="{09B44CF8-A324-4541-9CFC-89949CB65F81}" type="pres">
      <dgm:prSet presAssocID="{BF4D0C54-27F2-4AD4-A2B9-7EA978481D46}" presName="spaceRect" presStyleCnt="0"/>
      <dgm:spPr/>
    </dgm:pt>
    <dgm:pt modelId="{B302C3AD-8E57-482E-A8A7-F36CD250DFF9}" type="pres">
      <dgm:prSet presAssocID="{BF4D0C54-27F2-4AD4-A2B9-7EA978481D46}" presName="textRect" presStyleLbl="revTx" presStyleIdx="0" presStyleCnt="4">
        <dgm:presLayoutVars>
          <dgm:chMax val="1"/>
          <dgm:chPref val="1"/>
        </dgm:presLayoutVars>
      </dgm:prSet>
      <dgm:spPr/>
    </dgm:pt>
    <dgm:pt modelId="{D41EEB66-4754-49FE-B195-594F467D27CA}" type="pres">
      <dgm:prSet presAssocID="{0D26386C-FAE5-4AFA-A0C4-9AA216587D38}" presName="sibTrans" presStyleLbl="sibTrans2D1" presStyleIdx="0" presStyleCnt="0"/>
      <dgm:spPr/>
    </dgm:pt>
    <dgm:pt modelId="{52D2C988-D332-4B7C-B1A7-6DA2F5DA575F}" type="pres">
      <dgm:prSet presAssocID="{06F2660C-D624-436B-920C-B8DFD8886863}" presName="compNode" presStyleCnt="0"/>
      <dgm:spPr/>
    </dgm:pt>
    <dgm:pt modelId="{D00CBE33-FFC5-4A3D-AB1D-211F39C59817}" type="pres">
      <dgm:prSet presAssocID="{06F2660C-D624-436B-920C-B8DFD8886863}" presName="iconBgRect" presStyleLbl="bgShp" presStyleIdx="1" presStyleCnt="4"/>
      <dgm:spPr/>
    </dgm:pt>
    <dgm:pt modelId="{FA2AC1BD-306B-49D8-BA5C-CAA9392E3A44}" type="pres">
      <dgm:prSet presAssocID="{06F2660C-D624-436B-920C-B8DFD88868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a di flusso"/>
        </a:ext>
      </dgm:extLst>
    </dgm:pt>
    <dgm:pt modelId="{74A76663-FC4E-4744-AB32-EE931C1022F5}" type="pres">
      <dgm:prSet presAssocID="{06F2660C-D624-436B-920C-B8DFD8886863}" presName="spaceRect" presStyleCnt="0"/>
      <dgm:spPr/>
    </dgm:pt>
    <dgm:pt modelId="{B768695D-BFF7-415D-A9D5-84B991A7FFAC}" type="pres">
      <dgm:prSet presAssocID="{06F2660C-D624-436B-920C-B8DFD8886863}" presName="textRect" presStyleLbl="revTx" presStyleIdx="1" presStyleCnt="4">
        <dgm:presLayoutVars>
          <dgm:chMax val="1"/>
          <dgm:chPref val="1"/>
        </dgm:presLayoutVars>
      </dgm:prSet>
      <dgm:spPr/>
    </dgm:pt>
    <dgm:pt modelId="{CDE91D9E-308F-4F73-BFA6-87ECBD2ACD86}" type="pres">
      <dgm:prSet presAssocID="{003021DB-9E0B-4EB2-B7A3-A37743EAA1E2}" presName="sibTrans" presStyleLbl="sibTrans2D1" presStyleIdx="0" presStyleCnt="0"/>
      <dgm:spPr/>
    </dgm:pt>
    <dgm:pt modelId="{31ADDB3C-F0AE-45FF-91A9-40B596F3BFE2}" type="pres">
      <dgm:prSet presAssocID="{4D4F28D6-3BF2-46CF-97A9-A782446B5F39}" presName="compNode" presStyleCnt="0"/>
      <dgm:spPr/>
    </dgm:pt>
    <dgm:pt modelId="{67D1BE8B-07EC-48CE-A2A2-6A35C89962A3}" type="pres">
      <dgm:prSet presAssocID="{4D4F28D6-3BF2-46CF-97A9-A782446B5F39}" presName="iconBgRect" presStyleLbl="bgShp" presStyleIdx="2" presStyleCnt="4"/>
      <dgm:spPr/>
    </dgm:pt>
    <dgm:pt modelId="{60AF12E0-11FF-4C4A-8BDB-D17E6873ED7B}" type="pres">
      <dgm:prSet presAssocID="{4D4F28D6-3BF2-46CF-97A9-A782446B5F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E64063F6-B0E8-4C42-ABBE-B400975E388E}" type="pres">
      <dgm:prSet presAssocID="{4D4F28D6-3BF2-46CF-97A9-A782446B5F39}" presName="spaceRect" presStyleCnt="0"/>
      <dgm:spPr/>
    </dgm:pt>
    <dgm:pt modelId="{87C2E415-33C7-43AD-B2F5-21A5E50E4C05}" type="pres">
      <dgm:prSet presAssocID="{4D4F28D6-3BF2-46CF-97A9-A782446B5F39}" presName="textRect" presStyleLbl="revTx" presStyleIdx="2" presStyleCnt="4">
        <dgm:presLayoutVars>
          <dgm:chMax val="1"/>
          <dgm:chPref val="1"/>
        </dgm:presLayoutVars>
      </dgm:prSet>
      <dgm:spPr/>
    </dgm:pt>
    <dgm:pt modelId="{B973C86C-06C5-47FC-9EF3-5D1153EE40ED}" type="pres">
      <dgm:prSet presAssocID="{B4915BC6-0E6B-4E24-9181-EF0BDAA65AFB}" presName="sibTrans" presStyleLbl="sibTrans2D1" presStyleIdx="0" presStyleCnt="0"/>
      <dgm:spPr/>
    </dgm:pt>
    <dgm:pt modelId="{F3682C3A-F1D7-42E0-B6FD-3B8F6D280134}" type="pres">
      <dgm:prSet presAssocID="{4C25BA81-A2F2-4010-B27D-403F8F33D982}" presName="compNode" presStyleCnt="0"/>
      <dgm:spPr/>
    </dgm:pt>
    <dgm:pt modelId="{9F0FC50E-2DAD-4B8A-B4AA-47A9E6A3F229}" type="pres">
      <dgm:prSet presAssocID="{4C25BA81-A2F2-4010-B27D-403F8F33D982}" presName="iconBgRect" presStyleLbl="bgShp" presStyleIdx="3" presStyleCnt="4"/>
      <dgm:spPr/>
    </dgm:pt>
    <dgm:pt modelId="{76F921DC-FA03-4F39-98B5-906350B835AC}" type="pres">
      <dgm:prSet presAssocID="{4C25BA81-A2F2-4010-B27D-403F8F33D9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king Face with No Fill"/>
        </a:ext>
      </dgm:extLst>
    </dgm:pt>
    <dgm:pt modelId="{CD7EF3A6-3D79-471D-89C1-D464ED7F1E9E}" type="pres">
      <dgm:prSet presAssocID="{4C25BA81-A2F2-4010-B27D-403F8F33D982}" presName="spaceRect" presStyleCnt="0"/>
      <dgm:spPr/>
    </dgm:pt>
    <dgm:pt modelId="{9EF18A83-B5EA-4D60-8180-77CE746EE509}" type="pres">
      <dgm:prSet presAssocID="{4C25BA81-A2F2-4010-B27D-403F8F33D98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24B9502-8000-43F4-ADD7-874B02658C08}" type="presOf" srcId="{0D26386C-FAE5-4AFA-A0C4-9AA216587D38}" destId="{D41EEB66-4754-49FE-B195-594F467D27CA}" srcOrd="0" destOrd="0" presId="urn:microsoft.com/office/officeart/2018/2/layout/IconCircleList"/>
    <dgm:cxn modelId="{F3D36F0A-63A7-4219-91DD-686BCBD6F75D}" srcId="{BFDE8A68-A3C2-446C-8A96-0AACB1398ED7}" destId="{4C25BA81-A2F2-4010-B27D-403F8F33D982}" srcOrd="3" destOrd="0" parTransId="{1481F7F6-4C04-445C-9164-5A2F2C731E68}" sibTransId="{20EB7749-92FF-46E7-89F3-ABA4E0A91868}"/>
    <dgm:cxn modelId="{8AC30564-0CF6-4E0A-9C29-904ABEEBF068}" type="presOf" srcId="{BF4D0C54-27F2-4AD4-A2B9-7EA978481D46}" destId="{B302C3AD-8E57-482E-A8A7-F36CD250DFF9}" srcOrd="0" destOrd="0" presId="urn:microsoft.com/office/officeart/2018/2/layout/IconCircleList"/>
    <dgm:cxn modelId="{A6E8B16F-9702-42B5-A288-77E0B80FC4AB}" type="presOf" srcId="{003021DB-9E0B-4EB2-B7A3-A37743EAA1E2}" destId="{CDE91D9E-308F-4F73-BFA6-87ECBD2ACD86}" srcOrd="0" destOrd="0" presId="urn:microsoft.com/office/officeart/2018/2/layout/IconCircleList"/>
    <dgm:cxn modelId="{5B012A56-2A25-4C8C-AC3E-795B902F4AB9}" type="presOf" srcId="{4C25BA81-A2F2-4010-B27D-403F8F33D982}" destId="{9EF18A83-B5EA-4D60-8180-77CE746EE509}" srcOrd="0" destOrd="0" presId="urn:microsoft.com/office/officeart/2018/2/layout/IconCircleList"/>
    <dgm:cxn modelId="{F4EA1180-43D7-4318-9E32-DE4148798B33}" type="presOf" srcId="{4D4F28D6-3BF2-46CF-97A9-A782446B5F39}" destId="{87C2E415-33C7-43AD-B2F5-21A5E50E4C05}" srcOrd="0" destOrd="0" presId="urn:microsoft.com/office/officeart/2018/2/layout/IconCircleList"/>
    <dgm:cxn modelId="{1988668C-F2A4-4372-A4A3-BE5721D09DFC}" type="presOf" srcId="{06F2660C-D624-436B-920C-B8DFD8886863}" destId="{B768695D-BFF7-415D-A9D5-84B991A7FFAC}" srcOrd="0" destOrd="0" presId="urn:microsoft.com/office/officeart/2018/2/layout/IconCircleList"/>
    <dgm:cxn modelId="{347E04B0-AB21-4F35-9C15-42DF2A80500D}" srcId="{BFDE8A68-A3C2-446C-8A96-0AACB1398ED7}" destId="{4D4F28D6-3BF2-46CF-97A9-A782446B5F39}" srcOrd="2" destOrd="0" parTransId="{5280E4C0-CBED-4E2E-B2DF-2482D6FB471F}" sibTransId="{B4915BC6-0E6B-4E24-9181-EF0BDAA65AFB}"/>
    <dgm:cxn modelId="{D9357DB2-6017-4664-9A9B-C321403FF73E}" srcId="{BFDE8A68-A3C2-446C-8A96-0AACB1398ED7}" destId="{BF4D0C54-27F2-4AD4-A2B9-7EA978481D46}" srcOrd="0" destOrd="0" parTransId="{04A738FF-1FDD-4F66-8EA6-66FB8196D825}" sibTransId="{0D26386C-FAE5-4AFA-A0C4-9AA216587D38}"/>
    <dgm:cxn modelId="{E83E69E3-DA31-4896-84CE-14E6E5F7C963}" type="presOf" srcId="{BFDE8A68-A3C2-446C-8A96-0AACB1398ED7}" destId="{E64378A5-9E56-46A7-92F7-16AE919F7A82}" srcOrd="0" destOrd="0" presId="urn:microsoft.com/office/officeart/2018/2/layout/IconCircleList"/>
    <dgm:cxn modelId="{0581F2EA-8EC8-49F8-BD6F-5403B1769BD3}" type="presOf" srcId="{B4915BC6-0E6B-4E24-9181-EF0BDAA65AFB}" destId="{B973C86C-06C5-47FC-9EF3-5D1153EE40ED}" srcOrd="0" destOrd="0" presId="urn:microsoft.com/office/officeart/2018/2/layout/IconCircleList"/>
    <dgm:cxn modelId="{08FF1BFB-3A2C-41C0-9618-E047773684E2}" srcId="{BFDE8A68-A3C2-446C-8A96-0AACB1398ED7}" destId="{06F2660C-D624-436B-920C-B8DFD8886863}" srcOrd="1" destOrd="0" parTransId="{ADA54D5A-F4C8-49BB-A266-EDF93673F798}" sibTransId="{003021DB-9E0B-4EB2-B7A3-A37743EAA1E2}"/>
    <dgm:cxn modelId="{1D3A8687-5392-4374-8DB0-3CF2DB9CA3E8}" type="presParOf" srcId="{E64378A5-9E56-46A7-92F7-16AE919F7A82}" destId="{495B92F9-9D99-41B7-A284-7CEF99EDBA7D}" srcOrd="0" destOrd="0" presId="urn:microsoft.com/office/officeart/2018/2/layout/IconCircleList"/>
    <dgm:cxn modelId="{0257D966-4283-44C8-BA80-B7B2F927AC88}" type="presParOf" srcId="{495B92F9-9D99-41B7-A284-7CEF99EDBA7D}" destId="{A3D76C16-9E49-4A85-898E-B388C34D74A5}" srcOrd="0" destOrd="0" presId="urn:microsoft.com/office/officeart/2018/2/layout/IconCircleList"/>
    <dgm:cxn modelId="{7A253111-69DD-44EF-8149-C5E039E09B68}" type="presParOf" srcId="{A3D76C16-9E49-4A85-898E-B388C34D74A5}" destId="{287AD20F-755B-47D0-9094-C9372FA30061}" srcOrd="0" destOrd="0" presId="urn:microsoft.com/office/officeart/2018/2/layout/IconCircleList"/>
    <dgm:cxn modelId="{512A7782-BBAC-49D5-89E4-CBFC58CE0ECA}" type="presParOf" srcId="{A3D76C16-9E49-4A85-898E-B388C34D74A5}" destId="{6AE6DC8F-9BB9-4B2A-AAC0-AE9E83EF9BD0}" srcOrd="1" destOrd="0" presId="urn:microsoft.com/office/officeart/2018/2/layout/IconCircleList"/>
    <dgm:cxn modelId="{82439E25-C0CB-4F66-B349-FB10D49F09BA}" type="presParOf" srcId="{A3D76C16-9E49-4A85-898E-B388C34D74A5}" destId="{09B44CF8-A324-4541-9CFC-89949CB65F81}" srcOrd="2" destOrd="0" presId="urn:microsoft.com/office/officeart/2018/2/layout/IconCircleList"/>
    <dgm:cxn modelId="{D48C6FD8-CE8C-46B7-979F-CB42502FFF06}" type="presParOf" srcId="{A3D76C16-9E49-4A85-898E-B388C34D74A5}" destId="{B302C3AD-8E57-482E-A8A7-F36CD250DFF9}" srcOrd="3" destOrd="0" presId="urn:microsoft.com/office/officeart/2018/2/layout/IconCircleList"/>
    <dgm:cxn modelId="{C9666AFF-3E44-4962-902E-7DD393940564}" type="presParOf" srcId="{495B92F9-9D99-41B7-A284-7CEF99EDBA7D}" destId="{D41EEB66-4754-49FE-B195-594F467D27CA}" srcOrd="1" destOrd="0" presId="urn:microsoft.com/office/officeart/2018/2/layout/IconCircleList"/>
    <dgm:cxn modelId="{1E9A1340-7F6D-463C-A108-1FABAC8E0746}" type="presParOf" srcId="{495B92F9-9D99-41B7-A284-7CEF99EDBA7D}" destId="{52D2C988-D332-4B7C-B1A7-6DA2F5DA575F}" srcOrd="2" destOrd="0" presId="urn:microsoft.com/office/officeart/2018/2/layout/IconCircleList"/>
    <dgm:cxn modelId="{322A630E-7DA0-42B6-8B99-0413E0BF0B68}" type="presParOf" srcId="{52D2C988-D332-4B7C-B1A7-6DA2F5DA575F}" destId="{D00CBE33-FFC5-4A3D-AB1D-211F39C59817}" srcOrd="0" destOrd="0" presId="urn:microsoft.com/office/officeart/2018/2/layout/IconCircleList"/>
    <dgm:cxn modelId="{2C94C923-A5AB-41CD-9493-8ADB79A30873}" type="presParOf" srcId="{52D2C988-D332-4B7C-B1A7-6DA2F5DA575F}" destId="{FA2AC1BD-306B-49D8-BA5C-CAA9392E3A44}" srcOrd="1" destOrd="0" presId="urn:microsoft.com/office/officeart/2018/2/layout/IconCircleList"/>
    <dgm:cxn modelId="{B3CF4D51-AFCC-4E54-98ED-0225E5F2BD17}" type="presParOf" srcId="{52D2C988-D332-4B7C-B1A7-6DA2F5DA575F}" destId="{74A76663-FC4E-4744-AB32-EE931C1022F5}" srcOrd="2" destOrd="0" presId="urn:microsoft.com/office/officeart/2018/2/layout/IconCircleList"/>
    <dgm:cxn modelId="{F83CCE41-933D-49EE-BAD6-B6171D6ECB3C}" type="presParOf" srcId="{52D2C988-D332-4B7C-B1A7-6DA2F5DA575F}" destId="{B768695D-BFF7-415D-A9D5-84B991A7FFAC}" srcOrd="3" destOrd="0" presId="urn:microsoft.com/office/officeart/2018/2/layout/IconCircleList"/>
    <dgm:cxn modelId="{4C5DE3C4-BC94-4524-8CE9-FABA8E7E1664}" type="presParOf" srcId="{495B92F9-9D99-41B7-A284-7CEF99EDBA7D}" destId="{CDE91D9E-308F-4F73-BFA6-87ECBD2ACD86}" srcOrd="3" destOrd="0" presId="urn:microsoft.com/office/officeart/2018/2/layout/IconCircleList"/>
    <dgm:cxn modelId="{B67237EB-1ADA-4C3D-B69C-63C3D401FFD4}" type="presParOf" srcId="{495B92F9-9D99-41B7-A284-7CEF99EDBA7D}" destId="{31ADDB3C-F0AE-45FF-91A9-40B596F3BFE2}" srcOrd="4" destOrd="0" presId="urn:microsoft.com/office/officeart/2018/2/layout/IconCircleList"/>
    <dgm:cxn modelId="{595608BC-50EE-486E-BE29-57B5A9152118}" type="presParOf" srcId="{31ADDB3C-F0AE-45FF-91A9-40B596F3BFE2}" destId="{67D1BE8B-07EC-48CE-A2A2-6A35C89962A3}" srcOrd="0" destOrd="0" presId="urn:microsoft.com/office/officeart/2018/2/layout/IconCircleList"/>
    <dgm:cxn modelId="{7DFC630C-467A-48A9-B764-DAE451669F25}" type="presParOf" srcId="{31ADDB3C-F0AE-45FF-91A9-40B596F3BFE2}" destId="{60AF12E0-11FF-4C4A-8BDB-D17E6873ED7B}" srcOrd="1" destOrd="0" presId="urn:microsoft.com/office/officeart/2018/2/layout/IconCircleList"/>
    <dgm:cxn modelId="{74D2A46D-C15D-4845-9760-ACFEE89B71CD}" type="presParOf" srcId="{31ADDB3C-F0AE-45FF-91A9-40B596F3BFE2}" destId="{E64063F6-B0E8-4C42-ABBE-B400975E388E}" srcOrd="2" destOrd="0" presId="urn:microsoft.com/office/officeart/2018/2/layout/IconCircleList"/>
    <dgm:cxn modelId="{BA3D5F8E-85E8-4CF3-977A-1C812DDC21AA}" type="presParOf" srcId="{31ADDB3C-F0AE-45FF-91A9-40B596F3BFE2}" destId="{87C2E415-33C7-43AD-B2F5-21A5E50E4C05}" srcOrd="3" destOrd="0" presId="urn:microsoft.com/office/officeart/2018/2/layout/IconCircleList"/>
    <dgm:cxn modelId="{54CCF066-3928-463E-95A0-99064644F9E9}" type="presParOf" srcId="{495B92F9-9D99-41B7-A284-7CEF99EDBA7D}" destId="{B973C86C-06C5-47FC-9EF3-5D1153EE40ED}" srcOrd="5" destOrd="0" presId="urn:microsoft.com/office/officeart/2018/2/layout/IconCircleList"/>
    <dgm:cxn modelId="{13B5C835-DD0E-430A-A1ED-36A94BFA542D}" type="presParOf" srcId="{495B92F9-9D99-41B7-A284-7CEF99EDBA7D}" destId="{F3682C3A-F1D7-42E0-B6FD-3B8F6D280134}" srcOrd="6" destOrd="0" presId="urn:microsoft.com/office/officeart/2018/2/layout/IconCircleList"/>
    <dgm:cxn modelId="{1ACAADBE-5D1F-49B0-8130-BC36A79D289A}" type="presParOf" srcId="{F3682C3A-F1D7-42E0-B6FD-3B8F6D280134}" destId="{9F0FC50E-2DAD-4B8A-B4AA-47A9E6A3F229}" srcOrd="0" destOrd="0" presId="urn:microsoft.com/office/officeart/2018/2/layout/IconCircleList"/>
    <dgm:cxn modelId="{D61D5409-D42E-4C5F-B513-0872A403671E}" type="presParOf" srcId="{F3682C3A-F1D7-42E0-B6FD-3B8F6D280134}" destId="{76F921DC-FA03-4F39-98B5-906350B835AC}" srcOrd="1" destOrd="0" presId="urn:microsoft.com/office/officeart/2018/2/layout/IconCircleList"/>
    <dgm:cxn modelId="{8A06BCD3-094E-424D-A968-528734DF8134}" type="presParOf" srcId="{F3682C3A-F1D7-42E0-B6FD-3B8F6D280134}" destId="{CD7EF3A6-3D79-471D-89C1-D464ED7F1E9E}" srcOrd="2" destOrd="0" presId="urn:microsoft.com/office/officeart/2018/2/layout/IconCircleList"/>
    <dgm:cxn modelId="{CC864CD2-C5E9-47EA-AA51-41A8E4BE6B3A}" type="presParOf" srcId="{F3682C3A-F1D7-42E0-B6FD-3B8F6D280134}" destId="{9EF18A83-B5EA-4D60-8180-77CE746EE50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A7B11C-F4E4-4D46-8CE1-AA9A68BF1C5C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F51B1B-C0CC-427B-8366-A3BA33D79186}">
      <dgm:prSet/>
      <dgm:spPr/>
      <dgm:t>
        <a:bodyPr/>
        <a:lstStyle/>
        <a:p>
          <a:r>
            <a:rPr lang="fr-CH"/>
            <a:t>Gratuita (open source).</a:t>
          </a:r>
          <a:endParaRPr lang="en-US"/>
        </a:p>
      </dgm:t>
    </dgm:pt>
    <dgm:pt modelId="{8B0BCFC5-B524-43F6-8500-547ABA0D0E6C}" type="parTrans" cxnId="{3CD34D00-9C5B-4967-899B-E8016560017B}">
      <dgm:prSet/>
      <dgm:spPr/>
      <dgm:t>
        <a:bodyPr/>
        <a:lstStyle/>
        <a:p>
          <a:endParaRPr lang="en-US"/>
        </a:p>
      </dgm:t>
    </dgm:pt>
    <dgm:pt modelId="{25BA9871-B1A5-47BC-9CB4-D52B236828AE}" type="sibTrans" cxnId="{3CD34D00-9C5B-4967-899B-E8016560017B}">
      <dgm:prSet/>
      <dgm:spPr/>
      <dgm:t>
        <a:bodyPr/>
        <a:lstStyle/>
        <a:p>
          <a:endParaRPr lang="en-US"/>
        </a:p>
      </dgm:t>
    </dgm:pt>
    <dgm:pt modelId="{70A4A601-0CA3-489B-8E5A-D7D46EF93CCF}">
      <dgm:prSet/>
      <dgm:spPr/>
      <dgm:t>
        <a:bodyPr/>
        <a:lstStyle/>
        <a:p>
          <a:r>
            <a:rPr lang="it-IT"/>
            <a:t>Supporto completo per Java, Kotlin, Groovy, Scala, linguaggi JVM principali.</a:t>
          </a:r>
          <a:endParaRPr lang="en-US"/>
        </a:p>
      </dgm:t>
    </dgm:pt>
    <dgm:pt modelId="{598A5CC4-A57B-45F4-B12E-E8A0906898BF}" type="parTrans" cxnId="{B8AB9E38-D089-4FF5-807A-22B4F2A1B515}">
      <dgm:prSet/>
      <dgm:spPr/>
      <dgm:t>
        <a:bodyPr/>
        <a:lstStyle/>
        <a:p>
          <a:endParaRPr lang="en-US"/>
        </a:p>
      </dgm:t>
    </dgm:pt>
    <dgm:pt modelId="{00A1F7E7-D140-4B3F-B6A3-DAFC0D384100}" type="sibTrans" cxnId="{B8AB9E38-D089-4FF5-807A-22B4F2A1B515}">
      <dgm:prSet/>
      <dgm:spPr/>
      <dgm:t>
        <a:bodyPr/>
        <a:lstStyle/>
        <a:p>
          <a:endParaRPr lang="en-US"/>
        </a:p>
      </dgm:t>
    </dgm:pt>
    <dgm:pt modelId="{0A2BA978-D1BC-4A43-84B6-07C13BA64CCB}">
      <dgm:prSet/>
      <dgm:spPr/>
      <dgm:t>
        <a:bodyPr/>
        <a:lstStyle/>
        <a:p>
          <a:r>
            <a:rPr lang="it-IT" dirty="0"/>
            <a:t>Supporto limitato per frameworks e tecnologie </a:t>
          </a:r>
          <a:r>
            <a:rPr lang="it-IT" dirty="0" err="1"/>
            <a:t>enterprise</a:t>
          </a:r>
          <a:r>
            <a:rPr lang="it-IT" dirty="0"/>
            <a:t>/web.</a:t>
          </a:r>
          <a:endParaRPr lang="en-US" dirty="0"/>
        </a:p>
      </dgm:t>
    </dgm:pt>
    <dgm:pt modelId="{8FC3CC78-BB65-4B1E-BF84-F480E46FF32A}" type="parTrans" cxnId="{7BDEC35F-60FA-416C-9C58-5D6CDABE0727}">
      <dgm:prSet/>
      <dgm:spPr/>
      <dgm:t>
        <a:bodyPr/>
        <a:lstStyle/>
        <a:p>
          <a:endParaRPr lang="en-US"/>
        </a:p>
      </dgm:t>
    </dgm:pt>
    <dgm:pt modelId="{AA2DEBBF-9B2F-4247-B27D-343117326F10}" type="sibTrans" cxnId="{7BDEC35F-60FA-416C-9C58-5D6CDABE0727}">
      <dgm:prSet/>
      <dgm:spPr/>
      <dgm:t>
        <a:bodyPr/>
        <a:lstStyle/>
        <a:p>
          <a:endParaRPr lang="en-US"/>
        </a:p>
      </dgm:t>
    </dgm:pt>
    <dgm:pt modelId="{CF7A2864-C68C-48C2-A050-2C87C52811FF}">
      <dgm:prSet/>
      <dgm:spPr/>
      <dgm:t>
        <a:bodyPr/>
        <a:lstStyle/>
        <a:p>
          <a:r>
            <a:rPr lang="it-IT"/>
            <a:t>Strumenti per DB molto limitati o assenti.</a:t>
          </a:r>
          <a:endParaRPr lang="en-US"/>
        </a:p>
      </dgm:t>
    </dgm:pt>
    <dgm:pt modelId="{239A2DAE-11CD-4E0A-8EE4-0FD6A547DF3F}" type="parTrans" cxnId="{3534327A-E4F2-44EA-BF33-0B8BA7DB4E44}">
      <dgm:prSet/>
      <dgm:spPr/>
      <dgm:t>
        <a:bodyPr/>
        <a:lstStyle/>
        <a:p>
          <a:endParaRPr lang="en-US"/>
        </a:p>
      </dgm:t>
    </dgm:pt>
    <dgm:pt modelId="{628B94CE-277D-449B-B4FB-147064557A1A}" type="sibTrans" cxnId="{3534327A-E4F2-44EA-BF33-0B8BA7DB4E44}">
      <dgm:prSet/>
      <dgm:spPr/>
      <dgm:t>
        <a:bodyPr/>
        <a:lstStyle/>
        <a:p>
          <a:endParaRPr lang="en-US"/>
        </a:p>
      </dgm:t>
    </dgm:pt>
    <dgm:pt modelId="{8EC65506-5FB6-4D23-8914-D9766986300F}" type="pres">
      <dgm:prSet presAssocID="{53A7B11C-F4E4-4D46-8CE1-AA9A68BF1C5C}" presName="linear" presStyleCnt="0">
        <dgm:presLayoutVars>
          <dgm:animLvl val="lvl"/>
          <dgm:resizeHandles val="exact"/>
        </dgm:presLayoutVars>
      </dgm:prSet>
      <dgm:spPr/>
    </dgm:pt>
    <dgm:pt modelId="{47729509-6892-4FA0-B608-30D672C04C1E}" type="pres">
      <dgm:prSet presAssocID="{D7F51B1B-C0CC-427B-8366-A3BA33D7918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B86915D-D957-4A7A-B4FD-CF34A3182CC4}" type="pres">
      <dgm:prSet presAssocID="{25BA9871-B1A5-47BC-9CB4-D52B236828AE}" presName="spacer" presStyleCnt="0"/>
      <dgm:spPr/>
    </dgm:pt>
    <dgm:pt modelId="{EDBAEE55-3AD4-4580-B2AF-1B6814A8A115}" type="pres">
      <dgm:prSet presAssocID="{70A4A601-0CA3-489B-8E5A-D7D46EF93CC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B029343-3B17-4810-96AE-7E681E86182E}" type="pres">
      <dgm:prSet presAssocID="{00A1F7E7-D140-4B3F-B6A3-DAFC0D384100}" presName="spacer" presStyleCnt="0"/>
      <dgm:spPr/>
    </dgm:pt>
    <dgm:pt modelId="{CCDE93BE-E467-4269-881F-59ACC003493A}" type="pres">
      <dgm:prSet presAssocID="{0A2BA978-D1BC-4A43-84B6-07C13BA64CC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8153F29-7979-4011-AB0D-8AAA3915BB82}" type="pres">
      <dgm:prSet presAssocID="{AA2DEBBF-9B2F-4247-B27D-343117326F10}" presName="spacer" presStyleCnt="0"/>
      <dgm:spPr/>
    </dgm:pt>
    <dgm:pt modelId="{4DC68B3C-EEF8-4BBC-BE70-7FCA3CFB9A6D}" type="pres">
      <dgm:prSet presAssocID="{CF7A2864-C68C-48C2-A050-2C87C52811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CD34D00-9C5B-4967-899B-E8016560017B}" srcId="{53A7B11C-F4E4-4D46-8CE1-AA9A68BF1C5C}" destId="{D7F51B1B-C0CC-427B-8366-A3BA33D79186}" srcOrd="0" destOrd="0" parTransId="{8B0BCFC5-B524-43F6-8500-547ABA0D0E6C}" sibTransId="{25BA9871-B1A5-47BC-9CB4-D52B236828AE}"/>
    <dgm:cxn modelId="{797F5930-FC78-404E-9592-65B4A8B5A892}" type="presOf" srcId="{0A2BA978-D1BC-4A43-84B6-07C13BA64CCB}" destId="{CCDE93BE-E467-4269-881F-59ACC003493A}" srcOrd="0" destOrd="0" presId="urn:microsoft.com/office/officeart/2005/8/layout/vList2"/>
    <dgm:cxn modelId="{B8AB9E38-D089-4FF5-807A-22B4F2A1B515}" srcId="{53A7B11C-F4E4-4D46-8CE1-AA9A68BF1C5C}" destId="{70A4A601-0CA3-489B-8E5A-D7D46EF93CCF}" srcOrd="1" destOrd="0" parTransId="{598A5CC4-A57B-45F4-B12E-E8A0906898BF}" sibTransId="{00A1F7E7-D140-4B3F-B6A3-DAFC0D384100}"/>
    <dgm:cxn modelId="{7BDEC35F-60FA-416C-9C58-5D6CDABE0727}" srcId="{53A7B11C-F4E4-4D46-8CE1-AA9A68BF1C5C}" destId="{0A2BA978-D1BC-4A43-84B6-07C13BA64CCB}" srcOrd="2" destOrd="0" parTransId="{8FC3CC78-BB65-4B1E-BF84-F480E46FF32A}" sibTransId="{AA2DEBBF-9B2F-4247-B27D-343117326F10}"/>
    <dgm:cxn modelId="{838F4572-68E0-4905-BF94-431AB19B0244}" type="presOf" srcId="{53A7B11C-F4E4-4D46-8CE1-AA9A68BF1C5C}" destId="{8EC65506-5FB6-4D23-8914-D9766986300F}" srcOrd="0" destOrd="0" presId="urn:microsoft.com/office/officeart/2005/8/layout/vList2"/>
    <dgm:cxn modelId="{3534327A-E4F2-44EA-BF33-0B8BA7DB4E44}" srcId="{53A7B11C-F4E4-4D46-8CE1-AA9A68BF1C5C}" destId="{CF7A2864-C68C-48C2-A050-2C87C52811FF}" srcOrd="3" destOrd="0" parTransId="{239A2DAE-11CD-4E0A-8EE4-0FD6A547DF3F}" sibTransId="{628B94CE-277D-449B-B4FB-147064557A1A}"/>
    <dgm:cxn modelId="{FDDEFA85-C2CB-4612-AD14-13BC688DC82B}" type="presOf" srcId="{70A4A601-0CA3-489B-8E5A-D7D46EF93CCF}" destId="{EDBAEE55-3AD4-4580-B2AF-1B6814A8A115}" srcOrd="0" destOrd="0" presId="urn:microsoft.com/office/officeart/2005/8/layout/vList2"/>
    <dgm:cxn modelId="{8EA67389-057C-457C-A005-BB25B20CC490}" type="presOf" srcId="{CF7A2864-C68C-48C2-A050-2C87C52811FF}" destId="{4DC68B3C-EEF8-4BBC-BE70-7FCA3CFB9A6D}" srcOrd="0" destOrd="0" presId="urn:microsoft.com/office/officeart/2005/8/layout/vList2"/>
    <dgm:cxn modelId="{998531E3-94EA-4420-9B4F-4625E5053DAD}" type="presOf" srcId="{D7F51B1B-C0CC-427B-8366-A3BA33D79186}" destId="{47729509-6892-4FA0-B608-30D672C04C1E}" srcOrd="0" destOrd="0" presId="urn:microsoft.com/office/officeart/2005/8/layout/vList2"/>
    <dgm:cxn modelId="{B42DFC43-661B-4283-B176-3DCB4DE743D3}" type="presParOf" srcId="{8EC65506-5FB6-4D23-8914-D9766986300F}" destId="{47729509-6892-4FA0-B608-30D672C04C1E}" srcOrd="0" destOrd="0" presId="urn:microsoft.com/office/officeart/2005/8/layout/vList2"/>
    <dgm:cxn modelId="{CD863E07-21D5-432D-9C1F-DEA53323F046}" type="presParOf" srcId="{8EC65506-5FB6-4D23-8914-D9766986300F}" destId="{6B86915D-D957-4A7A-B4FD-CF34A3182CC4}" srcOrd="1" destOrd="0" presId="urn:microsoft.com/office/officeart/2005/8/layout/vList2"/>
    <dgm:cxn modelId="{72500408-3FE5-4CAA-A255-FC3DD8DEE6CC}" type="presParOf" srcId="{8EC65506-5FB6-4D23-8914-D9766986300F}" destId="{EDBAEE55-3AD4-4580-B2AF-1B6814A8A115}" srcOrd="2" destOrd="0" presId="urn:microsoft.com/office/officeart/2005/8/layout/vList2"/>
    <dgm:cxn modelId="{313F4AD1-B58B-4AD3-A97D-A609596F022D}" type="presParOf" srcId="{8EC65506-5FB6-4D23-8914-D9766986300F}" destId="{3B029343-3B17-4810-96AE-7E681E86182E}" srcOrd="3" destOrd="0" presId="urn:microsoft.com/office/officeart/2005/8/layout/vList2"/>
    <dgm:cxn modelId="{26CAABC7-9C22-4ED6-BB53-C5CEC9C3ABD5}" type="presParOf" srcId="{8EC65506-5FB6-4D23-8914-D9766986300F}" destId="{CCDE93BE-E467-4269-881F-59ACC003493A}" srcOrd="4" destOrd="0" presId="urn:microsoft.com/office/officeart/2005/8/layout/vList2"/>
    <dgm:cxn modelId="{856660D0-B668-47A2-BCBE-2EE402E643E2}" type="presParOf" srcId="{8EC65506-5FB6-4D23-8914-D9766986300F}" destId="{08153F29-7979-4011-AB0D-8AAA3915BB82}" srcOrd="5" destOrd="0" presId="urn:microsoft.com/office/officeart/2005/8/layout/vList2"/>
    <dgm:cxn modelId="{45D498FE-160F-4F0A-9252-063BB7FA7CE3}" type="presParOf" srcId="{8EC65506-5FB6-4D23-8914-D9766986300F}" destId="{4DC68B3C-EEF8-4BBC-BE70-7FCA3CFB9A6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A7B11C-F4E4-4D46-8CE1-AA9A68BF1C5C}" type="doc">
      <dgm:prSet loTypeId="urn:microsoft.com/office/officeart/2005/8/layout/vList2" loCatId="list" qsTypeId="urn:microsoft.com/office/officeart/2005/8/quickstyle/simple3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7F51B1B-C0CC-427B-8366-A3BA33D79186}">
      <dgm:prSet/>
      <dgm:spPr/>
      <dgm:t>
        <a:bodyPr/>
        <a:lstStyle/>
        <a:p>
          <a:r>
            <a:rPr lang="fr-CH" dirty="0"/>
            <a:t>A </a:t>
          </a:r>
          <a:r>
            <a:rPr lang="fr-CH" dirty="0" err="1"/>
            <a:t>pagamento</a:t>
          </a:r>
          <a:r>
            <a:rPr lang="fr-CH" dirty="0"/>
            <a:t> (</a:t>
          </a:r>
          <a:r>
            <a:rPr lang="fr-CH" dirty="0" err="1"/>
            <a:t>lic</a:t>
          </a:r>
          <a:r>
            <a:rPr lang="fr-CH" dirty="0"/>
            <a:t>. Commerciale).</a:t>
          </a:r>
          <a:endParaRPr lang="en-US" dirty="0"/>
        </a:p>
      </dgm:t>
    </dgm:pt>
    <dgm:pt modelId="{8B0BCFC5-B524-43F6-8500-547ABA0D0E6C}" type="parTrans" cxnId="{3CD34D00-9C5B-4967-899B-E8016560017B}">
      <dgm:prSet/>
      <dgm:spPr/>
      <dgm:t>
        <a:bodyPr/>
        <a:lstStyle/>
        <a:p>
          <a:endParaRPr lang="en-US"/>
        </a:p>
      </dgm:t>
    </dgm:pt>
    <dgm:pt modelId="{25BA9871-B1A5-47BC-9CB4-D52B236828AE}" type="sibTrans" cxnId="{3CD34D00-9C5B-4967-899B-E8016560017B}">
      <dgm:prSet/>
      <dgm:spPr/>
      <dgm:t>
        <a:bodyPr/>
        <a:lstStyle/>
        <a:p>
          <a:endParaRPr lang="en-US"/>
        </a:p>
      </dgm:t>
    </dgm:pt>
    <dgm:pt modelId="{70A4A601-0CA3-489B-8E5A-D7D46EF93CCF}">
      <dgm:prSet/>
      <dgm:spPr/>
      <dgm:t>
        <a:bodyPr/>
        <a:lstStyle/>
        <a:p>
          <a:r>
            <a:rPr lang="it-IT" dirty="0"/>
            <a:t>Tanti altri linguaggi inclusi: JavaScript, </a:t>
          </a:r>
          <a:r>
            <a:rPr lang="it-IT" dirty="0" err="1"/>
            <a:t>TypeScript</a:t>
          </a:r>
          <a:r>
            <a:rPr lang="it-IT" dirty="0"/>
            <a:t>, HTML/CSS, PHP, Ruby, Python, ecc.</a:t>
          </a:r>
          <a:endParaRPr lang="en-US" dirty="0"/>
        </a:p>
      </dgm:t>
    </dgm:pt>
    <dgm:pt modelId="{598A5CC4-A57B-45F4-B12E-E8A0906898BF}" type="parTrans" cxnId="{B8AB9E38-D089-4FF5-807A-22B4F2A1B515}">
      <dgm:prSet/>
      <dgm:spPr/>
      <dgm:t>
        <a:bodyPr/>
        <a:lstStyle/>
        <a:p>
          <a:endParaRPr lang="en-US"/>
        </a:p>
      </dgm:t>
    </dgm:pt>
    <dgm:pt modelId="{00A1F7E7-D140-4B3F-B6A3-DAFC0D384100}" type="sibTrans" cxnId="{B8AB9E38-D089-4FF5-807A-22B4F2A1B515}">
      <dgm:prSet/>
      <dgm:spPr/>
      <dgm:t>
        <a:bodyPr/>
        <a:lstStyle/>
        <a:p>
          <a:endParaRPr lang="en-US"/>
        </a:p>
      </dgm:t>
    </dgm:pt>
    <dgm:pt modelId="{0A2BA978-D1BC-4A43-84B6-07C13BA64CCB}">
      <dgm:prSet/>
      <dgm:spPr/>
      <dgm:t>
        <a:bodyPr/>
        <a:lstStyle/>
        <a:p>
          <a:r>
            <a:rPr lang="it-IT" dirty="0"/>
            <a:t>Ampio supporto per frameworks e tecnologie </a:t>
          </a:r>
          <a:r>
            <a:rPr lang="it-IT" dirty="0" err="1"/>
            <a:t>enterprise</a:t>
          </a:r>
          <a:r>
            <a:rPr lang="it-IT" dirty="0"/>
            <a:t>/web.</a:t>
          </a:r>
          <a:endParaRPr lang="en-US" dirty="0"/>
        </a:p>
      </dgm:t>
    </dgm:pt>
    <dgm:pt modelId="{8FC3CC78-BB65-4B1E-BF84-F480E46FF32A}" type="parTrans" cxnId="{7BDEC35F-60FA-416C-9C58-5D6CDABE0727}">
      <dgm:prSet/>
      <dgm:spPr/>
      <dgm:t>
        <a:bodyPr/>
        <a:lstStyle/>
        <a:p>
          <a:endParaRPr lang="en-US"/>
        </a:p>
      </dgm:t>
    </dgm:pt>
    <dgm:pt modelId="{AA2DEBBF-9B2F-4247-B27D-343117326F10}" type="sibTrans" cxnId="{7BDEC35F-60FA-416C-9C58-5D6CDABE0727}">
      <dgm:prSet/>
      <dgm:spPr/>
      <dgm:t>
        <a:bodyPr/>
        <a:lstStyle/>
        <a:p>
          <a:endParaRPr lang="en-US"/>
        </a:p>
      </dgm:t>
    </dgm:pt>
    <dgm:pt modelId="{CF7A2864-C68C-48C2-A050-2C87C52811FF}">
      <dgm:prSet/>
      <dgm:spPr/>
      <dgm:t>
        <a:bodyPr/>
        <a:lstStyle/>
        <a:p>
          <a:r>
            <a:rPr lang="it-IT" dirty="0"/>
            <a:t>Strumenti per DB integrati.</a:t>
          </a:r>
          <a:endParaRPr lang="en-US" dirty="0"/>
        </a:p>
      </dgm:t>
    </dgm:pt>
    <dgm:pt modelId="{239A2DAE-11CD-4E0A-8EE4-0FD6A547DF3F}" type="parTrans" cxnId="{3534327A-E4F2-44EA-BF33-0B8BA7DB4E44}">
      <dgm:prSet/>
      <dgm:spPr/>
      <dgm:t>
        <a:bodyPr/>
        <a:lstStyle/>
        <a:p>
          <a:endParaRPr lang="en-US"/>
        </a:p>
      </dgm:t>
    </dgm:pt>
    <dgm:pt modelId="{628B94CE-277D-449B-B4FB-147064557A1A}" type="sibTrans" cxnId="{3534327A-E4F2-44EA-BF33-0B8BA7DB4E44}">
      <dgm:prSet/>
      <dgm:spPr/>
      <dgm:t>
        <a:bodyPr/>
        <a:lstStyle/>
        <a:p>
          <a:endParaRPr lang="en-US"/>
        </a:p>
      </dgm:t>
    </dgm:pt>
    <dgm:pt modelId="{A1A7E001-1BC7-42C0-A41A-7F12E2973319}" type="pres">
      <dgm:prSet presAssocID="{53A7B11C-F4E4-4D46-8CE1-AA9A68BF1C5C}" presName="linear" presStyleCnt="0">
        <dgm:presLayoutVars>
          <dgm:animLvl val="lvl"/>
          <dgm:resizeHandles val="exact"/>
        </dgm:presLayoutVars>
      </dgm:prSet>
      <dgm:spPr/>
    </dgm:pt>
    <dgm:pt modelId="{AF3134F9-A167-4B5B-AA76-07758A5E4D4B}" type="pres">
      <dgm:prSet presAssocID="{D7F51B1B-C0CC-427B-8366-A3BA33D7918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F7A2E2-9A57-4CC2-AA21-7212C5341747}" type="pres">
      <dgm:prSet presAssocID="{25BA9871-B1A5-47BC-9CB4-D52B236828AE}" presName="spacer" presStyleCnt="0"/>
      <dgm:spPr/>
    </dgm:pt>
    <dgm:pt modelId="{8EEA0421-1A26-412C-AFDA-9E86617FDBDC}" type="pres">
      <dgm:prSet presAssocID="{70A4A601-0CA3-489B-8E5A-D7D46EF93CC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506278A-EBE0-4D02-A5E9-D34E808004A4}" type="pres">
      <dgm:prSet presAssocID="{00A1F7E7-D140-4B3F-B6A3-DAFC0D384100}" presName="spacer" presStyleCnt="0"/>
      <dgm:spPr/>
    </dgm:pt>
    <dgm:pt modelId="{104A1B9D-9B5D-4F7A-8A9E-87544B6524CA}" type="pres">
      <dgm:prSet presAssocID="{0A2BA978-D1BC-4A43-84B6-07C13BA64CC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830832C-295A-4430-B9D8-1DEC3E2805FD}" type="pres">
      <dgm:prSet presAssocID="{AA2DEBBF-9B2F-4247-B27D-343117326F10}" presName="spacer" presStyleCnt="0"/>
      <dgm:spPr/>
    </dgm:pt>
    <dgm:pt modelId="{87FDB4FF-BB55-43F6-90AA-8F43FC76618C}" type="pres">
      <dgm:prSet presAssocID="{CF7A2864-C68C-48C2-A050-2C87C52811F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CD34D00-9C5B-4967-899B-E8016560017B}" srcId="{53A7B11C-F4E4-4D46-8CE1-AA9A68BF1C5C}" destId="{D7F51B1B-C0CC-427B-8366-A3BA33D79186}" srcOrd="0" destOrd="0" parTransId="{8B0BCFC5-B524-43F6-8500-547ABA0D0E6C}" sibTransId="{25BA9871-B1A5-47BC-9CB4-D52B236828AE}"/>
    <dgm:cxn modelId="{FB3FE80B-590B-4733-8493-3D18FFC95E04}" type="presOf" srcId="{53A7B11C-F4E4-4D46-8CE1-AA9A68BF1C5C}" destId="{A1A7E001-1BC7-42C0-A41A-7F12E2973319}" srcOrd="0" destOrd="0" presId="urn:microsoft.com/office/officeart/2005/8/layout/vList2"/>
    <dgm:cxn modelId="{1104091D-85ED-4D34-AA9F-BE9A2E7CD52E}" type="presOf" srcId="{0A2BA978-D1BC-4A43-84B6-07C13BA64CCB}" destId="{104A1B9D-9B5D-4F7A-8A9E-87544B6524CA}" srcOrd="0" destOrd="0" presId="urn:microsoft.com/office/officeart/2005/8/layout/vList2"/>
    <dgm:cxn modelId="{B8AB9E38-D089-4FF5-807A-22B4F2A1B515}" srcId="{53A7B11C-F4E4-4D46-8CE1-AA9A68BF1C5C}" destId="{70A4A601-0CA3-489B-8E5A-D7D46EF93CCF}" srcOrd="1" destOrd="0" parTransId="{598A5CC4-A57B-45F4-B12E-E8A0906898BF}" sibTransId="{00A1F7E7-D140-4B3F-B6A3-DAFC0D384100}"/>
    <dgm:cxn modelId="{7BDEC35F-60FA-416C-9C58-5D6CDABE0727}" srcId="{53A7B11C-F4E4-4D46-8CE1-AA9A68BF1C5C}" destId="{0A2BA978-D1BC-4A43-84B6-07C13BA64CCB}" srcOrd="2" destOrd="0" parTransId="{8FC3CC78-BB65-4B1E-BF84-F480E46FF32A}" sibTransId="{AA2DEBBF-9B2F-4247-B27D-343117326F10}"/>
    <dgm:cxn modelId="{3534327A-E4F2-44EA-BF33-0B8BA7DB4E44}" srcId="{53A7B11C-F4E4-4D46-8CE1-AA9A68BF1C5C}" destId="{CF7A2864-C68C-48C2-A050-2C87C52811FF}" srcOrd="3" destOrd="0" parTransId="{239A2DAE-11CD-4E0A-8EE4-0FD6A547DF3F}" sibTransId="{628B94CE-277D-449B-B4FB-147064557A1A}"/>
    <dgm:cxn modelId="{29E6667F-97FC-48D5-937E-67D5FE407806}" type="presOf" srcId="{CF7A2864-C68C-48C2-A050-2C87C52811FF}" destId="{87FDB4FF-BB55-43F6-90AA-8F43FC76618C}" srcOrd="0" destOrd="0" presId="urn:microsoft.com/office/officeart/2005/8/layout/vList2"/>
    <dgm:cxn modelId="{E6B948CD-F3C1-440B-9A1A-66B2B14BCC93}" type="presOf" srcId="{70A4A601-0CA3-489B-8E5A-D7D46EF93CCF}" destId="{8EEA0421-1A26-412C-AFDA-9E86617FDBDC}" srcOrd="0" destOrd="0" presId="urn:microsoft.com/office/officeart/2005/8/layout/vList2"/>
    <dgm:cxn modelId="{68F2C6D3-A83F-478A-A9B6-8B190B8D9759}" type="presOf" srcId="{D7F51B1B-C0CC-427B-8366-A3BA33D79186}" destId="{AF3134F9-A167-4B5B-AA76-07758A5E4D4B}" srcOrd="0" destOrd="0" presId="urn:microsoft.com/office/officeart/2005/8/layout/vList2"/>
    <dgm:cxn modelId="{61E13255-FEAA-4136-8D3E-6818C471614B}" type="presParOf" srcId="{A1A7E001-1BC7-42C0-A41A-7F12E2973319}" destId="{AF3134F9-A167-4B5B-AA76-07758A5E4D4B}" srcOrd="0" destOrd="0" presId="urn:microsoft.com/office/officeart/2005/8/layout/vList2"/>
    <dgm:cxn modelId="{57A3E758-EA89-4F32-9044-CA53AD918EEF}" type="presParOf" srcId="{A1A7E001-1BC7-42C0-A41A-7F12E2973319}" destId="{9DF7A2E2-9A57-4CC2-AA21-7212C5341747}" srcOrd="1" destOrd="0" presId="urn:microsoft.com/office/officeart/2005/8/layout/vList2"/>
    <dgm:cxn modelId="{4CCA7725-E075-474B-A24B-374C053B5EA9}" type="presParOf" srcId="{A1A7E001-1BC7-42C0-A41A-7F12E2973319}" destId="{8EEA0421-1A26-412C-AFDA-9E86617FDBDC}" srcOrd="2" destOrd="0" presId="urn:microsoft.com/office/officeart/2005/8/layout/vList2"/>
    <dgm:cxn modelId="{E36D3ADF-32AA-449B-8AB9-8DDFBF0F9893}" type="presParOf" srcId="{A1A7E001-1BC7-42C0-A41A-7F12E2973319}" destId="{9506278A-EBE0-4D02-A5E9-D34E808004A4}" srcOrd="3" destOrd="0" presId="urn:microsoft.com/office/officeart/2005/8/layout/vList2"/>
    <dgm:cxn modelId="{7517BFDD-F0C4-4A85-8967-EDF69EF91770}" type="presParOf" srcId="{A1A7E001-1BC7-42C0-A41A-7F12E2973319}" destId="{104A1B9D-9B5D-4F7A-8A9E-87544B6524CA}" srcOrd="4" destOrd="0" presId="urn:microsoft.com/office/officeart/2005/8/layout/vList2"/>
    <dgm:cxn modelId="{0A7D358E-881C-439B-BB24-8DA3B7B66B8B}" type="presParOf" srcId="{A1A7E001-1BC7-42C0-A41A-7F12E2973319}" destId="{E830832C-295A-4430-B9D8-1DEC3E2805FD}" srcOrd="5" destOrd="0" presId="urn:microsoft.com/office/officeart/2005/8/layout/vList2"/>
    <dgm:cxn modelId="{1DD9BA49-11EF-4649-AA2F-AB6EBDD5ABE1}" type="presParOf" srcId="{A1A7E001-1BC7-42C0-A41A-7F12E2973319}" destId="{87FDB4FF-BB55-43F6-90AA-8F43FC76618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5B14B4-D6F6-4DEA-94DB-B9F3B0D9212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42913B-D468-4A57-8EAE-4901F5A0487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fr-CH" dirty="0" err="1"/>
            <a:t>Creazione</a:t>
          </a:r>
          <a:r>
            <a:rPr lang="fr-CH" dirty="0"/>
            <a:t> di un </a:t>
          </a:r>
          <a:r>
            <a:rPr lang="fr-CH" dirty="0" err="1"/>
            <a:t>progetto</a:t>
          </a:r>
          <a:r>
            <a:rPr lang="fr-CH" dirty="0"/>
            <a:t> java:</a:t>
          </a:r>
          <a:endParaRPr lang="en-US" dirty="0"/>
        </a:p>
      </dgm:t>
    </dgm:pt>
    <dgm:pt modelId="{B3928BBE-E6AC-424C-A6A3-13963DEABB51}" type="parTrans" cxnId="{4EAC582A-1ACC-4D01-A0F3-0F00155D4EB0}">
      <dgm:prSet/>
      <dgm:spPr/>
      <dgm:t>
        <a:bodyPr/>
        <a:lstStyle/>
        <a:p>
          <a:endParaRPr lang="en-US"/>
        </a:p>
      </dgm:t>
    </dgm:pt>
    <dgm:pt modelId="{2AB00762-222D-42E0-BF7D-4904213AA775}" type="sibTrans" cxnId="{4EAC582A-1ACC-4D01-A0F3-0F00155D4EB0}">
      <dgm:prSet/>
      <dgm:spPr/>
      <dgm:t>
        <a:bodyPr/>
        <a:lstStyle/>
        <a:p>
          <a:endParaRPr lang="en-US"/>
        </a:p>
      </dgm:t>
    </dgm:pt>
    <dgm:pt modelId="{01382286-1DC1-47B5-B0E5-55F28EDD600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l’IDE crea la struttura corretta, collega il JDK e gli strumenti di build e si occupa dell’import delle librerie.</a:t>
          </a:r>
          <a:endParaRPr lang="en-US" dirty="0"/>
        </a:p>
      </dgm:t>
    </dgm:pt>
    <dgm:pt modelId="{CB9BEE5F-C09A-4408-81AC-C53FC0AE1F5D}" type="parTrans" cxnId="{98002FCD-C3B0-44CF-9715-5698E67EB63A}">
      <dgm:prSet/>
      <dgm:spPr/>
      <dgm:t>
        <a:bodyPr/>
        <a:lstStyle/>
        <a:p>
          <a:endParaRPr lang="en-US"/>
        </a:p>
      </dgm:t>
    </dgm:pt>
    <dgm:pt modelId="{4F5778E7-18BB-4492-BDFB-35E74448EA8F}" type="sibTrans" cxnId="{98002FCD-C3B0-44CF-9715-5698E67EB63A}">
      <dgm:prSet/>
      <dgm:spPr/>
      <dgm:t>
        <a:bodyPr/>
        <a:lstStyle/>
        <a:p>
          <a:endParaRPr lang="en-US"/>
        </a:p>
      </dgm:t>
    </dgm:pt>
    <dgm:pt modelId="{E0BFF21D-CFE9-45DD-AAD1-7CC5ADF2A14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Editor e IntelliSense: </a:t>
          </a:r>
          <a:endParaRPr lang="en-US"/>
        </a:p>
      </dgm:t>
    </dgm:pt>
    <dgm:pt modelId="{B69A793F-CE9E-487E-BF75-BBE0202CF148}" type="parTrans" cxnId="{3D51B44E-BE3B-4F26-93D5-48190012C5AB}">
      <dgm:prSet/>
      <dgm:spPr/>
      <dgm:t>
        <a:bodyPr/>
        <a:lstStyle/>
        <a:p>
          <a:endParaRPr lang="en-US"/>
        </a:p>
      </dgm:t>
    </dgm:pt>
    <dgm:pt modelId="{05F939CD-33BF-48B5-BA60-EF04FABD5775}" type="sibTrans" cxnId="{3D51B44E-BE3B-4F26-93D5-48190012C5AB}">
      <dgm:prSet/>
      <dgm:spPr/>
      <dgm:t>
        <a:bodyPr/>
        <a:lstStyle/>
        <a:p>
          <a:endParaRPr lang="en-US"/>
        </a:p>
      </dgm:t>
    </dgm:pt>
    <dgm:pt modelId="{9537F429-2002-491F-9977-71858C2C881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completamento automatico del codice, suggerimenti, refactoring.</a:t>
          </a:r>
          <a:endParaRPr lang="en-US"/>
        </a:p>
      </dgm:t>
    </dgm:pt>
    <dgm:pt modelId="{1D1CEF0D-70EF-49FA-9509-187E94C98183}" type="parTrans" cxnId="{6067D2CD-5CDF-4D26-BAFE-36A4BFF8AFFF}">
      <dgm:prSet/>
      <dgm:spPr/>
      <dgm:t>
        <a:bodyPr/>
        <a:lstStyle/>
        <a:p>
          <a:endParaRPr lang="en-US"/>
        </a:p>
      </dgm:t>
    </dgm:pt>
    <dgm:pt modelId="{235963E8-790B-4792-BACC-22516CF2982F}" type="sibTrans" cxnId="{6067D2CD-5CDF-4D26-BAFE-36A4BFF8AFFF}">
      <dgm:prSet/>
      <dgm:spPr/>
      <dgm:t>
        <a:bodyPr/>
        <a:lstStyle/>
        <a:p>
          <a:endParaRPr lang="en-US"/>
        </a:p>
      </dgm:t>
    </dgm:pt>
    <dgm:pt modelId="{1F60840D-0898-46DA-A8F9-E1CB928E2D2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it-IT"/>
            <a:t>Debugger: </a:t>
          </a:r>
          <a:endParaRPr lang="en-US"/>
        </a:p>
      </dgm:t>
    </dgm:pt>
    <dgm:pt modelId="{774D6CE2-6C65-42AB-9E8C-F6E5F6E2E773}" type="parTrans" cxnId="{A2D8502C-C38C-4B81-915C-4857383D8FD3}">
      <dgm:prSet/>
      <dgm:spPr/>
      <dgm:t>
        <a:bodyPr/>
        <a:lstStyle/>
        <a:p>
          <a:endParaRPr lang="en-US"/>
        </a:p>
      </dgm:t>
    </dgm:pt>
    <dgm:pt modelId="{D949D060-81E0-40D3-A7DA-BBBDC5507D80}" type="sibTrans" cxnId="{A2D8502C-C38C-4B81-915C-4857383D8FD3}">
      <dgm:prSet/>
      <dgm:spPr/>
      <dgm:t>
        <a:bodyPr/>
        <a:lstStyle/>
        <a:p>
          <a:endParaRPr lang="en-US"/>
        </a:p>
      </dgm:t>
    </dgm:pt>
    <dgm:pt modelId="{21E6A635-FE08-4BBA-B821-4E7D944C42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breakpoints, step-by-step, </a:t>
          </a:r>
          <a:r>
            <a:rPr lang="en-US" dirty="0" err="1"/>
            <a:t>variabili</a:t>
          </a:r>
          <a:r>
            <a:rPr lang="en-US" dirty="0"/>
            <a:t> in tempo </a:t>
          </a:r>
          <a:r>
            <a:rPr lang="en-US" dirty="0" err="1"/>
            <a:t>reale</a:t>
          </a:r>
          <a:r>
            <a:rPr lang="en-US" dirty="0"/>
            <a:t>.</a:t>
          </a:r>
        </a:p>
      </dgm:t>
    </dgm:pt>
    <dgm:pt modelId="{3CE7F199-6A1F-4B05-94F9-7BCE41340171}" type="parTrans" cxnId="{8785A261-1371-40D0-9F13-6AB5D0F8C62E}">
      <dgm:prSet/>
      <dgm:spPr/>
      <dgm:t>
        <a:bodyPr/>
        <a:lstStyle/>
        <a:p>
          <a:endParaRPr lang="en-US"/>
        </a:p>
      </dgm:t>
    </dgm:pt>
    <dgm:pt modelId="{0327B7A4-0C5A-4865-8EC6-6A7D7AA1448A}" type="sibTrans" cxnId="{8785A261-1371-40D0-9F13-6AB5D0F8C62E}">
      <dgm:prSet/>
      <dgm:spPr/>
      <dgm:t>
        <a:bodyPr/>
        <a:lstStyle/>
        <a:p>
          <a:endParaRPr lang="en-US"/>
        </a:p>
      </dgm:t>
    </dgm:pt>
    <dgm:pt modelId="{6B01A60B-5E95-4030-89BC-99E86335C9A0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Integrazione con git</a:t>
          </a:r>
        </a:p>
      </dgm:t>
    </dgm:pt>
    <dgm:pt modelId="{7C744742-0FC5-4544-AD6F-83026A8B582A}" type="parTrans" cxnId="{A0ACFCE6-50E3-4282-8C9D-B17752658893}">
      <dgm:prSet/>
      <dgm:spPr/>
      <dgm:t>
        <a:bodyPr/>
        <a:lstStyle/>
        <a:p>
          <a:endParaRPr lang="en-US"/>
        </a:p>
      </dgm:t>
    </dgm:pt>
    <dgm:pt modelId="{E1DF6ECC-0AC0-4D90-A414-FB4412F0AE0C}" type="sibTrans" cxnId="{A0ACFCE6-50E3-4282-8C9D-B17752658893}">
      <dgm:prSet/>
      <dgm:spPr/>
      <dgm:t>
        <a:bodyPr/>
        <a:lstStyle/>
        <a:p>
          <a:endParaRPr lang="en-US"/>
        </a:p>
      </dgm:t>
    </dgm:pt>
    <dgm:pt modelId="{0C927180-21BB-4699-82BB-95BF727F3B18}" type="pres">
      <dgm:prSet presAssocID="{755B14B4-D6F6-4DEA-94DB-B9F3B0D92123}" presName="root" presStyleCnt="0">
        <dgm:presLayoutVars>
          <dgm:dir/>
          <dgm:resizeHandles val="exact"/>
        </dgm:presLayoutVars>
      </dgm:prSet>
      <dgm:spPr/>
    </dgm:pt>
    <dgm:pt modelId="{3F459550-9370-4543-ACEF-C7AA33B967ED}" type="pres">
      <dgm:prSet presAssocID="{0042913B-D468-4A57-8EAE-4901F5A0487F}" presName="compNode" presStyleCnt="0"/>
      <dgm:spPr/>
    </dgm:pt>
    <dgm:pt modelId="{6E83E29F-C8B8-4EC0-A328-65F0423F21A7}" type="pres">
      <dgm:prSet presAssocID="{0042913B-D468-4A57-8EAE-4901F5A0487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CA2F940-4710-4ED1-926E-964FEAFD65A1}" type="pres">
      <dgm:prSet presAssocID="{0042913B-D468-4A57-8EAE-4901F5A0487F}" presName="iconSpace" presStyleCnt="0"/>
      <dgm:spPr/>
    </dgm:pt>
    <dgm:pt modelId="{17A76FF2-C1C5-4F67-AE2A-34DF4F7E6E22}" type="pres">
      <dgm:prSet presAssocID="{0042913B-D468-4A57-8EAE-4901F5A0487F}" presName="parTx" presStyleLbl="revTx" presStyleIdx="0" presStyleCnt="8">
        <dgm:presLayoutVars>
          <dgm:chMax val="0"/>
          <dgm:chPref val="0"/>
        </dgm:presLayoutVars>
      </dgm:prSet>
      <dgm:spPr/>
    </dgm:pt>
    <dgm:pt modelId="{8AD11C5D-B349-4BC2-9FF1-F0A8E7A77C61}" type="pres">
      <dgm:prSet presAssocID="{0042913B-D468-4A57-8EAE-4901F5A0487F}" presName="txSpace" presStyleCnt="0"/>
      <dgm:spPr/>
    </dgm:pt>
    <dgm:pt modelId="{2C624E2C-6B24-46B7-8C4B-4AF8FEFFD2F7}" type="pres">
      <dgm:prSet presAssocID="{0042913B-D468-4A57-8EAE-4901F5A0487F}" presName="desTx" presStyleLbl="revTx" presStyleIdx="1" presStyleCnt="8">
        <dgm:presLayoutVars/>
      </dgm:prSet>
      <dgm:spPr/>
    </dgm:pt>
    <dgm:pt modelId="{B49D12C8-CD6A-4D29-A76D-889D74F97E97}" type="pres">
      <dgm:prSet presAssocID="{2AB00762-222D-42E0-BF7D-4904213AA775}" presName="sibTrans" presStyleCnt="0"/>
      <dgm:spPr/>
    </dgm:pt>
    <dgm:pt modelId="{9F19D2C0-B108-4008-9ACE-8C8A0D755E93}" type="pres">
      <dgm:prSet presAssocID="{E0BFF21D-CFE9-45DD-AAD1-7CC5ADF2A142}" presName="compNode" presStyleCnt="0"/>
      <dgm:spPr/>
    </dgm:pt>
    <dgm:pt modelId="{DA0478F5-2DAC-48DD-8AF2-6F8C7540A561}" type="pres">
      <dgm:prSet presAssocID="{E0BFF21D-CFE9-45DD-AAD1-7CC5ADF2A14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a"/>
        </a:ext>
      </dgm:extLst>
    </dgm:pt>
    <dgm:pt modelId="{F4E64C27-3D4D-444A-9937-C82A2F3AE1C0}" type="pres">
      <dgm:prSet presAssocID="{E0BFF21D-CFE9-45DD-AAD1-7CC5ADF2A142}" presName="iconSpace" presStyleCnt="0"/>
      <dgm:spPr/>
    </dgm:pt>
    <dgm:pt modelId="{043D1FA6-C40F-442A-87F6-E4A54CE6B93C}" type="pres">
      <dgm:prSet presAssocID="{E0BFF21D-CFE9-45DD-AAD1-7CC5ADF2A142}" presName="parTx" presStyleLbl="revTx" presStyleIdx="2" presStyleCnt="8">
        <dgm:presLayoutVars>
          <dgm:chMax val="0"/>
          <dgm:chPref val="0"/>
        </dgm:presLayoutVars>
      </dgm:prSet>
      <dgm:spPr/>
    </dgm:pt>
    <dgm:pt modelId="{C213DBB6-1C1C-44DB-AEC5-E24B937FF9C6}" type="pres">
      <dgm:prSet presAssocID="{E0BFF21D-CFE9-45DD-AAD1-7CC5ADF2A142}" presName="txSpace" presStyleCnt="0"/>
      <dgm:spPr/>
    </dgm:pt>
    <dgm:pt modelId="{FC28C1D8-FADA-420D-AE9A-C74A871F76E9}" type="pres">
      <dgm:prSet presAssocID="{E0BFF21D-CFE9-45DD-AAD1-7CC5ADF2A142}" presName="desTx" presStyleLbl="revTx" presStyleIdx="3" presStyleCnt="8">
        <dgm:presLayoutVars/>
      </dgm:prSet>
      <dgm:spPr/>
    </dgm:pt>
    <dgm:pt modelId="{20FCC32C-5E36-4BF7-9ED5-3988F5FC26E1}" type="pres">
      <dgm:prSet presAssocID="{05F939CD-33BF-48B5-BA60-EF04FABD5775}" presName="sibTrans" presStyleCnt="0"/>
      <dgm:spPr/>
    </dgm:pt>
    <dgm:pt modelId="{BC7D5610-33AB-4563-A196-19917DB9EB00}" type="pres">
      <dgm:prSet presAssocID="{1F60840D-0898-46DA-A8F9-E1CB928E2D26}" presName="compNode" presStyleCnt="0"/>
      <dgm:spPr/>
    </dgm:pt>
    <dgm:pt modelId="{915CCC60-8DBC-48AA-9B7D-A21DC8D4FB87}" type="pres">
      <dgm:prSet presAssocID="{1F60840D-0898-46DA-A8F9-E1CB928E2D2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atore"/>
        </a:ext>
      </dgm:extLst>
    </dgm:pt>
    <dgm:pt modelId="{685ED3C9-427E-4384-AE32-70A6604295DF}" type="pres">
      <dgm:prSet presAssocID="{1F60840D-0898-46DA-A8F9-E1CB928E2D26}" presName="iconSpace" presStyleCnt="0"/>
      <dgm:spPr/>
    </dgm:pt>
    <dgm:pt modelId="{6B820CC0-9AA1-4B33-80E7-EE4D4AFC760D}" type="pres">
      <dgm:prSet presAssocID="{1F60840D-0898-46DA-A8F9-E1CB928E2D26}" presName="parTx" presStyleLbl="revTx" presStyleIdx="4" presStyleCnt="8">
        <dgm:presLayoutVars>
          <dgm:chMax val="0"/>
          <dgm:chPref val="0"/>
        </dgm:presLayoutVars>
      </dgm:prSet>
      <dgm:spPr/>
    </dgm:pt>
    <dgm:pt modelId="{1AC8A2D6-C00B-4761-A5C4-7E6CC44FABDD}" type="pres">
      <dgm:prSet presAssocID="{1F60840D-0898-46DA-A8F9-E1CB928E2D26}" presName="txSpace" presStyleCnt="0"/>
      <dgm:spPr/>
    </dgm:pt>
    <dgm:pt modelId="{D10217D2-977D-40F0-B7CA-D50EAC04E2B6}" type="pres">
      <dgm:prSet presAssocID="{1F60840D-0898-46DA-A8F9-E1CB928E2D26}" presName="desTx" presStyleLbl="revTx" presStyleIdx="5" presStyleCnt="8">
        <dgm:presLayoutVars/>
      </dgm:prSet>
      <dgm:spPr/>
    </dgm:pt>
    <dgm:pt modelId="{CDADEEC1-A849-4017-B593-29DD0C8AF73F}" type="pres">
      <dgm:prSet presAssocID="{D949D060-81E0-40D3-A7DA-BBBDC5507D80}" presName="sibTrans" presStyleCnt="0"/>
      <dgm:spPr/>
    </dgm:pt>
    <dgm:pt modelId="{1A17A20E-B186-44F3-AB0B-D425FE0D6BA1}" type="pres">
      <dgm:prSet presAssocID="{6B01A60B-5E95-4030-89BC-99E86335C9A0}" presName="compNode" presStyleCnt="0"/>
      <dgm:spPr/>
    </dgm:pt>
    <dgm:pt modelId="{05093C8C-8E8F-4B8C-8515-DA641C983A0B}" type="pres">
      <dgm:prSet presAssocID="{6B01A60B-5E95-4030-89BC-99E86335C9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te"/>
        </a:ext>
      </dgm:extLst>
    </dgm:pt>
    <dgm:pt modelId="{28DC7D55-FE9B-45F8-BF84-486817C2C24B}" type="pres">
      <dgm:prSet presAssocID="{6B01A60B-5E95-4030-89BC-99E86335C9A0}" presName="iconSpace" presStyleCnt="0"/>
      <dgm:spPr/>
    </dgm:pt>
    <dgm:pt modelId="{0A6FDD98-C53A-44A2-A0CE-4BC5FB994AB4}" type="pres">
      <dgm:prSet presAssocID="{6B01A60B-5E95-4030-89BC-99E86335C9A0}" presName="parTx" presStyleLbl="revTx" presStyleIdx="6" presStyleCnt="8">
        <dgm:presLayoutVars>
          <dgm:chMax val="0"/>
          <dgm:chPref val="0"/>
        </dgm:presLayoutVars>
      </dgm:prSet>
      <dgm:spPr/>
    </dgm:pt>
    <dgm:pt modelId="{A430EDD0-024D-4C56-9E49-251A145B571B}" type="pres">
      <dgm:prSet presAssocID="{6B01A60B-5E95-4030-89BC-99E86335C9A0}" presName="txSpace" presStyleCnt="0"/>
      <dgm:spPr/>
    </dgm:pt>
    <dgm:pt modelId="{9091B540-D17E-41F4-A8A9-44B3A22273C8}" type="pres">
      <dgm:prSet presAssocID="{6B01A60B-5E95-4030-89BC-99E86335C9A0}" presName="desTx" presStyleLbl="revTx" presStyleIdx="7" presStyleCnt="8">
        <dgm:presLayoutVars/>
      </dgm:prSet>
      <dgm:spPr/>
    </dgm:pt>
  </dgm:ptLst>
  <dgm:cxnLst>
    <dgm:cxn modelId="{93EF741F-57A5-4164-B56B-1E0C550357C2}" type="presOf" srcId="{21E6A635-FE08-4BBA-B821-4E7D944C4284}" destId="{D10217D2-977D-40F0-B7CA-D50EAC04E2B6}" srcOrd="0" destOrd="0" presId="urn:microsoft.com/office/officeart/2018/2/layout/IconLabelDescriptionList"/>
    <dgm:cxn modelId="{4EAC582A-1ACC-4D01-A0F3-0F00155D4EB0}" srcId="{755B14B4-D6F6-4DEA-94DB-B9F3B0D92123}" destId="{0042913B-D468-4A57-8EAE-4901F5A0487F}" srcOrd="0" destOrd="0" parTransId="{B3928BBE-E6AC-424C-A6A3-13963DEABB51}" sibTransId="{2AB00762-222D-42E0-BF7D-4904213AA775}"/>
    <dgm:cxn modelId="{A2D8502C-C38C-4B81-915C-4857383D8FD3}" srcId="{755B14B4-D6F6-4DEA-94DB-B9F3B0D92123}" destId="{1F60840D-0898-46DA-A8F9-E1CB928E2D26}" srcOrd="2" destOrd="0" parTransId="{774D6CE2-6C65-42AB-9E8C-F6E5F6E2E773}" sibTransId="{D949D060-81E0-40D3-A7DA-BBBDC5507D80}"/>
    <dgm:cxn modelId="{33CE5834-DE4B-4579-8AD3-C0DAA917D803}" type="presOf" srcId="{01382286-1DC1-47B5-B0E5-55F28EDD600B}" destId="{2C624E2C-6B24-46B7-8C4B-4AF8FEFFD2F7}" srcOrd="0" destOrd="0" presId="urn:microsoft.com/office/officeart/2018/2/layout/IconLabelDescriptionList"/>
    <dgm:cxn modelId="{83625639-DF6C-4461-A8B9-FE8E2439149E}" type="presOf" srcId="{9537F429-2002-491F-9977-71858C2C881A}" destId="{FC28C1D8-FADA-420D-AE9A-C74A871F76E9}" srcOrd="0" destOrd="0" presId="urn:microsoft.com/office/officeart/2018/2/layout/IconLabelDescriptionList"/>
    <dgm:cxn modelId="{8785A261-1371-40D0-9F13-6AB5D0F8C62E}" srcId="{1F60840D-0898-46DA-A8F9-E1CB928E2D26}" destId="{21E6A635-FE08-4BBA-B821-4E7D944C4284}" srcOrd="0" destOrd="0" parTransId="{3CE7F199-6A1F-4B05-94F9-7BCE41340171}" sibTransId="{0327B7A4-0C5A-4865-8EC6-6A7D7AA1448A}"/>
    <dgm:cxn modelId="{8A85E743-7B80-4D4F-AEE6-1EBB53E4E524}" type="presOf" srcId="{1F60840D-0898-46DA-A8F9-E1CB928E2D26}" destId="{6B820CC0-9AA1-4B33-80E7-EE4D4AFC760D}" srcOrd="0" destOrd="0" presId="urn:microsoft.com/office/officeart/2018/2/layout/IconLabelDescriptionList"/>
    <dgm:cxn modelId="{3D51B44E-BE3B-4F26-93D5-48190012C5AB}" srcId="{755B14B4-D6F6-4DEA-94DB-B9F3B0D92123}" destId="{E0BFF21D-CFE9-45DD-AAD1-7CC5ADF2A142}" srcOrd="1" destOrd="0" parTransId="{B69A793F-CE9E-487E-BF75-BBE0202CF148}" sibTransId="{05F939CD-33BF-48B5-BA60-EF04FABD5775}"/>
    <dgm:cxn modelId="{180D8FA5-61FD-4DF0-A582-A299CD5C4685}" type="presOf" srcId="{0042913B-D468-4A57-8EAE-4901F5A0487F}" destId="{17A76FF2-C1C5-4F67-AE2A-34DF4F7E6E22}" srcOrd="0" destOrd="0" presId="urn:microsoft.com/office/officeart/2018/2/layout/IconLabelDescriptionList"/>
    <dgm:cxn modelId="{98002FCD-C3B0-44CF-9715-5698E67EB63A}" srcId="{0042913B-D468-4A57-8EAE-4901F5A0487F}" destId="{01382286-1DC1-47B5-B0E5-55F28EDD600B}" srcOrd="0" destOrd="0" parTransId="{CB9BEE5F-C09A-4408-81AC-C53FC0AE1F5D}" sibTransId="{4F5778E7-18BB-4492-BDFB-35E74448EA8F}"/>
    <dgm:cxn modelId="{6067D2CD-5CDF-4D26-BAFE-36A4BFF8AFFF}" srcId="{E0BFF21D-CFE9-45DD-AAD1-7CC5ADF2A142}" destId="{9537F429-2002-491F-9977-71858C2C881A}" srcOrd="0" destOrd="0" parTransId="{1D1CEF0D-70EF-49FA-9509-187E94C98183}" sibTransId="{235963E8-790B-4792-BACC-22516CF2982F}"/>
    <dgm:cxn modelId="{CF727BE2-3AA4-488C-B1F2-6F021DFFE5DE}" type="presOf" srcId="{E0BFF21D-CFE9-45DD-AAD1-7CC5ADF2A142}" destId="{043D1FA6-C40F-442A-87F6-E4A54CE6B93C}" srcOrd="0" destOrd="0" presId="urn:microsoft.com/office/officeart/2018/2/layout/IconLabelDescriptionList"/>
    <dgm:cxn modelId="{31A400E5-F543-4CEB-8527-54CDB76F4E35}" type="presOf" srcId="{755B14B4-D6F6-4DEA-94DB-B9F3B0D92123}" destId="{0C927180-21BB-4699-82BB-95BF727F3B18}" srcOrd="0" destOrd="0" presId="urn:microsoft.com/office/officeart/2018/2/layout/IconLabelDescriptionList"/>
    <dgm:cxn modelId="{A0ACFCE6-50E3-4282-8C9D-B17752658893}" srcId="{755B14B4-D6F6-4DEA-94DB-B9F3B0D92123}" destId="{6B01A60B-5E95-4030-89BC-99E86335C9A0}" srcOrd="3" destOrd="0" parTransId="{7C744742-0FC5-4544-AD6F-83026A8B582A}" sibTransId="{E1DF6ECC-0AC0-4D90-A414-FB4412F0AE0C}"/>
    <dgm:cxn modelId="{4D0FBFFC-2F20-4E11-93FD-1FC9AC433CFC}" type="presOf" srcId="{6B01A60B-5E95-4030-89BC-99E86335C9A0}" destId="{0A6FDD98-C53A-44A2-A0CE-4BC5FB994AB4}" srcOrd="0" destOrd="0" presId="urn:microsoft.com/office/officeart/2018/2/layout/IconLabelDescriptionList"/>
    <dgm:cxn modelId="{4406C04C-93FC-4FE0-8B81-2E2CA0B18F8E}" type="presParOf" srcId="{0C927180-21BB-4699-82BB-95BF727F3B18}" destId="{3F459550-9370-4543-ACEF-C7AA33B967ED}" srcOrd="0" destOrd="0" presId="urn:microsoft.com/office/officeart/2018/2/layout/IconLabelDescriptionList"/>
    <dgm:cxn modelId="{132BDC9C-5F4D-451B-89A7-83391D820A09}" type="presParOf" srcId="{3F459550-9370-4543-ACEF-C7AA33B967ED}" destId="{6E83E29F-C8B8-4EC0-A328-65F0423F21A7}" srcOrd="0" destOrd="0" presId="urn:microsoft.com/office/officeart/2018/2/layout/IconLabelDescriptionList"/>
    <dgm:cxn modelId="{0DB90260-82BB-43EE-BB75-CE1F672D3B64}" type="presParOf" srcId="{3F459550-9370-4543-ACEF-C7AA33B967ED}" destId="{6CA2F940-4710-4ED1-926E-964FEAFD65A1}" srcOrd="1" destOrd="0" presId="urn:microsoft.com/office/officeart/2018/2/layout/IconLabelDescriptionList"/>
    <dgm:cxn modelId="{8789585C-2D1B-4296-81BA-A90E22E49FD6}" type="presParOf" srcId="{3F459550-9370-4543-ACEF-C7AA33B967ED}" destId="{17A76FF2-C1C5-4F67-AE2A-34DF4F7E6E22}" srcOrd="2" destOrd="0" presId="urn:microsoft.com/office/officeart/2018/2/layout/IconLabelDescriptionList"/>
    <dgm:cxn modelId="{46869A95-C29B-4890-BB94-74197BBC1505}" type="presParOf" srcId="{3F459550-9370-4543-ACEF-C7AA33B967ED}" destId="{8AD11C5D-B349-4BC2-9FF1-F0A8E7A77C61}" srcOrd="3" destOrd="0" presId="urn:microsoft.com/office/officeart/2018/2/layout/IconLabelDescriptionList"/>
    <dgm:cxn modelId="{962D34BC-17CE-4EB6-A8D2-F8574EF54148}" type="presParOf" srcId="{3F459550-9370-4543-ACEF-C7AA33B967ED}" destId="{2C624E2C-6B24-46B7-8C4B-4AF8FEFFD2F7}" srcOrd="4" destOrd="0" presId="urn:microsoft.com/office/officeart/2018/2/layout/IconLabelDescriptionList"/>
    <dgm:cxn modelId="{68F3F02C-08B3-455F-BC47-F7DE5BF8242E}" type="presParOf" srcId="{0C927180-21BB-4699-82BB-95BF727F3B18}" destId="{B49D12C8-CD6A-4D29-A76D-889D74F97E97}" srcOrd="1" destOrd="0" presId="urn:microsoft.com/office/officeart/2018/2/layout/IconLabelDescriptionList"/>
    <dgm:cxn modelId="{98D361C6-36B5-44C9-8EB4-6A06B9A46519}" type="presParOf" srcId="{0C927180-21BB-4699-82BB-95BF727F3B18}" destId="{9F19D2C0-B108-4008-9ACE-8C8A0D755E93}" srcOrd="2" destOrd="0" presId="urn:microsoft.com/office/officeart/2018/2/layout/IconLabelDescriptionList"/>
    <dgm:cxn modelId="{52D26143-A5C8-463B-A641-EA33B445E21E}" type="presParOf" srcId="{9F19D2C0-B108-4008-9ACE-8C8A0D755E93}" destId="{DA0478F5-2DAC-48DD-8AF2-6F8C7540A561}" srcOrd="0" destOrd="0" presId="urn:microsoft.com/office/officeart/2018/2/layout/IconLabelDescriptionList"/>
    <dgm:cxn modelId="{9B7FDCF0-4217-4479-B004-32DCF457D4A7}" type="presParOf" srcId="{9F19D2C0-B108-4008-9ACE-8C8A0D755E93}" destId="{F4E64C27-3D4D-444A-9937-C82A2F3AE1C0}" srcOrd="1" destOrd="0" presId="urn:microsoft.com/office/officeart/2018/2/layout/IconLabelDescriptionList"/>
    <dgm:cxn modelId="{91A24D1A-8EFA-427B-BEBB-524FFBA5D6A3}" type="presParOf" srcId="{9F19D2C0-B108-4008-9ACE-8C8A0D755E93}" destId="{043D1FA6-C40F-442A-87F6-E4A54CE6B93C}" srcOrd="2" destOrd="0" presId="urn:microsoft.com/office/officeart/2018/2/layout/IconLabelDescriptionList"/>
    <dgm:cxn modelId="{29657973-1798-4B55-BE12-C396738004CD}" type="presParOf" srcId="{9F19D2C0-B108-4008-9ACE-8C8A0D755E93}" destId="{C213DBB6-1C1C-44DB-AEC5-E24B937FF9C6}" srcOrd="3" destOrd="0" presId="urn:microsoft.com/office/officeart/2018/2/layout/IconLabelDescriptionList"/>
    <dgm:cxn modelId="{4A3A8072-FA72-44E7-9E05-299F40539D54}" type="presParOf" srcId="{9F19D2C0-B108-4008-9ACE-8C8A0D755E93}" destId="{FC28C1D8-FADA-420D-AE9A-C74A871F76E9}" srcOrd="4" destOrd="0" presId="urn:microsoft.com/office/officeart/2018/2/layout/IconLabelDescriptionList"/>
    <dgm:cxn modelId="{44244816-F9DE-403A-ADF3-1B0F33858E63}" type="presParOf" srcId="{0C927180-21BB-4699-82BB-95BF727F3B18}" destId="{20FCC32C-5E36-4BF7-9ED5-3988F5FC26E1}" srcOrd="3" destOrd="0" presId="urn:microsoft.com/office/officeart/2018/2/layout/IconLabelDescriptionList"/>
    <dgm:cxn modelId="{09CDC553-6B5A-484B-B132-DAF27A94043B}" type="presParOf" srcId="{0C927180-21BB-4699-82BB-95BF727F3B18}" destId="{BC7D5610-33AB-4563-A196-19917DB9EB00}" srcOrd="4" destOrd="0" presId="urn:microsoft.com/office/officeart/2018/2/layout/IconLabelDescriptionList"/>
    <dgm:cxn modelId="{44752148-D7B3-40F7-A9AF-696CA46A448F}" type="presParOf" srcId="{BC7D5610-33AB-4563-A196-19917DB9EB00}" destId="{915CCC60-8DBC-48AA-9B7D-A21DC8D4FB87}" srcOrd="0" destOrd="0" presId="urn:microsoft.com/office/officeart/2018/2/layout/IconLabelDescriptionList"/>
    <dgm:cxn modelId="{8DD88F83-09CF-4595-B870-5AAEF7A38E14}" type="presParOf" srcId="{BC7D5610-33AB-4563-A196-19917DB9EB00}" destId="{685ED3C9-427E-4384-AE32-70A6604295DF}" srcOrd="1" destOrd="0" presId="urn:microsoft.com/office/officeart/2018/2/layout/IconLabelDescriptionList"/>
    <dgm:cxn modelId="{FED91EF5-B0CB-4C32-8AF2-8DEA19A69785}" type="presParOf" srcId="{BC7D5610-33AB-4563-A196-19917DB9EB00}" destId="{6B820CC0-9AA1-4B33-80E7-EE4D4AFC760D}" srcOrd="2" destOrd="0" presId="urn:microsoft.com/office/officeart/2018/2/layout/IconLabelDescriptionList"/>
    <dgm:cxn modelId="{FDEB026E-9F5C-4060-B9AD-92011A8A9547}" type="presParOf" srcId="{BC7D5610-33AB-4563-A196-19917DB9EB00}" destId="{1AC8A2D6-C00B-4761-A5C4-7E6CC44FABDD}" srcOrd="3" destOrd="0" presId="urn:microsoft.com/office/officeart/2018/2/layout/IconLabelDescriptionList"/>
    <dgm:cxn modelId="{72C24466-BC83-4650-A183-CFAD0A26107D}" type="presParOf" srcId="{BC7D5610-33AB-4563-A196-19917DB9EB00}" destId="{D10217D2-977D-40F0-B7CA-D50EAC04E2B6}" srcOrd="4" destOrd="0" presId="urn:microsoft.com/office/officeart/2018/2/layout/IconLabelDescriptionList"/>
    <dgm:cxn modelId="{411C13E9-6175-4FE3-A2C3-1F792A217302}" type="presParOf" srcId="{0C927180-21BB-4699-82BB-95BF727F3B18}" destId="{CDADEEC1-A849-4017-B593-29DD0C8AF73F}" srcOrd="5" destOrd="0" presId="urn:microsoft.com/office/officeart/2018/2/layout/IconLabelDescriptionList"/>
    <dgm:cxn modelId="{AD16956A-BD1C-48D5-9368-ED18E9854F1B}" type="presParOf" srcId="{0C927180-21BB-4699-82BB-95BF727F3B18}" destId="{1A17A20E-B186-44F3-AB0B-D425FE0D6BA1}" srcOrd="6" destOrd="0" presId="urn:microsoft.com/office/officeart/2018/2/layout/IconLabelDescriptionList"/>
    <dgm:cxn modelId="{B1596D5A-0F78-4AFE-9A2C-166DABFF9FAB}" type="presParOf" srcId="{1A17A20E-B186-44F3-AB0B-D425FE0D6BA1}" destId="{05093C8C-8E8F-4B8C-8515-DA641C983A0B}" srcOrd="0" destOrd="0" presId="urn:microsoft.com/office/officeart/2018/2/layout/IconLabelDescriptionList"/>
    <dgm:cxn modelId="{C43D1D77-68CA-4E0D-A776-915A3272C171}" type="presParOf" srcId="{1A17A20E-B186-44F3-AB0B-D425FE0D6BA1}" destId="{28DC7D55-FE9B-45F8-BF84-486817C2C24B}" srcOrd="1" destOrd="0" presId="urn:microsoft.com/office/officeart/2018/2/layout/IconLabelDescriptionList"/>
    <dgm:cxn modelId="{E55C647E-0CEC-4F0A-BD95-71FABA4F694E}" type="presParOf" srcId="{1A17A20E-B186-44F3-AB0B-D425FE0D6BA1}" destId="{0A6FDD98-C53A-44A2-A0CE-4BC5FB994AB4}" srcOrd="2" destOrd="0" presId="urn:microsoft.com/office/officeart/2018/2/layout/IconLabelDescriptionList"/>
    <dgm:cxn modelId="{B021A666-583D-4182-A857-CE7AB28CED2D}" type="presParOf" srcId="{1A17A20E-B186-44F3-AB0B-D425FE0D6BA1}" destId="{A430EDD0-024D-4C56-9E49-251A145B571B}" srcOrd="3" destOrd="0" presId="urn:microsoft.com/office/officeart/2018/2/layout/IconLabelDescriptionList"/>
    <dgm:cxn modelId="{DBF7126E-56C3-444E-AD41-D1036626D1AB}" type="presParOf" srcId="{1A17A20E-B186-44F3-AB0B-D425FE0D6BA1}" destId="{9091B540-D17E-41F4-A8A9-44B3A22273C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AD20F-755B-47D0-9094-C9372FA30061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6DC8F-9BB9-4B2A-AAC0-AE9E83EF9BD0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2C3AD-8E57-482E-A8A7-F36CD250DFF9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Gestisce in automatico i progetti, anche quelli complessi.</a:t>
          </a:r>
          <a:endParaRPr lang="en-US" sz="2200" kern="1200" dirty="0"/>
        </a:p>
      </dsp:txBody>
      <dsp:txXfrm>
        <a:off x="1948202" y="368029"/>
        <a:ext cx="3233964" cy="1371985"/>
      </dsp:txXfrm>
    </dsp:sp>
    <dsp:sp modelId="{D00CBE33-FFC5-4A3D-AB1D-211F39C59817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AC1BD-306B-49D8-BA5C-CAA9392E3A44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8695D-BFF7-415D-A9D5-84B991A7FFAC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Offre un supporto per compilazione ed esecuzione rapida.</a:t>
          </a:r>
          <a:endParaRPr lang="en-US" sz="2200" kern="1200"/>
        </a:p>
      </dsp:txBody>
      <dsp:txXfrm>
        <a:off x="7411643" y="368029"/>
        <a:ext cx="3233964" cy="1371985"/>
      </dsp:txXfrm>
    </dsp:sp>
    <dsp:sp modelId="{67D1BE8B-07EC-48CE-A2A2-6A35C89962A3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AF12E0-11FF-4C4A-8BDB-D17E6873ED7B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C2E415-33C7-43AD-B2F5-21A5E50E4C05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Utilizza degli strumenti di debugging avanzati.</a:t>
          </a:r>
          <a:endParaRPr lang="en-US" sz="2200" kern="1200"/>
        </a:p>
      </dsp:txBody>
      <dsp:txXfrm>
        <a:off x="1948202" y="2452790"/>
        <a:ext cx="3233964" cy="1371985"/>
      </dsp:txXfrm>
    </dsp:sp>
    <dsp:sp modelId="{9F0FC50E-2DAD-4B8A-B4AA-47A9E6A3F229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F921DC-FA03-4F39-98B5-906350B835AC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18A83-B5EA-4D60-8180-77CE746EE509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Fornisce una produttività maggiore grazie a suggerimenti e </a:t>
          </a:r>
          <a:r>
            <a:rPr lang="it-IT" sz="2200" b="1" kern="1200" dirty="0" err="1"/>
            <a:t>refactoring</a:t>
          </a:r>
          <a:r>
            <a:rPr lang="it-IT" sz="2200" kern="1200" dirty="0"/>
            <a:t> automatico.</a:t>
          </a:r>
          <a:endParaRPr lang="en-US" sz="2200" kern="1200" dirty="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729509-6892-4FA0-B608-30D672C04C1E}">
      <dsp:nvSpPr>
        <dsp:cNvPr id="0" name=""/>
        <dsp:cNvSpPr/>
      </dsp:nvSpPr>
      <dsp:spPr>
        <a:xfrm>
          <a:off x="0" y="74671"/>
          <a:ext cx="5157787" cy="8384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kern="1200"/>
            <a:t>Gratuita (open source).</a:t>
          </a:r>
          <a:endParaRPr lang="en-US" sz="2100" kern="1200"/>
        </a:p>
      </dsp:txBody>
      <dsp:txXfrm>
        <a:off x="40930" y="115601"/>
        <a:ext cx="5075927" cy="756591"/>
      </dsp:txXfrm>
    </dsp:sp>
    <dsp:sp modelId="{EDBAEE55-3AD4-4580-B2AF-1B6814A8A115}">
      <dsp:nvSpPr>
        <dsp:cNvPr id="0" name=""/>
        <dsp:cNvSpPr/>
      </dsp:nvSpPr>
      <dsp:spPr>
        <a:xfrm>
          <a:off x="0" y="973602"/>
          <a:ext cx="5157787" cy="8384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Supporto completo per Java, Kotlin, Groovy, Scala, linguaggi JVM principali.</a:t>
          </a:r>
          <a:endParaRPr lang="en-US" sz="2100" kern="1200"/>
        </a:p>
      </dsp:txBody>
      <dsp:txXfrm>
        <a:off x="40930" y="1014532"/>
        <a:ext cx="5075927" cy="756591"/>
      </dsp:txXfrm>
    </dsp:sp>
    <dsp:sp modelId="{CCDE93BE-E467-4269-881F-59ACC003493A}">
      <dsp:nvSpPr>
        <dsp:cNvPr id="0" name=""/>
        <dsp:cNvSpPr/>
      </dsp:nvSpPr>
      <dsp:spPr>
        <a:xfrm>
          <a:off x="0" y="1872534"/>
          <a:ext cx="5157787" cy="8384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Supporto limitato per frameworks e tecnologie </a:t>
          </a:r>
          <a:r>
            <a:rPr lang="it-IT" sz="2100" kern="1200" dirty="0" err="1"/>
            <a:t>enterprise</a:t>
          </a:r>
          <a:r>
            <a:rPr lang="it-IT" sz="2100" kern="1200" dirty="0"/>
            <a:t>/web.</a:t>
          </a:r>
          <a:endParaRPr lang="en-US" sz="2100" kern="1200" dirty="0"/>
        </a:p>
      </dsp:txBody>
      <dsp:txXfrm>
        <a:off x="40930" y="1913464"/>
        <a:ext cx="5075927" cy="756591"/>
      </dsp:txXfrm>
    </dsp:sp>
    <dsp:sp modelId="{4DC68B3C-EEF8-4BBC-BE70-7FCA3CFB9A6D}">
      <dsp:nvSpPr>
        <dsp:cNvPr id="0" name=""/>
        <dsp:cNvSpPr/>
      </dsp:nvSpPr>
      <dsp:spPr>
        <a:xfrm>
          <a:off x="0" y="2771465"/>
          <a:ext cx="5157787" cy="838451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Strumenti per DB molto limitati o assenti.</a:t>
          </a:r>
          <a:endParaRPr lang="en-US" sz="2100" kern="1200"/>
        </a:p>
      </dsp:txBody>
      <dsp:txXfrm>
        <a:off x="40930" y="2812395"/>
        <a:ext cx="5075927" cy="7565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134F9-A167-4B5B-AA76-07758A5E4D4B}">
      <dsp:nvSpPr>
        <dsp:cNvPr id="0" name=""/>
        <dsp:cNvSpPr/>
      </dsp:nvSpPr>
      <dsp:spPr>
        <a:xfrm>
          <a:off x="0" y="243016"/>
          <a:ext cx="5157787" cy="75859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kern="1200" dirty="0"/>
            <a:t>A </a:t>
          </a:r>
          <a:r>
            <a:rPr lang="fr-CH" sz="1900" kern="1200" dirty="0" err="1"/>
            <a:t>pagamento</a:t>
          </a:r>
          <a:r>
            <a:rPr lang="fr-CH" sz="1900" kern="1200" dirty="0"/>
            <a:t> (</a:t>
          </a:r>
          <a:r>
            <a:rPr lang="fr-CH" sz="1900" kern="1200" dirty="0" err="1"/>
            <a:t>lic</a:t>
          </a:r>
          <a:r>
            <a:rPr lang="fr-CH" sz="1900" kern="1200" dirty="0"/>
            <a:t>. Commerciale).</a:t>
          </a:r>
          <a:endParaRPr lang="en-US" sz="1900" kern="1200" dirty="0"/>
        </a:p>
      </dsp:txBody>
      <dsp:txXfrm>
        <a:off x="37032" y="280048"/>
        <a:ext cx="5083723" cy="684534"/>
      </dsp:txXfrm>
    </dsp:sp>
    <dsp:sp modelId="{8EEA0421-1A26-412C-AFDA-9E86617FDBDC}">
      <dsp:nvSpPr>
        <dsp:cNvPr id="0" name=""/>
        <dsp:cNvSpPr/>
      </dsp:nvSpPr>
      <dsp:spPr>
        <a:xfrm>
          <a:off x="0" y="1056335"/>
          <a:ext cx="5157787" cy="75859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Tanti altri linguaggi inclusi: JavaScript, </a:t>
          </a:r>
          <a:r>
            <a:rPr lang="it-IT" sz="1900" kern="1200" dirty="0" err="1"/>
            <a:t>TypeScript</a:t>
          </a:r>
          <a:r>
            <a:rPr lang="it-IT" sz="1900" kern="1200" dirty="0"/>
            <a:t>, HTML/CSS, PHP, Ruby, Python, ecc.</a:t>
          </a:r>
          <a:endParaRPr lang="en-US" sz="1900" kern="1200" dirty="0"/>
        </a:p>
      </dsp:txBody>
      <dsp:txXfrm>
        <a:off x="37032" y="1093367"/>
        <a:ext cx="5083723" cy="684534"/>
      </dsp:txXfrm>
    </dsp:sp>
    <dsp:sp modelId="{104A1B9D-9B5D-4F7A-8A9E-87544B6524CA}">
      <dsp:nvSpPr>
        <dsp:cNvPr id="0" name=""/>
        <dsp:cNvSpPr/>
      </dsp:nvSpPr>
      <dsp:spPr>
        <a:xfrm>
          <a:off x="0" y="1869654"/>
          <a:ext cx="5157787" cy="75859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Ampio supporto per frameworks e tecnologie </a:t>
          </a:r>
          <a:r>
            <a:rPr lang="it-IT" sz="1900" kern="1200" dirty="0" err="1"/>
            <a:t>enterprise</a:t>
          </a:r>
          <a:r>
            <a:rPr lang="it-IT" sz="1900" kern="1200" dirty="0"/>
            <a:t>/web.</a:t>
          </a:r>
          <a:endParaRPr lang="en-US" sz="1900" kern="1200" dirty="0"/>
        </a:p>
      </dsp:txBody>
      <dsp:txXfrm>
        <a:off x="37032" y="1906686"/>
        <a:ext cx="5083723" cy="684534"/>
      </dsp:txXfrm>
    </dsp:sp>
    <dsp:sp modelId="{87FDB4FF-BB55-43F6-90AA-8F43FC76618C}">
      <dsp:nvSpPr>
        <dsp:cNvPr id="0" name=""/>
        <dsp:cNvSpPr/>
      </dsp:nvSpPr>
      <dsp:spPr>
        <a:xfrm>
          <a:off x="0" y="2682972"/>
          <a:ext cx="5157787" cy="758598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Strumenti per DB integrati.</a:t>
          </a:r>
          <a:endParaRPr lang="en-US" sz="1900" kern="1200" dirty="0"/>
        </a:p>
      </dsp:txBody>
      <dsp:txXfrm>
        <a:off x="37032" y="2720004"/>
        <a:ext cx="5083723" cy="6845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3E29F-C8B8-4EC0-A328-65F0423F21A7}">
      <dsp:nvSpPr>
        <dsp:cNvPr id="0" name=""/>
        <dsp:cNvSpPr/>
      </dsp:nvSpPr>
      <dsp:spPr>
        <a:xfrm>
          <a:off x="2336" y="545354"/>
          <a:ext cx="384644" cy="38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76FF2-C1C5-4F67-AE2A-34DF4F7E6E22}">
      <dsp:nvSpPr>
        <dsp:cNvPr id="0" name=""/>
        <dsp:cNvSpPr/>
      </dsp:nvSpPr>
      <dsp:spPr>
        <a:xfrm>
          <a:off x="2336" y="1033297"/>
          <a:ext cx="1098984" cy="65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fr-CH" sz="1400" kern="1200" dirty="0" err="1"/>
            <a:t>Creazione</a:t>
          </a:r>
          <a:r>
            <a:rPr lang="fr-CH" sz="1400" kern="1200" dirty="0"/>
            <a:t> di un </a:t>
          </a:r>
          <a:r>
            <a:rPr lang="fr-CH" sz="1400" kern="1200" dirty="0" err="1"/>
            <a:t>progetto</a:t>
          </a:r>
          <a:r>
            <a:rPr lang="fr-CH" sz="1400" kern="1200" dirty="0"/>
            <a:t> java:</a:t>
          </a:r>
          <a:endParaRPr lang="en-US" sz="1400" kern="1200" dirty="0"/>
        </a:p>
      </dsp:txBody>
      <dsp:txXfrm>
        <a:off x="2336" y="1033297"/>
        <a:ext cx="1098984" cy="659390"/>
      </dsp:txXfrm>
    </dsp:sp>
    <dsp:sp modelId="{2C624E2C-6B24-46B7-8C4B-4AF8FEFFD2F7}">
      <dsp:nvSpPr>
        <dsp:cNvPr id="0" name=""/>
        <dsp:cNvSpPr/>
      </dsp:nvSpPr>
      <dsp:spPr>
        <a:xfrm>
          <a:off x="2336" y="1740733"/>
          <a:ext cx="1098984" cy="120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l’IDE crea la struttura corretta, collega il JDK e gli strumenti di build e si occupa dell’import delle librerie.</a:t>
          </a:r>
          <a:endParaRPr lang="en-US" sz="1100" kern="1200" dirty="0"/>
        </a:p>
      </dsp:txBody>
      <dsp:txXfrm>
        <a:off x="2336" y="1740733"/>
        <a:ext cx="1098984" cy="1206909"/>
      </dsp:txXfrm>
    </dsp:sp>
    <dsp:sp modelId="{DA0478F5-2DAC-48DD-8AF2-6F8C7540A561}">
      <dsp:nvSpPr>
        <dsp:cNvPr id="0" name=""/>
        <dsp:cNvSpPr/>
      </dsp:nvSpPr>
      <dsp:spPr>
        <a:xfrm>
          <a:off x="1293643" y="545354"/>
          <a:ext cx="384644" cy="38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D1FA6-C40F-442A-87F6-E4A54CE6B93C}">
      <dsp:nvSpPr>
        <dsp:cNvPr id="0" name=""/>
        <dsp:cNvSpPr/>
      </dsp:nvSpPr>
      <dsp:spPr>
        <a:xfrm>
          <a:off x="1293643" y="1033297"/>
          <a:ext cx="1098984" cy="65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/>
            <a:t>Editor e IntelliSense: </a:t>
          </a:r>
          <a:endParaRPr lang="en-US" sz="1400" kern="1200"/>
        </a:p>
      </dsp:txBody>
      <dsp:txXfrm>
        <a:off x="1293643" y="1033297"/>
        <a:ext cx="1098984" cy="659390"/>
      </dsp:txXfrm>
    </dsp:sp>
    <dsp:sp modelId="{FC28C1D8-FADA-420D-AE9A-C74A871F76E9}">
      <dsp:nvSpPr>
        <dsp:cNvPr id="0" name=""/>
        <dsp:cNvSpPr/>
      </dsp:nvSpPr>
      <dsp:spPr>
        <a:xfrm>
          <a:off x="1293643" y="1740733"/>
          <a:ext cx="1098984" cy="120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completamento automatico del codice, suggerimenti, refactoring.</a:t>
          </a:r>
          <a:endParaRPr lang="en-US" sz="1100" kern="1200"/>
        </a:p>
      </dsp:txBody>
      <dsp:txXfrm>
        <a:off x="1293643" y="1740733"/>
        <a:ext cx="1098984" cy="1206909"/>
      </dsp:txXfrm>
    </dsp:sp>
    <dsp:sp modelId="{915CCC60-8DBC-48AA-9B7D-A21DC8D4FB87}">
      <dsp:nvSpPr>
        <dsp:cNvPr id="0" name=""/>
        <dsp:cNvSpPr/>
      </dsp:nvSpPr>
      <dsp:spPr>
        <a:xfrm>
          <a:off x="2584950" y="545354"/>
          <a:ext cx="384644" cy="38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20CC0-9AA1-4B33-80E7-EE4D4AFC760D}">
      <dsp:nvSpPr>
        <dsp:cNvPr id="0" name=""/>
        <dsp:cNvSpPr/>
      </dsp:nvSpPr>
      <dsp:spPr>
        <a:xfrm>
          <a:off x="2584950" y="1033297"/>
          <a:ext cx="1098984" cy="65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it-IT" sz="1400" kern="1200"/>
            <a:t>Debugger: </a:t>
          </a:r>
          <a:endParaRPr lang="en-US" sz="1400" kern="1200"/>
        </a:p>
      </dsp:txBody>
      <dsp:txXfrm>
        <a:off x="2584950" y="1033297"/>
        <a:ext cx="1098984" cy="659390"/>
      </dsp:txXfrm>
    </dsp:sp>
    <dsp:sp modelId="{D10217D2-977D-40F0-B7CA-D50EAC04E2B6}">
      <dsp:nvSpPr>
        <dsp:cNvPr id="0" name=""/>
        <dsp:cNvSpPr/>
      </dsp:nvSpPr>
      <dsp:spPr>
        <a:xfrm>
          <a:off x="2584950" y="1740733"/>
          <a:ext cx="1098984" cy="120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breakpoints, step-by-step, </a:t>
          </a:r>
          <a:r>
            <a:rPr lang="en-US" sz="1100" kern="1200" dirty="0" err="1"/>
            <a:t>variabili</a:t>
          </a:r>
          <a:r>
            <a:rPr lang="en-US" sz="1100" kern="1200" dirty="0"/>
            <a:t> in tempo </a:t>
          </a:r>
          <a:r>
            <a:rPr lang="en-US" sz="1100" kern="1200" dirty="0" err="1"/>
            <a:t>reale</a:t>
          </a:r>
          <a:r>
            <a:rPr lang="en-US" sz="1100" kern="1200" dirty="0"/>
            <a:t>.</a:t>
          </a:r>
        </a:p>
      </dsp:txBody>
      <dsp:txXfrm>
        <a:off x="2584950" y="1740733"/>
        <a:ext cx="1098984" cy="1206909"/>
      </dsp:txXfrm>
    </dsp:sp>
    <dsp:sp modelId="{05093C8C-8E8F-4B8C-8515-DA641C983A0B}">
      <dsp:nvSpPr>
        <dsp:cNvPr id="0" name=""/>
        <dsp:cNvSpPr/>
      </dsp:nvSpPr>
      <dsp:spPr>
        <a:xfrm>
          <a:off x="3876256" y="545354"/>
          <a:ext cx="384644" cy="38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6FDD98-C53A-44A2-A0CE-4BC5FB994AB4}">
      <dsp:nvSpPr>
        <dsp:cNvPr id="0" name=""/>
        <dsp:cNvSpPr/>
      </dsp:nvSpPr>
      <dsp:spPr>
        <a:xfrm>
          <a:off x="3876256" y="1033297"/>
          <a:ext cx="1098984" cy="659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Integrazione con git</a:t>
          </a:r>
        </a:p>
      </dsp:txBody>
      <dsp:txXfrm>
        <a:off x="3876256" y="1033297"/>
        <a:ext cx="1098984" cy="659390"/>
      </dsp:txXfrm>
    </dsp:sp>
    <dsp:sp modelId="{9091B540-D17E-41F4-A8A9-44B3A22273C8}">
      <dsp:nvSpPr>
        <dsp:cNvPr id="0" name=""/>
        <dsp:cNvSpPr/>
      </dsp:nvSpPr>
      <dsp:spPr>
        <a:xfrm>
          <a:off x="3876256" y="1740733"/>
          <a:ext cx="1098984" cy="1206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2A5CC-5AA7-490D-8FCB-8DB42DD720A8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10E6C8-F7CC-4FB3-887F-36111BF6934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980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E6C8-F7CC-4FB3-887F-36111BF6934F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413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dirty="0"/>
              <a:t>L’IDE (</a:t>
            </a:r>
            <a:r>
              <a:rPr lang="it-IT" sz="1200" dirty="0" err="1"/>
              <a:t>Integrated</a:t>
            </a:r>
            <a:r>
              <a:rPr lang="it-IT" sz="1200" dirty="0"/>
              <a:t> Development Environment) mette insieme in un’unica applicazione diversi strumenti utili allo sviluppo.</a:t>
            </a:r>
            <a:endParaRPr lang="fr-CH" dirty="0"/>
          </a:p>
          <a:p>
            <a:r>
              <a:rPr lang="fr-CH" dirty="0"/>
              <a:t>L’editor di </a:t>
            </a:r>
            <a:r>
              <a:rPr lang="fr-CH" dirty="0" err="1"/>
              <a:t>testo</a:t>
            </a:r>
            <a:r>
              <a:rPr lang="fr-CH" dirty="0"/>
              <a:t> permette </a:t>
            </a:r>
            <a:r>
              <a:rPr lang="fr-CH" dirty="0" err="1"/>
              <a:t>solamente</a:t>
            </a:r>
            <a:r>
              <a:rPr lang="fr-CH" dirty="0"/>
              <a:t> di </a:t>
            </a:r>
            <a:r>
              <a:rPr lang="fr-CH" dirty="0" err="1"/>
              <a:t>scrivere</a:t>
            </a:r>
            <a:r>
              <a:rPr lang="fr-CH" dirty="0"/>
              <a:t> il </a:t>
            </a:r>
            <a:r>
              <a:rPr lang="fr-CH" dirty="0" err="1"/>
              <a:t>codice</a:t>
            </a:r>
            <a:r>
              <a:rPr lang="fr-CH" dirty="0"/>
              <a:t>. 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E6C8-F7CC-4FB3-887F-36111BF6934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0525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Refactoring</a:t>
            </a:r>
            <a:r>
              <a:rPr lang="it-IT" dirty="0"/>
              <a:t> =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modificare la struttura interna del codice di un programma, senza cambiarne il comportamento esterno o le funzionalità. (es. rinominare variabili)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E6C8-F7CC-4FB3-887F-36111BF6934F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21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Scaricabile direttamente dal loro sito. Disponibile per </a:t>
            </a:r>
            <a:r>
              <a:rPr lang="it-IT" dirty="0" err="1"/>
              <a:t>Wîndows</a:t>
            </a:r>
            <a:r>
              <a:rPr lang="it-IT" dirty="0"/>
              <a:t>, </a:t>
            </a:r>
            <a:r>
              <a:rPr lang="it-IT" dirty="0" err="1"/>
              <a:t>macOS</a:t>
            </a:r>
            <a:r>
              <a:rPr lang="it-IT" dirty="0"/>
              <a:t> e </a:t>
            </a:r>
            <a:r>
              <a:rPr lang="it-IT" dirty="0" err="1"/>
              <a:t>linux</a:t>
            </a:r>
            <a:r>
              <a:rPr lang="it-IT" dirty="0"/>
              <a:t>. Per utilizzarlo va impostata </a:t>
            </a:r>
            <a:r>
              <a:rPr lang="it-IT" dirty="0" err="1"/>
              <a:t>peffozza</a:t>
            </a:r>
            <a:r>
              <a:rPr lang="it-IT" dirty="0"/>
              <a:t> la JDK.</a:t>
            </a:r>
            <a:endParaRPr lang="fr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E6C8-F7CC-4FB3-887F-36111BF6934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8947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Wizard</a:t>
            </a:r>
            <a:r>
              <a:rPr lang="it-IT" dirty="0"/>
              <a:t> guidato con scelta JDK, cartelle </a:t>
            </a:r>
            <a:r>
              <a:rPr lang="it-IT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src</a:t>
            </a:r>
            <a:r>
              <a:rPr lang="it-IT" dirty="0"/>
              <a:t>, build automatica.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E6C8-F7CC-4FB3-887F-36111BF6934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7240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10E6C8-F7CC-4FB3-887F-36111BF6934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310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66AA74-8FC8-CED7-655A-47256DDA7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39EBB9C-4A1B-BB62-B57A-87607B8D4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863320E-3B20-272B-78B2-F792C98B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5166-669B-455C-9D04-EF8ABE4F4465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CC19D3-412F-CA73-03A5-DCBD78E7F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D4E732-BDAA-DE44-41D2-504AF406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2462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C5532-7951-C6D2-4065-D7187ADB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E6EB7C-0055-D113-825E-4CFE56673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23DA1B-2517-444F-3928-051F70CCD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5166-669B-455C-9D04-EF8ABE4F4465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14A8B9-3246-3697-11C6-CD4452B5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60C1657-0D4F-2132-C66D-135FF6BB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417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6D59171-C549-5D95-8760-B3437A256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AC914CC-5BF5-E919-296A-DB2B8FAB0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068A60-7C47-06BD-CD34-FD7388CFB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5166-669B-455C-9D04-EF8ABE4F4465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4E935D-5709-4315-925C-4E1E65F14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AD8D41-A359-F90A-9366-6535F000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237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394F8-9A0F-F5A4-4C8F-3905C4D8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386BC2E-1069-E09B-618E-1F1ADF45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C4D2F3-9068-A6C5-4F40-7DFECF5E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5166-669B-455C-9D04-EF8ABE4F4465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A6A215-3F79-C982-A3BC-AE76C847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30899A-AE8C-B7B9-09C2-2BA634A5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8810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EDDFD-3B7E-85BF-572D-693DD437B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A53C93-4532-9A43-8E50-34FB6D1C4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8B1AFA-7920-C320-CE89-4E474D5E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5166-669B-455C-9D04-EF8ABE4F4465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A30387-56AE-8BB5-0BAD-962FC204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FDE88A2-4C36-E1F3-1CDE-CEBF11E4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179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FCB712-342D-7A5D-8ABC-CF50A5191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B4C3FA-3045-83C5-008B-2086D18AE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4F7E1C5-555D-AE81-2A3C-E0D0FABAE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C623446-E85D-B8B3-E706-355224B83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5166-669B-455C-9D04-EF8ABE4F4465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1FE69C-3AB0-3F09-59EC-AA9D13F3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AB1BD3-9B1A-1EAF-FD2A-552DD72EA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0981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C1FAB7-8771-AA3B-AF0E-F93A26925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642443-F616-1CD2-1B93-BA48F6320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E588535-072C-293A-E004-F37409D6D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761A08F-3BF7-9052-3904-720512CAF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B134577-90B7-BF03-A071-5DB1A3964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DCF85E1-EF29-B7F9-BECE-92D260CE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5166-669B-455C-9D04-EF8ABE4F4465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235C7B0-CAB8-CA2E-11DF-D3846797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B6EBA3B-06E5-5E50-CACB-A645905E6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93075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1CA2C-8AA9-DC04-B7B1-9854199B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7A9C561-D6B8-AC90-74A9-54485FB8E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5166-669B-455C-9D04-EF8ABE4F4465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CAA9241-E053-2465-6FF6-1E92CFC1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C68AF01-ACC9-90B7-B07C-E08DAA17C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385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0D76F43-F327-F36A-286F-946F1BA6D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5166-669B-455C-9D04-EF8ABE4F4465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2181E03-D2E7-9A77-8FCE-40895CC0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CFBCC7-7D3C-B773-18FD-E73DE1711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042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5F7C03-A684-54F5-0B62-CE345EF2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65C13E-3277-DCBB-FF25-1D1E63E17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39B8283-FA5E-BA48-C832-9081726DE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CF55C-A798-390A-FCE4-749A3C6DF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5166-669B-455C-9D04-EF8ABE4F4465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52FCDA-9782-D7B1-1ECA-521C1719A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1838D84-2EF9-8E57-D9FC-56D7DB742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95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B41D03-0F4C-156A-7E66-0FA09320D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5F852DF-A51E-805A-484B-3800CEC8C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8CD1E1-5DA4-CF13-461E-40E441034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080B36-FA1F-F88E-96A8-2B291644B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25166-669B-455C-9D04-EF8ABE4F4465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114EA6-9BC7-B077-A6AE-D9B10629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AC4DD1-7DA0-A686-D50B-EF905E1B6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711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A57F971-C507-811F-1119-EE089E29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63BE0C8-E7E3-D524-46D9-E04FD1181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734AC1-9DD9-977A-8AC5-231F02B89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925166-669B-455C-9D04-EF8ABE4F4465}" type="datetimeFigureOut">
              <a:rPr lang="it-IT" smtClean="0"/>
              <a:t>26/09/2025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DAA3B6-C5F7-3DD2-3B31-06E817CFC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A3EBD4-5BB9-CF46-A670-52CE4F492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17D23-6544-46FB-BBCA-92D2B1DD788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811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1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4852C2-7887-44BD-D66D-2EB9E2B4D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fr-CH" sz="4800">
                <a:solidFill>
                  <a:srgbClr val="FFFFFF"/>
                </a:solidFill>
              </a:rPr>
              <a:t>Ricerca IDE</a:t>
            </a:r>
            <a:endParaRPr lang="it-IT" sz="4800">
              <a:solidFill>
                <a:srgbClr val="FFFFFF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11DA506-E37D-E8CB-2D4E-A3843BF61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fr-CH" dirty="0"/>
              <a:t>A cura di: Marco, </a:t>
            </a:r>
            <a:r>
              <a:rPr lang="fr-CH" dirty="0" err="1"/>
              <a:t>Eliseo</a:t>
            </a:r>
            <a:r>
              <a:rPr lang="fr-CH" dirty="0"/>
              <a:t> e </a:t>
            </a:r>
            <a:r>
              <a:rPr lang="fr-CH" dirty="0" err="1"/>
              <a:t>Dproam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992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/>
      </p:transition>
    </mc:Choice>
    <mc:Fallback xmlns="">
      <p:transition spd="slow">
        <p:spli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l computer su uno schermo">
            <a:extLst>
              <a:ext uri="{FF2B5EF4-FFF2-40B4-BE49-F238E27FC236}">
                <a16:creationId xmlns:a16="http://schemas.microsoft.com/office/drawing/2014/main" id="{4900FE83-CBEC-A31C-FCD0-0B63F5C792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882" b="-1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7E2201-552A-EB61-3AB8-661AC5245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fr-CH" sz="4000" dirty="0"/>
              <a:t>Che </a:t>
            </a:r>
            <a:r>
              <a:rPr lang="fr-CH" sz="4000"/>
              <a:t>cosa</a:t>
            </a:r>
            <a:r>
              <a:rPr lang="fr-CH" sz="4000" dirty="0"/>
              <a:t> è l’IDE </a:t>
            </a:r>
            <a:endParaRPr lang="it-IT" sz="400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86D359B-06B0-9B76-26AB-3CE679E02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it-IT" sz="2000" dirty="0"/>
              <a:t>È un programma che aiuta i programmatori a scrivere software più facilmente. </a:t>
            </a:r>
          </a:p>
          <a:p>
            <a:r>
              <a:rPr lang="it-IT" sz="2000" dirty="0"/>
              <a:t>Non è solo un editor di testo </a:t>
            </a:r>
            <a:r>
              <a:rPr lang="es-ES" sz="2000" dirty="0"/>
              <a:t>(es. Notepad, VS Code senza plugin).</a:t>
            </a:r>
          </a:p>
          <a:p>
            <a:r>
              <a:rPr lang="it-IT" sz="2000" dirty="0"/>
              <a:t>integra editor, compilatore, debugger, strumenti di build e </a:t>
            </a:r>
            <a:r>
              <a:rPr lang="it-IT" sz="2000"/>
              <a:t>versionamento</a:t>
            </a:r>
            <a:r>
              <a:rPr lang="it-IT" sz="2000" dirty="0"/>
              <a:t> in un’unica piattaforma.</a:t>
            </a:r>
          </a:p>
        </p:txBody>
      </p:sp>
    </p:spTree>
    <p:extLst>
      <p:ext uri="{BB962C8B-B14F-4D97-AF65-F5344CB8AC3E}">
        <p14:creationId xmlns:p14="http://schemas.microsoft.com/office/powerpoint/2010/main" val="2345048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6F2DE8A-109F-2AE0-765E-9406DE9E0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it-IT" sz="4000">
                <a:solidFill>
                  <a:srgbClr val="FFFFFF"/>
                </a:solidFill>
              </a:rPr>
              <a:t>Perché usare un IDE in Java: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2D183E76-5F8E-5AC3-CEE8-CB3CB3DF2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757213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3926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6CAC128-DD5B-EE2A-C041-09FEB5F16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fr-CH" sz="4000"/>
              <a:t>Introduzione a Intellij</a:t>
            </a:r>
            <a:endParaRPr lang="it-IT" sz="400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6B724E-B494-B859-1A22-477EFDB06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it-IT" sz="2000" dirty="0"/>
              <a:t>È un ambiente di sviluppo integrato (IDE) utilizzato principalmente per lo sviluppo professionale in Java. </a:t>
            </a:r>
          </a:p>
          <a:p>
            <a:r>
              <a:rPr lang="it-IT" sz="2000" dirty="0"/>
              <a:t>È progettato per massimizzare la produttività degli sviluppatori e si concentra fortemente su privacy e sicurezza.</a:t>
            </a:r>
          </a:p>
          <a:p>
            <a:endParaRPr lang="it-IT" sz="2000" dirty="0"/>
          </a:p>
          <a:p>
            <a:r>
              <a:rPr lang="it-IT" sz="2000" dirty="0"/>
              <a:t>Chi lo sviluppa? </a:t>
            </a:r>
          </a:p>
          <a:p>
            <a:pPr marL="0" indent="0">
              <a:buNone/>
            </a:pPr>
            <a:r>
              <a:rPr lang="it-IT" sz="2000" b="1" dirty="0" err="1"/>
              <a:t>Jetbrains</a:t>
            </a:r>
            <a:r>
              <a:rPr lang="it-IT" sz="2000" dirty="0"/>
              <a:t>, azienda software con sede a Praga, in repubblica ceca.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6C58E83-C37F-35E1-AEEA-C85372568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8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73A58D-6323-A623-C9E5-4CDF4709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Differenze</a:t>
            </a:r>
            <a:r>
              <a:rPr lang="fr-CH" dirty="0"/>
              <a:t> tra </a:t>
            </a:r>
            <a:r>
              <a:rPr lang="fr-CH" dirty="0" err="1"/>
              <a:t>versione</a:t>
            </a:r>
            <a:r>
              <a:rPr lang="fr-CH" dirty="0"/>
              <a:t> Community e </a:t>
            </a:r>
            <a:r>
              <a:rPr lang="fr-CH" dirty="0" err="1"/>
              <a:t>Ultimate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72974A4-C281-FDCF-C0BE-F937874245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sz="2800" dirty="0"/>
              <a:t>Community</a:t>
            </a:r>
            <a:endParaRPr lang="it-IT" sz="2800" dirty="0"/>
          </a:p>
        </p:txBody>
      </p:sp>
      <p:graphicFrame>
        <p:nvGraphicFramePr>
          <p:cNvPr id="8" name="Segnaposto contenuto 3">
            <a:extLst>
              <a:ext uri="{FF2B5EF4-FFF2-40B4-BE49-F238E27FC236}">
                <a16:creationId xmlns:a16="http://schemas.microsoft.com/office/drawing/2014/main" id="{A6E0C493-242B-3693-D4CE-FAB72CCAD38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72785815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2DEB8C-D09C-79B3-8F56-7376E9A32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CH" sz="2800" dirty="0" err="1"/>
              <a:t>Ultimate</a:t>
            </a:r>
            <a:endParaRPr lang="it-IT" sz="2800" dirty="0"/>
          </a:p>
        </p:txBody>
      </p:sp>
      <p:graphicFrame>
        <p:nvGraphicFramePr>
          <p:cNvPr id="7" name="Segnaposto contenuto 3">
            <a:extLst>
              <a:ext uri="{FF2B5EF4-FFF2-40B4-BE49-F238E27FC236}">
                <a16:creationId xmlns:a16="http://schemas.microsoft.com/office/drawing/2014/main" id="{5C26C778-E1B9-B930-A3DF-3671D2B817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439274"/>
              </p:ext>
            </p:extLst>
          </p:nvPr>
        </p:nvGraphicFramePr>
        <p:xfrm>
          <a:off x="6096000" y="2505075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50902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10650BA-D090-4A23-98E3-B48BBAEA9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7DC3DE-E64A-45A6-C91A-DB184BCDE7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397" r="5120" b="1"/>
          <a:stretch>
            <a:fillRect/>
          </a:stretch>
        </p:blipFill>
        <p:spPr>
          <a:xfrm>
            <a:off x="-9527" y="3725"/>
            <a:ext cx="5846165" cy="685054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FFB939B9-73CE-4644-87BB-72AEBF001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9527" y="-6558"/>
            <a:ext cx="6254832" cy="6874766"/>
            <a:chOff x="-9149" y="3725"/>
            <a:chExt cx="6254832" cy="6887203"/>
          </a:xfrm>
        </p:grpSpPr>
        <p:sp>
          <p:nvSpPr>
            <p:cNvPr id="8" name="Freeform: Shape 13">
              <a:extLst>
                <a:ext uri="{FF2B5EF4-FFF2-40B4-BE49-F238E27FC236}">
                  <a16:creationId xmlns:a16="http://schemas.microsoft.com/office/drawing/2014/main" id="{15F2A0CF-7879-4629-AC2B-4069D77A3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8645"/>
              <a:ext cx="5933139" cy="6387893"/>
            </a:xfrm>
            <a:custGeom>
              <a:avLst/>
              <a:gdLst>
                <a:gd name="connsiteX0" fmla="*/ 5852909 w 5933139"/>
                <a:gd name="connsiteY0" fmla="*/ 2469528 h 6335678"/>
                <a:gd name="connsiteX1" fmla="*/ 5830799 w 5933139"/>
                <a:gd name="connsiteY1" fmla="*/ 2394015 h 6335678"/>
                <a:gd name="connsiteX2" fmla="*/ 5805878 w 5933139"/>
                <a:gd name="connsiteY2" fmla="*/ 2319439 h 6335678"/>
                <a:gd name="connsiteX3" fmla="*/ 5778708 w 5933139"/>
                <a:gd name="connsiteY3" fmla="*/ 2245800 h 6335678"/>
                <a:gd name="connsiteX4" fmla="*/ 5652978 w 5933139"/>
                <a:gd name="connsiteY4" fmla="*/ 1959675 h 6335678"/>
                <a:gd name="connsiteX5" fmla="*/ 5327691 w 5933139"/>
                <a:gd name="connsiteY5" fmla="*/ 1432958 h 6335678"/>
                <a:gd name="connsiteX6" fmla="*/ 4921458 w 5933139"/>
                <a:gd name="connsiteY6" fmla="*/ 973322 h 6335678"/>
                <a:gd name="connsiteX7" fmla="*/ 4450018 w 5933139"/>
                <a:gd name="connsiteY7" fmla="*/ 586764 h 6335678"/>
                <a:gd name="connsiteX8" fmla="*/ 4193311 w 5933139"/>
                <a:gd name="connsiteY8" fmla="*/ 423558 h 6335678"/>
                <a:gd name="connsiteX9" fmla="*/ 3924237 w 5933139"/>
                <a:gd name="connsiteY9" fmla="*/ 281901 h 6335678"/>
                <a:gd name="connsiteX10" fmla="*/ 3352175 w 5933139"/>
                <a:gd name="connsiteY10" fmla="*/ 75786 h 6335678"/>
                <a:gd name="connsiteX11" fmla="*/ 3051997 w 5933139"/>
                <a:gd name="connsiteY11" fmla="*/ 19011 h 6335678"/>
                <a:gd name="connsiteX12" fmla="*/ 2745823 w 5933139"/>
                <a:gd name="connsiteY12" fmla="*/ 86 h 6335678"/>
                <a:gd name="connsiteX13" fmla="*/ 2141720 w 5933139"/>
                <a:gd name="connsiteY13" fmla="*/ 55550 h 6335678"/>
                <a:gd name="connsiteX14" fmla="*/ 1551295 w 5933139"/>
                <a:gd name="connsiteY14" fmla="*/ 216319 h 6335678"/>
                <a:gd name="connsiteX15" fmla="*/ 1001718 w 5933139"/>
                <a:gd name="connsiteY15" fmla="*/ 498134 h 6335678"/>
                <a:gd name="connsiteX16" fmla="*/ 754755 w 5933139"/>
                <a:gd name="connsiteY16" fmla="*/ 685886 h 6335678"/>
                <a:gd name="connsiteX17" fmla="*/ 533462 w 5933139"/>
                <a:gd name="connsiteY17" fmla="*/ 903056 h 6335678"/>
                <a:gd name="connsiteX18" fmla="*/ 0 w 5933139"/>
                <a:gd name="connsiteY18" fmla="*/ 1646568 h 6335678"/>
                <a:gd name="connsiteX19" fmla="*/ 0 w 5933139"/>
                <a:gd name="connsiteY19" fmla="*/ 4709059 h 6335678"/>
                <a:gd name="connsiteX20" fmla="*/ 120671 w 5933139"/>
                <a:gd name="connsiteY20" fmla="*/ 4907491 h 6335678"/>
                <a:gd name="connsiteX21" fmla="*/ 507979 w 5933139"/>
                <a:gd name="connsiteY21" fmla="*/ 5384178 h 6335678"/>
                <a:gd name="connsiteX22" fmla="*/ 972112 w 5933139"/>
                <a:gd name="connsiteY22" fmla="*/ 5778607 h 6335678"/>
                <a:gd name="connsiteX23" fmla="*/ 1229943 w 5933139"/>
                <a:gd name="connsiteY23" fmla="*/ 5939939 h 6335678"/>
                <a:gd name="connsiteX24" fmla="*/ 1502389 w 5933139"/>
                <a:gd name="connsiteY24" fmla="*/ 6073913 h 6335678"/>
                <a:gd name="connsiteX25" fmla="*/ 2673870 w 5933139"/>
                <a:gd name="connsiteY25" fmla="*/ 6333993 h 6335678"/>
                <a:gd name="connsiteX26" fmla="*/ 2749196 w 5933139"/>
                <a:gd name="connsiteY26" fmla="*/ 6335679 h 6335678"/>
                <a:gd name="connsiteX27" fmla="*/ 2787983 w 5933139"/>
                <a:gd name="connsiteY27" fmla="*/ 6335492 h 6335678"/>
                <a:gd name="connsiteX28" fmla="*/ 2826770 w 5933139"/>
                <a:gd name="connsiteY28" fmla="*/ 6334368 h 6335678"/>
                <a:gd name="connsiteX29" fmla="*/ 2981918 w 5933139"/>
                <a:gd name="connsiteY29" fmla="*/ 6319939 h 6335678"/>
                <a:gd name="connsiteX30" fmla="*/ 3285282 w 5933139"/>
                <a:gd name="connsiteY30" fmla="*/ 6241803 h 6335678"/>
                <a:gd name="connsiteX31" fmla="*/ 3566347 w 5933139"/>
                <a:gd name="connsiteY31" fmla="*/ 6104831 h 6335678"/>
                <a:gd name="connsiteX32" fmla="*/ 3818369 w 5933139"/>
                <a:gd name="connsiteY32" fmla="*/ 5926823 h 6335678"/>
                <a:gd name="connsiteX33" fmla="*/ 4044908 w 5933139"/>
                <a:gd name="connsiteY33" fmla="*/ 5726329 h 6335678"/>
                <a:gd name="connsiteX34" fmla="*/ 4151151 w 5933139"/>
                <a:gd name="connsiteY34" fmla="*/ 5622147 h 6335678"/>
                <a:gd name="connsiteX35" fmla="*/ 4253834 w 5933139"/>
                <a:gd name="connsiteY35" fmla="*/ 5516841 h 6335678"/>
                <a:gd name="connsiteX36" fmla="*/ 4452453 w 5933139"/>
                <a:gd name="connsiteY36" fmla="*/ 5306979 h 6335678"/>
                <a:gd name="connsiteX37" fmla="*/ 4548578 w 5933139"/>
                <a:gd name="connsiteY37" fmla="*/ 5202797 h 6335678"/>
                <a:gd name="connsiteX38" fmla="*/ 4596546 w 5933139"/>
                <a:gd name="connsiteY38" fmla="*/ 5151456 h 6335678"/>
                <a:gd name="connsiteX39" fmla="*/ 4643016 w 5933139"/>
                <a:gd name="connsiteY39" fmla="*/ 5103300 h 6335678"/>
                <a:gd name="connsiteX40" fmla="*/ 4739515 w 5933139"/>
                <a:gd name="connsiteY40" fmla="*/ 5013172 h 6335678"/>
                <a:gd name="connsiteX41" fmla="*/ 4842198 w 5933139"/>
                <a:gd name="connsiteY41" fmla="*/ 4930164 h 6335678"/>
                <a:gd name="connsiteX42" fmla="*/ 5071360 w 5933139"/>
                <a:gd name="connsiteY42" fmla="*/ 4780449 h 6335678"/>
                <a:gd name="connsiteX43" fmla="*/ 5332001 w 5933139"/>
                <a:gd name="connsiteY43" fmla="*/ 4615932 h 6335678"/>
                <a:gd name="connsiteX44" fmla="*/ 5397396 w 5933139"/>
                <a:gd name="connsiteY44" fmla="*/ 4563655 h 6335678"/>
                <a:gd name="connsiteX45" fmla="*/ 5459417 w 5933139"/>
                <a:gd name="connsiteY45" fmla="*/ 4505380 h 6335678"/>
                <a:gd name="connsiteX46" fmla="*/ 5567159 w 5933139"/>
                <a:gd name="connsiteY46" fmla="*/ 4374029 h 6335678"/>
                <a:gd name="connsiteX47" fmla="*/ 5651292 w 5933139"/>
                <a:gd name="connsiteY47" fmla="*/ 4231810 h 6335678"/>
                <a:gd name="connsiteX48" fmla="*/ 5716686 w 5933139"/>
                <a:gd name="connsiteY48" fmla="*/ 4085655 h 6335678"/>
                <a:gd name="connsiteX49" fmla="*/ 5820681 w 5933139"/>
                <a:gd name="connsiteY49" fmla="*/ 3791848 h 6335678"/>
                <a:gd name="connsiteX50" fmla="*/ 5898629 w 5933139"/>
                <a:gd name="connsiteY50" fmla="*/ 3487922 h 6335678"/>
                <a:gd name="connsiteX51" fmla="*/ 5932170 w 5933139"/>
                <a:gd name="connsiteY51" fmla="*/ 3174066 h 6335678"/>
                <a:gd name="connsiteX52" fmla="*/ 5872209 w 5933139"/>
                <a:gd name="connsiteY52" fmla="*/ 2545978 h 6335678"/>
                <a:gd name="connsiteX53" fmla="*/ 5852909 w 5933139"/>
                <a:gd name="connsiteY53" fmla="*/ 2469528 h 6335678"/>
                <a:gd name="connsiteX54" fmla="*/ 5507386 w 5933139"/>
                <a:gd name="connsiteY54" fmla="*/ 3724580 h 6335678"/>
                <a:gd name="connsiteX55" fmla="*/ 5453609 w 5933139"/>
                <a:gd name="connsiteY55" fmla="*/ 3989906 h 6335678"/>
                <a:gd name="connsiteX56" fmla="*/ 5344181 w 5933139"/>
                <a:gd name="connsiteY56" fmla="*/ 4220380 h 6335678"/>
                <a:gd name="connsiteX57" fmla="*/ 5171419 w 5933139"/>
                <a:gd name="connsiteY57" fmla="*/ 4388644 h 6335678"/>
                <a:gd name="connsiteX58" fmla="*/ 5057868 w 5933139"/>
                <a:gd name="connsiteY58" fmla="*/ 4453851 h 6335678"/>
                <a:gd name="connsiteX59" fmla="*/ 4930265 w 5933139"/>
                <a:gd name="connsiteY59" fmla="*/ 4516810 h 6335678"/>
                <a:gd name="connsiteX60" fmla="*/ 4660067 w 5933139"/>
                <a:gd name="connsiteY60" fmla="*/ 4664276 h 6335678"/>
                <a:gd name="connsiteX61" fmla="*/ 4408794 w 5933139"/>
                <a:gd name="connsiteY61" fmla="*/ 4857836 h 6335678"/>
                <a:gd name="connsiteX62" fmla="*/ 4352207 w 5933139"/>
                <a:gd name="connsiteY62" fmla="*/ 4911988 h 6335678"/>
                <a:gd name="connsiteX63" fmla="*/ 4299366 w 5933139"/>
                <a:gd name="connsiteY63" fmla="*/ 4965390 h 6335678"/>
                <a:gd name="connsiteX64" fmla="*/ 4197621 w 5933139"/>
                <a:gd name="connsiteY64" fmla="*/ 5074257 h 6335678"/>
                <a:gd name="connsiteX65" fmla="*/ 4008744 w 5933139"/>
                <a:gd name="connsiteY65" fmla="*/ 5297985 h 6335678"/>
                <a:gd name="connsiteX66" fmla="*/ 3917304 w 5933139"/>
                <a:gd name="connsiteY66" fmla="*/ 5409100 h 6335678"/>
                <a:gd name="connsiteX67" fmla="*/ 3826052 w 5933139"/>
                <a:gd name="connsiteY67" fmla="*/ 5518153 h 6335678"/>
                <a:gd name="connsiteX68" fmla="*/ 3637925 w 5933139"/>
                <a:gd name="connsiteY68" fmla="*/ 5725017 h 6335678"/>
                <a:gd name="connsiteX69" fmla="*/ 3433497 w 5933139"/>
                <a:gd name="connsiteY69" fmla="*/ 5906586 h 6335678"/>
                <a:gd name="connsiteX70" fmla="*/ 3204522 w 5933139"/>
                <a:gd name="connsiteY70" fmla="*/ 6046744 h 6335678"/>
                <a:gd name="connsiteX71" fmla="*/ 2950439 w 5933139"/>
                <a:gd name="connsiteY71" fmla="*/ 6129190 h 6335678"/>
                <a:gd name="connsiteX72" fmla="*/ 2816839 w 5933139"/>
                <a:gd name="connsiteY72" fmla="*/ 6146428 h 6335678"/>
                <a:gd name="connsiteX73" fmla="*/ 2749009 w 5933139"/>
                <a:gd name="connsiteY73" fmla="*/ 6149051 h 6335678"/>
                <a:gd name="connsiteX74" fmla="*/ 2678930 w 5933139"/>
                <a:gd name="connsiteY74" fmla="*/ 6148677 h 6335678"/>
                <a:gd name="connsiteX75" fmla="*/ 2125793 w 5933139"/>
                <a:gd name="connsiteY75" fmla="*/ 6065481 h 6335678"/>
                <a:gd name="connsiteX76" fmla="*/ 1610506 w 5933139"/>
                <a:gd name="connsiteY76" fmla="*/ 5851310 h 6335678"/>
                <a:gd name="connsiteX77" fmla="*/ 1373099 w 5933139"/>
                <a:gd name="connsiteY77" fmla="*/ 5706279 h 6335678"/>
                <a:gd name="connsiteX78" fmla="*/ 1315949 w 5933139"/>
                <a:gd name="connsiteY78" fmla="*/ 5666743 h 6335678"/>
                <a:gd name="connsiteX79" fmla="*/ 1259923 w 5933139"/>
                <a:gd name="connsiteY79" fmla="*/ 5625894 h 6335678"/>
                <a:gd name="connsiteX80" fmla="*/ 1204647 w 5933139"/>
                <a:gd name="connsiteY80" fmla="*/ 5583922 h 6335678"/>
                <a:gd name="connsiteX81" fmla="*/ 1150308 w 5933139"/>
                <a:gd name="connsiteY81" fmla="*/ 5540826 h 6335678"/>
                <a:gd name="connsiteX82" fmla="*/ 751569 w 5933139"/>
                <a:gd name="connsiteY82" fmla="*/ 5158015 h 6335678"/>
                <a:gd name="connsiteX83" fmla="*/ 663315 w 5933139"/>
                <a:gd name="connsiteY83" fmla="*/ 5052146 h 6335678"/>
                <a:gd name="connsiteX84" fmla="*/ 580869 w 5933139"/>
                <a:gd name="connsiteY84" fmla="*/ 4942718 h 6335678"/>
                <a:gd name="connsiteX85" fmla="*/ 432279 w 5933139"/>
                <a:gd name="connsiteY85" fmla="*/ 4713369 h 6335678"/>
                <a:gd name="connsiteX86" fmla="*/ 205553 w 5933139"/>
                <a:gd name="connsiteY86" fmla="*/ 4219443 h 6335678"/>
                <a:gd name="connsiteX87" fmla="*/ 79448 w 5933139"/>
                <a:gd name="connsiteY87" fmla="*/ 3693850 h 6335678"/>
                <a:gd name="connsiteX88" fmla="*/ 53590 w 5933139"/>
                <a:gd name="connsiteY88" fmla="*/ 3425339 h 6335678"/>
                <a:gd name="connsiteX89" fmla="*/ 49655 w 5933139"/>
                <a:gd name="connsiteY89" fmla="*/ 3155890 h 6335678"/>
                <a:gd name="connsiteX90" fmla="*/ 67830 w 5933139"/>
                <a:gd name="connsiteY90" fmla="*/ 2886817 h 6335678"/>
                <a:gd name="connsiteX91" fmla="*/ 108679 w 5933139"/>
                <a:gd name="connsiteY91" fmla="*/ 2619992 h 6335678"/>
                <a:gd name="connsiteX92" fmla="*/ 263077 w 5933139"/>
                <a:gd name="connsiteY92" fmla="*/ 2101520 h 6335678"/>
                <a:gd name="connsiteX93" fmla="*/ 837575 w 5933139"/>
                <a:gd name="connsiteY93" fmla="*/ 1186370 h 6335678"/>
                <a:gd name="connsiteX94" fmla="*/ 1031698 w 5933139"/>
                <a:gd name="connsiteY94" fmla="*/ 996932 h 6335678"/>
                <a:gd name="connsiteX95" fmla="*/ 1236688 w 5933139"/>
                <a:gd name="connsiteY95" fmla="*/ 819298 h 6335678"/>
                <a:gd name="connsiteX96" fmla="*/ 1687143 w 5933139"/>
                <a:gd name="connsiteY96" fmla="*/ 511438 h 6335678"/>
                <a:gd name="connsiteX97" fmla="*/ 2196246 w 5933139"/>
                <a:gd name="connsiteY97" fmla="*/ 300639 h 6335678"/>
                <a:gd name="connsiteX98" fmla="*/ 2745823 w 5933139"/>
                <a:gd name="connsiteY98" fmla="*/ 229248 h 6335678"/>
                <a:gd name="connsiteX99" fmla="*/ 3019206 w 5933139"/>
                <a:gd name="connsiteY99" fmla="*/ 252108 h 6335678"/>
                <a:gd name="connsiteX100" fmla="*/ 3288092 w 5933139"/>
                <a:gd name="connsiteY100" fmla="*/ 313006 h 6335678"/>
                <a:gd name="connsiteX101" fmla="*/ 3548172 w 5933139"/>
                <a:gd name="connsiteY101" fmla="*/ 407069 h 6335678"/>
                <a:gd name="connsiteX102" fmla="*/ 3611505 w 5933139"/>
                <a:gd name="connsiteY102" fmla="*/ 435176 h 6335678"/>
                <a:gd name="connsiteX103" fmla="*/ 3674089 w 5933139"/>
                <a:gd name="connsiteY103" fmla="*/ 464968 h 6335678"/>
                <a:gd name="connsiteX104" fmla="*/ 3735736 w 5933139"/>
                <a:gd name="connsiteY104" fmla="*/ 496823 h 6335678"/>
                <a:gd name="connsiteX105" fmla="*/ 3796634 w 5933139"/>
                <a:gd name="connsiteY105" fmla="*/ 530176 h 6335678"/>
                <a:gd name="connsiteX106" fmla="*/ 4251585 w 5933139"/>
                <a:gd name="connsiteY106" fmla="*/ 847405 h 6335678"/>
                <a:gd name="connsiteX107" fmla="*/ 4644515 w 5933139"/>
                <a:gd name="connsiteY107" fmla="*/ 1236775 h 6335678"/>
                <a:gd name="connsiteX108" fmla="*/ 4816527 w 5933139"/>
                <a:gd name="connsiteY108" fmla="*/ 1451883 h 6335678"/>
                <a:gd name="connsiteX109" fmla="*/ 4970738 w 5933139"/>
                <a:gd name="connsiteY109" fmla="*/ 1678610 h 6335678"/>
                <a:gd name="connsiteX110" fmla="*/ 5223885 w 5933139"/>
                <a:gd name="connsiteY110" fmla="*/ 2159232 h 6335678"/>
                <a:gd name="connsiteX111" fmla="*/ 5395709 w 5933139"/>
                <a:gd name="connsiteY111" fmla="*/ 2666087 h 6335678"/>
                <a:gd name="connsiteX112" fmla="*/ 5458855 w 5933139"/>
                <a:gd name="connsiteY112" fmla="*/ 2924292 h 6335678"/>
                <a:gd name="connsiteX113" fmla="*/ 5499142 w 5933139"/>
                <a:gd name="connsiteY113" fmla="*/ 3186995 h 6335678"/>
                <a:gd name="connsiteX114" fmla="*/ 5516755 w 5933139"/>
                <a:gd name="connsiteY114" fmla="*/ 3454007 h 6335678"/>
                <a:gd name="connsiteX115" fmla="*/ 5507386 w 5933139"/>
                <a:gd name="connsiteY115" fmla="*/ 3724580 h 6335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5933139" h="6335678">
                  <a:moveTo>
                    <a:pt x="5852909" y="2469528"/>
                  </a:moveTo>
                  <a:lnTo>
                    <a:pt x="5830799" y="2394015"/>
                  </a:lnTo>
                  <a:lnTo>
                    <a:pt x="5805878" y="2319439"/>
                  </a:lnTo>
                  <a:cubicBezTo>
                    <a:pt x="5797446" y="2294705"/>
                    <a:pt x="5787890" y="2270346"/>
                    <a:pt x="5778708" y="2245800"/>
                  </a:cubicBezTo>
                  <a:cubicBezTo>
                    <a:pt x="5740858" y="2148364"/>
                    <a:pt x="5699073" y="2052614"/>
                    <a:pt x="5652978" y="1959675"/>
                  </a:cubicBezTo>
                  <a:cubicBezTo>
                    <a:pt x="5559664" y="1773985"/>
                    <a:pt x="5450986" y="1597663"/>
                    <a:pt x="5327691" y="1432958"/>
                  </a:cubicBezTo>
                  <a:cubicBezTo>
                    <a:pt x="5204960" y="1268067"/>
                    <a:pt x="5068362" y="1114980"/>
                    <a:pt x="4921458" y="973322"/>
                  </a:cubicBezTo>
                  <a:cubicBezTo>
                    <a:pt x="4774742" y="831665"/>
                    <a:pt x="4616408" y="703125"/>
                    <a:pt x="4450018" y="586764"/>
                  </a:cubicBezTo>
                  <a:cubicBezTo>
                    <a:pt x="4366822" y="528489"/>
                    <a:pt x="4281003" y="474337"/>
                    <a:pt x="4193311" y="423558"/>
                  </a:cubicBezTo>
                  <a:cubicBezTo>
                    <a:pt x="4105806" y="372404"/>
                    <a:pt x="4015865" y="325560"/>
                    <a:pt x="3924237" y="281901"/>
                  </a:cubicBezTo>
                  <a:cubicBezTo>
                    <a:pt x="3740983" y="195333"/>
                    <a:pt x="3549483" y="125067"/>
                    <a:pt x="3352175" y="75786"/>
                  </a:cubicBezTo>
                  <a:cubicBezTo>
                    <a:pt x="3253428" y="51240"/>
                    <a:pt x="3153368" y="31565"/>
                    <a:pt x="3051997" y="19011"/>
                  </a:cubicBezTo>
                  <a:cubicBezTo>
                    <a:pt x="2950814" y="5895"/>
                    <a:pt x="2848506" y="-851"/>
                    <a:pt x="2745823" y="86"/>
                  </a:cubicBezTo>
                  <a:cubicBezTo>
                    <a:pt x="2543643" y="1585"/>
                    <a:pt x="2341838" y="20135"/>
                    <a:pt x="2141720" y="55550"/>
                  </a:cubicBezTo>
                  <a:cubicBezTo>
                    <a:pt x="1941976" y="91339"/>
                    <a:pt x="1743356" y="143055"/>
                    <a:pt x="1551295" y="216319"/>
                  </a:cubicBezTo>
                  <a:cubicBezTo>
                    <a:pt x="1359233" y="289396"/>
                    <a:pt x="1173917" y="383459"/>
                    <a:pt x="1001718" y="498134"/>
                  </a:cubicBezTo>
                  <a:cubicBezTo>
                    <a:pt x="915712" y="555659"/>
                    <a:pt x="832141" y="617119"/>
                    <a:pt x="754755" y="685886"/>
                  </a:cubicBezTo>
                  <a:cubicBezTo>
                    <a:pt x="677555" y="754841"/>
                    <a:pt x="604666" y="828293"/>
                    <a:pt x="533462" y="903056"/>
                  </a:cubicBezTo>
                  <a:cubicBezTo>
                    <a:pt x="323413" y="1125660"/>
                    <a:pt x="143906" y="1376370"/>
                    <a:pt x="0" y="1646568"/>
                  </a:cubicBezTo>
                  <a:lnTo>
                    <a:pt x="0" y="4709059"/>
                  </a:lnTo>
                  <a:cubicBezTo>
                    <a:pt x="37850" y="4776702"/>
                    <a:pt x="78136" y="4843033"/>
                    <a:pt x="120671" y="4907491"/>
                  </a:cubicBezTo>
                  <a:cubicBezTo>
                    <a:pt x="234034" y="5078941"/>
                    <a:pt x="365198" y="5239336"/>
                    <a:pt x="507979" y="5384178"/>
                  </a:cubicBezTo>
                  <a:cubicBezTo>
                    <a:pt x="650948" y="5529395"/>
                    <a:pt x="805909" y="5662059"/>
                    <a:pt x="972112" y="5778607"/>
                  </a:cubicBezTo>
                  <a:cubicBezTo>
                    <a:pt x="1055308" y="5836881"/>
                    <a:pt x="1141314" y="5890846"/>
                    <a:pt x="1229943" y="5939939"/>
                  </a:cubicBezTo>
                  <a:cubicBezTo>
                    <a:pt x="1318385" y="5989406"/>
                    <a:pt x="1409450" y="6033815"/>
                    <a:pt x="1502389" y="6073913"/>
                  </a:cubicBezTo>
                  <a:cubicBezTo>
                    <a:pt x="1874145" y="6233559"/>
                    <a:pt x="2272884" y="6320689"/>
                    <a:pt x="2673870" y="6333993"/>
                  </a:cubicBezTo>
                  <a:lnTo>
                    <a:pt x="2749196" y="6335679"/>
                  </a:lnTo>
                  <a:lnTo>
                    <a:pt x="2787983" y="6335492"/>
                  </a:lnTo>
                  <a:lnTo>
                    <a:pt x="2826770" y="6334368"/>
                  </a:lnTo>
                  <a:cubicBezTo>
                    <a:pt x="2878486" y="6332494"/>
                    <a:pt x="2930390" y="6327247"/>
                    <a:pt x="2981918" y="6319939"/>
                  </a:cubicBezTo>
                  <a:cubicBezTo>
                    <a:pt x="3085163" y="6304949"/>
                    <a:pt x="3187096" y="6278529"/>
                    <a:pt x="3285282" y="6241803"/>
                  </a:cubicBezTo>
                  <a:cubicBezTo>
                    <a:pt x="3383467" y="6205265"/>
                    <a:pt x="3477530" y="6158608"/>
                    <a:pt x="3566347" y="6104831"/>
                  </a:cubicBezTo>
                  <a:cubicBezTo>
                    <a:pt x="3655164" y="6051053"/>
                    <a:pt x="3739109" y="5990905"/>
                    <a:pt x="3818369" y="5926823"/>
                  </a:cubicBezTo>
                  <a:cubicBezTo>
                    <a:pt x="3897630" y="5862739"/>
                    <a:pt x="3973143" y="5795471"/>
                    <a:pt x="4044908" y="5726329"/>
                  </a:cubicBezTo>
                  <a:cubicBezTo>
                    <a:pt x="4080884" y="5691852"/>
                    <a:pt x="4116299" y="5656999"/>
                    <a:pt x="4151151" y="5622147"/>
                  </a:cubicBezTo>
                  <a:cubicBezTo>
                    <a:pt x="4185816" y="5586920"/>
                    <a:pt x="4220106" y="5552068"/>
                    <a:pt x="4253834" y="5516841"/>
                  </a:cubicBezTo>
                  <a:cubicBezTo>
                    <a:pt x="4321289" y="5446388"/>
                    <a:pt x="4387808" y="5376871"/>
                    <a:pt x="4452453" y="5306979"/>
                  </a:cubicBezTo>
                  <a:lnTo>
                    <a:pt x="4548578" y="5202797"/>
                  </a:lnTo>
                  <a:lnTo>
                    <a:pt x="4596546" y="5151456"/>
                  </a:lnTo>
                  <a:cubicBezTo>
                    <a:pt x="4612661" y="5134592"/>
                    <a:pt x="4627276" y="5119040"/>
                    <a:pt x="4643016" y="5103300"/>
                  </a:cubicBezTo>
                  <a:cubicBezTo>
                    <a:pt x="4674308" y="5072196"/>
                    <a:pt x="4706162" y="5041841"/>
                    <a:pt x="4739515" y="5013172"/>
                  </a:cubicBezTo>
                  <a:cubicBezTo>
                    <a:pt x="4772493" y="4984128"/>
                    <a:pt x="4806596" y="4956397"/>
                    <a:pt x="4842198" y="4930164"/>
                  </a:cubicBezTo>
                  <a:cubicBezTo>
                    <a:pt x="4913026" y="4876949"/>
                    <a:pt x="4988914" y="4828980"/>
                    <a:pt x="5071360" y="4780449"/>
                  </a:cubicBezTo>
                  <a:cubicBezTo>
                    <a:pt x="5153243" y="4731544"/>
                    <a:pt x="5243372" y="4682076"/>
                    <a:pt x="5332001" y="4615932"/>
                  </a:cubicBezTo>
                  <a:cubicBezTo>
                    <a:pt x="5354111" y="4599443"/>
                    <a:pt x="5376035" y="4582205"/>
                    <a:pt x="5397396" y="4563655"/>
                  </a:cubicBezTo>
                  <a:cubicBezTo>
                    <a:pt x="5418757" y="4545104"/>
                    <a:pt x="5439368" y="4525617"/>
                    <a:pt x="5459417" y="4505380"/>
                  </a:cubicBezTo>
                  <a:cubicBezTo>
                    <a:pt x="5499329" y="4464719"/>
                    <a:pt x="5535493" y="4420311"/>
                    <a:pt x="5567159" y="4374029"/>
                  </a:cubicBezTo>
                  <a:cubicBezTo>
                    <a:pt x="5599388" y="4328121"/>
                    <a:pt x="5626558" y="4279965"/>
                    <a:pt x="5651292" y="4231810"/>
                  </a:cubicBezTo>
                  <a:cubicBezTo>
                    <a:pt x="5675651" y="4183466"/>
                    <a:pt x="5697012" y="4134561"/>
                    <a:pt x="5716686" y="4085655"/>
                  </a:cubicBezTo>
                  <a:cubicBezTo>
                    <a:pt x="5756223" y="3987845"/>
                    <a:pt x="5789576" y="3891158"/>
                    <a:pt x="5820681" y="3791848"/>
                  </a:cubicBezTo>
                  <a:cubicBezTo>
                    <a:pt x="5851972" y="3692726"/>
                    <a:pt x="5878955" y="3591167"/>
                    <a:pt x="5898629" y="3487922"/>
                  </a:cubicBezTo>
                  <a:cubicBezTo>
                    <a:pt x="5918116" y="3384490"/>
                    <a:pt x="5929172" y="3279372"/>
                    <a:pt x="5932170" y="3174066"/>
                  </a:cubicBezTo>
                  <a:cubicBezTo>
                    <a:pt x="5937604" y="2963454"/>
                    <a:pt x="5920552" y="2750968"/>
                    <a:pt x="5872209" y="2545978"/>
                  </a:cubicBezTo>
                  <a:cubicBezTo>
                    <a:pt x="5865838" y="2520307"/>
                    <a:pt x="5860029" y="2494637"/>
                    <a:pt x="5852909" y="2469528"/>
                  </a:cubicBezTo>
                  <a:close/>
                  <a:moveTo>
                    <a:pt x="5507386" y="3724580"/>
                  </a:moveTo>
                  <a:cubicBezTo>
                    <a:pt x="5497830" y="3814521"/>
                    <a:pt x="5480591" y="3905586"/>
                    <a:pt x="5453609" y="3989906"/>
                  </a:cubicBezTo>
                  <a:cubicBezTo>
                    <a:pt x="5426439" y="4074413"/>
                    <a:pt x="5390088" y="4152924"/>
                    <a:pt x="5344181" y="4220380"/>
                  </a:cubicBezTo>
                  <a:cubicBezTo>
                    <a:pt x="5297898" y="4287835"/>
                    <a:pt x="5241311" y="4342549"/>
                    <a:pt x="5171419" y="4388644"/>
                  </a:cubicBezTo>
                  <a:cubicBezTo>
                    <a:pt x="5136755" y="4411879"/>
                    <a:pt x="5098342" y="4433052"/>
                    <a:pt x="5057868" y="4453851"/>
                  </a:cubicBezTo>
                  <a:cubicBezTo>
                    <a:pt x="5017395" y="4474837"/>
                    <a:pt x="4974298" y="4495449"/>
                    <a:pt x="4930265" y="4516810"/>
                  </a:cubicBezTo>
                  <a:cubicBezTo>
                    <a:pt x="4841823" y="4559719"/>
                    <a:pt x="4748696" y="4607126"/>
                    <a:pt x="4660067" y="4664276"/>
                  </a:cubicBezTo>
                  <a:cubicBezTo>
                    <a:pt x="4571251" y="4721238"/>
                    <a:pt x="4486181" y="4786071"/>
                    <a:pt x="4408794" y="4857836"/>
                  </a:cubicBezTo>
                  <a:cubicBezTo>
                    <a:pt x="4389682" y="4875637"/>
                    <a:pt x="4370008" y="4894375"/>
                    <a:pt x="4352207" y="4911988"/>
                  </a:cubicBezTo>
                  <a:lnTo>
                    <a:pt x="4299366" y="4965390"/>
                  </a:lnTo>
                  <a:cubicBezTo>
                    <a:pt x="4264514" y="5001179"/>
                    <a:pt x="4230599" y="5037531"/>
                    <a:pt x="4197621" y="5074257"/>
                  </a:cubicBezTo>
                  <a:cubicBezTo>
                    <a:pt x="4131664" y="5147896"/>
                    <a:pt x="4070204" y="5223784"/>
                    <a:pt x="4008744" y="5297985"/>
                  </a:cubicBezTo>
                  <a:lnTo>
                    <a:pt x="3917304" y="5409100"/>
                  </a:lnTo>
                  <a:cubicBezTo>
                    <a:pt x="3886949" y="5446013"/>
                    <a:pt x="3856782" y="5482364"/>
                    <a:pt x="3826052" y="5518153"/>
                  </a:cubicBezTo>
                  <a:cubicBezTo>
                    <a:pt x="3764592" y="5589544"/>
                    <a:pt x="3702758" y="5659435"/>
                    <a:pt x="3637925" y="5725017"/>
                  </a:cubicBezTo>
                  <a:cubicBezTo>
                    <a:pt x="3573093" y="5790412"/>
                    <a:pt x="3505637" y="5852059"/>
                    <a:pt x="3433497" y="5906586"/>
                  </a:cubicBezTo>
                  <a:cubicBezTo>
                    <a:pt x="3361544" y="5961112"/>
                    <a:pt x="3285469" y="6009268"/>
                    <a:pt x="3204522" y="6046744"/>
                  </a:cubicBezTo>
                  <a:cubicBezTo>
                    <a:pt x="3123763" y="6084594"/>
                    <a:pt x="3038506" y="6112513"/>
                    <a:pt x="2950439" y="6129190"/>
                  </a:cubicBezTo>
                  <a:cubicBezTo>
                    <a:pt x="2906405" y="6137809"/>
                    <a:pt x="2861810" y="6143055"/>
                    <a:pt x="2816839" y="6146428"/>
                  </a:cubicBezTo>
                  <a:cubicBezTo>
                    <a:pt x="2794354" y="6147927"/>
                    <a:pt x="2771681" y="6148677"/>
                    <a:pt x="2749009" y="6149051"/>
                  </a:cubicBezTo>
                  <a:lnTo>
                    <a:pt x="2678930" y="6148677"/>
                  </a:lnTo>
                  <a:cubicBezTo>
                    <a:pt x="2491927" y="6144367"/>
                    <a:pt x="2305675" y="6116260"/>
                    <a:pt x="2125793" y="6065481"/>
                  </a:cubicBezTo>
                  <a:cubicBezTo>
                    <a:pt x="1945911" y="6014515"/>
                    <a:pt x="1773524" y="5940501"/>
                    <a:pt x="1610506" y="5851310"/>
                  </a:cubicBezTo>
                  <a:cubicBezTo>
                    <a:pt x="1528997" y="5806714"/>
                    <a:pt x="1449924" y="5757808"/>
                    <a:pt x="1373099" y="5706279"/>
                  </a:cubicBezTo>
                  <a:lnTo>
                    <a:pt x="1315949" y="5666743"/>
                  </a:lnTo>
                  <a:lnTo>
                    <a:pt x="1259923" y="5625894"/>
                  </a:lnTo>
                  <a:lnTo>
                    <a:pt x="1204647" y="5583922"/>
                  </a:lnTo>
                  <a:cubicBezTo>
                    <a:pt x="1186284" y="5569869"/>
                    <a:pt x="1168483" y="5555066"/>
                    <a:pt x="1150308" y="5540826"/>
                  </a:cubicBezTo>
                  <a:cubicBezTo>
                    <a:pt x="1006402" y="5424839"/>
                    <a:pt x="872615" y="5296860"/>
                    <a:pt x="751569" y="5158015"/>
                  </a:cubicBezTo>
                  <a:cubicBezTo>
                    <a:pt x="721214" y="5123350"/>
                    <a:pt x="691983" y="5087935"/>
                    <a:pt x="663315" y="5052146"/>
                  </a:cubicBezTo>
                  <a:cubicBezTo>
                    <a:pt x="635021" y="5016170"/>
                    <a:pt x="607289" y="4980006"/>
                    <a:pt x="580869" y="4942718"/>
                  </a:cubicBezTo>
                  <a:cubicBezTo>
                    <a:pt x="527654" y="4868517"/>
                    <a:pt x="478186" y="4791880"/>
                    <a:pt x="432279" y="4713369"/>
                  </a:cubicBezTo>
                  <a:cubicBezTo>
                    <a:pt x="340651" y="4556159"/>
                    <a:pt x="264764" y="4390330"/>
                    <a:pt x="205553" y="4219443"/>
                  </a:cubicBezTo>
                  <a:cubicBezTo>
                    <a:pt x="146154" y="4048555"/>
                    <a:pt x="104369" y="3872045"/>
                    <a:pt x="79448" y="3693850"/>
                  </a:cubicBezTo>
                  <a:cubicBezTo>
                    <a:pt x="67268" y="3604659"/>
                    <a:pt x="58087" y="3515092"/>
                    <a:pt x="53590" y="3425339"/>
                  </a:cubicBezTo>
                  <a:cubicBezTo>
                    <a:pt x="47969" y="3335585"/>
                    <a:pt x="47406" y="3245644"/>
                    <a:pt x="49655" y="3155890"/>
                  </a:cubicBezTo>
                  <a:cubicBezTo>
                    <a:pt x="52278" y="3066137"/>
                    <a:pt x="58274" y="2976383"/>
                    <a:pt x="67830" y="2886817"/>
                  </a:cubicBezTo>
                  <a:cubicBezTo>
                    <a:pt x="77761" y="2797438"/>
                    <a:pt x="91253" y="2708246"/>
                    <a:pt x="108679" y="2619992"/>
                  </a:cubicBezTo>
                  <a:cubicBezTo>
                    <a:pt x="143906" y="2443108"/>
                    <a:pt x="195809" y="2269409"/>
                    <a:pt x="263077" y="2101520"/>
                  </a:cubicBezTo>
                  <a:cubicBezTo>
                    <a:pt x="397614" y="1765740"/>
                    <a:pt x="593048" y="1453382"/>
                    <a:pt x="837575" y="1186370"/>
                  </a:cubicBezTo>
                  <a:cubicBezTo>
                    <a:pt x="898473" y="1119289"/>
                    <a:pt x="964242" y="1056893"/>
                    <a:pt x="1031698" y="996932"/>
                  </a:cubicBezTo>
                  <a:cubicBezTo>
                    <a:pt x="1099154" y="936784"/>
                    <a:pt x="1166235" y="876261"/>
                    <a:pt x="1236688" y="819298"/>
                  </a:cubicBezTo>
                  <a:cubicBezTo>
                    <a:pt x="1377221" y="704999"/>
                    <a:pt x="1526935" y="600442"/>
                    <a:pt x="1687143" y="511438"/>
                  </a:cubicBezTo>
                  <a:cubicBezTo>
                    <a:pt x="1847163" y="422621"/>
                    <a:pt x="2017676" y="348795"/>
                    <a:pt x="2196246" y="300639"/>
                  </a:cubicBezTo>
                  <a:cubicBezTo>
                    <a:pt x="2374629" y="251921"/>
                    <a:pt x="2560320" y="227749"/>
                    <a:pt x="2745823" y="229248"/>
                  </a:cubicBezTo>
                  <a:cubicBezTo>
                    <a:pt x="2837076" y="230372"/>
                    <a:pt x="2928516" y="238055"/>
                    <a:pt x="3019206" y="252108"/>
                  </a:cubicBezTo>
                  <a:cubicBezTo>
                    <a:pt x="3109710" y="266724"/>
                    <a:pt x="3199650" y="286773"/>
                    <a:pt x="3288092" y="313006"/>
                  </a:cubicBezTo>
                  <a:cubicBezTo>
                    <a:pt x="3376347" y="339426"/>
                    <a:pt x="3463477" y="370343"/>
                    <a:pt x="3548172" y="407069"/>
                  </a:cubicBezTo>
                  <a:cubicBezTo>
                    <a:pt x="3569345" y="416438"/>
                    <a:pt x="3590519" y="425432"/>
                    <a:pt x="3611505" y="435176"/>
                  </a:cubicBezTo>
                  <a:lnTo>
                    <a:pt x="3674089" y="464968"/>
                  </a:lnTo>
                  <a:lnTo>
                    <a:pt x="3735736" y="496823"/>
                  </a:lnTo>
                  <a:cubicBezTo>
                    <a:pt x="3756160" y="507690"/>
                    <a:pt x="3776397" y="519120"/>
                    <a:pt x="3796634" y="530176"/>
                  </a:cubicBezTo>
                  <a:cubicBezTo>
                    <a:pt x="3957965" y="621054"/>
                    <a:pt x="4110303" y="728046"/>
                    <a:pt x="4251585" y="847405"/>
                  </a:cubicBezTo>
                  <a:cubicBezTo>
                    <a:pt x="4393242" y="966390"/>
                    <a:pt x="4524781" y="1096991"/>
                    <a:pt x="4644515" y="1236775"/>
                  </a:cubicBezTo>
                  <a:cubicBezTo>
                    <a:pt x="4704663" y="1306479"/>
                    <a:pt x="4762375" y="1378057"/>
                    <a:pt x="4816527" y="1451883"/>
                  </a:cubicBezTo>
                  <a:cubicBezTo>
                    <a:pt x="4870679" y="1525897"/>
                    <a:pt x="4922020" y="1601598"/>
                    <a:pt x="4970738" y="1678610"/>
                  </a:cubicBezTo>
                  <a:cubicBezTo>
                    <a:pt x="5067799" y="1833008"/>
                    <a:pt x="5152494" y="1993965"/>
                    <a:pt x="5223885" y="2159232"/>
                  </a:cubicBezTo>
                  <a:cubicBezTo>
                    <a:pt x="5295275" y="2324686"/>
                    <a:pt x="5349615" y="2495199"/>
                    <a:pt x="5395709" y="2666087"/>
                  </a:cubicBezTo>
                  <a:cubicBezTo>
                    <a:pt x="5418757" y="2751718"/>
                    <a:pt x="5440680" y="2837537"/>
                    <a:pt x="5458855" y="2924292"/>
                  </a:cubicBezTo>
                  <a:cubicBezTo>
                    <a:pt x="5477406" y="3011048"/>
                    <a:pt x="5490522" y="3098740"/>
                    <a:pt x="5499142" y="3186995"/>
                  </a:cubicBezTo>
                  <a:cubicBezTo>
                    <a:pt x="5507761" y="3275250"/>
                    <a:pt x="5513944" y="3364254"/>
                    <a:pt x="5516755" y="3454007"/>
                  </a:cubicBezTo>
                  <a:cubicBezTo>
                    <a:pt x="5518629" y="3543761"/>
                    <a:pt x="5516755" y="3634264"/>
                    <a:pt x="5507386" y="372458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C7E50BFD-51AC-4ACE-820C-A285E6672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41478"/>
              <a:ext cx="5953893" cy="6434152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317011 w 5953893"/>
                <a:gd name="connsiteY8" fmla="*/ 3797009 h 6434152"/>
                <a:gd name="connsiteX9" fmla="*/ 5176478 w 5953893"/>
                <a:gd name="connsiteY9" fmla="*/ 4100747 h 6434152"/>
                <a:gd name="connsiteX10" fmla="*/ 4942257 w 5953893"/>
                <a:gd name="connsiteY10" fmla="*/ 4250274 h 6434152"/>
                <a:gd name="connsiteX11" fmla="*/ 4216171 w 5953893"/>
                <a:gd name="connsiteY11" fmla="*/ 4773243 h 6434152"/>
                <a:gd name="connsiteX12" fmla="*/ 3905125 w 5953893"/>
                <a:gd name="connsiteY12" fmla="*/ 5105837 h 6434152"/>
                <a:gd name="connsiteX13" fmla="*/ 3308329 w 5953893"/>
                <a:gd name="connsiteY13" fmla="*/ 5682022 h 6434152"/>
                <a:gd name="connsiteX14" fmla="*/ 2739452 w 5953893"/>
                <a:gd name="connsiteY14" fmla="*/ 5870898 h 6434152"/>
                <a:gd name="connsiteX15" fmla="*/ 1647419 w 5953893"/>
                <a:gd name="connsiteY15" fmla="*/ 5625809 h 6434152"/>
                <a:gd name="connsiteX16" fmla="*/ 781175 w 5953893"/>
                <a:gd name="connsiteY16" fmla="*/ 4960620 h 6434152"/>
                <a:gd name="connsiteX17" fmla="*/ 312545 w 5953893"/>
                <a:gd name="connsiteY17" fmla="*/ 4165205 h 6434152"/>
                <a:gd name="connsiteX18" fmla="*/ 142032 w 5953893"/>
                <a:gd name="connsiteY18" fmla="*/ 3217451 h 6434152"/>
                <a:gd name="connsiteX19" fmla="*/ 347210 w 5953893"/>
                <a:gd name="connsiteY19" fmla="*/ 2181444 h 6434152"/>
                <a:gd name="connsiteX20" fmla="*/ 906155 w 5953893"/>
                <a:gd name="connsiteY20" fmla="*/ 1337497 h 6434152"/>
                <a:gd name="connsiteX21" fmla="*/ 2739265 w 5953893"/>
                <a:gd name="connsiteY21" fmla="*/ 563818 h 6434152"/>
                <a:gd name="connsiteX22" fmla="*/ 3849849 w 5953893"/>
                <a:gd name="connsiteY22" fmla="*/ 881796 h 6434152"/>
                <a:gd name="connsiteX23" fmla="*/ 4834515 w 5953893"/>
                <a:gd name="connsiteY23" fmla="*/ 1742419 h 6434152"/>
                <a:gd name="connsiteX24" fmla="*/ 5325256 w 5953893"/>
                <a:gd name="connsiteY24" fmla="*/ 2742076 h 6434152"/>
                <a:gd name="connsiteX25" fmla="*/ 5317011 w 5953893"/>
                <a:gd name="connsiteY25" fmla="*/ 3797009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317011" y="3797009"/>
                  </a:moveTo>
                  <a:cubicBezTo>
                    <a:pt x="5275976" y="3943538"/>
                    <a:pt x="5228756" y="4045658"/>
                    <a:pt x="5176478" y="4100747"/>
                  </a:cubicBezTo>
                  <a:cubicBezTo>
                    <a:pt x="5131883" y="4147591"/>
                    <a:pt x="5061991" y="4186004"/>
                    <a:pt x="4942257" y="4250274"/>
                  </a:cubicBezTo>
                  <a:cubicBezTo>
                    <a:pt x="4753381" y="4351458"/>
                    <a:pt x="4494613" y="4489929"/>
                    <a:pt x="4216171" y="4773243"/>
                  </a:cubicBezTo>
                  <a:cubicBezTo>
                    <a:pt x="4106555" y="4884733"/>
                    <a:pt x="4004247" y="4997159"/>
                    <a:pt x="3905125" y="5105837"/>
                  </a:cubicBezTo>
                  <a:cubicBezTo>
                    <a:pt x="3701071" y="5329753"/>
                    <a:pt x="3508260" y="5541302"/>
                    <a:pt x="3308329" y="5682022"/>
                  </a:cubicBezTo>
                  <a:cubicBezTo>
                    <a:pt x="3122826" y="5812624"/>
                    <a:pt x="2947441" y="5870898"/>
                    <a:pt x="2739452" y="5870898"/>
                  </a:cubicBezTo>
                  <a:cubicBezTo>
                    <a:pt x="2357765" y="5870898"/>
                    <a:pt x="1990319" y="5788452"/>
                    <a:pt x="1647419" y="5625809"/>
                  </a:cubicBezTo>
                  <a:cubicBezTo>
                    <a:pt x="1319509" y="5470286"/>
                    <a:pt x="1019893" y="5240187"/>
                    <a:pt x="781175" y="4960620"/>
                  </a:cubicBezTo>
                  <a:cubicBezTo>
                    <a:pt x="579370" y="4724151"/>
                    <a:pt x="421598" y="4456576"/>
                    <a:pt x="312545" y="4165205"/>
                  </a:cubicBezTo>
                  <a:cubicBezTo>
                    <a:pt x="199369" y="3863153"/>
                    <a:pt x="142032" y="3544237"/>
                    <a:pt x="142032" y="3217451"/>
                  </a:cubicBezTo>
                  <a:cubicBezTo>
                    <a:pt x="142032" y="2857688"/>
                    <a:pt x="211174" y="2509166"/>
                    <a:pt x="347210" y="2181444"/>
                  </a:cubicBezTo>
                  <a:cubicBezTo>
                    <a:pt x="478561" y="1865339"/>
                    <a:pt x="666688" y="1581275"/>
                    <a:pt x="906155" y="1337497"/>
                  </a:cubicBezTo>
                  <a:cubicBezTo>
                    <a:pt x="1396334" y="838512"/>
                    <a:pt x="2047469" y="563818"/>
                    <a:pt x="2739265" y="563818"/>
                  </a:cubicBezTo>
                  <a:cubicBezTo>
                    <a:pt x="3094157" y="563818"/>
                    <a:pt x="3478280" y="673808"/>
                    <a:pt x="3849849" y="881796"/>
                  </a:cubicBezTo>
                  <a:cubicBezTo>
                    <a:pt x="4226851" y="1092783"/>
                    <a:pt x="4567316" y="1390338"/>
                    <a:pt x="4834515" y="1742419"/>
                  </a:cubicBezTo>
                  <a:cubicBezTo>
                    <a:pt x="5070798" y="2053653"/>
                    <a:pt x="5240374" y="2399363"/>
                    <a:pt x="5325256" y="2742076"/>
                  </a:cubicBezTo>
                  <a:cubicBezTo>
                    <a:pt x="5414634" y="3102964"/>
                    <a:pt x="5411824" y="3458044"/>
                    <a:pt x="5317011" y="379700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A0394888-C50F-41C1-92D4-0E2B4315A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31462"/>
              <a:ext cx="5953893" cy="6444167"/>
            </a:xfrm>
            <a:custGeom>
              <a:avLst/>
              <a:gdLst>
                <a:gd name="connsiteX0" fmla="*/ 2739452 w 5953893"/>
                <a:gd name="connsiteY0" fmla="*/ 0 h 6434152"/>
                <a:gd name="connsiteX1" fmla="*/ 0 w 5953893"/>
                <a:gd name="connsiteY1" fmla="*/ 1610693 h 6434152"/>
                <a:gd name="connsiteX2" fmla="*/ 0 w 5953893"/>
                <a:gd name="connsiteY2" fmla="*/ 4823273 h 6434152"/>
                <a:gd name="connsiteX3" fmla="*/ 352456 w 5953893"/>
                <a:gd name="connsiteY3" fmla="*/ 5326193 h 6434152"/>
                <a:gd name="connsiteX4" fmla="*/ 2739452 w 5953893"/>
                <a:gd name="connsiteY4" fmla="*/ 6434153 h 6434152"/>
                <a:gd name="connsiteX5" fmla="*/ 4618282 w 5953893"/>
                <a:gd name="connsiteY5" fmla="*/ 5167859 h 6434152"/>
                <a:gd name="connsiteX6" fmla="*/ 5860029 w 5953893"/>
                <a:gd name="connsiteY6" fmla="*/ 3948409 h 6434152"/>
                <a:gd name="connsiteX7" fmla="*/ 2739452 w 5953893"/>
                <a:gd name="connsiteY7" fmla="*/ 0 h 6434152"/>
                <a:gd name="connsiteX8" fmla="*/ 5208520 w 5953893"/>
                <a:gd name="connsiteY8" fmla="*/ 3766654 h 6434152"/>
                <a:gd name="connsiteX9" fmla="*/ 5094782 w 5953893"/>
                <a:gd name="connsiteY9" fmla="*/ 4022985 h 6434152"/>
                <a:gd name="connsiteX10" fmla="*/ 4888855 w 5953893"/>
                <a:gd name="connsiteY10" fmla="*/ 4150777 h 6434152"/>
                <a:gd name="connsiteX11" fmla="*/ 4135411 w 5953893"/>
                <a:gd name="connsiteY11" fmla="*/ 4694170 h 6434152"/>
                <a:gd name="connsiteX12" fmla="*/ 3821555 w 5953893"/>
                <a:gd name="connsiteY12" fmla="*/ 5029762 h 6434152"/>
                <a:gd name="connsiteX13" fmla="*/ 2739265 w 5953893"/>
                <a:gd name="connsiteY13" fmla="*/ 5758097 h 6434152"/>
                <a:gd name="connsiteX14" fmla="*/ 1695575 w 5953893"/>
                <a:gd name="connsiteY14" fmla="*/ 5523876 h 6434152"/>
                <a:gd name="connsiteX15" fmla="*/ 866619 w 5953893"/>
                <a:gd name="connsiteY15" fmla="*/ 4887356 h 6434152"/>
                <a:gd name="connsiteX16" fmla="*/ 417851 w 5953893"/>
                <a:gd name="connsiteY16" fmla="*/ 4125481 h 6434152"/>
                <a:gd name="connsiteX17" fmla="*/ 254645 w 5953893"/>
                <a:gd name="connsiteY17" fmla="*/ 3217264 h 6434152"/>
                <a:gd name="connsiteX18" fmla="*/ 451204 w 5953893"/>
                <a:gd name="connsiteY18" fmla="*/ 2224540 h 6434152"/>
                <a:gd name="connsiteX19" fmla="*/ 986540 w 5953893"/>
                <a:gd name="connsiteY19" fmla="*/ 1416383 h 6434152"/>
                <a:gd name="connsiteX20" fmla="*/ 2739452 w 5953893"/>
                <a:gd name="connsiteY20" fmla="*/ 676244 h 6434152"/>
                <a:gd name="connsiteX21" fmla="*/ 3794947 w 5953893"/>
                <a:gd name="connsiteY21" fmla="*/ 979795 h 6434152"/>
                <a:gd name="connsiteX22" fmla="*/ 4744762 w 5953893"/>
                <a:gd name="connsiteY22" fmla="*/ 1810250 h 6434152"/>
                <a:gd name="connsiteX23" fmla="*/ 5215827 w 5953893"/>
                <a:gd name="connsiteY23" fmla="*/ 2768871 h 6434152"/>
                <a:gd name="connsiteX24" fmla="*/ 5208520 w 5953893"/>
                <a:gd name="connsiteY24" fmla="*/ 3766654 h 6434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953893" h="6434152">
                  <a:moveTo>
                    <a:pt x="2739452" y="0"/>
                  </a:moveTo>
                  <a:cubicBezTo>
                    <a:pt x="1568346" y="0"/>
                    <a:pt x="546204" y="647950"/>
                    <a:pt x="0" y="1610693"/>
                  </a:cubicBezTo>
                  <a:lnTo>
                    <a:pt x="0" y="4823273"/>
                  </a:lnTo>
                  <a:cubicBezTo>
                    <a:pt x="101746" y="5002593"/>
                    <a:pt x="219793" y="5171045"/>
                    <a:pt x="352456" y="5326193"/>
                  </a:cubicBezTo>
                  <a:cubicBezTo>
                    <a:pt x="932013" y="6005060"/>
                    <a:pt x="1786453" y="6434153"/>
                    <a:pt x="2739452" y="6434153"/>
                  </a:cubicBezTo>
                  <a:cubicBezTo>
                    <a:pt x="3612442" y="6434153"/>
                    <a:pt x="4046220" y="5750227"/>
                    <a:pt x="4618282" y="5167859"/>
                  </a:cubicBezTo>
                  <a:cubicBezTo>
                    <a:pt x="5190344" y="4585679"/>
                    <a:pt x="5621311" y="4803036"/>
                    <a:pt x="5860029" y="3948409"/>
                  </a:cubicBezTo>
                  <a:cubicBezTo>
                    <a:pt x="6403423" y="2003810"/>
                    <a:pt x="4485244" y="0"/>
                    <a:pt x="2739452" y="0"/>
                  </a:cubicBezTo>
                  <a:close/>
                  <a:moveTo>
                    <a:pt x="5208520" y="3766654"/>
                  </a:moveTo>
                  <a:cubicBezTo>
                    <a:pt x="5173667" y="3891634"/>
                    <a:pt x="5133194" y="3982699"/>
                    <a:pt x="5094782" y="4022985"/>
                  </a:cubicBezTo>
                  <a:cubicBezTo>
                    <a:pt x="5060492" y="4058962"/>
                    <a:pt x="4984792" y="4099435"/>
                    <a:pt x="4888855" y="4150777"/>
                  </a:cubicBezTo>
                  <a:cubicBezTo>
                    <a:pt x="4693420" y="4255333"/>
                    <a:pt x="4426033" y="4398489"/>
                    <a:pt x="4135411" y="4694170"/>
                  </a:cubicBezTo>
                  <a:cubicBezTo>
                    <a:pt x="4024297" y="4807158"/>
                    <a:pt x="3921239" y="4920334"/>
                    <a:pt x="3821555" y="5029762"/>
                  </a:cubicBezTo>
                  <a:cubicBezTo>
                    <a:pt x="3385341" y="5508324"/>
                    <a:pt x="3138940" y="5758097"/>
                    <a:pt x="2739265" y="5758097"/>
                  </a:cubicBezTo>
                  <a:cubicBezTo>
                    <a:pt x="2374442" y="5758097"/>
                    <a:pt x="2023297" y="5679211"/>
                    <a:pt x="1695575" y="5523876"/>
                  </a:cubicBezTo>
                  <a:cubicBezTo>
                    <a:pt x="1381906" y="5375098"/>
                    <a:pt x="1095219" y="5154930"/>
                    <a:pt x="866619" y="4887356"/>
                  </a:cubicBezTo>
                  <a:cubicBezTo>
                    <a:pt x="673246" y="4661005"/>
                    <a:pt x="522220" y="4404673"/>
                    <a:pt x="417851" y="4125481"/>
                  </a:cubicBezTo>
                  <a:cubicBezTo>
                    <a:pt x="309547" y="3836171"/>
                    <a:pt x="254645" y="3530558"/>
                    <a:pt x="254645" y="3217264"/>
                  </a:cubicBezTo>
                  <a:cubicBezTo>
                    <a:pt x="254645" y="2872490"/>
                    <a:pt x="320790" y="2538585"/>
                    <a:pt x="451204" y="2224540"/>
                  </a:cubicBezTo>
                  <a:cubicBezTo>
                    <a:pt x="577121" y="1921739"/>
                    <a:pt x="757191" y="1649855"/>
                    <a:pt x="986540" y="1416383"/>
                  </a:cubicBezTo>
                  <a:cubicBezTo>
                    <a:pt x="1455357" y="939134"/>
                    <a:pt x="2078011" y="676244"/>
                    <a:pt x="2739452" y="676244"/>
                  </a:cubicBezTo>
                  <a:cubicBezTo>
                    <a:pt x="3075232" y="676244"/>
                    <a:pt x="3440243" y="781175"/>
                    <a:pt x="3794947" y="979795"/>
                  </a:cubicBezTo>
                  <a:cubicBezTo>
                    <a:pt x="4158459" y="1183286"/>
                    <a:pt x="4486931" y="1470348"/>
                    <a:pt x="4744762" y="1810250"/>
                  </a:cubicBezTo>
                  <a:cubicBezTo>
                    <a:pt x="4971862" y="2109491"/>
                    <a:pt x="5134693" y="2440961"/>
                    <a:pt x="5215827" y="2768871"/>
                  </a:cubicBezTo>
                  <a:cubicBezTo>
                    <a:pt x="5300334" y="3110834"/>
                    <a:pt x="5297898" y="3446614"/>
                    <a:pt x="5208520" y="376665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 useBgFill="1">
          <p:nvSpPr>
            <p:cNvPr id="12" name="Freeform: Shape 16">
              <a:extLst>
                <a:ext uri="{FF2B5EF4-FFF2-40B4-BE49-F238E27FC236}">
                  <a16:creationId xmlns:a16="http://schemas.microsoft.com/office/drawing/2014/main" id="{F22C906F-48B7-4ABF-B36E-0C0A056A5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3725"/>
              <a:ext cx="5855313" cy="6880645"/>
            </a:xfrm>
            <a:custGeom>
              <a:avLst/>
              <a:gdLst>
                <a:gd name="connsiteX0" fmla="*/ 5855313 w 5855313"/>
                <a:gd name="connsiteY0" fmla="*/ 4717843 h 6880645"/>
                <a:gd name="connsiteX1" fmla="*/ 5855313 w 5855313"/>
                <a:gd name="connsiteY1" fmla="*/ 6880645 h 6880645"/>
                <a:gd name="connsiteX2" fmla="*/ 0 w 5855313"/>
                <a:gd name="connsiteY2" fmla="*/ 6880645 h 6880645"/>
                <a:gd name="connsiteX3" fmla="*/ 0 w 5855313"/>
                <a:gd name="connsiteY3" fmla="*/ 5268859 h 6880645"/>
                <a:gd name="connsiteX4" fmla="*/ 36130 w 5855313"/>
                <a:gd name="connsiteY4" fmla="*/ 5327430 h 6880645"/>
                <a:gd name="connsiteX5" fmla="*/ 2782721 w 5855313"/>
                <a:gd name="connsiteY5" fmla="*/ 6765687 h 6880645"/>
                <a:gd name="connsiteX6" fmla="*/ 5834702 w 5855313"/>
                <a:gd name="connsiteY6" fmla="*/ 4773305 h 6880645"/>
                <a:gd name="connsiteX7" fmla="*/ 9148 w 5855313"/>
                <a:gd name="connsiteY7" fmla="*/ 0 h 6880645"/>
                <a:gd name="connsiteX8" fmla="*/ 5855312 w 5855313"/>
                <a:gd name="connsiteY8" fmla="*/ 0 h 6880645"/>
                <a:gd name="connsiteX9" fmla="*/ 5855312 w 5855313"/>
                <a:gd name="connsiteY9" fmla="*/ 96759 h 6880645"/>
                <a:gd name="connsiteX10" fmla="*/ 5855313 w 5855313"/>
                <a:gd name="connsiteY10" fmla="*/ 96759 h 6880645"/>
                <a:gd name="connsiteX11" fmla="*/ 5855313 w 5855313"/>
                <a:gd name="connsiteY11" fmla="*/ 2289203 h 6880645"/>
                <a:gd name="connsiteX12" fmla="*/ 5834702 w 5855313"/>
                <a:gd name="connsiteY12" fmla="*/ 2233742 h 6880645"/>
                <a:gd name="connsiteX13" fmla="*/ 2782721 w 5855313"/>
                <a:gd name="connsiteY13" fmla="*/ 241359 h 6880645"/>
                <a:gd name="connsiteX14" fmla="*/ 36130 w 5855313"/>
                <a:gd name="connsiteY14" fmla="*/ 1679616 h 6880645"/>
                <a:gd name="connsiteX15" fmla="*/ 0 w 5855313"/>
                <a:gd name="connsiteY15" fmla="*/ 1738187 h 6880645"/>
                <a:gd name="connsiteX16" fmla="*/ 0 w 5855313"/>
                <a:gd name="connsiteY16" fmla="*/ 96759 h 6880645"/>
                <a:gd name="connsiteX17" fmla="*/ 9148 w 5855313"/>
                <a:gd name="connsiteY17" fmla="*/ 96759 h 6880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55313" h="6880645">
                  <a:moveTo>
                    <a:pt x="5855313" y="4717843"/>
                  </a:moveTo>
                  <a:lnTo>
                    <a:pt x="5855313" y="6880645"/>
                  </a:lnTo>
                  <a:lnTo>
                    <a:pt x="0" y="6880645"/>
                  </a:lnTo>
                  <a:lnTo>
                    <a:pt x="0" y="5268859"/>
                  </a:lnTo>
                  <a:lnTo>
                    <a:pt x="36130" y="5327430"/>
                  </a:lnTo>
                  <a:cubicBezTo>
                    <a:pt x="631370" y="6195172"/>
                    <a:pt x="1639396" y="6765687"/>
                    <a:pt x="2782721" y="6765687"/>
                  </a:cubicBezTo>
                  <a:cubicBezTo>
                    <a:pt x="4154711" y="6765687"/>
                    <a:pt x="5331871" y="5944145"/>
                    <a:pt x="5834702" y="4773305"/>
                  </a:cubicBezTo>
                  <a:close/>
                  <a:moveTo>
                    <a:pt x="9148" y="0"/>
                  </a:moveTo>
                  <a:lnTo>
                    <a:pt x="5855312" y="0"/>
                  </a:lnTo>
                  <a:lnTo>
                    <a:pt x="5855312" y="96759"/>
                  </a:lnTo>
                  <a:lnTo>
                    <a:pt x="5855313" y="96759"/>
                  </a:lnTo>
                  <a:lnTo>
                    <a:pt x="5855313" y="2289203"/>
                  </a:lnTo>
                  <a:lnTo>
                    <a:pt x="5834702" y="2233742"/>
                  </a:lnTo>
                  <a:cubicBezTo>
                    <a:pt x="5331871" y="1062902"/>
                    <a:pt x="4154711" y="241359"/>
                    <a:pt x="2782721" y="241359"/>
                  </a:cubicBezTo>
                  <a:cubicBezTo>
                    <a:pt x="1639396" y="241359"/>
                    <a:pt x="631370" y="811875"/>
                    <a:pt x="36130" y="1679616"/>
                  </a:cubicBezTo>
                  <a:lnTo>
                    <a:pt x="0" y="1738187"/>
                  </a:lnTo>
                  <a:lnTo>
                    <a:pt x="0" y="96759"/>
                  </a:lnTo>
                  <a:lnTo>
                    <a:pt x="9148" y="96759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9" name="Freeform: Shape 17">
              <a:extLst>
                <a:ext uri="{FF2B5EF4-FFF2-40B4-BE49-F238E27FC236}">
                  <a16:creationId xmlns:a16="http://schemas.microsoft.com/office/drawing/2014/main" id="{B4ABE2AA-A788-450F-94A8-AED4B698F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9149" y="26370"/>
              <a:ext cx="6254832" cy="6864558"/>
            </a:xfrm>
            <a:custGeom>
              <a:avLst/>
              <a:gdLst>
                <a:gd name="connsiteX0" fmla="*/ 2766060 w 6254832"/>
                <a:gd name="connsiteY0" fmla="*/ 0 h 6864558"/>
                <a:gd name="connsiteX1" fmla="*/ 0 w 6254832"/>
                <a:gd name="connsiteY1" fmla="*/ 1340683 h 6864558"/>
                <a:gd name="connsiteX2" fmla="*/ 0 w 6254832"/>
                <a:gd name="connsiteY2" fmla="*/ 2201306 h 6864558"/>
                <a:gd name="connsiteX3" fmla="*/ 1312 w 6254832"/>
                <a:gd name="connsiteY3" fmla="*/ 2197746 h 6864558"/>
                <a:gd name="connsiteX4" fmla="*/ 612723 w 6254832"/>
                <a:gd name="connsiteY4" fmla="*/ 1201649 h 6864558"/>
                <a:gd name="connsiteX5" fmla="*/ 1571344 w 6254832"/>
                <a:gd name="connsiteY5" fmla="*/ 483245 h 6864558"/>
                <a:gd name="connsiteX6" fmla="*/ 1641235 w 6254832"/>
                <a:gd name="connsiteY6" fmla="*/ 452328 h 6864558"/>
                <a:gd name="connsiteX7" fmla="*/ 1711502 w 6254832"/>
                <a:gd name="connsiteY7" fmla="*/ 422348 h 6864558"/>
                <a:gd name="connsiteX8" fmla="*/ 1783080 w 6254832"/>
                <a:gd name="connsiteY8" fmla="*/ 395178 h 6864558"/>
                <a:gd name="connsiteX9" fmla="*/ 1855220 w 6254832"/>
                <a:gd name="connsiteY9" fmla="*/ 369133 h 6864558"/>
                <a:gd name="connsiteX10" fmla="*/ 1928297 w 6254832"/>
                <a:gd name="connsiteY10" fmla="*/ 345711 h 6864558"/>
                <a:gd name="connsiteX11" fmla="*/ 2001749 w 6254832"/>
                <a:gd name="connsiteY11" fmla="*/ 323600 h 6864558"/>
                <a:gd name="connsiteX12" fmla="*/ 2076138 w 6254832"/>
                <a:gd name="connsiteY12" fmla="*/ 304300 h 6864558"/>
                <a:gd name="connsiteX13" fmla="*/ 2113426 w 6254832"/>
                <a:gd name="connsiteY13" fmla="*/ 294744 h 6864558"/>
                <a:gd name="connsiteX14" fmla="*/ 2132163 w 6254832"/>
                <a:gd name="connsiteY14" fmla="*/ 290060 h 6864558"/>
                <a:gd name="connsiteX15" fmla="*/ 2151089 w 6254832"/>
                <a:gd name="connsiteY15" fmla="*/ 286312 h 6864558"/>
                <a:gd name="connsiteX16" fmla="*/ 2763249 w 6254832"/>
                <a:gd name="connsiteY16" fmla="*/ 218482 h 6864558"/>
                <a:gd name="connsiteX17" fmla="*/ 3372225 w 6254832"/>
                <a:gd name="connsiteY17" fmla="*/ 301302 h 6864558"/>
                <a:gd name="connsiteX18" fmla="*/ 3663596 w 6254832"/>
                <a:gd name="connsiteY18" fmla="*/ 398364 h 6864558"/>
                <a:gd name="connsiteX19" fmla="*/ 3941663 w 6254832"/>
                <a:gd name="connsiteY19" fmla="*/ 526717 h 6864558"/>
                <a:gd name="connsiteX20" fmla="*/ 4204366 w 6254832"/>
                <a:gd name="connsiteY20" fmla="*/ 681678 h 6864558"/>
                <a:gd name="connsiteX21" fmla="*/ 4450018 w 6254832"/>
                <a:gd name="connsiteY21" fmla="*/ 860061 h 6864558"/>
                <a:gd name="connsiteX22" fmla="*/ 4678992 w 6254832"/>
                <a:gd name="connsiteY22" fmla="*/ 1057181 h 6864558"/>
                <a:gd name="connsiteX23" fmla="*/ 4889791 w 6254832"/>
                <a:gd name="connsiteY23" fmla="*/ 1271166 h 6864558"/>
                <a:gd name="connsiteX24" fmla="*/ 5083164 w 6254832"/>
                <a:gd name="connsiteY24" fmla="*/ 1498642 h 6864558"/>
                <a:gd name="connsiteX25" fmla="*/ 5257987 w 6254832"/>
                <a:gd name="connsiteY25" fmla="*/ 1738484 h 6864558"/>
                <a:gd name="connsiteX26" fmla="*/ 5413510 w 6254832"/>
                <a:gd name="connsiteY26" fmla="*/ 1989195 h 6864558"/>
                <a:gd name="connsiteX27" fmla="*/ 5548609 w 6254832"/>
                <a:gd name="connsiteY27" fmla="*/ 2249462 h 6864558"/>
                <a:gd name="connsiteX28" fmla="*/ 5747791 w 6254832"/>
                <a:gd name="connsiteY28" fmla="*/ 2795666 h 6864558"/>
                <a:gd name="connsiteX29" fmla="*/ 5806814 w 6254832"/>
                <a:gd name="connsiteY29" fmla="*/ 3078980 h 6864558"/>
                <a:gd name="connsiteX30" fmla="*/ 5816933 w 6254832"/>
                <a:gd name="connsiteY30" fmla="*/ 3150558 h 6864558"/>
                <a:gd name="connsiteX31" fmla="*/ 5825178 w 6254832"/>
                <a:gd name="connsiteY31" fmla="*/ 3222323 h 6864558"/>
                <a:gd name="connsiteX32" fmla="*/ 5831923 w 6254832"/>
                <a:gd name="connsiteY32" fmla="*/ 3294276 h 6864558"/>
                <a:gd name="connsiteX33" fmla="*/ 5836233 w 6254832"/>
                <a:gd name="connsiteY33" fmla="*/ 3366416 h 6864558"/>
                <a:gd name="connsiteX34" fmla="*/ 5833047 w 6254832"/>
                <a:gd name="connsiteY34" fmla="*/ 3655726 h 6864558"/>
                <a:gd name="connsiteX35" fmla="*/ 5827426 w 6254832"/>
                <a:gd name="connsiteY35" fmla="*/ 3728054 h 6864558"/>
                <a:gd name="connsiteX36" fmla="*/ 5819556 w 6254832"/>
                <a:gd name="connsiteY36" fmla="*/ 3800194 h 6864558"/>
                <a:gd name="connsiteX37" fmla="*/ 5809063 w 6254832"/>
                <a:gd name="connsiteY37" fmla="*/ 3872147 h 6864558"/>
                <a:gd name="connsiteX38" fmla="*/ 5796696 w 6254832"/>
                <a:gd name="connsiteY38" fmla="*/ 3943912 h 6864558"/>
                <a:gd name="connsiteX39" fmla="*/ 5725305 w 6254832"/>
                <a:gd name="connsiteY39" fmla="*/ 4225165 h 6864558"/>
                <a:gd name="connsiteX40" fmla="*/ 5605384 w 6254832"/>
                <a:gd name="connsiteY40" fmla="*/ 4478312 h 6864558"/>
                <a:gd name="connsiteX41" fmla="*/ 5412573 w 6254832"/>
                <a:gd name="connsiteY41" fmla="*/ 4677306 h 6864558"/>
                <a:gd name="connsiteX42" fmla="*/ 5155867 w 6254832"/>
                <a:gd name="connsiteY42" fmla="*/ 4834703 h 6864558"/>
                <a:gd name="connsiteX43" fmla="*/ 4645452 w 6254832"/>
                <a:gd name="connsiteY43" fmla="*/ 5207396 h 6864558"/>
                <a:gd name="connsiteX44" fmla="*/ 4536211 w 6254832"/>
                <a:gd name="connsiteY44" fmla="*/ 5319072 h 6864558"/>
                <a:gd name="connsiteX45" fmla="*/ 4430343 w 6254832"/>
                <a:gd name="connsiteY45" fmla="*/ 5432061 h 6864558"/>
                <a:gd name="connsiteX46" fmla="*/ 4220668 w 6254832"/>
                <a:gd name="connsiteY46" fmla="*/ 5657663 h 6864558"/>
                <a:gd name="connsiteX47" fmla="*/ 4115174 w 6254832"/>
                <a:gd name="connsiteY47" fmla="*/ 5768777 h 6864558"/>
                <a:gd name="connsiteX48" fmla="*/ 4007245 w 6254832"/>
                <a:gd name="connsiteY48" fmla="*/ 5876707 h 6864558"/>
                <a:gd name="connsiteX49" fmla="*/ 3781081 w 6254832"/>
                <a:gd name="connsiteY49" fmla="*/ 6078887 h 6864558"/>
                <a:gd name="connsiteX50" fmla="*/ 3534493 w 6254832"/>
                <a:gd name="connsiteY50" fmla="*/ 6249775 h 6864558"/>
                <a:gd name="connsiteX51" fmla="*/ 3265232 w 6254832"/>
                <a:gd name="connsiteY51" fmla="*/ 6373068 h 6864558"/>
                <a:gd name="connsiteX52" fmla="*/ 3194779 w 6254832"/>
                <a:gd name="connsiteY52" fmla="*/ 6394804 h 6864558"/>
                <a:gd name="connsiteX53" fmla="*/ 3123575 w 6254832"/>
                <a:gd name="connsiteY53" fmla="*/ 6412792 h 6864558"/>
                <a:gd name="connsiteX54" fmla="*/ 3051435 w 6254832"/>
                <a:gd name="connsiteY54" fmla="*/ 6426471 h 6864558"/>
                <a:gd name="connsiteX55" fmla="*/ 2978733 w 6254832"/>
                <a:gd name="connsiteY55" fmla="*/ 6436214 h 6864558"/>
                <a:gd name="connsiteX56" fmla="*/ 2905656 w 6254832"/>
                <a:gd name="connsiteY56" fmla="*/ 6442211 h 6864558"/>
                <a:gd name="connsiteX57" fmla="*/ 2832204 w 6254832"/>
                <a:gd name="connsiteY57" fmla="*/ 6444459 h 6864558"/>
                <a:gd name="connsiteX58" fmla="*/ 2758565 w 6254832"/>
                <a:gd name="connsiteY58" fmla="*/ 6443335 h 6864558"/>
                <a:gd name="connsiteX59" fmla="*/ 2683239 w 6254832"/>
                <a:gd name="connsiteY59" fmla="*/ 6438463 h 6864558"/>
                <a:gd name="connsiteX60" fmla="*/ 2091503 w 6254832"/>
                <a:gd name="connsiteY60" fmla="*/ 6343275 h 6864558"/>
                <a:gd name="connsiteX61" fmla="*/ 1948347 w 6254832"/>
                <a:gd name="connsiteY61" fmla="*/ 6301490 h 6864558"/>
                <a:gd name="connsiteX62" fmla="*/ 1807626 w 6254832"/>
                <a:gd name="connsiteY62" fmla="*/ 6252585 h 6864558"/>
                <a:gd name="connsiteX63" fmla="*/ 1738297 w 6254832"/>
                <a:gd name="connsiteY63" fmla="*/ 6225790 h 6864558"/>
                <a:gd name="connsiteX64" fmla="*/ 1669529 w 6254832"/>
                <a:gd name="connsiteY64" fmla="*/ 6197684 h 6864558"/>
                <a:gd name="connsiteX65" fmla="*/ 1635239 w 6254832"/>
                <a:gd name="connsiteY65" fmla="*/ 6183630 h 6864558"/>
                <a:gd name="connsiteX66" fmla="*/ 1601699 w 6254832"/>
                <a:gd name="connsiteY66" fmla="*/ 6167891 h 6864558"/>
                <a:gd name="connsiteX67" fmla="*/ 1534618 w 6254832"/>
                <a:gd name="connsiteY67" fmla="*/ 6136411 h 6864558"/>
                <a:gd name="connsiteX68" fmla="*/ 592299 w 6254832"/>
                <a:gd name="connsiteY68" fmla="*/ 5443116 h 6864558"/>
                <a:gd name="connsiteX69" fmla="*/ 0 w 6254832"/>
                <a:gd name="connsiteY69" fmla="*/ 4496675 h 6864558"/>
                <a:gd name="connsiteX70" fmla="*/ 0 w 6254832"/>
                <a:gd name="connsiteY70" fmla="*/ 5523875 h 6864558"/>
                <a:gd name="connsiteX71" fmla="*/ 2766060 w 6254832"/>
                <a:gd name="connsiteY71" fmla="*/ 6864559 h 6864558"/>
                <a:gd name="connsiteX72" fmla="*/ 6254833 w 6254832"/>
                <a:gd name="connsiteY72" fmla="*/ 3432373 h 6864558"/>
                <a:gd name="connsiteX73" fmla="*/ 2766060 w 6254832"/>
                <a:gd name="connsiteY73" fmla="*/ 0 h 6864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</a:cxnLst>
              <a:rect l="l" t="t" r="r" b="b"/>
              <a:pathLst>
                <a:path w="6254832" h="6864558">
                  <a:moveTo>
                    <a:pt x="2766060" y="0"/>
                  </a:moveTo>
                  <a:cubicBezTo>
                    <a:pt x="1639549" y="0"/>
                    <a:pt x="637831" y="525405"/>
                    <a:pt x="0" y="1340683"/>
                  </a:cubicBezTo>
                  <a:lnTo>
                    <a:pt x="0" y="2201306"/>
                  </a:lnTo>
                  <a:cubicBezTo>
                    <a:pt x="375" y="2200181"/>
                    <a:pt x="937" y="2198870"/>
                    <a:pt x="1312" y="2197746"/>
                  </a:cubicBezTo>
                  <a:cubicBezTo>
                    <a:pt x="142969" y="1837045"/>
                    <a:pt x="347959" y="1497143"/>
                    <a:pt x="612723" y="1201649"/>
                  </a:cubicBezTo>
                  <a:cubicBezTo>
                    <a:pt x="876550" y="906155"/>
                    <a:pt x="1201836" y="655258"/>
                    <a:pt x="1571344" y="483245"/>
                  </a:cubicBezTo>
                  <a:lnTo>
                    <a:pt x="1641235" y="452328"/>
                  </a:lnTo>
                  <a:cubicBezTo>
                    <a:pt x="1664658" y="442210"/>
                    <a:pt x="1687518" y="430967"/>
                    <a:pt x="1711502" y="422348"/>
                  </a:cubicBezTo>
                  <a:lnTo>
                    <a:pt x="1783080" y="395178"/>
                  </a:lnTo>
                  <a:cubicBezTo>
                    <a:pt x="1807064" y="386372"/>
                    <a:pt x="1830674" y="376441"/>
                    <a:pt x="1855220" y="369133"/>
                  </a:cubicBezTo>
                  <a:lnTo>
                    <a:pt x="1928297" y="345711"/>
                  </a:lnTo>
                  <a:cubicBezTo>
                    <a:pt x="1952656" y="338028"/>
                    <a:pt x="1976828" y="329409"/>
                    <a:pt x="2001749" y="323600"/>
                  </a:cubicBezTo>
                  <a:lnTo>
                    <a:pt x="2076138" y="304300"/>
                  </a:lnTo>
                  <a:lnTo>
                    <a:pt x="2113426" y="294744"/>
                  </a:lnTo>
                  <a:lnTo>
                    <a:pt x="2132163" y="290060"/>
                  </a:lnTo>
                  <a:lnTo>
                    <a:pt x="2151089" y="286312"/>
                  </a:lnTo>
                  <a:cubicBezTo>
                    <a:pt x="2351395" y="241716"/>
                    <a:pt x="2557322" y="219044"/>
                    <a:pt x="2763249" y="218482"/>
                  </a:cubicBezTo>
                  <a:cubicBezTo>
                    <a:pt x="2968802" y="218294"/>
                    <a:pt x="3174167" y="247900"/>
                    <a:pt x="3372225" y="301302"/>
                  </a:cubicBezTo>
                  <a:cubicBezTo>
                    <a:pt x="3471347" y="327910"/>
                    <a:pt x="3568596" y="360513"/>
                    <a:pt x="3663596" y="398364"/>
                  </a:cubicBezTo>
                  <a:cubicBezTo>
                    <a:pt x="3758784" y="435652"/>
                    <a:pt x="3851348" y="479311"/>
                    <a:pt x="3941663" y="526717"/>
                  </a:cubicBezTo>
                  <a:cubicBezTo>
                    <a:pt x="4031979" y="573936"/>
                    <a:pt x="4119297" y="626402"/>
                    <a:pt x="4204366" y="681678"/>
                  </a:cubicBezTo>
                  <a:cubicBezTo>
                    <a:pt x="4289060" y="737516"/>
                    <a:pt x="4370944" y="797289"/>
                    <a:pt x="4450018" y="860061"/>
                  </a:cubicBezTo>
                  <a:cubicBezTo>
                    <a:pt x="4529091" y="922832"/>
                    <a:pt x="4605540" y="988601"/>
                    <a:pt x="4678992" y="1057181"/>
                  </a:cubicBezTo>
                  <a:cubicBezTo>
                    <a:pt x="4752444" y="1125574"/>
                    <a:pt x="4822335" y="1197527"/>
                    <a:pt x="4889791" y="1271166"/>
                  </a:cubicBezTo>
                  <a:cubicBezTo>
                    <a:pt x="4957247" y="1344805"/>
                    <a:pt x="5021705" y="1420693"/>
                    <a:pt x="5083164" y="1498642"/>
                  </a:cubicBezTo>
                  <a:cubicBezTo>
                    <a:pt x="5144062" y="1576965"/>
                    <a:pt x="5202899" y="1656601"/>
                    <a:pt x="5257987" y="1738484"/>
                  </a:cubicBezTo>
                  <a:cubicBezTo>
                    <a:pt x="5313076" y="1820368"/>
                    <a:pt x="5365354" y="1903751"/>
                    <a:pt x="5413510" y="1989195"/>
                  </a:cubicBezTo>
                  <a:cubicBezTo>
                    <a:pt x="5462041" y="2074451"/>
                    <a:pt x="5507011" y="2161207"/>
                    <a:pt x="5548609" y="2249462"/>
                  </a:cubicBezTo>
                  <a:cubicBezTo>
                    <a:pt x="5631430" y="2426158"/>
                    <a:pt x="5698323" y="2608851"/>
                    <a:pt x="5747791" y="2795666"/>
                  </a:cubicBezTo>
                  <a:cubicBezTo>
                    <a:pt x="5771963" y="2889167"/>
                    <a:pt x="5791825" y="2983792"/>
                    <a:pt x="5806814" y="3078980"/>
                  </a:cubicBezTo>
                  <a:cubicBezTo>
                    <a:pt x="5810562" y="3102777"/>
                    <a:pt x="5814497" y="3126574"/>
                    <a:pt x="5816933" y="3150558"/>
                  </a:cubicBezTo>
                  <a:cubicBezTo>
                    <a:pt x="5819556" y="3174542"/>
                    <a:pt x="5823304" y="3198339"/>
                    <a:pt x="5825178" y="3222323"/>
                  </a:cubicBezTo>
                  <a:cubicBezTo>
                    <a:pt x="5827426" y="3246308"/>
                    <a:pt x="5830050" y="3270292"/>
                    <a:pt x="5831923" y="3294276"/>
                  </a:cubicBezTo>
                  <a:lnTo>
                    <a:pt x="5836233" y="3366416"/>
                  </a:lnTo>
                  <a:cubicBezTo>
                    <a:pt x="5839981" y="3462728"/>
                    <a:pt x="5839981" y="3559227"/>
                    <a:pt x="5833047" y="3655726"/>
                  </a:cubicBezTo>
                  <a:cubicBezTo>
                    <a:pt x="5830986" y="3679711"/>
                    <a:pt x="5830237" y="3704069"/>
                    <a:pt x="5827426" y="3728054"/>
                  </a:cubicBezTo>
                  <a:lnTo>
                    <a:pt x="5819556" y="3800194"/>
                  </a:lnTo>
                  <a:lnTo>
                    <a:pt x="5809063" y="3872147"/>
                  </a:lnTo>
                  <a:cubicBezTo>
                    <a:pt x="5805690" y="3896131"/>
                    <a:pt x="5800818" y="3919928"/>
                    <a:pt x="5796696" y="3943912"/>
                  </a:cubicBezTo>
                  <a:cubicBezTo>
                    <a:pt x="5778708" y="4039287"/>
                    <a:pt x="5755848" y="4134662"/>
                    <a:pt x="5725305" y="4225165"/>
                  </a:cubicBezTo>
                  <a:cubicBezTo>
                    <a:pt x="5694763" y="4315669"/>
                    <a:pt x="5656726" y="4402237"/>
                    <a:pt x="5605384" y="4478312"/>
                  </a:cubicBezTo>
                  <a:cubicBezTo>
                    <a:pt x="5554980" y="4555324"/>
                    <a:pt x="5489960" y="4620718"/>
                    <a:pt x="5412573" y="4677306"/>
                  </a:cubicBezTo>
                  <a:cubicBezTo>
                    <a:pt x="5335374" y="4734269"/>
                    <a:pt x="5245995" y="4782987"/>
                    <a:pt x="5155867" y="4834703"/>
                  </a:cubicBezTo>
                  <a:cubicBezTo>
                    <a:pt x="4973924" y="4936261"/>
                    <a:pt x="4794791" y="5058806"/>
                    <a:pt x="4645452" y="5207396"/>
                  </a:cubicBezTo>
                  <a:cubicBezTo>
                    <a:pt x="4607414" y="5244497"/>
                    <a:pt x="4571813" y="5281597"/>
                    <a:pt x="4536211" y="5319072"/>
                  </a:cubicBezTo>
                  <a:lnTo>
                    <a:pt x="4430343" y="5432061"/>
                  </a:lnTo>
                  <a:cubicBezTo>
                    <a:pt x="4360264" y="5507574"/>
                    <a:pt x="4290934" y="5583087"/>
                    <a:pt x="4220668" y="5657663"/>
                  </a:cubicBezTo>
                  <a:cubicBezTo>
                    <a:pt x="4185628" y="5694951"/>
                    <a:pt x="4150589" y="5732052"/>
                    <a:pt x="4115174" y="5768777"/>
                  </a:cubicBezTo>
                  <a:cubicBezTo>
                    <a:pt x="4079573" y="5805316"/>
                    <a:pt x="4043597" y="5841292"/>
                    <a:pt x="4007245" y="5876707"/>
                  </a:cubicBezTo>
                  <a:cubicBezTo>
                    <a:pt x="3934543" y="5947723"/>
                    <a:pt x="3859405" y="6015740"/>
                    <a:pt x="3781081" y="6078887"/>
                  </a:cubicBezTo>
                  <a:cubicBezTo>
                    <a:pt x="3702945" y="6142220"/>
                    <a:pt x="3620312" y="6199557"/>
                    <a:pt x="3534493" y="6249775"/>
                  </a:cubicBezTo>
                  <a:cubicBezTo>
                    <a:pt x="3448300" y="6299429"/>
                    <a:pt x="3358359" y="6341589"/>
                    <a:pt x="3265232" y="6373068"/>
                  </a:cubicBezTo>
                  <a:cubicBezTo>
                    <a:pt x="3241998" y="6381313"/>
                    <a:pt x="3218201" y="6387497"/>
                    <a:pt x="3194779" y="6394804"/>
                  </a:cubicBezTo>
                  <a:cubicBezTo>
                    <a:pt x="3171169" y="6401175"/>
                    <a:pt x="3147185" y="6406797"/>
                    <a:pt x="3123575" y="6412792"/>
                  </a:cubicBezTo>
                  <a:cubicBezTo>
                    <a:pt x="3099404" y="6417477"/>
                    <a:pt x="3075420" y="6422161"/>
                    <a:pt x="3051435" y="6426471"/>
                  </a:cubicBezTo>
                  <a:cubicBezTo>
                    <a:pt x="3027076" y="6429657"/>
                    <a:pt x="3002904" y="6433591"/>
                    <a:pt x="2978733" y="6436214"/>
                  </a:cubicBezTo>
                  <a:cubicBezTo>
                    <a:pt x="2954374" y="6438088"/>
                    <a:pt x="2930015" y="6440899"/>
                    <a:pt x="2905656" y="6442211"/>
                  </a:cubicBezTo>
                  <a:cubicBezTo>
                    <a:pt x="2881109" y="6442960"/>
                    <a:pt x="2856751" y="6444272"/>
                    <a:pt x="2832204" y="6444459"/>
                  </a:cubicBezTo>
                  <a:cubicBezTo>
                    <a:pt x="2807658" y="6444084"/>
                    <a:pt x="2783298" y="6444084"/>
                    <a:pt x="2758565" y="6443335"/>
                  </a:cubicBezTo>
                  <a:lnTo>
                    <a:pt x="2683239" y="6438463"/>
                  </a:lnTo>
                  <a:cubicBezTo>
                    <a:pt x="2482559" y="6425909"/>
                    <a:pt x="2284126" y="6393492"/>
                    <a:pt x="2091503" y="6343275"/>
                  </a:cubicBezTo>
                  <a:lnTo>
                    <a:pt x="1948347" y="6301490"/>
                  </a:lnTo>
                  <a:cubicBezTo>
                    <a:pt x="1901127" y="6286126"/>
                    <a:pt x="1854658" y="6268699"/>
                    <a:pt x="1807626" y="6252585"/>
                  </a:cubicBezTo>
                  <a:cubicBezTo>
                    <a:pt x="1784017" y="6245090"/>
                    <a:pt x="1761344" y="6234972"/>
                    <a:pt x="1738297" y="6225790"/>
                  </a:cubicBezTo>
                  <a:lnTo>
                    <a:pt x="1669529" y="6197684"/>
                  </a:lnTo>
                  <a:lnTo>
                    <a:pt x="1635239" y="6183630"/>
                  </a:lnTo>
                  <a:lnTo>
                    <a:pt x="1601699" y="6167891"/>
                  </a:lnTo>
                  <a:lnTo>
                    <a:pt x="1534618" y="6136411"/>
                  </a:lnTo>
                  <a:cubicBezTo>
                    <a:pt x="1179164" y="5964961"/>
                    <a:pt x="857250" y="5729616"/>
                    <a:pt x="592299" y="5443116"/>
                  </a:cubicBezTo>
                  <a:cubicBezTo>
                    <a:pt x="336904" y="5166173"/>
                    <a:pt x="137160" y="4842573"/>
                    <a:pt x="0" y="4496675"/>
                  </a:cubicBezTo>
                  <a:lnTo>
                    <a:pt x="0" y="5523875"/>
                  </a:lnTo>
                  <a:cubicBezTo>
                    <a:pt x="637831" y="6338966"/>
                    <a:pt x="1639549" y="6864559"/>
                    <a:pt x="2766060" y="6864559"/>
                  </a:cubicBezTo>
                  <a:cubicBezTo>
                    <a:pt x="4692858" y="6864559"/>
                    <a:pt x="6254833" y="5327879"/>
                    <a:pt x="6254833" y="3432373"/>
                  </a:cubicBezTo>
                  <a:cubicBezTo>
                    <a:pt x="6254833" y="1536679"/>
                    <a:pt x="4692858" y="0"/>
                    <a:pt x="2766060" y="0"/>
                  </a:cubicBezTo>
                  <a:close/>
                </a:path>
              </a:pathLst>
            </a:custGeom>
            <a:ln w="187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EB41AF93-E728-49C5-BC39-91D31D11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chemeClr val="tx2"/>
                </a:solidFill>
              </a:rPr>
              <a:t>Funzionalità</a:t>
            </a:r>
            <a:r>
              <a:rPr lang="en-US" sz="3600" dirty="0">
                <a:solidFill>
                  <a:schemeClr val="tx2"/>
                </a:solidFill>
              </a:rPr>
              <a:t> </a:t>
            </a:r>
            <a:r>
              <a:rPr lang="en-US" sz="3600" dirty="0" err="1">
                <a:solidFill>
                  <a:schemeClr val="tx2"/>
                </a:solidFill>
              </a:rPr>
              <a:t>principali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AFAC642-2353-D096-0CB7-233AEB574ECC}"/>
              </a:ext>
            </a:extLst>
          </p:cNvPr>
          <p:cNvSpPr txBox="1"/>
          <p:nvPr/>
        </p:nvSpPr>
        <p:spPr>
          <a:xfrm>
            <a:off x="9873113" y="4102718"/>
            <a:ext cx="1195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it-IT" sz="1100" dirty="0"/>
              <a:t>gestione versioni direttamente dall’interfaccia </a:t>
            </a:r>
            <a:br>
              <a:rPr lang="it-IT" sz="1100" dirty="0"/>
            </a:br>
            <a:r>
              <a:rPr lang="it-IT" sz="1100" dirty="0"/>
              <a:t>(</a:t>
            </a:r>
            <a:r>
              <a:rPr lang="it-IT" sz="1100" dirty="0" err="1"/>
              <a:t>commit</a:t>
            </a:r>
            <a:r>
              <a:rPr lang="it-IT" sz="1100" dirty="0"/>
              <a:t>, </a:t>
            </a:r>
            <a:r>
              <a:rPr lang="it-IT" sz="1100" dirty="0" err="1"/>
              <a:t>push</a:t>
            </a:r>
            <a:r>
              <a:rPr lang="it-IT" sz="1100" dirty="0"/>
              <a:t>, </a:t>
            </a:r>
            <a:r>
              <a:rPr lang="it-IT" sz="1100" dirty="0" err="1"/>
              <a:t>branch</a:t>
            </a:r>
            <a:r>
              <a:rPr lang="it-IT" sz="1100" dirty="0"/>
              <a:t>, merge).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EACFBD88-A12C-E4F5-3714-33EF9D20A2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415649"/>
              </p:ext>
            </p:extLst>
          </p:nvPr>
        </p:nvGraphicFramePr>
        <p:xfrm>
          <a:off x="6090574" y="2415756"/>
          <a:ext cx="4977578" cy="3492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63433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5BFF681F-902E-688D-BE1C-19E730F9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Confronto</a:t>
            </a:r>
            <a:r>
              <a:rPr lang="fr-CH" dirty="0"/>
              <a:t> con </a:t>
            </a:r>
            <a:r>
              <a:rPr lang="fr-CH" dirty="0" err="1"/>
              <a:t>altri</a:t>
            </a:r>
            <a:r>
              <a:rPr lang="fr-CH" dirty="0"/>
              <a:t> IDE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182D6A1-66F6-17D8-F2FE-ACDA20F33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685926"/>
            <a:ext cx="3560196" cy="823912"/>
          </a:xfrm>
        </p:spPr>
        <p:txBody>
          <a:bodyPr/>
          <a:lstStyle/>
          <a:p>
            <a:r>
              <a:rPr lang="fr-CH" dirty="0"/>
              <a:t>Eclipse</a:t>
            </a:r>
            <a:endParaRPr lang="it-IT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CAFAACB-128D-C01B-0CF5-8BFFB5ECD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415340" cy="3684588"/>
          </a:xfrm>
        </p:spPr>
        <p:txBody>
          <a:bodyPr>
            <a:normAutofit/>
          </a:bodyPr>
          <a:lstStyle/>
          <a:p>
            <a:r>
              <a:rPr lang="fr-CH" sz="2000" dirty="0"/>
              <a:t>Molto </a:t>
            </a:r>
            <a:r>
              <a:rPr lang="fr-CH" sz="2000" dirty="0" err="1"/>
              <a:t>diffuso</a:t>
            </a:r>
            <a:r>
              <a:rPr lang="fr-CH" sz="2000" dirty="0"/>
              <a:t>.</a:t>
            </a:r>
          </a:p>
          <a:p>
            <a:r>
              <a:rPr lang="fr-CH" sz="2000" dirty="0" err="1"/>
              <a:t>Gratuito</a:t>
            </a:r>
            <a:r>
              <a:rPr lang="fr-CH" sz="2000" dirty="0"/>
              <a:t>.</a:t>
            </a:r>
          </a:p>
          <a:p>
            <a:r>
              <a:rPr lang="fr-CH" sz="2000" dirty="0" err="1"/>
              <a:t>Ricco</a:t>
            </a:r>
            <a:r>
              <a:rPr lang="fr-CH" sz="2000" dirty="0"/>
              <a:t> di plugin.</a:t>
            </a:r>
          </a:p>
          <a:p>
            <a:r>
              <a:rPr lang="fr-CH" sz="2000" dirty="0" err="1"/>
              <a:t>Interfaccia</a:t>
            </a:r>
            <a:r>
              <a:rPr lang="fr-CH" sz="2000" dirty="0"/>
              <a:t> </a:t>
            </a:r>
            <a:r>
              <a:rPr lang="fr-CH" sz="2000" dirty="0" err="1"/>
              <a:t>meno</a:t>
            </a:r>
            <a:r>
              <a:rPr lang="fr-CH" sz="2000" dirty="0"/>
              <a:t> </a:t>
            </a:r>
            <a:r>
              <a:rPr lang="fr-CH" sz="2000" dirty="0" err="1"/>
              <a:t>intuitiva</a:t>
            </a:r>
            <a:r>
              <a:rPr lang="fr-CH" sz="2000" dirty="0"/>
              <a:t>.</a:t>
            </a:r>
          </a:p>
          <a:p>
            <a:endParaRPr lang="it-IT" sz="2000" dirty="0"/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06C9C132-6B1C-8E20-DCC0-6A925BFA4253}"/>
              </a:ext>
            </a:extLst>
          </p:cNvPr>
          <p:cNvSpPr txBox="1">
            <a:spLocks/>
          </p:cNvSpPr>
          <p:nvPr/>
        </p:nvSpPr>
        <p:spPr>
          <a:xfrm>
            <a:off x="4261483" y="2502340"/>
            <a:ext cx="3530532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2000" dirty="0"/>
              <a:t>Semplice e </a:t>
            </a:r>
            <a:r>
              <a:rPr lang="fr-CH" sz="2000" dirty="0" err="1"/>
              <a:t>immediato</a:t>
            </a:r>
            <a:r>
              <a:rPr lang="fr-CH" sz="2000" dirty="0"/>
              <a:t>.</a:t>
            </a:r>
          </a:p>
          <a:p>
            <a:r>
              <a:rPr lang="fr-CH" sz="2000" dirty="0"/>
              <a:t>Poco </a:t>
            </a:r>
            <a:r>
              <a:rPr lang="fr-CH" sz="2000" dirty="0" err="1"/>
              <a:t>aggiornato</a:t>
            </a:r>
            <a:r>
              <a:rPr lang="fr-CH" sz="2000" dirty="0"/>
              <a:t>.</a:t>
            </a:r>
          </a:p>
          <a:p>
            <a:r>
              <a:rPr lang="fr-CH" sz="2000" dirty="0" err="1"/>
              <a:t>Meno</a:t>
            </a:r>
            <a:r>
              <a:rPr lang="fr-CH" sz="2000" dirty="0"/>
              <a:t> </a:t>
            </a:r>
            <a:r>
              <a:rPr lang="fr-CH" sz="2000" dirty="0" err="1"/>
              <a:t>estensioni</a:t>
            </a:r>
            <a:r>
              <a:rPr lang="fr-CH" sz="2000" dirty="0"/>
              <a:t>.</a:t>
            </a:r>
          </a:p>
          <a:p>
            <a:endParaRPr lang="it-IT" sz="2000" dirty="0"/>
          </a:p>
        </p:txBody>
      </p:sp>
      <p:sp>
        <p:nvSpPr>
          <p:cNvPr id="10" name="Segnaposto contenuto 5">
            <a:extLst>
              <a:ext uri="{FF2B5EF4-FFF2-40B4-BE49-F238E27FC236}">
                <a16:creationId xmlns:a16="http://schemas.microsoft.com/office/drawing/2014/main" id="{2563BC32-C008-8A5D-B122-AAF7747BB73D}"/>
              </a:ext>
            </a:extLst>
          </p:cNvPr>
          <p:cNvSpPr txBox="1">
            <a:spLocks/>
          </p:cNvSpPr>
          <p:nvPr/>
        </p:nvSpPr>
        <p:spPr>
          <a:xfrm>
            <a:off x="7792015" y="2509838"/>
            <a:ext cx="3560196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sz="2000" dirty="0"/>
              <a:t>Più </a:t>
            </a:r>
            <a:r>
              <a:rPr lang="fr-CH" sz="2000" dirty="0" err="1"/>
              <a:t>moderno</a:t>
            </a:r>
            <a:r>
              <a:rPr lang="fr-CH" sz="2000" dirty="0"/>
              <a:t>.</a:t>
            </a:r>
          </a:p>
          <a:p>
            <a:r>
              <a:rPr lang="fr-CH" sz="2000" dirty="0" err="1"/>
              <a:t>Intuitivo</a:t>
            </a:r>
            <a:r>
              <a:rPr lang="fr-CH" sz="2000" dirty="0"/>
              <a:t>.</a:t>
            </a:r>
          </a:p>
          <a:p>
            <a:r>
              <a:rPr lang="fr-CH" sz="2000" dirty="0"/>
              <a:t>Forte su </a:t>
            </a:r>
            <a:r>
              <a:rPr lang="fr-CH" sz="2000" dirty="0" err="1"/>
              <a:t>produttività</a:t>
            </a:r>
            <a:r>
              <a:rPr lang="fr-CH" sz="2000" dirty="0"/>
              <a:t>.</a:t>
            </a:r>
          </a:p>
          <a:p>
            <a:r>
              <a:rPr lang="fr-CH" sz="2000" dirty="0" err="1"/>
              <a:t>Supporto</a:t>
            </a:r>
            <a:r>
              <a:rPr lang="fr-CH" sz="2000" dirty="0"/>
              <a:t> </a:t>
            </a:r>
            <a:r>
              <a:rPr lang="fr-CH" sz="2000" dirty="0" err="1"/>
              <a:t>enterprise</a:t>
            </a:r>
            <a:r>
              <a:rPr lang="fr-CH" sz="2000" dirty="0"/>
              <a:t>.</a:t>
            </a:r>
          </a:p>
        </p:txBody>
      </p:sp>
      <p:sp>
        <p:nvSpPr>
          <p:cNvPr id="11" name="Segnaposto testo 4">
            <a:extLst>
              <a:ext uri="{FF2B5EF4-FFF2-40B4-BE49-F238E27FC236}">
                <a16:creationId xmlns:a16="http://schemas.microsoft.com/office/drawing/2014/main" id="{8A65D4BB-FF8C-C59D-C610-8CEB0C297D3D}"/>
              </a:ext>
            </a:extLst>
          </p:cNvPr>
          <p:cNvSpPr txBox="1">
            <a:spLocks/>
          </p:cNvSpPr>
          <p:nvPr/>
        </p:nvSpPr>
        <p:spPr>
          <a:xfrm>
            <a:off x="4261483" y="1685926"/>
            <a:ext cx="356019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/>
              <a:t>NetBeans</a:t>
            </a:r>
            <a:endParaRPr lang="it-IT" dirty="0"/>
          </a:p>
        </p:txBody>
      </p:sp>
      <p:sp>
        <p:nvSpPr>
          <p:cNvPr id="12" name="Segnaposto testo 4">
            <a:extLst>
              <a:ext uri="{FF2B5EF4-FFF2-40B4-BE49-F238E27FC236}">
                <a16:creationId xmlns:a16="http://schemas.microsoft.com/office/drawing/2014/main" id="{82713C92-768B-680A-F5DF-2E1A69F7712E}"/>
              </a:ext>
            </a:extLst>
          </p:cNvPr>
          <p:cNvSpPr txBox="1">
            <a:spLocks/>
          </p:cNvSpPr>
          <p:nvPr/>
        </p:nvSpPr>
        <p:spPr>
          <a:xfrm>
            <a:off x="7777183" y="1678428"/>
            <a:ext cx="3560196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CH" dirty="0" err="1"/>
              <a:t>IntelliJ</a:t>
            </a:r>
            <a:r>
              <a:rPr lang="fr-CH" dirty="0"/>
              <a:t> IDEA</a:t>
            </a: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4F97AEF-2CE9-A2A8-1936-12EB52EBDA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8721142" y="4343432"/>
            <a:ext cx="1672277" cy="167227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EBF6E078-0698-8F56-39EA-F3AA98D6CEC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689876" y="4352132"/>
            <a:ext cx="1712287" cy="170758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12FBEDA0-E4F4-24D3-2D72-6DCCE8F033A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5196098" y="4167129"/>
            <a:ext cx="1742951" cy="200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78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2E2665A-F659-23A1-ADB4-BE9A475DE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0760" y="793901"/>
            <a:ext cx="4977976" cy="1454051"/>
          </a:xfrm>
        </p:spPr>
        <p:txBody>
          <a:bodyPr>
            <a:normAutofit/>
          </a:bodyPr>
          <a:lstStyle/>
          <a:p>
            <a:r>
              <a:rPr lang="fr-CH" sz="3600" dirty="0" err="1">
                <a:solidFill>
                  <a:schemeClr val="tx2"/>
                </a:solidFill>
              </a:rPr>
              <a:t>Esperienza</a:t>
            </a:r>
            <a:r>
              <a:rPr lang="fr-CH" sz="3600" dirty="0">
                <a:solidFill>
                  <a:schemeClr val="tx2"/>
                </a:solidFill>
              </a:rPr>
              <a:t> d’</a:t>
            </a:r>
            <a:r>
              <a:rPr lang="fr-CH" sz="3600" dirty="0" err="1">
                <a:solidFill>
                  <a:schemeClr val="tx2"/>
                </a:solidFill>
              </a:rPr>
              <a:t>uso</a:t>
            </a:r>
            <a:endParaRPr lang="it-IT" sz="3600" dirty="0">
              <a:solidFill>
                <a:schemeClr val="tx2"/>
              </a:solidFill>
            </a:endParaRPr>
          </a:p>
        </p:txBody>
      </p:sp>
      <p:pic>
        <p:nvPicPr>
          <p:cNvPr id="7" name="Graphic 6" descr="Map compass">
            <a:extLst>
              <a:ext uri="{FF2B5EF4-FFF2-40B4-BE49-F238E27FC236}">
                <a16:creationId xmlns:a16="http://schemas.microsoft.com/office/drawing/2014/main" id="{35BFB631-AC0E-7F24-2A1A-6F7518141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18" name="Segnaposto contenuto 2">
            <a:extLst>
              <a:ext uri="{FF2B5EF4-FFF2-40B4-BE49-F238E27FC236}">
                <a16:creationId xmlns:a16="http://schemas.microsoft.com/office/drawing/2014/main" id="{21B4DEFC-2EDB-332E-0763-6A227A77A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760" y="1941848"/>
            <a:ext cx="3710400" cy="3639289"/>
          </a:xfrm>
        </p:spPr>
        <p:txBody>
          <a:bodyPr anchor="ctr">
            <a:normAutofit/>
          </a:bodyPr>
          <a:lstStyle/>
          <a:p>
            <a:r>
              <a:rPr lang="fr-CH" sz="1800" dirty="0">
                <a:solidFill>
                  <a:schemeClr val="tx2"/>
                </a:solidFill>
              </a:rPr>
              <a:t>Prime </a:t>
            </a:r>
            <a:r>
              <a:rPr lang="fr-CH" sz="1800" dirty="0" err="1">
                <a:solidFill>
                  <a:schemeClr val="tx2"/>
                </a:solidFill>
              </a:rPr>
              <a:t>impressioni</a:t>
            </a:r>
            <a:r>
              <a:rPr lang="fr-CH" sz="1800" dirty="0">
                <a:solidFill>
                  <a:schemeClr val="tx2"/>
                </a:solidFill>
              </a:rPr>
              <a:t>.</a:t>
            </a:r>
          </a:p>
          <a:p>
            <a:r>
              <a:rPr lang="fr-CH" sz="1800" dirty="0">
                <a:solidFill>
                  <a:schemeClr val="tx2"/>
                </a:solidFill>
              </a:rPr>
              <a:t>Cosa è </a:t>
            </a:r>
            <a:r>
              <a:rPr lang="fr-CH" sz="1800" dirty="0" err="1">
                <a:solidFill>
                  <a:schemeClr val="tx2"/>
                </a:solidFill>
              </a:rPr>
              <a:t>intuitivo</a:t>
            </a:r>
            <a:r>
              <a:rPr lang="fr-CH" sz="1800" dirty="0">
                <a:solidFill>
                  <a:schemeClr val="tx2"/>
                </a:solidFill>
              </a:rPr>
              <a:t>.</a:t>
            </a:r>
          </a:p>
          <a:p>
            <a:r>
              <a:rPr lang="fr-CH" sz="1800" dirty="0">
                <a:solidFill>
                  <a:schemeClr val="tx2"/>
                </a:solidFill>
              </a:rPr>
              <a:t>Cosa è </a:t>
            </a:r>
            <a:r>
              <a:rPr lang="fr-CH" sz="1800" dirty="0" err="1">
                <a:solidFill>
                  <a:schemeClr val="tx2"/>
                </a:solidFill>
              </a:rPr>
              <a:t>complesso</a:t>
            </a:r>
            <a:r>
              <a:rPr lang="fr-CH" sz="1800" dirty="0">
                <a:solidFill>
                  <a:schemeClr val="tx2"/>
                </a:solidFill>
              </a:rPr>
              <a:t>.</a:t>
            </a:r>
          </a:p>
          <a:p>
            <a:endParaRPr lang="fr-CH" sz="1800" dirty="0">
              <a:solidFill>
                <a:schemeClr val="tx2"/>
              </a:solidFill>
            </a:endParaRPr>
          </a:p>
          <a:p>
            <a:endParaRPr lang="fr-CH" sz="1800" dirty="0">
              <a:solidFill>
                <a:schemeClr val="tx2"/>
              </a:solidFill>
            </a:endParaRPr>
          </a:p>
          <a:p>
            <a:r>
              <a:rPr lang="fr-CH" sz="1800" dirty="0" err="1">
                <a:solidFill>
                  <a:schemeClr val="tx2"/>
                </a:solidFill>
              </a:rPr>
              <a:t>Riflessioni</a:t>
            </a:r>
            <a:r>
              <a:rPr lang="fr-CH" sz="1800" dirty="0">
                <a:solidFill>
                  <a:schemeClr val="tx2"/>
                </a:solidFill>
              </a:rPr>
              <a:t> </a:t>
            </a:r>
            <a:r>
              <a:rPr lang="fr-CH" sz="1800" dirty="0" err="1">
                <a:solidFill>
                  <a:schemeClr val="tx2"/>
                </a:solidFill>
              </a:rPr>
              <a:t>personali</a:t>
            </a:r>
            <a:r>
              <a:rPr lang="fr-CH" sz="1800" dirty="0">
                <a:solidFill>
                  <a:schemeClr val="tx2"/>
                </a:solidFill>
              </a:rPr>
              <a:t>…</a:t>
            </a:r>
            <a:endParaRPr lang="it-IT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86692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5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Rettangolo 2">
            <a:extLst>
              <a:ext uri="{FF2B5EF4-FFF2-40B4-BE49-F238E27FC236}">
                <a16:creationId xmlns:a16="http://schemas.microsoft.com/office/drawing/2014/main" id="{DFB6E8D1-3806-27A1-92AB-5692E7FC4E81}"/>
              </a:ext>
            </a:extLst>
          </p:cNvPr>
          <p:cNvSpPr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 cap="none" spc="0">
                <a:ln/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Grazie per l’attenzione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7FA0B38-4A70-C269-1A69-43532C108E38}"/>
              </a:ext>
            </a:extLst>
          </p:cNvPr>
          <p:cNvSpPr txBox="1"/>
          <p:nvPr/>
        </p:nvSpPr>
        <p:spPr>
          <a:xfrm>
            <a:off x="3215729" y="4165152"/>
            <a:ext cx="5760846" cy="68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possibili domande sono benvenute</a:t>
            </a:r>
          </a:p>
        </p:txBody>
      </p:sp>
    </p:spTree>
    <p:extLst>
      <p:ext uri="{BB962C8B-B14F-4D97-AF65-F5344CB8AC3E}">
        <p14:creationId xmlns:p14="http://schemas.microsoft.com/office/powerpoint/2010/main" val="724591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479</Words>
  <Application>Microsoft Office PowerPoint</Application>
  <PresentationFormat>Widescreen</PresentationFormat>
  <Paragraphs>72</Paragraphs>
  <Slides>9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di Office</vt:lpstr>
      <vt:lpstr>Ricerca IDE</vt:lpstr>
      <vt:lpstr>Che cosa è l’IDE </vt:lpstr>
      <vt:lpstr>Perché usare un IDE in Java:</vt:lpstr>
      <vt:lpstr>Introduzione a Intellij</vt:lpstr>
      <vt:lpstr>Differenze tra versione Community e Ultimate</vt:lpstr>
      <vt:lpstr>Funzionalità principali</vt:lpstr>
      <vt:lpstr>Confronto con altri IDE</vt:lpstr>
      <vt:lpstr>Esperienza d’uso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Del Core</dc:creator>
  <cp:lastModifiedBy>ibv606@cpt.local</cp:lastModifiedBy>
  <cp:revision>13</cp:revision>
  <dcterms:created xsi:type="dcterms:W3CDTF">2025-09-21T14:19:33Z</dcterms:created>
  <dcterms:modified xsi:type="dcterms:W3CDTF">2025-09-26T12:23:57Z</dcterms:modified>
</cp:coreProperties>
</file>