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76C4C2-D23B-475A-8DB1-8C92177176D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813A4C0-B82B-46F3-954B-7F03E52453EB}">
      <dgm:prSet/>
      <dgm:spPr/>
      <dgm:t>
        <a:bodyPr/>
        <a:lstStyle/>
        <a:p>
          <a:r>
            <a:rPr lang="it-CH" b="1" dirty="0"/>
            <a:t>Errori di sintassi</a:t>
          </a:r>
          <a:r>
            <a:rPr lang="it-CH" dirty="0"/>
            <a:t>: il codice non rispetta le regole del linguaggio (mancano parentesi, punti e virgola, ecc.). </a:t>
          </a:r>
          <a:endParaRPr lang="en-US" dirty="0"/>
        </a:p>
      </dgm:t>
    </dgm:pt>
    <dgm:pt modelId="{D2707726-3FB3-43B4-ADA9-E8D10D18B78D}" type="parTrans" cxnId="{13FDB18F-41B0-461B-B1BC-CE0D18D85080}">
      <dgm:prSet/>
      <dgm:spPr/>
      <dgm:t>
        <a:bodyPr/>
        <a:lstStyle/>
        <a:p>
          <a:endParaRPr lang="en-US"/>
        </a:p>
      </dgm:t>
    </dgm:pt>
    <dgm:pt modelId="{946B4145-E2F3-4DB8-A970-5C0F6906201E}" type="sibTrans" cxnId="{13FDB18F-41B0-461B-B1BC-CE0D18D85080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7C64046-C598-4C94-B129-E99C57AB64EF}">
      <dgm:prSet/>
      <dgm:spPr/>
      <dgm:t>
        <a:bodyPr/>
        <a:lstStyle/>
        <a:p>
          <a:r>
            <a:rPr lang="it-CH" b="1"/>
            <a:t>Errori di runtime</a:t>
          </a:r>
          <a:r>
            <a:rPr lang="it-CH"/>
            <a:t>: avvengono durante l’esecuzione (es. divisione per zero, accesso a indici inesistenti).</a:t>
          </a:r>
          <a:endParaRPr lang="en-US"/>
        </a:p>
      </dgm:t>
    </dgm:pt>
    <dgm:pt modelId="{DCE3B402-D313-4123-9C55-D61B22816F08}" type="parTrans" cxnId="{1854CB5F-A255-4F15-9C9C-D3DFD2662962}">
      <dgm:prSet/>
      <dgm:spPr/>
      <dgm:t>
        <a:bodyPr/>
        <a:lstStyle/>
        <a:p>
          <a:endParaRPr lang="en-US"/>
        </a:p>
      </dgm:t>
    </dgm:pt>
    <dgm:pt modelId="{713CC379-8407-4B6E-8EF0-2FD6FEE093F2}" type="sibTrans" cxnId="{1854CB5F-A255-4F15-9C9C-D3DFD2662962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220EC648-EEFA-4646-B0D8-A62D1F50E413}">
      <dgm:prSet/>
      <dgm:spPr/>
      <dgm:t>
        <a:bodyPr/>
        <a:lstStyle/>
        <a:p>
          <a:r>
            <a:rPr lang="it-CH" b="1"/>
            <a:t>Errori logici</a:t>
          </a:r>
          <a:r>
            <a:rPr lang="it-CH"/>
            <a:t>: il programma gira senza crash, ma produce risultati sbagliati.</a:t>
          </a:r>
          <a:endParaRPr lang="en-US"/>
        </a:p>
      </dgm:t>
    </dgm:pt>
    <dgm:pt modelId="{BC1DA0DF-4E0E-481E-8E0F-5AA7A202D04F}" type="parTrans" cxnId="{0570872F-3DD8-4526-B38B-3B198565BA6C}">
      <dgm:prSet/>
      <dgm:spPr/>
      <dgm:t>
        <a:bodyPr/>
        <a:lstStyle/>
        <a:p>
          <a:endParaRPr lang="en-US"/>
        </a:p>
      </dgm:t>
    </dgm:pt>
    <dgm:pt modelId="{374D8D12-F231-4A5C-8C2A-EE7CF5330B6E}" type="sibTrans" cxnId="{0570872F-3DD8-4526-B38B-3B198565BA6C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05854E4F-93BE-45C1-9924-D40800AC259C}">
      <dgm:prSet/>
      <dgm:spPr/>
      <dgm:t>
        <a:bodyPr/>
        <a:lstStyle/>
        <a:p>
          <a:r>
            <a:rPr lang="it-CH" b="1"/>
            <a:t>Errori semantici</a:t>
          </a:r>
          <a:r>
            <a:rPr lang="it-CH"/>
            <a:t>: il codice è scritto correttamente, ma non fa ciò che si intendeva.</a:t>
          </a:r>
          <a:endParaRPr lang="en-US"/>
        </a:p>
      </dgm:t>
    </dgm:pt>
    <dgm:pt modelId="{B4B382D4-42A1-4562-A588-2E40CEF5B56A}" type="parTrans" cxnId="{DB1C4209-0983-4438-842A-A4719A3A2A9D}">
      <dgm:prSet/>
      <dgm:spPr/>
      <dgm:t>
        <a:bodyPr/>
        <a:lstStyle/>
        <a:p>
          <a:endParaRPr lang="en-US"/>
        </a:p>
      </dgm:t>
    </dgm:pt>
    <dgm:pt modelId="{E23713D6-14AF-4E43-A0A4-6AAA61347E33}" type="sibTrans" cxnId="{DB1C4209-0983-4438-842A-A4719A3A2A9D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596D9D0D-9A58-4C52-84D8-35B8B321DB52}" type="pres">
      <dgm:prSet presAssocID="{4076C4C2-D23B-475A-8DB1-8C92177176D4}" presName="Name0" presStyleCnt="0">
        <dgm:presLayoutVars>
          <dgm:animLvl val="lvl"/>
          <dgm:resizeHandles val="exact"/>
        </dgm:presLayoutVars>
      </dgm:prSet>
      <dgm:spPr/>
    </dgm:pt>
    <dgm:pt modelId="{4A823708-8C2D-4BF6-A561-A7A47F5C19F4}" type="pres">
      <dgm:prSet presAssocID="{1813A4C0-B82B-46F3-954B-7F03E52453EB}" presName="compositeNode" presStyleCnt="0">
        <dgm:presLayoutVars>
          <dgm:bulletEnabled val="1"/>
        </dgm:presLayoutVars>
      </dgm:prSet>
      <dgm:spPr/>
    </dgm:pt>
    <dgm:pt modelId="{8F5D1038-23F3-4E9C-85A3-34AFEFAB9F11}" type="pres">
      <dgm:prSet presAssocID="{1813A4C0-B82B-46F3-954B-7F03E52453EB}" presName="bgRect" presStyleLbl="alignNode1" presStyleIdx="0" presStyleCnt="4"/>
      <dgm:spPr/>
    </dgm:pt>
    <dgm:pt modelId="{967C8CA7-EC98-40CB-B34F-E81CDAFA4BB1}" type="pres">
      <dgm:prSet presAssocID="{946B4145-E2F3-4DB8-A970-5C0F6906201E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F4D64629-207F-493D-84C1-C24A8624AA23}" type="pres">
      <dgm:prSet presAssocID="{1813A4C0-B82B-46F3-954B-7F03E52453EB}" presName="nodeRect" presStyleLbl="alignNode1" presStyleIdx="0" presStyleCnt="4">
        <dgm:presLayoutVars>
          <dgm:bulletEnabled val="1"/>
        </dgm:presLayoutVars>
      </dgm:prSet>
      <dgm:spPr/>
    </dgm:pt>
    <dgm:pt modelId="{79769ECD-0F3A-42BA-972F-FB77D5DF6DCF}" type="pres">
      <dgm:prSet presAssocID="{946B4145-E2F3-4DB8-A970-5C0F6906201E}" presName="sibTrans" presStyleCnt="0"/>
      <dgm:spPr/>
    </dgm:pt>
    <dgm:pt modelId="{0E80C13F-E508-402F-8F85-5C739DD27734}" type="pres">
      <dgm:prSet presAssocID="{47C64046-C598-4C94-B129-E99C57AB64EF}" presName="compositeNode" presStyleCnt="0">
        <dgm:presLayoutVars>
          <dgm:bulletEnabled val="1"/>
        </dgm:presLayoutVars>
      </dgm:prSet>
      <dgm:spPr/>
    </dgm:pt>
    <dgm:pt modelId="{0C5ACA51-FB65-4227-8F97-7C221B02F9DF}" type="pres">
      <dgm:prSet presAssocID="{47C64046-C598-4C94-B129-E99C57AB64EF}" presName="bgRect" presStyleLbl="alignNode1" presStyleIdx="1" presStyleCnt="4"/>
      <dgm:spPr/>
    </dgm:pt>
    <dgm:pt modelId="{0D4E4CFF-A6A0-4040-A0AC-BE4D109C851B}" type="pres">
      <dgm:prSet presAssocID="{713CC379-8407-4B6E-8EF0-2FD6FEE093F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EC5FA566-CEE9-44B9-94D0-59429C561E6B}" type="pres">
      <dgm:prSet presAssocID="{47C64046-C598-4C94-B129-E99C57AB64EF}" presName="nodeRect" presStyleLbl="alignNode1" presStyleIdx="1" presStyleCnt="4">
        <dgm:presLayoutVars>
          <dgm:bulletEnabled val="1"/>
        </dgm:presLayoutVars>
      </dgm:prSet>
      <dgm:spPr/>
    </dgm:pt>
    <dgm:pt modelId="{760DD1FB-6BE2-4E72-9B7E-231F4AEBC41C}" type="pres">
      <dgm:prSet presAssocID="{713CC379-8407-4B6E-8EF0-2FD6FEE093F2}" presName="sibTrans" presStyleCnt="0"/>
      <dgm:spPr/>
    </dgm:pt>
    <dgm:pt modelId="{7FC12D2E-2572-4BC8-8AEA-80A4A190B7BD}" type="pres">
      <dgm:prSet presAssocID="{220EC648-EEFA-4646-B0D8-A62D1F50E413}" presName="compositeNode" presStyleCnt="0">
        <dgm:presLayoutVars>
          <dgm:bulletEnabled val="1"/>
        </dgm:presLayoutVars>
      </dgm:prSet>
      <dgm:spPr/>
    </dgm:pt>
    <dgm:pt modelId="{E4C0756D-2500-479C-B6A2-A895186C38E1}" type="pres">
      <dgm:prSet presAssocID="{220EC648-EEFA-4646-B0D8-A62D1F50E413}" presName="bgRect" presStyleLbl="alignNode1" presStyleIdx="2" presStyleCnt="4"/>
      <dgm:spPr/>
    </dgm:pt>
    <dgm:pt modelId="{AA496E57-ECBF-44C4-B6C1-43531495741E}" type="pres">
      <dgm:prSet presAssocID="{374D8D12-F231-4A5C-8C2A-EE7CF5330B6E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641A69C5-8484-4137-8B52-0D2501CD920C}" type="pres">
      <dgm:prSet presAssocID="{220EC648-EEFA-4646-B0D8-A62D1F50E413}" presName="nodeRect" presStyleLbl="alignNode1" presStyleIdx="2" presStyleCnt="4">
        <dgm:presLayoutVars>
          <dgm:bulletEnabled val="1"/>
        </dgm:presLayoutVars>
      </dgm:prSet>
      <dgm:spPr/>
    </dgm:pt>
    <dgm:pt modelId="{10AB8755-E308-4B41-8B78-4CB539022866}" type="pres">
      <dgm:prSet presAssocID="{374D8D12-F231-4A5C-8C2A-EE7CF5330B6E}" presName="sibTrans" presStyleCnt="0"/>
      <dgm:spPr/>
    </dgm:pt>
    <dgm:pt modelId="{321806BE-6182-4F65-80E9-D61882D414AC}" type="pres">
      <dgm:prSet presAssocID="{05854E4F-93BE-45C1-9924-D40800AC259C}" presName="compositeNode" presStyleCnt="0">
        <dgm:presLayoutVars>
          <dgm:bulletEnabled val="1"/>
        </dgm:presLayoutVars>
      </dgm:prSet>
      <dgm:spPr/>
    </dgm:pt>
    <dgm:pt modelId="{8AAC346D-921E-4186-B14D-369E706C8C6D}" type="pres">
      <dgm:prSet presAssocID="{05854E4F-93BE-45C1-9924-D40800AC259C}" presName="bgRect" presStyleLbl="alignNode1" presStyleIdx="3" presStyleCnt="4"/>
      <dgm:spPr/>
    </dgm:pt>
    <dgm:pt modelId="{0C462582-1302-4092-8B8F-71B8F2B4024D}" type="pres">
      <dgm:prSet presAssocID="{E23713D6-14AF-4E43-A0A4-6AAA61347E33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75A4F624-9B94-4432-87E1-431507F91BD6}" type="pres">
      <dgm:prSet presAssocID="{05854E4F-93BE-45C1-9924-D40800AC259C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DCBCCE00-888C-4E86-9A06-1924FB55F459}" type="presOf" srcId="{47C64046-C598-4C94-B129-E99C57AB64EF}" destId="{EC5FA566-CEE9-44B9-94D0-59429C561E6B}" srcOrd="1" destOrd="0" presId="urn:microsoft.com/office/officeart/2016/7/layout/LinearBlockProcessNumbered"/>
    <dgm:cxn modelId="{DB1C4209-0983-4438-842A-A4719A3A2A9D}" srcId="{4076C4C2-D23B-475A-8DB1-8C92177176D4}" destId="{05854E4F-93BE-45C1-9924-D40800AC259C}" srcOrd="3" destOrd="0" parTransId="{B4B382D4-42A1-4562-A588-2E40CEF5B56A}" sibTransId="{E23713D6-14AF-4E43-A0A4-6AAA61347E33}"/>
    <dgm:cxn modelId="{610CB50B-B015-43F8-B801-AFC7A43FCFFE}" type="presOf" srcId="{374D8D12-F231-4A5C-8C2A-EE7CF5330B6E}" destId="{AA496E57-ECBF-44C4-B6C1-43531495741E}" srcOrd="0" destOrd="0" presId="urn:microsoft.com/office/officeart/2016/7/layout/LinearBlockProcessNumbered"/>
    <dgm:cxn modelId="{89693F2C-4D2E-4A70-81D2-212F2FA7BEFA}" type="presOf" srcId="{1813A4C0-B82B-46F3-954B-7F03E52453EB}" destId="{F4D64629-207F-493D-84C1-C24A8624AA23}" srcOrd="1" destOrd="0" presId="urn:microsoft.com/office/officeart/2016/7/layout/LinearBlockProcessNumbered"/>
    <dgm:cxn modelId="{0A698C2E-90A5-4DA9-9649-4DF1EA62C569}" type="presOf" srcId="{1813A4C0-B82B-46F3-954B-7F03E52453EB}" destId="{8F5D1038-23F3-4E9C-85A3-34AFEFAB9F11}" srcOrd="0" destOrd="0" presId="urn:microsoft.com/office/officeart/2016/7/layout/LinearBlockProcessNumbered"/>
    <dgm:cxn modelId="{0570872F-3DD8-4526-B38B-3B198565BA6C}" srcId="{4076C4C2-D23B-475A-8DB1-8C92177176D4}" destId="{220EC648-EEFA-4646-B0D8-A62D1F50E413}" srcOrd="2" destOrd="0" parTransId="{BC1DA0DF-4E0E-481E-8E0F-5AA7A202D04F}" sibTransId="{374D8D12-F231-4A5C-8C2A-EE7CF5330B6E}"/>
    <dgm:cxn modelId="{BFB76E30-74DE-4E68-AF16-9BCA6D29F0A1}" type="presOf" srcId="{47C64046-C598-4C94-B129-E99C57AB64EF}" destId="{0C5ACA51-FB65-4227-8F97-7C221B02F9DF}" srcOrd="0" destOrd="0" presId="urn:microsoft.com/office/officeart/2016/7/layout/LinearBlockProcessNumbered"/>
    <dgm:cxn modelId="{1854CB5F-A255-4F15-9C9C-D3DFD2662962}" srcId="{4076C4C2-D23B-475A-8DB1-8C92177176D4}" destId="{47C64046-C598-4C94-B129-E99C57AB64EF}" srcOrd="1" destOrd="0" parTransId="{DCE3B402-D313-4123-9C55-D61B22816F08}" sibTransId="{713CC379-8407-4B6E-8EF0-2FD6FEE093F2}"/>
    <dgm:cxn modelId="{CE5C9047-9F72-4CF3-BCFA-F64A16A78637}" type="presOf" srcId="{713CC379-8407-4B6E-8EF0-2FD6FEE093F2}" destId="{0D4E4CFF-A6A0-4040-A0AC-BE4D109C851B}" srcOrd="0" destOrd="0" presId="urn:microsoft.com/office/officeart/2016/7/layout/LinearBlockProcessNumbered"/>
    <dgm:cxn modelId="{7A182B48-264E-451D-93A4-966330EF6C20}" type="presOf" srcId="{220EC648-EEFA-4646-B0D8-A62D1F50E413}" destId="{E4C0756D-2500-479C-B6A2-A895186C38E1}" srcOrd="0" destOrd="0" presId="urn:microsoft.com/office/officeart/2016/7/layout/LinearBlockProcessNumbered"/>
    <dgm:cxn modelId="{1B138378-E53D-4964-9517-7D8C7B007300}" type="presOf" srcId="{05854E4F-93BE-45C1-9924-D40800AC259C}" destId="{8AAC346D-921E-4186-B14D-369E706C8C6D}" srcOrd="0" destOrd="0" presId="urn:microsoft.com/office/officeart/2016/7/layout/LinearBlockProcessNumbered"/>
    <dgm:cxn modelId="{157A2F79-96DE-4F7F-B06D-5910CADB8D26}" type="presOf" srcId="{946B4145-E2F3-4DB8-A970-5C0F6906201E}" destId="{967C8CA7-EC98-40CB-B34F-E81CDAFA4BB1}" srcOrd="0" destOrd="0" presId="urn:microsoft.com/office/officeart/2016/7/layout/LinearBlockProcessNumbered"/>
    <dgm:cxn modelId="{13FDB18F-41B0-461B-B1BC-CE0D18D85080}" srcId="{4076C4C2-D23B-475A-8DB1-8C92177176D4}" destId="{1813A4C0-B82B-46F3-954B-7F03E52453EB}" srcOrd="0" destOrd="0" parTransId="{D2707726-3FB3-43B4-ADA9-E8D10D18B78D}" sibTransId="{946B4145-E2F3-4DB8-A970-5C0F6906201E}"/>
    <dgm:cxn modelId="{F5E679C7-5793-46A6-A8F3-0AD0A3616ED0}" type="presOf" srcId="{220EC648-EEFA-4646-B0D8-A62D1F50E413}" destId="{641A69C5-8484-4137-8B52-0D2501CD920C}" srcOrd="1" destOrd="0" presId="urn:microsoft.com/office/officeart/2016/7/layout/LinearBlockProcessNumbered"/>
    <dgm:cxn modelId="{010F6ED1-4A0E-49EF-B7E2-D9191275D906}" type="presOf" srcId="{05854E4F-93BE-45C1-9924-D40800AC259C}" destId="{75A4F624-9B94-4432-87E1-431507F91BD6}" srcOrd="1" destOrd="0" presId="urn:microsoft.com/office/officeart/2016/7/layout/LinearBlockProcessNumbered"/>
    <dgm:cxn modelId="{2FE5E8FB-C30A-4F41-AA34-B0CC42A1C346}" type="presOf" srcId="{4076C4C2-D23B-475A-8DB1-8C92177176D4}" destId="{596D9D0D-9A58-4C52-84D8-35B8B321DB52}" srcOrd="0" destOrd="0" presId="urn:microsoft.com/office/officeart/2016/7/layout/LinearBlockProcessNumbered"/>
    <dgm:cxn modelId="{E8AD66FC-361D-413C-BA72-9FE922EFB320}" type="presOf" srcId="{E23713D6-14AF-4E43-A0A4-6AAA61347E33}" destId="{0C462582-1302-4092-8B8F-71B8F2B4024D}" srcOrd="0" destOrd="0" presId="urn:microsoft.com/office/officeart/2016/7/layout/LinearBlockProcessNumbered"/>
    <dgm:cxn modelId="{87E06A58-5B40-4E3F-81C3-028839F322B7}" type="presParOf" srcId="{596D9D0D-9A58-4C52-84D8-35B8B321DB52}" destId="{4A823708-8C2D-4BF6-A561-A7A47F5C19F4}" srcOrd="0" destOrd="0" presId="urn:microsoft.com/office/officeart/2016/7/layout/LinearBlockProcessNumbered"/>
    <dgm:cxn modelId="{CAD9B530-E556-4F5F-A38F-D945065EE5FB}" type="presParOf" srcId="{4A823708-8C2D-4BF6-A561-A7A47F5C19F4}" destId="{8F5D1038-23F3-4E9C-85A3-34AFEFAB9F11}" srcOrd="0" destOrd="0" presId="urn:microsoft.com/office/officeart/2016/7/layout/LinearBlockProcessNumbered"/>
    <dgm:cxn modelId="{F45469C2-F426-413A-8183-D24E4FF7767B}" type="presParOf" srcId="{4A823708-8C2D-4BF6-A561-A7A47F5C19F4}" destId="{967C8CA7-EC98-40CB-B34F-E81CDAFA4BB1}" srcOrd="1" destOrd="0" presId="urn:microsoft.com/office/officeart/2016/7/layout/LinearBlockProcessNumbered"/>
    <dgm:cxn modelId="{87E184A1-0C67-4877-AA3C-41EC9514961E}" type="presParOf" srcId="{4A823708-8C2D-4BF6-A561-A7A47F5C19F4}" destId="{F4D64629-207F-493D-84C1-C24A8624AA23}" srcOrd="2" destOrd="0" presId="urn:microsoft.com/office/officeart/2016/7/layout/LinearBlockProcessNumbered"/>
    <dgm:cxn modelId="{5BCB6598-4660-4A4D-B835-79A8FEB883C8}" type="presParOf" srcId="{596D9D0D-9A58-4C52-84D8-35B8B321DB52}" destId="{79769ECD-0F3A-42BA-972F-FB77D5DF6DCF}" srcOrd="1" destOrd="0" presId="urn:microsoft.com/office/officeart/2016/7/layout/LinearBlockProcessNumbered"/>
    <dgm:cxn modelId="{58E23946-2BB9-4F4C-AA15-0A96BBBB8000}" type="presParOf" srcId="{596D9D0D-9A58-4C52-84D8-35B8B321DB52}" destId="{0E80C13F-E508-402F-8F85-5C739DD27734}" srcOrd="2" destOrd="0" presId="urn:microsoft.com/office/officeart/2016/7/layout/LinearBlockProcessNumbered"/>
    <dgm:cxn modelId="{69049257-AE1D-4EC4-981B-8E2A8964DE65}" type="presParOf" srcId="{0E80C13F-E508-402F-8F85-5C739DD27734}" destId="{0C5ACA51-FB65-4227-8F97-7C221B02F9DF}" srcOrd="0" destOrd="0" presId="urn:microsoft.com/office/officeart/2016/7/layout/LinearBlockProcessNumbered"/>
    <dgm:cxn modelId="{DCC29EF2-C1EE-4B57-BFD8-4A553A80E476}" type="presParOf" srcId="{0E80C13F-E508-402F-8F85-5C739DD27734}" destId="{0D4E4CFF-A6A0-4040-A0AC-BE4D109C851B}" srcOrd="1" destOrd="0" presId="urn:microsoft.com/office/officeart/2016/7/layout/LinearBlockProcessNumbered"/>
    <dgm:cxn modelId="{D130626D-C4D9-461E-89E8-087CE1692DE4}" type="presParOf" srcId="{0E80C13F-E508-402F-8F85-5C739DD27734}" destId="{EC5FA566-CEE9-44B9-94D0-59429C561E6B}" srcOrd="2" destOrd="0" presId="urn:microsoft.com/office/officeart/2016/7/layout/LinearBlockProcessNumbered"/>
    <dgm:cxn modelId="{394D780B-9181-452A-8730-B78C55DAABA3}" type="presParOf" srcId="{596D9D0D-9A58-4C52-84D8-35B8B321DB52}" destId="{760DD1FB-6BE2-4E72-9B7E-231F4AEBC41C}" srcOrd="3" destOrd="0" presId="urn:microsoft.com/office/officeart/2016/7/layout/LinearBlockProcessNumbered"/>
    <dgm:cxn modelId="{EFF21466-FBDB-46A7-B0F3-A4AEA7A37A58}" type="presParOf" srcId="{596D9D0D-9A58-4C52-84D8-35B8B321DB52}" destId="{7FC12D2E-2572-4BC8-8AEA-80A4A190B7BD}" srcOrd="4" destOrd="0" presId="urn:microsoft.com/office/officeart/2016/7/layout/LinearBlockProcessNumbered"/>
    <dgm:cxn modelId="{D881991D-A7AC-4FDB-9003-2CE053DB90DA}" type="presParOf" srcId="{7FC12D2E-2572-4BC8-8AEA-80A4A190B7BD}" destId="{E4C0756D-2500-479C-B6A2-A895186C38E1}" srcOrd="0" destOrd="0" presId="urn:microsoft.com/office/officeart/2016/7/layout/LinearBlockProcessNumbered"/>
    <dgm:cxn modelId="{828DDECE-BBA5-477B-8B5A-BB458F5D10F0}" type="presParOf" srcId="{7FC12D2E-2572-4BC8-8AEA-80A4A190B7BD}" destId="{AA496E57-ECBF-44C4-B6C1-43531495741E}" srcOrd="1" destOrd="0" presId="urn:microsoft.com/office/officeart/2016/7/layout/LinearBlockProcessNumbered"/>
    <dgm:cxn modelId="{FCB14B55-8B06-46B4-A92E-21A47F9A400F}" type="presParOf" srcId="{7FC12D2E-2572-4BC8-8AEA-80A4A190B7BD}" destId="{641A69C5-8484-4137-8B52-0D2501CD920C}" srcOrd="2" destOrd="0" presId="urn:microsoft.com/office/officeart/2016/7/layout/LinearBlockProcessNumbered"/>
    <dgm:cxn modelId="{35294FF1-5A36-4AE7-92EC-83E2FAB0FF54}" type="presParOf" srcId="{596D9D0D-9A58-4C52-84D8-35B8B321DB52}" destId="{10AB8755-E308-4B41-8B78-4CB539022866}" srcOrd="5" destOrd="0" presId="urn:microsoft.com/office/officeart/2016/7/layout/LinearBlockProcessNumbered"/>
    <dgm:cxn modelId="{25FDB542-30A0-4E94-84B6-16C8E5A05C7B}" type="presParOf" srcId="{596D9D0D-9A58-4C52-84D8-35B8B321DB52}" destId="{321806BE-6182-4F65-80E9-D61882D414AC}" srcOrd="6" destOrd="0" presId="urn:microsoft.com/office/officeart/2016/7/layout/LinearBlockProcessNumbered"/>
    <dgm:cxn modelId="{92370A76-BC1D-400B-88EC-7C84C30187E3}" type="presParOf" srcId="{321806BE-6182-4F65-80E9-D61882D414AC}" destId="{8AAC346D-921E-4186-B14D-369E706C8C6D}" srcOrd="0" destOrd="0" presId="urn:microsoft.com/office/officeart/2016/7/layout/LinearBlockProcessNumbered"/>
    <dgm:cxn modelId="{285DEB8B-4183-40B2-A8BC-24ADF3523585}" type="presParOf" srcId="{321806BE-6182-4F65-80E9-D61882D414AC}" destId="{0C462582-1302-4092-8B8F-71B8F2B4024D}" srcOrd="1" destOrd="0" presId="urn:microsoft.com/office/officeart/2016/7/layout/LinearBlockProcessNumbered"/>
    <dgm:cxn modelId="{75BA38CE-5ECB-4CB8-A5DC-DA415F7CB58D}" type="presParOf" srcId="{321806BE-6182-4F65-80E9-D61882D414AC}" destId="{75A4F624-9B94-4432-87E1-431507F91BD6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FC46843-544C-46B8-BC73-25897802D07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9FEC390-6EEE-42DD-B6F7-F5BD7D1E3D5D}">
      <dgm:prSet/>
      <dgm:spPr/>
      <dgm:t>
        <a:bodyPr/>
        <a:lstStyle/>
        <a:p>
          <a:r>
            <a:rPr lang="fr-CH" b="1" dirty="0" err="1"/>
            <a:t>Print</a:t>
          </a:r>
          <a:r>
            <a:rPr lang="fr-CH" b="1" dirty="0"/>
            <a:t> </a:t>
          </a:r>
          <a:r>
            <a:rPr lang="fr-CH" b="1" dirty="0" err="1"/>
            <a:t>debugging</a:t>
          </a:r>
          <a:r>
            <a:rPr lang="it-CH" b="1" dirty="0"/>
            <a:t>: </a:t>
          </a:r>
          <a:r>
            <a:rPr lang="it-CH" b="0" dirty="0"/>
            <a:t>inserire stampe nel codice per seguire il flusso e i valori.</a:t>
          </a:r>
          <a:endParaRPr lang="fr-CH" b="0" dirty="0"/>
        </a:p>
      </dgm:t>
    </dgm:pt>
    <dgm:pt modelId="{2FF82FE2-09D8-40A3-B5EB-65CD2C664090}" type="parTrans" cxnId="{1E9BB217-F86B-43E0-97DA-A90AC075E50C}">
      <dgm:prSet/>
      <dgm:spPr/>
      <dgm:t>
        <a:bodyPr/>
        <a:lstStyle/>
        <a:p>
          <a:endParaRPr lang="en-US"/>
        </a:p>
      </dgm:t>
    </dgm:pt>
    <dgm:pt modelId="{880823E1-33F5-4357-AAF2-DF5949184E4C}" type="sibTrans" cxnId="{1E9BB217-F86B-43E0-97DA-A90AC075E50C}">
      <dgm:prSet/>
      <dgm:spPr/>
      <dgm:t>
        <a:bodyPr/>
        <a:lstStyle/>
        <a:p>
          <a:endParaRPr lang="en-US"/>
        </a:p>
      </dgm:t>
    </dgm:pt>
    <dgm:pt modelId="{414E1519-3FDA-454E-AD2A-61C8C7F554C9}">
      <dgm:prSet/>
      <dgm:spPr/>
      <dgm:t>
        <a:bodyPr/>
        <a:lstStyle/>
        <a:p>
          <a:r>
            <a:rPr lang="fr-CH" b="1"/>
            <a:t>Uso del debugger</a:t>
          </a:r>
          <a:r>
            <a:rPr lang="fr-CH"/>
            <a:t>: strumenti integrati nell’IDE per analizzare il programma passo passo.</a:t>
          </a:r>
          <a:endParaRPr lang="en-US"/>
        </a:p>
      </dgm:t>
    </dgm:pt>
    <dgm:pt modelId="{3364AD3F-1B8C-4E18-B694-87DD1F734143}" type="parTrans" cxnId="{DDC7B5A6-E0E6-4135-B451-F92414483056}">
      <dgm:prSet/>
      <dgm:spPr/>
      <dgm:t>
        <a:bodyPr/>
        <a:lstStyle/>
        <a:p>
          <a:endParaRPr lang="en-US"/>
        </a:p>
      </dgm:t>
    </dgm:pt>
    <dgm:pt modelId="{55CB8BA6-7B10-428B-9F0C-7441408B38B3}" type="sibTrans" cxnId="{DDC7B5A6-E0E6-4135-B451-F92414483056}">
      <dgm:prSet/>
      <dgm:spPr/>
      <dgm:t>
        <a:bodyPr/>
        <a:lstStyle/>
        <a:p>
          <a:endParaRPr lang="en-US"/>
        </a:p>
      </dgm:t>
    </dgm:pt>
    <dgm:pt modelId="{A4B6957A-0D4D-4733-BB80-F7E12A9E2DD2}">
      <dgm:prSet/>
      <dgm:spPr/>
      <dgm:t>
        <a:bodyPr/>
        <a:lstStyle/>
        <a:p>
          <a:r>
            <a:rPr lang="fr-CH" b="1"/>
            <a:t>Analisi dei log</a:t>
          </a:r>
          <a:r>
            <a:rPr lang="fr-CH"/>
            <a:t>: monitoraggio degli eventi tramite file di log.</a:t>
          </a:r>
          <a:endParaRPr lang="en-US"/>
        </a:p>
      </dgm:t>
    </dgm:pt>
    <dgm:pt modelId="{991F6423-B075-48FA-B802-5D7282CAC226}" type="parTrans" cxnId="{39045AB6-8255-43E0-9667-25536D4687CC}">
      <dgm:prSet/>
      <dgm:spPr/>
      <dgm:t>
        <a:bodyPr/>
        <a:lstStyle/>
        <a:p>
          <a:endParaRPr lang="en-US"/>
        </a:p>
      </dgm:t>
    </dgm:pt>
    <dgm:pt modelId="{5D4AE951-8A14-414C-85C0-177B455D731B}" type="sibTrans" cxnId="{39045AB6-8255-43E0-9667-25536D4687CC}">
      <dgm:prSet/>
      <dgm:spPr/>
      <dgm:t>
        <a:bodyPr/>
        <a:lstStyle/>
        <a:p>
          <a:endParaRPr lang="en-US"/>
        </a:p>
      </dgm:t>
    </dgm:pt>
    <dgm:pt modelId="{7074AAF1-88CB-4EB3-B88E-1B6098C3F1F2}">
      <dgm:prSet/>
      <dgm:spPr/>
      <dgm:t>
        <a:bodyPr/>
        <a:lstStyle/>
        <a:p>
          <a:r>
            <a:rPr lang="fr-CH" b="1" dirty="0" err="1"/>
            <a:t>Testing</a:t>
          </a:r>
          <a:r>
            <a:rPr lang="fr-CH" dirty="0"/>
            <a:t>: unit test e test </a:t>
          </a:r>
          <a:r>
            <a:rPr lang="fr-CH" dirty="0" err="1"/>
            <a:t>automatici</a:t>
          </a:r>
          <a:r>
            <a:rPr lang="fr-CH" dirty="0"/>
            <a:t> per </a:t>
          </a:r>
          <a:r>
            <a:rPr lang="fr-CH" dirty="0" err="1"/>
            <a:t>individuare</a:t>
          </a:r>
          <a:r>
            <a:rPr lang="fr-CH" dirty="0"/>
            <a:t> anomalie.</a:t>
          </a:r>
          <a:endParaRPr lang="en-US" dirty="0"/>
        </a:p>
      </dgm:t>
    </dgm:pt>
    <dgm:pt modelId="{A584E87E-3323-499E-A16E-D3513F1CFDB9}" type="parTrans" cxnId="{94E46A17-C36C-421D-A76C-932671FA5BA8}">
      <dgm:prSet/>
      <dgm:spPr/>
      <dgm:t>
        <a:bodyPr/>
        <a:lstStyle/>
        <a:p>
          <a:endParaRPr lang="en-US"/>
        </a:p>
      </dgm:t>
    </dgm:pt>
    <dgm:pt modelId="{8D36F2BB-09AC-45BC-B361-62EC5E096D2F}" type="sibTrans" cxnId="{94E46A17-C36C-421D-A76C-932671FA5BA8}">
      <dgm:prSet/>
      <dgm:spPr/>
      <dgm:t>
        <a:bodyPr/>
        <a:lstStyle/>
        <a:p>
          <a:endParaRPr lang="en-US"/>
        </a:p>
      </dgm:t>
    </dgm:pt>
    <dgm:pt modelId="{9F618E72-D372-4087-BFBA-61571D5F27C7}">
      <dgm:prSet/>
      <dgm:spPr/>
      <dgm:t>
        <a:bodyPr/>
        <a:lstStyle/>
        <a:p>
          <a:r>
            <a:rPr lang="fr-CH" b="1" dirty="0"/>
            <a:t>Code </a:t>
          </a:r>
          <a:r>
            <a:rPr lang="fr-CH" b="1" dirty="0" err="1"/>
            <a:t>review</a:t>
          </a:r>
          <a:r>
            <a:rPr lang="fr-CH" dirty="0"/>
            <a:t>: </a:t>
          </a:r>
          <a:r>
            <a:rPr lang="fr-CH" dirty="0" err="1"/>
            <a:t>revisione</a:t>
          </a:r>
          <a:r>
            <a:rPr lang="fr-CH" dirty="0"/>
            <a:t> da parte di </a:t>
          </a:r>
          <a:r>
            <a:rPr lang="fr-CH" dirty="0" err="1"/>
            <a:t>altri</a:t>
          </a:r>
          <a:r>
            <a:rPr lang="fr-CH" dirty="0"/>
            <a:t> </a:t>
          </a:r>
          <a:r>
            <a:rPr lang="fr-CH" dirty="0" err="1"/>
            <a:t>sviluppatori</a:t>
          </a:r>
          <a:r>
            <a:rPr lang="fr-CH" dirty="0"/>
            <a:t>.</a:t>
          </a:r>
          <a:endParaRPr lang="en-US" dirty="0"/>
        </a:p>
      </dgm:t>
    </dgm:pt>
    <dgm:pt modelId="{662D9AC7-E1BD-421C-9679-EC372D88BBEA}" type="parTrans" cxnId="{CF503EE1-B2AE-4D93-B753-6EA5C4F92A60}">
      <dgm:prSet/>
      <dgm:spPr/>
      <dgm:t>
        <a:bodyPr/>
        <a:lstStyle/>
        <a:p>
          <a:endParaRPr lang="en-US"/>
        </a:p>
      </dgm:t>
    </dgm:pt>
    <dgm:pt modelId="{4646A82F-A3A0-4F34-B753-26A29366BB76}" type="sibTrans" cxnId="{CF503EE1-B2AE-4D93-B753-6EA5C4F92A60}">
      <dgm:prSet/>
      <dgm:spPr/>
      <dgm:t>
        <a:bodyPr/>
        <a:lstStyle/>
        <a:p>
          <a:endParaRPr lang="en-US"/>
        </a:p>
      </dgm:t>
    </dgm:pt>
    <dgm:pt modelId="{AA6471D9-0D8F-48F3-8B08-D7AB8E09D1E0}" type="pres">
      <dgm:prSet presAssocID="{2FC46843-544C-46B8-BC73-25897802D074}" presName="root" presStyleCnt="0">
        <dgm:presLayoutVars>
          <dgm:dir/>
          <dgm:resizeHandles val="exact"/>
        </dgm:presLayoutVars>
      </dgm:prSet>
      <dgm:spPr/>
    </dgm:pt>
    <dgm:pt modelId="{BCBF54B2-C013-4E28-B8B4-653082936D93}" type="pres">
      <dgm:prSet presAssocID="{59FEC390-6EEE-42DD-B6F7-F5BD7D1E3D5D}" presName="compNode" presStyleCnt="0"/>
      <dgm:spPr/>
    </dgm:pt>
    <dgm:pt modelId="{1A7FE86E-918C-4F7A-BB6E-BC2F084443D8}" type="pres">
      <dgm:prSet presAssocID="{59FEC390-6EEE-42DD-B6F7-F5BD7D1E3D5D}" presName="bgRect" presStyleLbl="bgShp" presStyleIdx="0" presStyleCnt="5"/>
      <dgm:spPr/>
    </dgm:pt>
    <dgm:pt modelId="{C579B71A-B7BE-46E9-AEB7-C60F506D7CC7}" type="pres">
      <dgm:prSet presAssocID="{59FEC390-6EEE-42DD-B6F7-F5BD7D1E3D5D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mpante"/>
        </a:ext>
      </dgm:extLst>
    </dgm:pt>
    <dgm:pt modelId="{96493E0E-0CD5-4B1D-A0D4-B69EE7CAF3BE}" type="pres">
      <dgm:prSet presAssocID="{59FEC390-6EEE-42DD-B6F7-F5BD7D1E3D5D}" presName="spaceRect" presStyleCnt="0"/>
      <dgm:spPr/>
    </dgm:pt>
    <dgm:pt modelId="{3F802900-9BBE-4E03-A2D6-BB09D99D5B7B}" type="pres">
      <dgm:prSet presAssocID="{59FEC390-6EEE-42DD-B6F7-F5BD7D1E3D5D}" presName="parTx" presStyleLbl="revTx" presStyleIdx="0" presStyleCnt="5">
        <dgm:presLayoutVars>
          <dgm:chMax val="0"/>
          <dgm:chPref val="0"/>
        </dgm:presLayoutVars>
      </dgm:prSet>
      <dgm:spPr/>
    </dgm:pt>
    <dgm:pt modelId="{8CC2156A-7DB6-412A-AADE-8362C99B3F45}" type="pres">
      <dgm:prSet presAssocID="{880823E1-33F5-4357-AAF2-DF5949184E4C}" presName="sibTrans" presStyleCnt="0"/>
      <dgm:spPr/>
    </dgm:pt>
    <dgm:pt modelId="{6A37AB5B-8D8B-4D2A-9F0E-8C6298080ED6}" type="pres">
      <dgm:prSet presAssocID="{414E1519-3FDA-454E-AD2A-61C8C7F554C9}" presName="compNode" presStyleCnt="0"/>
      <dgm:spPr/>
    </dgm:pt>
    <dgm:pt modelId="{9D52381C-BCA7-4C10-AAB9-7CEF43E2B78D}" type="pres">
      <dgm:prSet presAssocID="{414E1519-3FDA-454E-AD2A-61C8C7F554C9}" presName="bgRect" presStyleLbl="bgShp" presStyleIdx="1" presStyleCnt="5"/>
      <dgm:spPr/>
    </dgm:pt>
    <dgm:pt modelId="{C05E7F06-09A5-48FD-AE80-F07B64F0AF9F}" type="pres">
      <dgm:prSet presAssocID="{414E1519-3FDA-454E-AD2A-61C8C7F554C9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granaggi"/>
        </a:ext>
      </dgm:extLst>
    </dgm:pt>
    <dgm:pt modelId="{C197D29E-0FF7-4657-B868-624023A36DAA}" type="pres">
      <dgm:prSet presAssocID="{414E1519-3FDA-454E-AD2A-61C8C7F554C9}" presName="spaceRect" presStyleCnt="0"/>
      <dgm:spPr/>
    </dgm:pt>
    <dgm:pt modelId="{BDA5049A-3932-4160-A9CF-5F93D6C6494B}" type="pres">
      <dgm:prSet presAssocID="{414E1519-3FDA-454E-AD2A-61C8C7F554C9}" presName="parTx" presStyleLbl="revTx" presStyleIdx="1" presStyleCnt="5">
        <dgm:presLayoutVars>
          <dgm:chMax val="0"/>
          <dgm:chPref val="0"/>
        </dgm:presLayoutVars>
      </dgm:prSet>
      <dgm:spPr/>
    </dgm:pt>
    <dgm:pt modelId="{618A316C-BDD4-4783-B5A6-77D18FE5628C}" type="pres">
      <dgm:prSet presAssocID="{55CB8BA6-7B10-428B-9F0C-7441408B38B3}" presName="sibTrans" presStyleCnt="0"/>
      <dgm:spPr/>
    </dgm:pt>
    <dgm:pt modelId="{EF5EE3D5-CEA2-41E4-999F-C8508E8F7EAE}" type="pres">
      <dgm:prSet presAssocID="{A4B6957A-0D4D-4733-BB80-F7E12A9E2DD2}" presName="compNode" presStyleCnt="0"/>
      <dgm:spPr/>
    </dgm:pt>
    <dgm:pt modelId="{F2A472B6-88DA-432C-9148-EA32D5BA6ED1}" type="pres">
      <dgm:prSet presAssocID="{A4B6957A-0D4D-4733-BB80-F7E12A9E2DD2}" presName="bgRect" presStyleLbl="bgShp" presStyleIdx="2" presStyleCnt="5"/>
      <dgm:spPr/>
    </dgm:pt>
    <dgm:pt modelId="{D9E524B0-6846-4F2C-81A5-192A667FE758}" type="pres">
      <dgm:prSet presAssocID="{A4B6957A-0D4D-4733-BB80-F7E12A9E2DD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DB023E9-7321-405B-8017-E1D57B59909E}" type="pres">
      <dgm:prSet presAssocID="{A4B6957A-0D4D-4733-BB80-F7E12A9E2DD2}" presName="spaceRect" presStyleCnt="0"/>
      <dgm:spPr/>
    </dgm:pt>
    <dgm:pt modelId="{16C9B436-28B9-4F5E-AAF3-A63BB837FEAB}" type="pres">
      <dgm:prSet presAssocID="{A4B6957A-0D4D-4733-BB80-F7E12A9E2DD2}" presName="parTx" presStyleLbl="revTx" presStyleIdx="2" presStyleCnt="5">
        <dgm:presLayoutVars>
          <dgm:chMax val="0"/>
          <dgm:chPref val="0"/>
        </dgm:presLayoutVars>
      </dgm:prSet>
      <dgm:spPr/>
    </dgm:pt>
    <dgm:pt modelId="{4F7A660E-F9B7-4B9D-B6DF-E2D942355EF5}" type="pres">
      <dgm:prSet presAssocID="{5D4AE951-8A14-414C-85C0-177B455D731B}" presName="sibTrans" presStyleCnt="0"/>
      <dgm:spPr/>
    </dgm:pt>
    <dgm:pt modelId="{753CC51C-EAEE-44AE-A119-05E4F62A80B0}" type="pres">
      <dgm:prSet presAssocID="{7074AAF1-88CB-4EB3-B88E-1B6098C3F1F2}" presName="compNode" presStyleCnt="0"/>
      <dgm:spPr/>
    </dgm:pt>
    <dgm:pt modelId="{B4FD88B6-4D3F-4066-8142-0F3907187489}" type="pres">
      <dgm:prSet presAssocID="{7074AAF1-88CB-4EB3-B88E-1B6098C3F1F2}" presName="bgRect" presStyleLbl="bgShp" presStyleIdx="3" presStyleCnt="5" custLinFactNeighborX="-91"/>
      <dgm:spPr/>
    </dgm:pt>
    <dgm:pt modelId="{E93E7AC2-56AC-4481-B8F4-41CFCAD296FA}" type="pres">
      <dgm:prSet presAssocID="{7074AAF1-88CB-4EB3-B88E-1B6098C3F1F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io"/>
        </a:ext>
      </dgm:extLst>
    </dgm:pt>
    <dgm:pt modelId="{E91A731A-2B18-446E-B4C0-9A9D9AF327C6}" type="pres">
      <dgm:prSet presAssocID="{7074AAF1-88CB-4EB3-B88E-1B6098C3F1F2}" presName="spaceRect" presStyleCnt="0"/>
      <dgm:spPr/>
    </dgm:pt>
    <dgm:pt modelId="{84159A91-7E7B-4279-BBB5-DC21DD9A3836}" type="pres">
      <dgm:prSet presAssocID="{7074AAF1-88CB-4EB3-B88E-1B6098C3F1F2}" presName="parTx" presStyleLbl="revTx" presStyleIdx="3" presStyleCnt="5">
        <dgm:presLayoutVars>
          <dgm:chMax val="0"/>
          <dgm:chPref val="0"/>
        </dgm:presLayoutVars>
      </dgm:prSet>
      <dgm:spPr/>
    </dgm:pt>
    <dgm:pt modelId="{62293FC9-5527-45E7-9610-4A52A8012D71}" type="pres">
      <dgm:prSet presAssocID="{8D36F2BB-09AC-45BC-B361-62EC5E096D2F}" presName="sibTrans" presStyleCnt="0"/>
      <dgm:spPr/>
    </dgm:pt>
    <dgm:pt modelId="{173DB43A-4888-4F6C-A5C9-26723CBABCAE}" type="pres">
      <dgm:prSet presAssocID="{9F618E72-D372-4087-BFBA-61571D5F27C7}" presName="compNode" presStyleCnt="0"/>
      <dgm:spPr/>
    </dgm:pt>
    <dgm:pt modelId="{FAA54913-56FE-4F0C-A1EB-565C5907A182}" type="pres">
      <dgm:prSet presAssocID="{9F618E72-D372-4087-BFBA-61571D5F27C7}" presName="bgRect" presStyleLbl="bgShp" presStyleIdx="4" presStyleCnt="5"/>
      <dgm:spPr/>
    </dgm:pt>
    <dgm:pt modelId="{CD3FB055-8951-4953-A391-6EB0D9DCED37}" type="pres">
      <dgm:prSet presAssocID="{9F618E72-D372-4087-BFBA-61571D5F27C7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946DDBF0-1DAC-4C53-AAFF-04BEA0D3D7C1}" type="pres">
      <dgm:prSet presAssocID="{9F618E72-D372-4087-BFBA-61571D5F27C7}" presName="spaceRect" presStyleCnt="0"/>
      <dgm:spPr/>
    </dgm:pt>
    <dgm:pt modelId="{AA021E35-5BEB-4213-9C0D-8FDEAE7CD7E9}" type="pres">
      <dgm:prSet presAssocID="{9F618E72-D372-4087-BFBA-61571D5F27C7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94E46A17-C36C-421D-A76C-932671FA5BA8}" srcId="{2FC46843-544C-46B8-BC73-25897802D074}" destId="{7074AAF1-88CB-4EB3-B88E-1B6098C3F1F2}" srcOrd="3" destOrd="0" parTransId="{A584E87E-3323-499E-A16E-D3513F1CFDB9}" sibTransId="{8D36F2BB-09AC-45BC-B361-62EC5E096D2F}"/>
    <dgm:cxn modelId="{1E9BB217-F86B-43E0-97DA-A90AC075E50C}" srcId="{2FC46843-544C-46B8-BC73-25897802D074}" destId="{59FEC390-6EEE-42DD-B6F7-F5BD7D1E3D5D}" srcOrd="0" destOrd="0" parTransId="{2FF82FE2-09D8-40A3-B5EB-65CD2C664090}" sibTransId="{880823E1-33F5-4357-AAF2-DF5949184E4C}"/>
    <dgm:cxn modelId="{1862F31C-5A96-46F2-9BF9-7AA133EE4CA7}" type="presOf" srcId="{2FC46843-544C-46B8-BC73-25897802D074}" destId="{AA6471D9-0D8F-48F3-8B08-D7AB8E09D1E0}" srcOrd="0" destOrd="0" presId="urn:microsoft.com/office/officeart/2018/2/layout/IconVerticalSolidList"/>
    <dgm:cxn modelId="{C8578C34-8D84-4F22-AF55-B8A4E080CB2F}" type="presOf" srcId="{414E1519-3FDA-454E-AD2A-61C8C7F554C9}" destId="{BDA5049A-3932-4160-A9CF-5F93D6C6494B}" srcOrd="0" destOrd="0" presId="urn:microsoft.com/office/officeart/2018/2/layout/IconVerticalSolidList"/>
    <dgm:cxn modelId="{06FA1B69-CB41-4590-870A-ECE561BA4E16}" type="presOf" srcId="{59FEC390-6EEE-42DD-B6F7-F5BD7D1E3D5D}" destId="{3F802900-9BBE-4E03-A2D6-BB09D99D5B7B}" srcOrd="0" destOrd="0" presId="urn:microsoft.com/office/officeart/2018/2/layout/IconVerticalSolidList"/>
    <dgm:cxn modelId="{66E5926D-F38B-48ED-9060-FFB630D0BACF}" type="presOf" srcId="{9F618E72-D372-4087-BFBA-61571D5F27C7}" destId="{AA021E35-5BEB-4213-9C0D-8FDEAE7CD7E9}" srcOrd="0" destOrd="0" presId="urn:microsoft.com/office/officeart/2018/2/layout/IconVerticalSolidList"/>
    <dgm:cxn modelId="{6C235373-5292-42DF-B03A-67FBF49CEA46}" type="presOf" srcId="{7074AAF1-88CB-4EB3-B88E-1B6098C3F1F2}" destId="{84159A91-7E7B-4279-BBB5-DC21DD9A3836}" srcOrd="0" destOrd="0" presId="urn:microsoft.com/office/officeart/2018/2/layout/IconVerticalSolidList"/>
    <dgm:cxn modelId="{DDC7B5A6-E0E6-4135-B451-F92414483056}" srcId="{2FC46843-544C-46B8-BC73-25897802D074}" destId="{414E1519-3FDA-454E-AD2A-61C8C7F554C9}" srcOrd="1" destOrd="0" parTransId="{3364AD3F-1B8C-4E18-B694-87DD1F734143}" sibTransId="{55CB8BA6-7B10-428B-9F0C-7441408B38B3}"/>
    <dgm:cxn modelId="{39045AB6-8255-43E0-9667-25536D4687CC}" srcId="{2FC46843-544C-46B8-BC73-25897802D074}" destId="{A4B6957A-0D4D-4733-BB80-F7E12A9E2DD2}" srcOrd="2" destOrd="0" parTransId="{991F6423-B075-48FA-B802-5D7282CAC226}" sibTransId="{5D4AE951-8A14-414C-85C0-177B455D731B}"/>
    <dgm:cxn modelId="{36E270D4-9246-4BEA-80EF-58A9B2A5CA5F}" type="presOf" srcId="{A4B6957A-0D4D-4733-BB80-F7E12A9E2DD2}" destId="{16C9B436-28B9-4F5E-AAF3-A63BB837FEAB}" srcOrd="0" destOrd="0" presId="urn:microsoft.com/office/officeart/2018/2/layout/IconVerticalSolidList"/>
    <dgm:cxn modelId="{CF503EE1-B2AE-4D93-B753-6EA5C4F92A60}" srcId="{2FC46843-544C-46B8-BC73-25897802D074}" destId="{9F618E72-D372-4087-BFBA-61571D5F27C7}" srcOrd="4" destOrd="0" parTransId="{662D9AC7-E1BD-421C-9679-EC372D88BBEA}" sibTransId="{4646A82F-A3A0-4F34-B753-26A29366BB76}"/>
    <dgm:cxn modelId="{10DFE029-7791-4BDF-9F8A-999332E6C71C}" type="presParOf" srcId="{AA6471D9-0D8F-48F3-8B08-D7AB8E09D1E0}" destId="{BCBF54B2-C013-4E28-B8B4-653082936D93}" srcOrd="0" destOrd="0" presId="urn:microsoft.com/office/officeart/2018/2/layout/IconVerticalSolidList"/>
    <dgm:cxn modelId="{3343C900-EA94-4BEB-9211-C20802729A2C}" type="presParOf" srcId="{BCBF54B2-C013-4E28-B8B4-653082936D93}" destId="{1A7FE86E-918C-4F7A-BB6E-BC2F084443D8}" srcOrd="0" destOrd="0" presId="urn:microsoft.com/office/officeart/2018/2/layout/IconVerticalSolidList"/>
    <dgm:cxn modelId="{495A5C3E-193A-446B-864D-0ACE83A56143}" type="presParOf" srcId="{BCBF54B2-C013-4E28-B8B4-653082936D93}" destId="{C579B71A-B7BE-46E9-AEB7-C60F506D7CC7}" srcOrd="1" destOrd="0" presId="urn:microsoft.com/office/officeart/2018/2/layout/IconVerticalSolidList"/>
    <dgm:cxn modelId="{7282FC3B-161D-4BFF-A4FC-252F76BE91FD}" type="presParOf" srcId="{BCBF54B2-C013-4E28-B8B4-653082936D93}" destId="{96493E0E-0CD5-4B1D-A0D4-B69EE7CAF3BE}" srcOrd="2" destOrd="0" presId="urn:microsoft.com/office/officeart/2018/2/layout/IconVerticalSolidList"/>
    <dgm:cxn modelId="{C4FC2666-35A1-41AB-B830-E628BCE99691}" type="presParOf" srcId="{BCBF54B2-C013-4E28-B8B4-653082936D93}" destId="{3F802900-9BBE-4E03-A2D6-BB09D99D5B7B}" srcOrd="3" destOrd="0" presId="urn:microsoft.com/office/officeart/2018/2/layout/IconVerticalSolidList"/>
    <dgm:cxn modelId="{B2E308A9-5E7B-446B-9E43-CA85379890E7}" type="presParOf" srcId="{AA6471D9-0D8F-48F3-8B08-D7AB8E09D1E0}" destId="{8CC2156A-7DB6-412A-AADE-8362C99B3F45}" srcOrd="1" destOrd="0" presId="urn:microsoft.com/office/officeart/2018/2/layout/IconVerticalSolidList"/>
    <dgm:cxn modelId="{52C7DFC1-138F-4386-A120-F53CC12DB9CF}" type="presParOf" srcId="{AA6471D9-0D8F-48F3-8B08-D7AB8E09D1E0}" destId="{6A37AB5B-8D8B-4D2A-9F0E-8C6298080ED6}" srcOrd="2" destOrd="0" presId="urn:microsoft.com/office/officeart/2018/2/layout/IconVerticalSolidList"/>
    <dgm:cxn modelId="{579A2EE3-3469-4947-BCC1-11250AF8EFF4}" type="presParOf" srcId="{6A37AB5B-8D8B-4D2A-9F0E-8C6298080ED6}" destId="{9D52381C-BCA7-4C10-AAB9-7CEF43E2B78D}" srcOrd="0" destOrd="0" presId="urn:microsoft.com/office/officeart/2018/2/layout/IconVerticalSolidList"/>
    <dgm:cxn modelId="{EB4CC0CF-C658-472E-9BD1-2C5715073C5E}" type="presParOf" srcId="{6A37AB5B-8D8B-4D2A-9F0E-8C6298080ED6}" destId="{C05E7F06-09A5-48FD-AE80-F07B64F0AF9F}" srcOrd="1" destOrd="0" presId="urn:microsoft.com/office/officeart/2018/2/layout/IconVerticalSolidList"/>
    <dgm:cxn modelId="{2D0A3FE0-E572-499E-93B9-579255C2E172}" type="presParOf" srcId="{6A37AB5B-8D8B-4D2A-9F0E-8C6298080ED6}" destId="{C197D29E-0FF7-4657-B868-624023A36DAA}" srcOrd="2" destOrd="0" presId="urn:microsoft.com/office/officeart/2018/2/layout/IconVerticalSolidList"/>
    <dgm:cxn modelId="{26752CA7-3B7B-4CBC-AABC-2702630C3E07}" type="presParOf" srcId="{6A37AB5B-8D8B-4D2A-9F0E-8C6298080ED6}" destId="{BDA5049A-3932-4160-A9CF-5F93D6C6494B}" srcOrd="3" destOrd="0" presId="urn:microsoft.com/office/officeart/2018/2/layout/IconVerticalSolidList"/>
    <dgm:cxn modelId="{226507A4-4DA7-4DAB-A736-B7629F18A70B}" type="presParOf" srcId="{AA6471D9-0D8F-48F3-8B08-D7AB8E09D1E0}" destId="{618A316C-BDD4-4783-B5A6-77D18FE5628C}" srcOrd="3" destOrd="0" presId="urn:microsoft.com/office/officeart/2018/2/layout/IconVerticalSolidList"/>
    <dgm:cxn modelId="{687487A9-B926-4B29-B8E3-8DB00D9FA93C}" type="presParOf" srcId="{AA6471D9-0D8F-48F3-8B08-D7AB8E09D1E0}" destId="{EF5EE3D5-CEA2-41E4-999F-C8508E8F7EAE}" srcOrd="4" destOrd="0" presId="urn:microsoft.com/office/officeart/2018/2/layout/IconVerticalSolidList"/>
    <dgm:cxn modelId="{205D9FAA-06CF-43D0-AB26-51E377F02882}" type="presParOf" srcId="{EF5EE3D5-CEA2-41E4-999F-C8508E8F7EAE}" destId="{F2A472B6-88DA-432C-9148-EA32D5BA6ED1}" srcOrd="0" destOrd="0" presId="urn:microsoft.com/office/officeart/2018/2/layout/IconVerticalSolidList"/>
    <dgm:cxn modelId="{2995253C-4181-44AE-96F1-6CBAE69FB9A8}" type="presParOf" srcId="{EF5EE3D5-CEA2-41E4-999F-C8508E8F7EAE}" destId="{D9E524B0-6846-4F2C-81A5-192A667FE758}" srcOrd="1" destOrd="0" presId="urn:microsoft.com/office/officeart/2018/2/layout/IconVerticalSolidList"/>
    <dgm:cxn modelId="{03710771-9ADA-445F-9062-B9BC603611A7}" type="presParOf" srcId="{EF5EE3D5-CEA2-41E4-999F-C8508E8F7EAE}" destId="{4DB023E9-7321-405B-8017-E1D57B59909E}" srcOrd="2" destOrd="0" presId="urn:microsoft.com/office/officeart/2018/2/layout/IconVerticalSolidList"/>
    <dgm:cxn modelId="{92D89077-B29C-41F3-B689-58A360DB54A0}" type="presParOf" srcId="{EF5EE3D5-CEA2-41E4-999F-C8508E8F7EAE}" destId="{16C9B436-28B9-4F5E-AAF3-A63BB837FEAB}" srcOrd="3" destOrd="0" presId="urn:microsoft.com/office/officeart/2018/2/layout/IconVerticalSolidList"/>
    <dgm:cxn modelId="{9DA01ACC-F3FF-48E3-ACBB-E520FE70B2C3}" type="presParOf" srcId="{AA6471D9-0D8F-48F3-8B08-D7AB8E09D1E0}" destId="{4F7A660E-F9B7-4B9D-B6DF-E2D942355EF5}" srcOrd="5" destOrd="0" presId="urn:microsoft.com/office/officeart/2018/2/layout/IconVerticalSolidList"/>
    <dgm:cxn modelId="{F460B5D0-371F-4FAA-9EE0-9C0BDDC701AF}" type="presParOf" srcId="{AA6471D9-0D8F-48F3-8B08-D7AB8E09D1E0}" destId="{753CC51C-EAEE-44AE-A119-05E4F62A80B0}" srcOrd="6" destOrd="0" presId="urn:microsoft.com/office/officeart/2018/2/layout/IconVerticalSolidList"/>
    <dgm:cxn modelId="{BEE71C87-037A-414B-AB42-9FCE0B2C07E3}" type="presParOf" srcId="{753CC51C-EAEE-44AE-A119-05E4F62A80B0}" destId="{B4FD88B6-4D3F-4066-8142-0F3907187489}" srcOrd="0" destOrd="0" presId="urn:microsoft.com/office/officeart/2018/2/layout/IconVerticalSolidList"/>
    <dgm:cxn modelId="{891ED71E-6EC1-4A84-A353-4705D9A6F255}" type="presParOf" srcId="{753CC51C-EAEE-44AE-A119-05E4F62A80B0}" destId="{E93E7AC2-56AC-4481-B8F4-41CFCAD296FA}" srcOrd="1" destOrd="0" presId="urn:microsoft.com/office/officeart/2018/2/layout/IconVerticalSolidList"/>
    <dgm:cxn modelId="{7A4CC10A-927D-4C39-B0CC-D34D0B45FB52}" type="presParOf" srcId="{753CC51C-EAEE-44AE-A119-05E4F62A80B0}" destId="{E91A731A-2B18-446E-B4C0-9A9D9AF327C6}" srcOrd="2" destOrd="0" presId="urn:microsoft.com/office/officeart/2018/2/layout/IconVerticalSolidList"/>
    <dgm:cxn modelId="{8AB78AD0-E7D6-471F-B0AE-0335E66DF274}" type="presParOf" srcId="{753CC51C-EAEE-44AE-A119-05E4F62A80B0}" destId="{84159A91-7E7B-4279-BBB5-DC21DD9A3836}" srcOrd="3" destOrd="0" presId="urn:microsoft.com/office/officeart/2018/2/layout/IconVerticalSolidList"/>
    <dgm:cxn modelId="{F9A5CE3B-8333-44C4-99F7-A8EF67793FEB}" type="presParOf" srcId="{AA6471D9-0D8F-48F3-8B08-D7AB8E09D1E0}" destId="{62293FC9-5527-45E7-9610-4A52A8012D71}" srcOrd="7" destOrd="0" presId="urn:microsoft.com/office/officeart/2018/2/layout/IconVerticalSolidList"/>
    <dgm:cxn modelId="{C3CAA754-84DF-46FF-BE9F-BB71C6A242B7}" type="presParOf" srcId="{AA6471D9-0D8F-48F3-8B08-D7AB8E09D1E0}" destId="{173DB43A-4888-4F6C-A5C9-26723CBABCAE}" srcOrd="8" destOrd="0" presId="urn:microsoft.com/office/officeart/2018/2/layout/IconVerticalSolidList"/>
    <dgm:cxn modelId="{B12A3AE9-B39D-46CC-918A-1CC7D0F60AAB}" type="presParOf" srcId="{173DB43A-4888-4F6C-A5C9-26723CBABCAE}" destId="{FAA54913-56FE-4F0C-A1EB-565C5907A182}" srcOrd="0" destOrd="0" presId="urn:microsoft.com/office/officeart/2018/2/layout/IconVerticalSolidList"/>
    <dgm:cxn modelId="{97196A38-DC90-4EBE-B668-27CC9D6F3BD8}" type="presParOf" srcId="{173DB43A-4888-4F6C-A5C9-26723CBABCAE}" destId="{CD3FB055-8951-4953-A391-6EB0D9DCED37}" srcOrd="1" destOrd="0" presId="urn:microsoft.com/office/officeart/2018/2/layout/IconVerticalSolidList"/>
    <dgm:cxn modelId="{3D888F36-210E-4762-B57E-82D2C0D79C3F}" type="presParOf" srcId="{173DB43A-4888-4F6C-A5C9-26723CBABCAE}" destId="{946DDBF0-1DAC-4C53-AAFF-04BEA0D3D7C1}" srcOrd="2" destOrd="0" presId="urn:microsoft.com/office/officeart/2018/2/layout/IconVerticalSolidList"/>
    <dgm:cxn modelId="{14BA0046-0651-4FBC-82C9-1C76C2A211E0}" type="presParOf" srcId="{173DB43A-4888-4F6C-A5C9-26723CBABCAE}" destId="{AA021E35-5BEB-4213-9C0D-8FDEAE7CD7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8A3A2F-0E9B-43EE-AA1F-E222A6D48CC0}" type="doc">
      <dgm:prSet loTypeId="urn:microsoft.com/office/officeart/2005/8/layout/vProcess5" loCatId="process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674D3B-DC8E-4565-B501-3A1F6C7C81EF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b="1"/>
            <a:t>Ariane 5 (1996): </a:t>
          </a:r>
          <a:r>
            <a:rPr lang="fr-CH"/>
            <a:t>overflow numerico </a:t>
          </a:r>
          <a:r>
            <a:rPr lang="fr-CH">
              <a:sym typeface="Wingdings" panose="05000000000000000000" pitchFamily="2" charset="2"/>
            </a:rPr>
            <a:t></a:t>
          </a:r>
          <a:r>
            <a:rPr lang="fr-CH"/>
            <a:t> esplosione del razzo.</a:t>
          </a:r>
        </a:p>
      </dgm:t>
    </dgm:pt>
    <dgm:pt modelId="{EC39BD21-122F-4FA8-88DE-96F7F9F15B03}" type="parTrans" cxnId="{CAD01E7B-69D9-488C-97DD-BE84081B6A99}">
      <dgm:prSet/>
      <dgm:spPr/>
      <dgm:t>
        <a:bodyPr/>
        <a:lstStyle/>
        <a:p>
          <a:endParaRPr lang="en-US"/>
        </a:p>
      </dgm:t>
    </dgm:pt>
    <dgm:pt modelId="{20B0D063-46B0-487F-B116-7CC50B16AB37}" type="sibTrans" cxnId="{CAD01E7B-69D9-488C-97DD-BE84081B6A99}">
      <dgm:prSet/>
      <dgm:spPr/>
      <dgm:t>
        <a:bodyPr/>
        <a:lstStyle/>
        <a:p>
          <a:endParaRPr lang="en-US"/>
        </a:p>
      </dgm:t>
    </dgm:pt>
    <dgm:pt modelId="{63953D26-4B26-4DA5-B4DE-9C22C250112A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b="1"/>
            <a:t>Mariner 1 (1962): </a:t>
          </a:r>
          <a:r>
            <a:rPr lang="fr-CH"/>
            <a:t>errore di trascrizione nel codice </a:t>
          </a:r>
          <a:r>
            <a:rPr lang="fr-CH">
              <a:sym typeface="Wingdings" panose="05000000000000000000" pitchFamily="2" charset="2"/>
            </a:rPr>
            <a:t></a:t>
          </a:r>
          <a:r>
            <a:rPr lang="fr-CH"/>
            <a:t> sonda spaziale persa.</a:t>
          </a:r>
          <a:endParaRPr lang="en-US"/>
        </a:p>
      </dgm:t>
    </dgm:pt>
    <dgm:pt modelId="{DD40F5F9-CC6E-40E7-8213-A3CF94E16F79}" type="parTrans" cxnId="{8C422E3D-15BC-44D3-A30A-DC3AF0FFA9C7}">
      <dgm:prSet/>
      <dgm:spPr/>
      <dgm:t>
        <a:bodyPr/>
        <a:lstStyle/>
        <a:p>
          <a:endParaRPr lang="en-US"/>
        </a:p>
      </dgm:t>
    </dgm:pt>
    <dgm:pt modelId="{4C33244B-4942-43A5-96DF-233CD84127B0}" type="sibTrans" cxnId="{8C422E3D-15BC-44D3-A30A-DC3AF0FFA9C7}">
      <dgm:prSet/>
      <dgm:spPr/>
      <dgm:t>
        <a:bodyPr/>
        <a:lstStyle/>
        <a:p>
          <a:endParaRPr lang="en-US"/>
        </a:p>
      </dgm:t>
    </dgm:pt>
    <dgm:pt modelId="{01BDA11D-43AA-48AA-8C3A-9EBE628251D1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b="1"/>
            <a:t>Y2K Bug: </a:t>
          </a:r>
          <a:r>
            <a:rPr lang="fr-CH"/>
            <a:t>rappresentazione degli anni con due cifre </a:t>
          </a:r>
          <a:r>
            <a:rPr lang="fr-CH">
              <a:sym typeface="Wingdings" panose="05000000000000000000" pitchFamily="2" charset="2"/>
            </a:rPr>
            <a:t></a:t>
          </a:r>
          <a:r>
            <a:rPr lang="fr-CH"/>
            <a:t> rischio malfunzionamenti nel 2000.</a:t>
          </a:r>
          <a:endParaRPr lang="en-US"/>
        </a:p>
      </dgm:t>
    </dgm:pt>
    <dgm:pt modelId="{BCB3C9BA-8F39-497E-ACBF-5A246ECBE093}" type="parTrans" cxnId="{41664BF4-056B-43E6-8EE8-D3054C8EB14B}">
      <dgm:prSet/>
      <dgm:spPr/>
      <dgm:t>
        <a:bodyPr/>
        <a:lstStyle/>
        <a:p>
          <a:endParaRPr lang="en-US"/>
        </a:p>
      </dgm:t>
    </dgm:pt>
    <dgm:pt modelId="{17651F84-C76D-474B-830B-A0A623AB1E35}" type="sibTrans" cxnId="{41664BF4-056B-43E6-8EE8-D3054C8EB14B}">
      <dgm:prSet/>
      <dgm:spPr/>
      <dgm:t>
        <a:bodyPr/>
        <a:lstStyle/>
        <a:p>
          <a:endParaRPr lang="en-US"/>
        </a:p>
      </dgm:t>
    </dgm:pt>
    <dgm:pt modelId="{27B204CD-2792-4AD0-953A-D1334B170804}">
      <dgm:prSet/>
      <dgm:spPr/>
      <dgm:t>
        <a:bodyPr/>
        <a:lstStyle/>
        <a:p>
          <a:pPr>
            <a:lnSpc>
              <a:spcPct val="100000"/>
            </a:lnSpc>
          </a:pPr>
          <a:r>
            <a:rPr lang="fr-CH" b="1"/>
            <a:t>Heartbleed (2014): </a:t>
          </a:r>
          <a:r>
            <a:rPr lang="fr-CH"/>
            <a:t>vulnerabilità di sicurezza di OpenSSL.</a:t>
          </a:r>
          <a:endParaRPr lang="en-US"/>
        </a:p>
      </dgm:t>
    </dgm:pt>
    <dgm:pt modelId="{CA1AE6FA-A5EA-4F66-A8F9-C2D837FA1E3A}" type="parTrans" cxnId="{16C95D74-06CF-4079-9E61-3900200F49A3}">
      <dgm:prSet/>
      <dgm:spPr/>
      <dgm:t>
        <a:bodyPr/>
        <a:lstStyle/>
        <a:p>
          <a:endParaRPr lang="en-US"/>
        </a:p>
      </dgm:t>
    </dgm:pt>
    <dgm:pt modelId="{5B4A3682-E30B-46E5-87B1-017BE81448A3}" type="sibTrans" cxnId="{16C95D74-06CF-4079-9E61-3900200F49A3}">
      <dgm:prSet/>
      <dgm:spPr/>
      <dgm:t>
        <a:bodyPr/>
        <a:lstStyle/>
        <a:p>
          <a:endParaRPr lang="en-US"/>
        </a:p>
      </dgm:t>
    </dgm:pt>
    <dgm:pt modelId="{F6AAC05E-33F1-4211-A0F4-537F866A4CC2}" type="pres">
      <dgm:prSet presAssocID="{848A3A2F-0E9B-43EE-AA1F-E222A6D48CC0}" presName="outerComposite" presStyleCnt="0">
        <dgm:presLayoutVars>
          <dgm:chMax val="5"/>
          <dgm:dir/>
          <dgm:resizeHandles val="exact"/>
        </dgm:presLayoutVars>
      </dgm:prSet>
      <dgm:spPr/>
    </dgm:pt>
    <dgm:pt modelId="{0DB860A8-108F-4FD6-A1C8-FF097D03CAF0}" type="pres">
      <dgm:prSet presAssocID="{848A3A2F-0E9B-43EE-AA1F-E222A6D48CC0}" presName="dummyMaxCanvas" presStyleCnt="0">
        <dgm:presLayoutVars/>
      </dgm:prSet>
      <dgm:spPr/>
    </dgm:pt>
    <dgm:pt modelId="{BFD937A6-62FD-42DA-8392-6C0BD8B4D95B}" type="pres">
      <dgm:prSet presAssocID="{848A3A2F-0E9B-43EE-AA1F-E222A6D48CC0}" presName="FourNodes_1" presStyleLbl="node1" presStyleIdx="0" presStyleCnt="4">
        <dgm:presLayoutVars>
          <dgm:bulletEnabled val="1"/>
        </dgm:presLayoutVars>
      </dgm:prSet>
      <dgm:spPr/>
    </dgm:pt>
    <dgm:pt modelId="{EECA0DAA-C7EB-40C8-BFCC-6CE083071A3F}" type="pres">
      <dgm:prSet presAssocID="{848A3A2F-0E9B-43EE-AA1F-E222A6D48CC0}" presName="FourNodes_2" presStyleLbl="node1" presStyleIdx="1" presStyleCnt="4">
        <dgm:presLayoutVars>
          <dgm:bulletEnabled val="1"/>
        </dgm:presLayoutVars>
      </dgm:prSet>
      <dgm:spPr/>
    </dgm:pt>
    <dgm:pt modelId="{E6B7C0AE-CC44-4C75-BCD7-03F8DC7E5229}" type="pres">
      <dgm:prSet presAssocID="{848A3A2F-0E9B-43EE-AA1F-E222A6D48CC0}" presName="FourNodes_3" presStyleLbl="node1" presStyleIdx="2" presStyleCnt="4">
        <dgm:presLayoutVars>
          <dgm:bulletEnabled val="1"/>
        </dgm:presLayoutVars>
      </dgm:prSet>
      <dgm:spPr/>
    </dgm:pt>
    <dgm:pt modelId="{B451D177-BD27-4865-9019-1066D74AAA44}" type="pres">
      <dgm:prSet presAssocID="{848A3A2F-0E9B-43EE-AA1F-E222A6D48CC0}" presName="FourNodes_4" presStyleLbl="node1" presStyleIdx="3" presStyleCnt="4">
        <dgm:presLayoutVars>
          <dgm:bulletEnabled val="1"/>
        </dgm:presLayoutVars>
      </dgm:prSet>
      <dgm:spPr/>
    </dgm:pt>
    <dgm:pt modelId="{33F8D9B8-4413-4898-AB34-69CA766FF988}" type="pres">
      <dgm:prSet presAssocID="{848A3A2F-0E9B-43EE-AA1F-E222A6D48CC0}" presName="FourConn_1-2" presStyleLbl="fgAccFollowNode1" presStyleIdx="0" presStyleCnt="3">
        <dgm:presLayoutVars>
          <dgm:bulletEnabled val="1"/>
        </dgm:presLayoutVars>
      </dgm:prSet>
      <dgm:spPr/>
    </dgm:pt>
    <dgm:pt modelId="{567D222A-82AD-4F06-8B8A-28D2CC8C76AB}" type="pres">
      <dgm:prSet presAssocID="{848A3A2F-0E9B-43EE-AA1F-E222A6D48CC0}" presName="FourConn_2-3" presStyleLbl="fgAccFollowNode1" presStyleIdx="1" presStyleCnt="3">
        <dgm:presLayoutVars>
          <dgm:bulletEnabled val="1"/>
        </dgm:presLayoutVars>
      </dgm:prSet>
      <dgm:spPr/>
    </dgm:pt>
    <dgm:pt modelId="{A9B126D6-EFFF-44C3-9A7B-21AED044FC19}" type="pres">
      <dgm:prSet presAssocID="{848A3A2F-0E9B-43EE-AA1F-E222A6D48CC0}" presName="FourConn_3-4" presStyleLbl="fgAccFollowNode1" presStyleIdx="2" presStyleCnt="3">
        <dgm:presLayoutVars>
          <dgm:bulletEnabled val="1"/>
        </dgm:presLayoutVars>
      </dgm:prSet>
      <dgm:spPr/>
    </dgm:pt>
    <dgm:pt modelId="{B38C09A1-3780-400E-B044-582F1A45B77F}" type="pres">
      <dgm:prSet presAssocID="{848A3A2F-0E9B-43EE-AA1F-E222A6D48CC0}" presName="FourNodes_1_text" presStyleLbl="node1" presStyleIdx="3" presStyleCnt="4">
        <dgm:presLayoutVars>
          <dgm:bulletEnabled val="1"/>
        </dgm:presLayoutVars>
      </dgm:prSet>
      <dgm:spPr/>
    </dgm:pt>
    <dgm:pt modelId="{EEA3A764-44CB-4423-83C1-A6EA3981424D}" type="pres">
      <dgm:prSet presAssocID="{848A3A2F-0E9B-43EE-AA1F-E222A6D48CC0}" presName="FourNodes_2_text" presStyleLbl="node1" presStyleIdx="3" presStyleCnt="4">
        <dgm:presLayoutVars>
          <dgm:bulletEnabled val="1"/>
        </dgm:presLayoutVars>
      </dgm:prSet>
      <dgm:spPr/>
    </dgm:pt>
    <dgm:pt modelId="{90496A65-ED81-4DB5-9393-7D2B10F30527}" type="pres">
      <dgm:prSet presAssocID="{848A3A2F-0E9B-43EE-AA1F-E222A6D48CC0}" presName="FourNodes_3_text" presStyleLbl="node1" presStyleIdx="3" presStyleCnt="4">
        <dgm:presLayoutVars>
          <dgm:bulletEnabled val="1"/>
        </dgm:presLayoutVars>
      </dgm:prSet>
      <dgm:spPr/>
    </dgm:pt>
    <dgm:pt modelId="{F7E3BEBC-5547-4175-A432-8403BCB4DD06}" type="pres">
      <dgm:prSet presAssocID="{848A3A2F-0E9B-43EE-AA1F-E222A6D48C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4837B0F-5ED9-4BDF-8824-A7E0F90E5693}" type="presOf" srcId="{01BDA11D-43AA-48AA-8C3A-9EBE628251D1}" destId="{E6B7C0AE-CC44-4C75-BCD7-03F8DC7E5229}" srcOrd="0" destOrd="0" presId="urn:microsoft.com/office/officeart/2005/8/layout/vProcess5"/>
    <dgm:cxn modelId="{2921FD12-6CF2-4EEB-AF6D-D255B44B6656}" type="presOf" srcId="{17651F84-C76D-474B-830B-A0A623AB1E35}" destId="{A9B126D6-EFFF-44C3-9A7B-21AED044FC19}" srcOrd="0" destOrd="0" presId="urn:microsoft.com/office/officeart/2005/8/layout/vProcess5"/>
    <dgm:cxn modelId="{4B175F2F-301B-4038-95FC-37848F2C6199}" type="presOf" srcId="{01BDA11D-43AA-48AA-8C3A-9EBE628251D1}" destId="{90496A65-ED81-4DB5-9393-7D2B10F30527}" srcOrd="1" destOrd="0" presId="urn:microsoft.com/office/officeart/2005/8/layout/vProcess5"/>
    <dgm:cxn modelId="{5B0EB138-3A6D-4C40-AA61-F32847DF92F4}" type="presOf" srcId="{F4674D3B-DC8E-4565-B501-3A1F6C7C81EF}" destId="{B38C09A1-3780-400E-B044-582F1A45B77F}" srcOrd="1" destOrd="0" presId="urn:microsoft.com/office/officeart/2005/8/layout/vProcess5"/>
    <dgm:cxn modelId="{8C422E3D-15BC-44D3-A30A-DC3AF0FFA9C7}" srcId="{848A3A2F-0E9B-43EE-AA1F-E222A6D48CC0}" destId="{63953D26-4B26-4DA5-B4DE-9C22C250112A}" srcOrd="1" destOrd="0" parTransId="{DD40F5F9-CC6E-40E7-8213-A3CF94E16F79}" sibTransId="{4C33244B-4942-43A5-96DF-233CD84127B0}"/>
    <dgm:cxn modelId="{CB53B641-778E-49F5-B341-258370BD85A4}" type="presOf" srcId="{63953D26-4B26-4DA5-B4DE-9C22C250112A}" destId="{EECA0DAA-C7EB-40C8-BFCC-6CE083071A3F}" srcOrd="0" destOrd="0" presId="urn:microsoft.com/office/officeart/2005/8/layout/vProcess5"/>
    <dgm:cxn modelId="{EAD0C36E-27B3-4E0F-A30F-B0038EBD005F}" type="presOf" srcId="{27B204CD-2792-4AD0-953A-D1334B170804}" destId="{B451D177-BD27-4865-9019-1066D74AAA44}" srcOrd="0" destOrd="0" presId="urn:microsoft.com/office/officeart/2005/8/layout/vProcess5"/>
    <dgm:cxn modelId="{16C95D74-06CF-4079-9E61-3900200F49A3}" srcId="{848A3A2F-0E9B-43EE-AA1F-E222A6D48CC0}" destId="{27B204CD-2792-4AD0-953A-D1334B170804}" srcOrd="3" destOrd="0" parTransId="{CA1AE6FA-A5EA-4F66-A8F9-C2D837FA1E3A}" sibTransId="{5B4A3682-E30B-46E5-87B1-017BE81448A3}"/>
    <dgm:cxn modelId="{CAD01E7B-69D9-488C-97DD-BE84081B6A99}" srcId="{848A3A2F-0E9B-43EE-AA1F-E222A6D48CC0}" destId="{F4674D3B-DC8E-4565-B501-3A1F6C7C81EF}" srcOrd="0" destOrd="0" parTransId="{EC39BD21-122F-4FA8-88DE-96F7F9F15B03}" sibTransId="{20B0D063-46B0-487F-B116-7CC50B16AB37}"/>
    <dgm:cxn modelId="{23E3BDA3-7B24-4BCB-BAB9-C930AA91698B}" type="presOf" srcId="{63953D26-4B26-4DA5-B4DE-9C22C250112A}" destId="{EEA3A764-44CB-4423-83C1-A6EA3981424D}" srcOrd="1" destOrd="0" presId="urn:microsoft.com/office/officeart/2005/8/layout/vProcess5"/>
    <dgm:cxn modelId="{72D203C6-A5F3-43CD-BE33-70548A4353DF}" type="presOf" srcId="{4C33244B-4942-43A5-96DF-233CD84127B0}" destId="{567D222A-82AD-4F06-8B8A-28D2CC8C76AB}" srcOrd="0" destOrd="0" presId="urn:microsoft.com/office/officeart/2005/8/layout/vProcess5"/>
    <dgm:cxn modelId="{F19449C8-F3EE-49CF-8C90-D1A90F9E87A7}" type="presOf" srcId="{848A3A2F-0E9B-43EE-AA1F-E222A6D48CC0}" destId="{F6AAC05E-33F1-4211-A0F4-537F866A4CC2}" srcOrd="0" destOrd="0" presId="urn:microsoft.com/office/officeart/2005/8/layout/vProcess5"/>
    <dgm:cxn modelId="{EB6D40D2-03B7-40A4-9AA3-CBCA2807E0ED}" type="presOf" srcId="{27B204CD-2792-4AD0-953A-D1334B170804}" destId="{F7E3BEBC-5547-4175-A432-8403BCB4DD06}" srcOrd="1" destOrd="0" presId="urn:microsoft.com/office/officeart/2005/8/layout/vProcess5"/>
    <dgm:cxn modelId="{38D685DB-360C-4DD5-87CA-1B306492311E}" type="presOf" srcId="{F4674D3B-DC8E-4565-B501-3A1F6C7C81EF}" destId="{BFD937A6-62FD-42DA-8392-6C0BD8B4D95B}" srcOrd="0" destOrd="0" presId="urn:microsoft.com/office/officeart/2005/8/layout/vProcess5"/>
    <dgm:cxn modelId="{9F30E7DE-C63E-43BA-9688-60C008D2C5F6}" type="presOf" srcId="{20B0D063-46B0-487F-B116-7CC50B16AB37}" destId="{33F8D9B8-4413-4898-AB34-69CA766FF988}" srcOrd="0" destOrd="0" presId="urn:microsoft.com/office/officeart/2005/8/layout/vProcess5"/>
    <dgm:cxn modelId="{41664BF4-056B-43E6-8EE8-D3054C8EB14B}" srcId="{848A3A2F-0E9B-43EE-AA1F-E222A6D48CC0}" destId="{01BDA11D-43AA-48AA-8C3A-9EBE628251D1}" srcOrd="2" destOrd="0" parTransId="{BCB3C9BA-8F39-497E-ACBF-5A246ECBE093}" sibTransId="{17651F84-C76D-474B-830B-A0A623AB1E35}"/>
    <dgm:cxn modelId="{78C2CE6C-5E22-4F51-ABFF-B962CF1B6AE9}" type="presParOf" srcId="{F6AAC05E-33F1-4211-A0F4-537F866A4CC2}" destId="{0DB860A8-108F-4FD6-A1C8-FF097D03CAF0}" srcOrd="0" destOrd="0" presId="urn:microsoft.com/office/officeart/2005/8/layout/vProcess5"/>
    <dgm:cxn modelId="{36CF024E-9B5E-4C4D-B627-F9EBD83D96D2}" type="presParOf" srcId="{F6AAC05E-33F1-4211-A0F4-537F866A4CC2}" destId="{BFD937A6-62FD-42DA-8392-6C0BD8B4D95B}" srcOrd="1" destOrd="0" presId="urn:microsoft.com/office/officeart/2005/8/layout/vProcess5"/>
    <dgm:cxn modelId="{82ACB340-7674-4ED9-92E4-9900C93A32D6}" type="presParOf" srcId="{F6AAC05E-33F1-4211-A0F4-537F866A4CC2}" destId="{EECA0DAA-C7EB-40C8-BFCC-6CE083071A3F}" srcOrd="2" destOrd="0" presId="urn:microsoft.com/office/officeart/2005/8/layout/vProcess5"/>
    <dgm:cxn modelId="{3BC4EB6B-EE38-49AA-B04E-BA218361CABD}" type="presParOf" srcId="{F6AAC05E-33F1-4211-A0F4-537F866A4CC2}" destId="{E6B7C0AE-CC44-4C75-BCD7-03F8DC7E5229}" srcOrd="3" destOrd="0" presId="urn:microsoft.com/office/officeart/2005/8/layout/vProcess5"/>
    <dgm:cxn modelId="{BC406BC5-23AB-4535-971D-22FAB243E742}" type="presParOf" srcId="{F6AAC05E-33F1-4211-A0F4-537F866A4CC2}" destId="{B451D177-BD27-4865-9019-1066D74AAA44}" srcOrd="4" destOrd="0" presId="urn:microsoft.com/office/officeart/2005/8/layout/vProcess5"/>
    <dgm:cxn modelId="{C56AB58B-DDD8-49C3-88F4-D3F55B5EED2F}" type="presParOf" srcId="{F6AAC05E-33F1-4211-A0F4-537F866A4CC2}" destId="{33F8D9B8-4413-4898-AB34-69CA766FF988}" srcOrd="5" destOrd="0" presId="urn:microsoft.com/office/officeart/2005/8/layout/vProcess5"/>
    <dgm:cxn modelId="{AD61DEB6-8958-47B7-A10D-5FADC0EAE57C}" type="presParOf" srcId="{F6AAC05E-33F1-4211-A0F4-537F866A4CC2}" destId="{567D222A-82AD-4F06-8B8A-28D2CC8C76AB}" srcOrd="6" destOrd="0" presId="urn:microsoft.com/office/officeart/2005/8/layout/vProcess5"/>
    <dgm:cxn modelId="{2A9FC3D6-632E-4128-9AE7-AB64299F0C61}" type="presParOf" srcId="{F6AAC05E-33F1-4211-A0F4-537F866A4CC2}" destId="{A9B126D6-EFFF-44C3-9A7B-21AED044FC19}" srcOrd="7" destOrd="0" presId="urn:microsoft.com/office/officeart/2005/8/layout/vProcess5"/>
    <dgm:cxn modelId="{607B2BBA-9907-4837-AA71-86D5CBCA31FE}" type="presParOf" srcId="{F6AAC05E-33F1-4211-A0F4-537F866A4CC2}" destId="{B38C09A1-3780-400E-B044-582F1A45B77F}" srcOrd="8" destOrd="0" presId="urn:microsoft.com/office/officeart/2005/8/layout/vProcess5"/>
    <dgm:cxn modelId="{F96B7F6E-DD7B-4CA5-AEAA-FA16F88679D4}" type="presParOf" srcId="{F6AAC05E-33F1-4211-A0F4-537F866A4CC2}" destId="{EEA3A764-44CB-4423-83C1-A6EA3981424D}" srcOrd="9" destOrd="0" presId="urn:microsoft.com/office/officeart/2005/8/layout/vProcess5"/>
    <dgm:cxn modelId="{9FA13A01-A466-4A0A-A787-1323EE734BE1}" type="presParOf" srcId="{F6AAC05E-33F1-4211-A0F4-537F866A4CC2}" destId="{90496A65-ED81-4DB5-9393-7D2B10F30527}" srcOrd="10" destOrd="0" presId="urn:microsoft.com/office/officeart/2005/8/layout/vProcess5"/>
    <dgm:cxn modelId="{82276C9D-E421-4B20-88C4-358B8BFF4A13}" type="presParOf" srcId="{F6AAC05E-33F1-4211-A0F4-537F866A4CC2}" destId="{F7E3BEBC-5547-4175-A432-8403BCB4DD06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F17A29E-2AC9-40E6-9201-194423543CB9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05315D6-8B98-4F82-BB25-5EF609DF0A4E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Mostra i valori aggiornati delle variabili durante l’esecuzione.</a:t>
          </a:r>
          <a:endParaRPr lang="en-US"/>
        </a:p>
      </dgm:t>
    </dgm:pt>
    <dgm:pt modelId="{231A9ED0-9A04-4911-B3B1-222CAADEAA63}" type="parTrans" cxnId="{8CE5C924-AADA-4F71-8989-F78F178CFBB5}">
      <dgm:prSet/>
      <dgm:spPr/>
      <dgm:t>
        <a:bodyPr/>
        <a:lstStyle/>
        <a:p>
          <a:endParaRPr lang="en-US"/>
        </a:p>
      </dgm:t>
    </dgm:pt>
    <dgm:pt modelId="{02272058-A671-45A7-A18F-DA815D58ABCA}" type="sibTrans" cxnId="{8CE5C924-AADA-4F71-8989-F78F178CFBB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7EAB0E82-2A2F-4FA6-910A-FFCA2EC869B8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Possibilità di modificare il valore a runtime per testare ipotesi.</a:t>
          </a:r>
          <a:endParaRPr lang="en-US"/>
        </a:p>
      </dgm:t>
    </dgm:pt>
    <dgm:pt modelId="{5C5F1F49-F707-46F3-ACE4-421B30AC9BBA}" type="parTrans" cxnId="{ADC7934B-C324-47E9-A6AF-D592772ED739}">
      <dgm:prSet/>
      <dgm:spPr/>
      <dgm:t>
        <a:bodyPr/>
        <a:lstStyle/>
        <a:p>
          <a:endParaRPr lang="en-US"/>
        </a:p>
      </dgm:t>
    </dgm:pt>
    <dgm:pt modelId="{3183C085-F22D-45C1-92AE-30D458D36360}" type="sibTrans" cxnId="{ADC7934B-C324-47E9-A6AF-D592772ED73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E89FB269-892B-4B7C-998D-AF7B79975515}">
      <dgm:prSet/>
      <dgm:spPr/>
      <dgm:t>
        <a:bodyPr/>
        <a:lstStyle/>
        <a:p>
          <a:pPr>
            <a:lnSpc>
              <a:spcPct val="100000"/>
            </a:lnSpc>
          </a:pPr>
          <a:r>
            <a:rPr lang="fr-CH"/>
            <a:t>Vista chiara per oggetti complessi, array e strutture dati.</a:t>
          </a:r>
          <a:endParaRPr lang="en-US"/>
        </a:p>
      </dgm:t>
    </dgm:pt>
    <dgm:pt modelId="{93EA0568-5318-4F7E-A3D4-D91816EB7919}" type="parTrans" cxnId="{536FF8D7-62F0-47A7-A45B-4D4CF63D2C37}">
      <dgm:prSet/>
      <dgm:spPr/>
      <dgm:t>
        <a:bodyPr/>
        <a:lstStyle/>
        <a:p>
          <a:endParaRPr lang="en-US"/>
        </a:p>
      </dgm:t>
    </dgm:pt>
    <dgm:pt modelId="{AE515355-10BA-4039-B676-1F98E251CA44}" type="sibTrans" cxnId="{536FF8D7-62F0-47A7-A45B-4D4CF63D2C37}">
      <dgm:prSet/>
      <dgm:spPr/>
      <dgm:t>
        <a:bodyPr/>
        <a:lstStyle/>
        <a:p>
          <a:endParaRPr lang="en-US"/>
        </a:p>
      </dgm:t>
    </dgm:pt>
    <dgm:pt modelId="{B2680399-7B46-4F0B-84CE-26FDE81E8520}" type="pres">
      <dgm:prSet presAssocID="{FF17A29E-2AC9-40E6-9201-194423543CB9}" presName="root" presStyleCnt="0">
        <dgm:presLayoutVars>
          <dgm:dir/>
          <dgm:resizeHandles val="exact"/>
        </dgm:presLayoutVars>
      </dgm:prSet>
      <dgm:spPr/>
    </dgm:pt>
    <dgm:pt modelId="{5524C2DA-B5C8-4C75-8456-CDBAE83CA5D3}" type="pres">
      <dgm:prSet presAssocID="{FF17A29E-2AC9-40E6-9201-194423543CB9}" presName="container" presStyleCnt="0">
        <dgm:presLayoutVars>
          <dgm:dir/>
          <dgm:resizeHandles val="exact"/>
        </dgm:presLayoutVars>
      </dgm:prSet>
      <dgm:spPr/>
    </dgm:pt>
    <dgm:pt modelId="{9CDAAB4F-EF6A-4A64-935C-5ABD1AB7C76E}" type="pres">
      <dgm:prSet presAssocID="{605315D6-8B98-4F82-BB25-5EF609DF0A4E}" presName="compNode" presStyleCnt="0"/>
      <dgm:spPr/>
    </dgm:pt>
    <dgm:pt modelId="{863B1A1A-2E54-4F44-8BAF-2B1793EAD6FB}" type="pres">
      <dgm:prSet presAssocID="{605315D6-8B98-4F82-BB25-5EF609DF0A4E}" presName="iconBgRect" presStyleLbl="bgShp" presStyleIdx="0" presStyleCnt="3"/>
      <dgm:spPr/>
    </dgm:pt>
    <dgm:pt modelId="{E26FE4F1-EE34-4A8D-92EE-A33A98D6F8E0}" type="pres">
      <dgm:prSet presAssocID="{605315D6-8B98-4F82-BB25-5EF609DF0A4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he"/>
        </a:ext>
      </dgm:extLst>
    </dgm:pt>
    <dgm:pt modelId="{50900553-3A5F-45D7-8DB4-BCCB1A516866}" type="pres">
      <dgm:prSet presAssocID="{605315D6-8B98-4F82-BB25-5EF609DF0A4E}" presName="spaceRect" presStyleCnt="0"/>
      <dgm:spPr/>
    </dgm:pt>
    <dgm:pt modelId="{8A853781-B3A4-4BEC-AF99-9B89D5016D93}" type="pres">
      <dgm:prSet presAssocID="{605315D6-8B98-4F82-BB25-5EF609DF0A4E}" presName="textRect" presStyleLbl="revTx" presStyleIdx="0" presStyleCnt="3">
        <dgm:presLayoutVars>
          <dgm:chMax val="1"/>
          <dgm:chPref val="1"/>
        </dgm:presLayoutVars>
      </dgm:prSet>
      <dgm:spPr/>
    </dgm:pt>
    <dgm:pt modelId="{A2137B85-981E-44F7-AFD9-7BAF5885C388}" type="pres">
      <dgm:prSet presAssocID="{02272058-A671-45A7-A18F-DA815D58ABCA}" presName="sibTrans" presStyleLbl="sibTrans2D1" presStyleIdx="0" presStyleCnt="0"/>
      <dgm:spPr/>
    </dgm:pt>
    <dgm:pt modelId="{A13F1A19-A38A-48FF-B4C4-CBC096048DC5}" type="pres">
      <dgm:prSet presAssocID="{7EAB0E82-2A2F-4FA6-910A-FFCA2EC869B8}" presName="compNode" presStyleCnt="0"/>
      <dgm:spPr/>
    </dgm:pt>
    <dgm:pt modelId="{347B3899-BC71-4C2F-95A0-6F4ED0C349BD}" type="pres">
      <dgm:prSet presAssocID="{7EAB0E82-2A2F-4FA6-910A-FFCA2EC869B8}" presName="iconBgRect" presStyleLbl="bgShp" presStyleIdx="1" presStyleCnt="3"/>
      <dgm:spPr/>
    </dgm:pt>
    <dgm:pt modelId="{68AA0BAD-4ABF-43E2-ADB8-9445B9B73E9A}" type="pres">
      <dgm:prSet presAssocID="{7EAB0E82-2A2F-4FA6-910A-FFCA2EC869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805CD3E1-7F1B-480C-A932-61293F85E6F8}" type="pres">
      <dgm:prSet presAssocID="{7EAB0E82-2A2F-4FA6-910A-FFCA2EC869B8}" presName="spaceRect" presStyleCnt="0"/>
      <dgm:spPr/>
    </dgm:pt>
    <dgm:pt modelId="{381EA895-D72E-4C93-8766-2FA9F5548613}" type="pres">
      <dgm:prSet presAssocID="{7EAB0E82-2A2F-4FA6-910A-FFCA2EC869B8}" presName="textRect" presStyleLbl="revTx" presStyleIdx="1" presStyleCnt="3">
        <dgm:presLayoutVars>
          <dgm:chMax val="1"/>
          <dgm:chPref val="1"/>
        </dgm:presLayoutVars>
      </dgm:prSet>
      <dgm:spPr/>
    </dgm:pt>
    <dgm:pt modelId="{D00EB802-BF2E-4EE4-B7C3-2F198DFB3A86}" type="pres">
      <dgm:prSet presAssocID="{3183C085-F22D-45C1-92AE-30D458D36360}" presName="sibTrans" presStyleLbl="sibTrans2D1" presStyleIdx="0" presStyleCnt="0"/>
      <dgm:spPr/>
    </dgm:pt>
    <dgm:pt modelId="{41B1FC0F-120A-4D56-8E85-427ACAC5D91F}" type="pres">
      <dgm:prSet presAssocID="{E89FB269-892B-4B7C-998D-AF7B79975515}" presName="compNode" presStyleCnt="0"/>
      <dgm:spPr/>
    </dgm:pt>
    <dgm:pt modelId="{7F655392-363A-421A-A616-A29FF6652E70}" type="pres">
      <dgm:prSet presAssocID="{E89FB269-892B-4B7C-998D-AF7B79975515}" presName="iconBgRect" presStyleLbl="bgShp" presStyleIdx="2" presStyleCnt="3"/>
      <dgm:spPr/>
    </dgm:pt>
    <dgm:pt modelId="{3DC32C17-DC21-4FDF-9486-10819C5ABDA5}" type="pres">
      <dgm:prSet presAssocID="{E89FB269-892B-4B7C-998D-AF7B799755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ro"/>
        </a:ext>
      </dgm:extLst>
    </dgm:pt>
    <dgm:pt modelId="{36D7FDA7-BD66-4BA4-8730-B67D8FDF4071}" type="pres">
      <dgm:prSet presAssocID="{E89FB269-892B-4B7C-998D-AF7B79975515}" presName="spaceRect" presStyleCnt="0"/>
      <dgm:spPr/>
    </dgm:pt>
    <dgm:pt modelId="{C83A31D7-5D4C-434B-9DC7-BCFDD34D9750}" type="pres">
      <dgm:prSet presAssocID="{E89FB269-892B-4B7C-998D-AF7B799755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CE5C924-AADA-4F71-8989-F78F178CFBB5}" srcId="{FF17A29E-2AC9-40E6-9201-194423543CB9}" destId="{605315D6-8B98-4F82-BB25-5EF609DF0A4E}" srcOrd="0" destOrd="0" parTransId="{231A9ED0-9A04-4911-B3B1-222CAADEAA63}" sibTransId="{02272058-A671-45A7-A18F-DA815D58ABCA}"/>
    <dgm:cxn modelId="{6CEB9265-18A0-4C60-B55C-523F87FD2CE0}" type="presOf" srcId="{FF17A29E-2AC9-40E6-9201-194423543CB9}" destId="{B2680399-7B46-4F0B-84CE-26FDE81E8520}" srcOrd="0" destOrd="0" presId="urn:microsoft.com/office/officeart/2018/2/layout/IconCircleList"/>
    <dgm:cxn modelId="{ADC7934B-C324-47E9-A6AF-D592772ED739}" srcId="{FF17A29E-2AC9-40E6-9201-194423543CB9}" destId="{7EAB0E82-2A2F-4FA6-910A-FFCA2EC869B8}" srcOrd="1" destOrd="0" parTransId="{5C5F1F49-F707-46F3-ACE4-421B30AC9BBA}" sibTransId="{3183C085-F22D-45C1-92AE-30D458D36360}"/>
    <dgm:cxn modelId="{8EA40252-F75D-4CD8-9645-F04C72DC977F}" type="presOf" srcId="{3183C085-F22D-45C1-92AE-30D458D36360}" destId="{D00EB802-BF2E-4EE4-B7C3-2F198DFB3A86}" srcOrd="0" destOrd="0" presId="urn:microsoft.com/office/officeart/2018/2/layout/IconCircleList"/>
    <dgm:cxn modelId="{07355053-D40C-4272-AEDA-D46EED4B37B9}" type="presOf" srcId="{02272058-A671-45A7-A18F-DA815D58ABCA}" destId="{A2137B85-981E-44F7-AFD9-7BAF5885C388}" srcOrd="0" destOrd="0" presId="urn:microsoft.com/office/officeart/2018/2/layout/IconCircleList"/>
    <dgm:cxn modelId="{16D7EF76-280F-4951-A291-D73EB2CB2879}" type="presOf" srcId="{7EAB0E82-2A2F-4FA6-910A-FFCA2EC869B8}" destId="{381EA895-D72E-4C93-8766-2FA9F5548613}" srcOrd="0" destOrd="0" presId="urn:microsoft.com/office/officeart/2018/2/layout/IconCircleList"/>
    <dgm:cxn modelId="{536FF8D7-62F0-47A7-A45B-4D4CF63D2C37}" srcId="{FF17A29E-2AC9-40E6-9201-194423543CB9}" destId="{E89FB269-892B-4B7C-998D-AF7B79975515}" srcOrd="2" destOrd="0" parTransId="{93EA0568-5318-4F7E-A3D4-D91816EB7919}" sibTransId="{AE515355-10BA-4039-B676-1F98E251CA44}"/>
    <dgm:cxn modelId="{90054DF1-E343-4A2E-B454-F3EC58C40ACC}" type="presOf" srcId="{E89FB269-892B-4B7C-998D-AF7B79975515}" destId="{C83A31D7-5D4C-434B-9DC7-BCFDD34D9750}" srcOrd="0" destOrd="0" presId="urn:microsoft.com/office/officeart/2018/2/layout/IconCircleList"/>
    <dgm:cxn modelId="{0F8EB9FF-4466-426D-837F-751249F669CC}" type="presOf" srcId="{605315D6-8B98-4F82-BB25-5EF609DF0A4E}" destId="{8A853781-B3A4-4BEC-AF99-9B89D5016D93}" srcOrd="0" destOrd="0" presId="urn:microsoft.com/office/officeart/2018/2/layout/IconCircleList"/>
    <dgm:cxn modelId="{56B2F4A8-608F-4226-ADF7-C4C81397EC4A}" type="presParOf" srcId="{B2680399-7B46-4F0B-84CE-26FDE81E8520}" destId="{5524C2DA-B5C8-4C75-8456-CDBAE83CA5D3}" srcOrd="0" destOrd="0" presId="urn:microsoft.com/office/officeart/2018/2/layout/IconCircleList"/>
    <dgm:cxn modelId="{F074F039-04F7-4A3C-B6B3-C7821154A513}" type="presParOf" srcId="{5524C2DA-B5C8-4C75-8456-CDBAE83CA5D3}" destId="{9CDAAB4F-EF6A-4A64-935C-5ABD1AB7C76E}" srcOrd="0" destOrd="0" presId="urn:microsoft.com/office/officeart/2018/2/layout/IconCircleList"/>
    <dgm:cxn modelId="{EAD4D4EA-8671-45B5-BC14-7A9CEE207C38}" type="presParOf" srcId="{9CDAAB4F-EF6A-4A64-935C-5ABD1AB7C76E}" destId="{863B1A1A-2E54-4F44-8BAF-2B1793EAD6FB}" srcOrd="0" destOrd="0" presId="urn:microsoft.com/office/officeart/2018/2/layout/IconCircleList"/>
    <dgm:cxn modelId="{443C20B3-6FFF-4E67-9C68-03D15A34EFBA}" type="presParOf" srcId="{9CDAAB4F-EF6A-4A64-935C-5ABD1AB7C76E}" destId="{E26FE4F1-EE34-4A8D-92EE-A33A98D6F8E0}" srcOrd="1" destOrd="0" presId="urn:microsoft.com/office/officeart/2018/2/layout/IconCircleList"/>
    <dgm:cxn modelId="{B01505D9-C134-40E7-97EA-674B343CE44F}" type="presParOf" srcId="{9CDAAB4F-EF6A-4A64-935C-5ABD1AB7C76E}" destId="{50900553-3A5F-45D7-8DB4-BCCB1A516866}" srcOrd="2" destOrd="0" presId="urn:microsoft.com/office/officeart/2018/2/layout/IconCircleList"/>
    <dgm:cxn modelId="{D5C5CEF5-BE3D-4A7B-89D8-DE9BC65CCA39}" type="presParOf" srcId="{9CDAAB4F-EF6A-4A64-935C-5ABD1AB7C76E}" destId="{8A853781-B3A4-4BEC-AF99-9B89D5016D93}" srcOrd="3" destOrd="0" presId="urn:microsoft.com/office/officeart/2018/2/layout/IconCircleList"/>
    <dgm:cxn modelId="{B82373E6-268C-423F-8AD0-79F43B98003E}" type="presParOf" srcId="{5524C2DA-B5C8-4C75-8456-CDBAE83CA5D3}" destId="{A2137B85-981E-44F7-AFD9-7BAF5885C388}" srcOrd="1" destOrd="0" presId="urn:microsoft.com/office/officeart/2018/2/layout/IconCircleList"/>
    <dgm:cxn modelId="{F2D3FEB5-0189-4194-9F19-620EF91A08B5}" type="presParOf" srcId="{5524C2DA-B5C8-4C75-8456-CDBAE83CA5D3}" destId="{A13F1A19-A38A-48FF-B4C4-CBC096048DC5}" srcOrd="2" destOrd="0" presId="urn:microsoft.com/office/officeart/2018/2/layout/IconCircleList"/>
    <dgm:cxn modelId="{7758C982-1477-46F7-B239-162744F3C035}" type="presParOf" srcId="{A13F1A19-A38A-48FF-B4C4-CBC096048DC5}" destId="{347B3899-BC71-4C2F-95A0-6F4ED0C349BD}" srcOrd="0" destOrd="0" presId="urn:microsoft.com/office/officeart/2018/2/layout/IconCircleList"/>
    <dgm:cxn modelId="{BA49A39F-D975-4DBF-A10F-6129987D7D3F}" type="presParOf" srcId="{A13F1A19-A38A-48FF-B4C4-CBC096048DC5}" destId="{68AA0BAD-4ABF-43E2-ADB8-9445B9B73E9A}" srcOrd="1" destOrd="0" presId="urn:microsoft.com/office/officeart/2018/2/layout/IconCircleList"/>
    <dgm:cxn modelId="{BC20D3BC-ECF6-4147-9BF0-FEAB7B53587C}" type="presParOf" srcId="{A13F1A19-A38A-48FF-B4C4-CBC096048DC5}" destId="{805CD3E1-7F1B-480C-A932-61293F85E6F8}" srcOrd="2" destOrd="0" presId="urn:microsoft.com/office/officeart/2018/2/layout/IconCircleList"/>
    <dgm:cxn modelId="{4B2C97E5-AF38-4698-BF8D-B284901FF673}" type="presParOf" srcId="{A13F1A19-A38A-48FF-B4C4-CBC096048DC5}" destId="{381EA895-D72E-4C93-8766-2FA9F5548613}" srcOrd="3" destOrd="0" presId="urn:microsoft.com/office/officeart/2018/2/layout/IconCircleList"/>
    <dgm:cxn modelId="{5B960A5D-3F95-45CD-8697-73EB020E961E}" type="presParOf" srcId="{5524C2DA-B5C8-4C75-8456-CDBAE83CA5D3}" destId="{D00EB802-BF2E-4EE4-B7C3-2F198DFB3A86}" srcOrd="3" destOrd="0" presId="urn:microsoft.com/office/officeart/2018/2/layout/IconCircleList"/>
    <dgm:cxn modelId="{07D876F4-78EC-41B6-B3D4-A6C05A22C6D5}" type="presParOf" srcId="{5524C2DA-B5C8-4C75-8456-CDBAE83CA5D3}" destId="{41B1FC0F-120A-4D56-8E85-427ACAC5D91F}" srcOrd="4" destOrd="0" presId="urn:microsoft.com/office/officeart/2018/2/layout/IconCircleList"/>
    <dgm:cxn modelId="{73277D2F-E41B-4201-9EEB-F976D33709ED}" type="presParOf" srcId="{41B1FC0F-120A-4D56-8E85-427ACAC5D91F}" destId="{7F655392-363A-421A-A616-A29FF6652E70}" srcOrd="0" destOrd="0" presId="urn:microsoft.com/office/officeart/2018/2/layout/IconCircleList"/>
    <dgm:cxn modelId="{D41D0284-28A9-4F80-90E2-6ACD83ABF6C9}" type="presParOf" srcId="{41B1FC0F-120A-4D56-8E85-427ACAC5D91F}" destId="{3DC32C17-DC21-4FDF-9486-10819C5ABDA5}" srcOrd="1" destOrd="0" presId="urn:microsoft.com/office/officeart/2018/2/layout/IconCircleList"/>
    <dgm:cxn modelId="{FCCA4269-F45F-437D-B3C9-64571D9B634E}" type="presParOf" srcId="{41B1FC0F-120A-4D56-8E85-427ACAC5D91F}" destId="{36D7FDA7-BD66-4BA4-8730-B67D8FDF4071}" srcOrd="2" destOrd="0" presId="urn:microsoft.com/office/officeart/2018/2/layout/IconCircleList"/>
    <dgm:cxn modelId="{58F848C9-A44B-4E92-9603-7FFDED0E2ECA}" type="presParOf" srcId="{41B1FC0F-120A-4D56-8E85-427ACAC5D91F}" destId="{C83A31D7-5D4C-434B-9DC7-BCFDD34D9750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282C70-01E8-495E-A88A-7CDAF4BE67F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B65AFDE-CD32-449F-9747-99D84D84D4C8}">
      <dgm:prSet/>
      <dgm:spPr/>
      <dgm:t>
        <a:bodyPr/>
        <a:lstStyle/>
        <a:p>
          <a:r>
            <a:rPr lang="fr-CH"/>
            <a:t>Aggiungere variabili o espressioni a una lista di monitoraggio.</a:t>
          </a:r>
          <a:endParaRPr lang="en-US"/>
        </a:p>
      </dgm:t>
    </dgm:pt>
    <dgm:pt modelId="{2C2FCC4F-2C31-4BF2-8AF8-BD79B26C8B0F}" type="parTrans" cxnId="{E9E3271F-68C2-4350-86DA-C36087E53F43}">
      <dgm:prSet/>
      <dgm:spPr/>
      <dgm:t>
        <a:bodyPr/>
        <a:lstStyle/>
        <a:p>
          <a:endParaRPr lang="en-US"/>
        </a:p>
      </dgm:t>
    </dgm:pt>
    <dgm:pt modelId="{AD7B2701-C22F-488E-A8BE-4C3C3D158B33}" type="sibTrans" cxnId="{E9E3271F-68C2-4350-86DA-C36087E53F43}">
      <dgm:prSet/>
      <dgm:spPr/>
      <dgm:t>
        <a:bodyPr/>
        <a:lstStyle/>
        <a:p>
          <a:endParaRPr lang="en-US"/>
        </a:p>
      </dgm:t>
    </dgm:pt>
    <dgm:pt modelId="{BDDB9D21-04E4-4C6E-A5F7-0B9F1C35825A}">
      <dgm:prSet/>
      <dgm:spPr/>
      <dgm:t>
        <a:bodyPr/>
        <a:lstStyle/>
        <a:p>
          <a:r>
            <a:rPr lang="fr-CH"/>
            <a:t>Permette di osservare come cambiano valori specifici durante il debug.</a:t>
          </a:r>
          <a:endParaRPr lang="en-US"/>
        </a:p>
      </dgm:t>
    </dgm:pt>
    <dgm:pt modelId="{1D1AE4A4-E694-46ED-9562-38EE736DF501}" type="parTrans" cxnId="{A2CEC7A4-10CE-4242-B58D-EDFC777889FA}">
      <dgm:prSet/>
      <dgm:spPr/>
      <dgm:t>
        <a:bodyPr/>
        <a:lstStyle/>
        <a:p>
          <a:endParaRPr lang="en-US"/>
        </a:p>
      </dgm:t>
    </dgm:pt>
    <dgm:pt modelId="{1445A70B-356D-48F3-A034-EF2885DBDB47}" type="sibTrans" cxnId="{A2CEC7A4-10CE-4242-B58D-EDFC777889FA}">
      <dgm:prSet/>
      <dgm:spPr/>
      <dgm:t>
        <a:bodyPr/>
        <a:lstStyle/>
        <a:p>
          <a:endParaRPr lang="en-US"/>
        </a:p>
      </dgm:t>
    </dgm:pt>
    <dgm:pt modelId="{FE488929-B9C1-4E09-A22E-84575C4F102C}">
      <dgm:prSet/>
      <dgm:spPr/>
      <dgm:t>
        <a:bodyPr/>
        <a:lstStyle/>
        <a:p>
          <a:r>
            <a:rPr lang="fr-CH"/>
            <a:t>Utile per seguire solo ciò che interessa senza perdersi nei dettagli.</a:t>
          </a:r>
          <a:endParaRPr lang="en-US"/>
        </a:p>
      </dgm:t>
    </dgm:pt>
    <dgm:pt modelId="{2335AB17-B892-4E47-BC99-134ADDFF8CDD}" type="parTrans" cxnId="{F28166F2-BBB4-4147-84DF-8A5BDFC6489D}">
      <dgm:prSet/>
      <dgm:spPr/>
      <dgm:t>
        <a:bodyPr/>
        <a:lstStyle/>
        <a:p>
          <a:endParaRPr lang="en-US"/>
        </a:p>
      </dgm:t>
    </dgm:pt>
    <dgm:pt modelId="{5F32C5C4-9A9E-4B24-9838-11EAAD558850}" type="sibTrans" cxnId="{F28166F2-BBB4-4147-84DF-8A5BDFC6489D}">
      <dgm:prSet/>
      <dgm:spPr/>
      <dgm:t>
        <a:bodyPr/>
        <a:lstStyle/>
        <a:p>
          <a:endParaRPr lang="en-US"/>
        </a:p>
      </dgm:t>
    </dgm:pt>
    <dgm:pt modelId="{5B8E86B2-D89C-4EC8-9BD7-E1B4649F9981}" type="pres">
      <dgm:prSet presAssocID="{54282C70-01E8-495E-A88A-7CDAF4BE67F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E715EB-37E3-453C-9F47-9027EDE14712}" type="pres">
      <dgm:prSet presAssocID="{DB65AFDE-CD32-449F-9747-99D84D84D4C8}" presName="hierRoot1" presStyleCnt="0"/>
      <dgm:spPr/>
    </dgm:pt>
    <dgm:pt modelId="{BACA9619-742B-42D9-B6FC-41914F93E475}" type="pres">
      <dgm:prSet presAssocID="{DB65AFDE-CD32-449F-9747-99D84D84D4C8}" presName="composite" presStyleCnt="0"/>
      <dgm:spPr/>
    </dgm:pt>
    <dgm:pt modelId="{A2D5031D-D07B-403F-A645-C73B69FFE351}" type="pres">
      <dgm:prSet presAssocID="{DB65AFDE-CD32-449F-9747-99D84D84D4C8}" presName="background" presStyleLbl="node0" presStyleIdx="0" presStyleCnt="3"/>
      <dgm:spPr/>
    </dgm:pt>
    <dgm:pt modelId="{6AC39387-EA9A-4C50-A29C-FFDBE8BA682A}" type="pres">
      <dgm:prSet presAssocID="{DB65AFDE-CD32-449F-9747-99D84D84D4C8}" presName="text" presStyleLbl="fgAcc0" presStyleIdx="0" presStyleCnt="3">
        <dgm:presLayoutVars>
          <dgm:chPref val="3"/>
        </dgm:presLayoutVars>
      </dgm:prSet>
      <dgm:spPr/>
    </dgm:pt>
    <dgm:pt modelId="{1F14688E-6541-4094-9494-F2FA97476C58}" type="pres">
      <dgm:prSet presAssocID="{DB65AFDE-CD32-449F-9747-99D84D84D4C8}" presName="hierChild2" presStyleCnt="0"/>
      <dgm:spPr/>
    </dgm:pt>
    <dgm:pt modelId="{7559AFF7-25BF-4E03-9B19-C9489EA8B5ED}" type="pres">
      <dgm:prSet presAssocID="{BDDB9D21-04E4-4C6E-A5F7-0B9F1C35825A}" presName="hierRoot1" presStyleCnt="0"/>
      <dgm:spPr/>
    </dgm:pt>
    <dgm:pt modelId="{4ECA745F-3CDC-431A-911F-091745367975}" type="pres">
      <dgm:prSet presAssocID="{BDDB9D21-04E4-4C6E-A5F7-0B9F1C35825A}" presName="composite" presStyleCnt="0"/>
      <dgm:spPr/>
    </dgm:pt>
    <dgm:pt modelId="{BEABFB96-E070-4EAF-A0CA-AE870B40D640}" type="pres">
      <dgm:prSet presAssocID="{BDDB9D21-04E4-4C6E-A5F7-0B9F1C35825A}" presName="background" presStyleLbl="node0" presStyleIdx="1" presStyleCnt="3"/>
      <dgm:spPr/>
    </dgm:pt>
    <dgm:pt modelId="{04DEB5A4-EB19-40D0-B218-980DB1CA08CF}" type="pres">
      <dgm:prSet presAssocID="{BDDB9D21-04E4-4C6E-A5F7-0B9F1C35825A}" presName="text" presStyleLbl="fgAcc0" presStyleIdx="1" presStyleCnt="3">
        <dgm:presLayoutVars>
          <dgm:chPref val="3"/>
        </dgm:presLayoutVars>
      </dgm:prSet>
      <dgm:spPr/>
    </dgm:pt>
    <dgm:pt modelId="{CC594D98-CC7D-4993-BD2C-D8F310F9CCD6}" type="pres">
      <dgm:prSet presAssocID="{BDDB9D21-04E4-4C6E-A5F7-0B9F1C35825A}" presName="hierChild2" presStyleCnt="0"/>
      <dgm:spPr/>
    </dgm:pt>
    <dgm:pt modelId="{BD670AC3-B7F6-4E78-956F-A8218C8F1B88}" type="pres">
      <dgm:prSet presAssocID="{FE488929-B9C1-4E09-A22E-84575C4F102C}" presName="hierRoot1" presStyleCnt="0"/>
      <dgm:spPr/>
    </dgm:pt>
    <dgm:pt modelId="{5C5DA83E-E8D6-415C-B5C0-040620D5B998}" type="pres">
      <dgm:prSet presAssocID="{FE488929-B9C1-4E09-A22E-84575C4F102C}" presName="composite" presStyleCnt="0"/>
      <dgm:spPr/>
    </dgm:pt>
    <dgm:pt modelId="{9B81ED00-5797-4872-BE38-ABA191A2064A}" type="pres">
      <dgm:prSet presAssocID="{FE488929-B9C1-4E09-A22E-84575C4F102C}" presName="background" presStyleLbl="node0" presStyleIdx="2" presStyleCnt="3"/>
      <dgm:spPr/>
    </dgm:pt>
    <dgm:pt modelId="{8728C160-D868-4B2A-A296-082250580F21}" type="pres">
      <dgm:prSet presAssocID="{FE488929-B9C1-4E09-A22E-84575C4F102C}" presName="text" presStyleLbl="fgAcc0" presStyleIdx="2" presStyleCnt="3">
        <dgm:presLayoutVars>
          <dgm:chPref val="3"/>
        </dgm:presLayoutVars>
      </dgm:prSet>
      <dgm:spPr/>
    </dgm:pt>
    <dgm:pt modelId="{BB081117-11A8-45F8-A1A7-E0EC88DFC31E}" type="pres">
      <dgm:prSet presAssocID="{FE488929-B9C1-4E09-A22E-84575C4F102C}" presName="hierChild2" presStyleCnt="0"/>
      <dgm:spPr/>
    </dgm:pt>
  </dgm:ptLst>
  <dgm:cxnLst>
    <dgm:cxn modelId="{FB5A6C18-DC93-4428-80BC-48F88C2B6A1D}" type="presOf" srcId="{DB65AFDE-CD32-449F-9747-99D84D84D4C8}" destId="{6AC39387-EA9A-4C50-A29C-FFDBE8BA682A}" srcOrd="0" destOrd="0" presId="urn:microsoft.com/office/officeart/2005/8/layout/hierarchy1"/>
    <dgm:cxn modelId="{E9E3271F-68C2-4350-86DA-C36087E53F43}" srcId="{54282C70-01E8-495E-A88A-7CDAF4BE67FC}" destId="{DB65AFDE-CD32-449F-9747-99D84D84D4C8}" srcOrd="0" destOrd="0" parTransId="{2C2FCC4F-2C31-4BF2-8AF8-BD79B26C8B0F}" sibTransId="{AD7B2701-C22F-488E-A8BE-4C3C3D158B33}"/>
    <dgm:cxn modelId="{95466365-B325-4EFC-8CB5-C82186947AC6}" type="presOf" srcId="{FE488929-B9C1-4E09-A22E-84575C4F102C}" destId="{8728C160-D868-4B2A-A296-082250580F21}" srcOrd="0" destOrd="0" presId="urn:microsoft.com/office/officeart/2005/8/layout/hierarchy1"/>
    <dgm:cxn modelId="{A2CEC7A4-10CE-4242-B58D-EDFC777889FA}" srcId="{54282C70-01E8-495E-A88A-7CDAF4BE67FC}" destId="{BDDB9D21-04E4-4C6E-A5F7-0B9F1C35825A}" srcOrd="1" destOrd="0" parTransId="{1D1AE4A4-E694-46ED-9562-38EE736DF501}" sibTransId="{1445A70B-356D-48F3-A034-EF2885DBDB47}"/>
    <dgm:cxn modelId="{C0957DCF-AE0E-4397-A795-B56780C76A82}" type="presOf" srcId="{BDDB9D21-04E4-4C6E-A5F7-0B9F1C35825A}" destId="{04DEB5A4-EB19-40D0-B218-980DB1CA08CF}" srcOrd="0" destOrd="0" presId="urn:microsoft.com/office/officeart/2005/8/layout/hierarchy1"/>
    <dgm:cxn modelId="{F28166F2-BBB4-4147-84DF-8A5BDFC6489D}" srcId="{54282C70-01E8-495E-A88A-7CDAF4BE67FC}" destId="{FE488929-B9C1-4E09-A22E-84575C4F102C}" srcOrd="2" destOrd="0" parTransId="{2335AB17-B892-4E47-BC99-134ADDFF8CDD}" sibTransId="{5F32C5C4-9A9E-4B24-9838-11EAAD558850}"/>
    <dgm:cxn modelId="{570E79FD-DF54-4CE2-923C-A6E7672B96FB}" type="presOf" srcId="{54282C70-01E8-495E-A88A-7CDAF4BE67FC}" destId="{5B8E86B2-D89C-4EC8-9BD7-E1B4649F9981}" srcOrd="0" destOrd="0" presId="urn:microsoft.com/office/officeart/2005/8/layout/hierarchy1"/>
    <dgm:cxn modelId="{1C6A7451-6649-4AEB-9D56-9FE1C90E5711}" type="presParOf" srcId="{5B8E86B2-D89C-4EC8-9BD7-E1B4649F9981}" destId="{14E715EB-37E3-453C-9F47-9027EDE14712}" srcOrd="0" destOrd="0" presId="urn:microsoft.com/office/officeart/2005/8/layout/hierarchy1"/>
    <dgm:cxn modelId="{191D0270-591D-49E0-AE94-A57AB6333EAD}" type="presParOf" srcId="{14E715EB-37E3-453C-9F47-9027EDE14712}" destId="{BACA9619-742B-42D9-B6FC-41914F93E475}" srcOrd="0" destOrd="0" presId="urn:microsoft.com/office/officeart/2005/8/layout/hierarchy1"/>
    <dgm:cxn modelId="{91C8CACA-A344-44BD-9CE9-80C55D61D381}" type="presParOf" srcId="{BACA9619-742B-42D9-B6FC-41914F93E475}" destId="{A2D5031D-D07B-403F-A645-C73B69FFE351}" srcOrd="0" destOrd="0" presId="urn:microsoft.com/office/officeart/2005/8/layout/hierarchy1"/>
    <dgm:cxn modelId="{236B3AAA-FCE0-450D-86DE-98548BFECDAC}" type="presParOf" srcId="{BACA9619-742B-42D9-B6FC-41914F93E475}" destId="{6AC39387-EA9A-4C50-A29C-FFDBE8BA682A}" srcOrd="1" destOrd="0" presId="urn:microsoft.com/office/officeart/2005/8/layout/hierarchy1"/>
    <dgm:cxn modelId="{E1399270-211C-4B48-979A-299813C7A1E3}" type="presParOf" srcId="{14E715EB-37E3-453C-9F47-9027EDE14712}" destId="{1F14688E-6541-4094-9494-F2FA97476C58}" srcOrd="1" destOrd="0" presId="urn:microsoft.com/office/officeart/2005/8/layout/hierarchy1"/>
    <dgm:cxn modelId="{876BF4AD-E489-473B-954F-E03A23877827}" type="presParOf" srcId="{5B8E86B2-D89C-4EC8-9BD7-E1B4649F9981}" destId="{7559AFF7-25BF-4E03-9B19-C9489EA8B5ED}" srcOrd="1" destOrd="0" presId="urn:microsoft.com/office/officeart/2005/8/layout/hierarchy1"/>
    <dgm:cxn modelId="{F281B5DB-E298-438C-B8EC-72D2B0D65E0E}" type="presParOf" srcId="{7559AFF7-25BF-4E03-9B19-C9489EA8B5ED}" destId="{4ECA745F-3CDC-431A-911F-091745367975}" srcOrd="0" destOrd="0" presId="urn:microsoft.com/office/officeart/2005/8/layout/hierarchy1"/>
    <dgm:cxn modelId="{9B1556D5-56A1-4FF4-BAE7-0217FF845074}" type="presParOf" srcId="{4ECA745F-3CDC-431A-911F-091745367975}" destId="{BEABFB96-E070-4EAF-A0CA-AE870B40D640}" srcOrd="0" destOrd="0" presId="urn:microsoft.com/office/officeart/2005/8/layout/hierarchy1"/>
    <dgm:cxn modelId="{E228DC52-6D0A-4D6A-B570-217F6F314675}" type="presParOf" srcId="{4ECA745F-3CDC-431A-911F-091745367975}" destId="{04DEB5A4-EB19-40D0-B218-980DB1CA08CF}" srcOrd="1" destOrd="0" presId="urn:microsoft.com/office/officeart/2005/8/layout/hierarchy1"/>
    <dgm:cxn modelId="{89416581-EAF7-475B-A599-B483708B695C}" type="presParOf" srcId="{7559AFF7-25BF-4E03-9B19-C9489EA8B5ED}" destId="{CC594D98-CC7D-4993-BD2C-D8F310F9CCD6}" srcOrd="1" destOrd="0" presId="urn:microsoft.com/office/officeart/2005/8/layout/hierarchy1"/>
    <dgm:cxn modelId="{CE97F3F6-FC0A-4D39-8F63-5752ED33AF5C}" type="presParOf" srcId="{5B8E86B2-D89C-4EC8-9BD7-E1B4649F9981}" destId="{BD670AC3-B7F6-4E78-956F-A8218C8F1B88}" srcOrd="2" destOrd="0" presId="urn:microsoft.com/office/officeart/2005/8/layout/hierarchy1"/>
    <dgm:cxn modelId="{C74CD7F3-6589-4A4F-A6D8-C66B4DDE0E5D}" type="presParOf" srcId="{BD670AC3-B7F6-4E78-956F-A8218C8F1B88}" destId="{5C5DA83E-E8D6-415C-B5C0-040620D5B998}" srcOrd="0" destOrd="0" presId="urn:microsoft.com/office/officeart/2005/8/layout/hierarchy1"/>
    <dgm:cxn modelId="{9A8F0B13-1053-4BDF-8262-7763AA371636}" type="presParOf" srcId="{5C5DA83E-E8D6-415C-B5C0-040620D5B998}" destId="{9B81ED00-5797-4872-BE38-ABA191A2064A}" srcOrd="0" destOrd="0" presId="urn:microsoft.com/office/officeart/2005/8/layout/hierarchy1"/>
    <dgm:cxn modelId="{A7BEB228-AE5E-490B-B37D-9525716605CC}" type="presParOf" srcId="{5C5DA83E-E8D6-415C-B5C0-040620D5B998}" destId="{8728C160-D868-4B2A-A296-082250580F21}" srcOrd="1" destOrd="0" presId="urn:microsoft.com/office/officeart/2005/8/layout/hierarchy1"/>
    <dgm:cxn modelId="{6DDD1B16-556D-4BDF-B9EF-2A917C5CDE6D}" type="presParOf" srcId="{BD670AC3-B7F6-4E78-956F-A8218C8F1B88}" destId="{BB081117-11A8-45F8-A1A7-E0EC88DFC31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5D1038-23F3-4E9C-85A3-34AFEFAB9F11}">
      <dsp:nvSpPr>
        <dsp:cNvPr id="0" name=""/>
        <dsp:cNvSpPr/>
      </dsp:nvSpPr>
      <dsp:spPr>
        <a:xfrm>
          <a:off x="134" y="1547865"/>
          <a:ext cx="1629744" cy="195569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0" rIns="1609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100" b="1" kern="1200" dirty="0"/>
            <a:t>Errori di sintassi</a:t>
          </a:r>
          <a:r>
            <a:rPr lang="it-CH" sz="1100" kern="1200" dirty="0"/>
            <a:t>: il codice non rispetta le regole del linguaggio (mancano parentesi, punti e virgola, ecc.). </a:t>
          </a:r>
          <a:endParaRPr lang="en-US" sz="1100" kern="1200" dirty="0"/>
        </a:p>
      </dsp:txBody>
      <dsp:txXfrm>
        <a:off x="134" y="2330143"/>
        <a:ext cx="1629744" cy="1173416"/>
      </dsp:txXfrm>
    </dsp:sp>
    <dsp:sp modelId="{967C8CA7-EC98-40CB-B34F-E81CDAFA4BB1}">
      <dsp:nvSpPr>
        <dsp:cNvPr id="0" name=""/>
        <dsp:cNvSpPr/>
      </dsp:nvSpPr>
      <dsp:spPr>
        <a:xfrm>
          <a:off x="134" y="1547865"/>
          <a:ext cx="1629744" cy="78227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165100" rIns="160983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01</a:t>
          </a:r>
        </a:p>
      </dsp:txBody>
      <dsp:txXfrm>
        <a:off x="134" y="1547865"/>
        <a:ext cx="1629744" cy="782277"/>
      </dsp:txXfrm>
    </dsp:sp>
    <dsp:sp modelId="{0C5ACA51-FB65-4227-8F97-7C221B02F9DF}">
      <dsp:nvSpPr>
        <dsp:cNvPr id="0" name=""/>
        <dsp:cNvSpPr/>
      </dsp:nvSpPr>
      <dsp:spPr>
        <a:xfrm>
          <a:off x="1760259" y="1547865"/>
          <a:ext cx="1629744" cy="1955693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0" rIns="1609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100" b="1" kern="1200"/>
            <a:t>Errori di runtime</a:t>
          </a:r>
          <a:r>
            <a:rPr lang="it-CH" sz="1100" kern="1200"/>
            <a:t>: avvengono durante l’esecuzione (es. divisione per zero, accesso a indici inesistenti).</a:t>
          </a:r>
          <a:endParaRPr lang="en-US" sz="1100" kern="1200"/>
        </a:p>
      </dsp:txBody>
      <dsp:txXfrm>
        <a:off x="1760259" y="2330143"/>
        <a:ext cx="1629744" cy="1173416"/>
      </dsp:txXfrm>
    </dsp:sp>
    <dsp:sp modelId="{0D4E4CFF-A6A0-4040-A0AC-BE4D109C851B}">
      <dsp:nvSpPr>
        <dsp:cNvPr id="0" name=""/>
        <dsp:cNvSpPr/>
      </dsp:nvSpPr>
      <dsp:spPr>
        <a:xfrm>
          <a:off x="1760259" y="1547865"/>
          <a:ext cx="1629744" cy="78227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165100" rIns="160983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02</a:t>
          </a:r>
        </a:p>
      </dsp:txBody>
      <dsp:txXfrm>
        <a:off x="1760259" y="1547865"/>
        <a:ext cx="1629744" cy="782277"/>
      </dsp:txXfrm>
    </dsp:sp>
    <dsp:sp modelId="{E4C0756D-2500-479C-B6A2-A895186C38E1}">
      <dsp:nvSpPr>
        <dsp:cNvPr id="0" name=""/>
        <dsp:cNvSpPr/>
      </dsp:nvSpPr>
      <dsp:spPr>
        <a:xfrm>
          <a:off x="3520383" y="1547865"/>
          <a:ext cx="1629744" cy="1955693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0" rIns="1609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100" b="1" kern="1200"/>
            <a:t>Errori logici</a:t>
          </a:r>
          <a:r>
            <a:rPr lang="it-CH" sz="1100" kern="1200"/>
            <a:t>: il programma gira senza crash, ma produce risultati sbagliati.</a:t>
          </a:r>
          <a:endParaRPr lang="en-US" sz="1100" kern="1200"/>
        </a:p>
      </dsp:txBody>
      <dsp:txXfrm>
        <a:off x="3520383" y="2330143"/>
        <a:ext cx="1629744" cy="1173416"/>
      </dsp:txXfrm>
    </dsp:sp>
    <dsp:sp modelId="{AA496E57-ECBF-44C4-B6C1-43531495741E}">
      <dsp:nvSpPr>
        <dsp:cNvPr id="0" name=""/>
        <dsp:cNvSpPr/>
      </dsp:nvSpPr>
      <dsp:spPr>
        <a:xfrm>
          <a:off x="3520383" y="1547865"/>
          <a:ext cx="1629744" cy="78227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165100" rIns="160983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03</a:t>
          </a:r>
        </a:p>
      </dsp:txBody>
      <dsp:txXfrm>
        <a:off x="3520383" y="1547865"/>
        <a:ext cx="1629744" cy="782277"/>
      </dsp:txXfrm>
    </dsp:sp>
    <dsp:sp modelId="{8AAC346D-921E-4186-B14D-369E706C8C6D}">
      <dsp:nvSpPr>
        <dsp:cNvPr id="0" name=""/>
        <dsp:cNvSpPr/>
      </dsp:nvSpPr>
      <dsp:spPr>
        <a:xfrm>
          <a:off x="5280507" y="1547865"/>
          <a:ext cx="1629744" cy="19556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0" rIns="160983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CH" sz="1100" b="1" kern="1200"/>
            <a:t>Errori semantici</a:t>
          </a:r>
          <a:r>
            <a:rPr lang="it-CH" sz="1100" kern="1200"/>
            <a:t>: il codice è scritto correttamente, ma non fa ciò che si intendeva.</a:t>
          </a:r>
          <a:endParaRPr lang="en-US" sz="1100" kern="1200"/>
        </a:p>
      </dsp:txBody>
      <dsp:txXfrm>
        <a:off x="5280507" y="2330143"/>
        <a:ext cx="1629744" cy="1173416"/>
      </dsp:txXfrm>
    </dsp:sp>
    <dsp:sp modelId="{0C462582-1302-4092-8B8F-71B8F2B4024D}">
      <dsp:nvSpPr>
        <dsp:cNvPr id="0" name=""/>
        <dsp:cNvSpPr/>
      </dsp:nvSpPr>
      <dsp:spPr>
        <a:xfrm>
          <a:off x="5280507" y="1547865"/>
          <a:ext cx="1629744" cy="782277"/>
        </a:xfrm>
        <a:prstGeom prst="rect">
          <a:avLst/>
        </a:prstGeom>
        <a:noFill/>
        <a:ln w="15875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983" tIns="165100" rIns="160983" bIns="1651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04</a:t>
          </a:r>
        </a:p>
      </dsp:txBody>
      <dsp:txXfrm>
        <a:off x="5280507" y="1547865"/>
        <a:ext cx="1629744" cy="7822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7FE86E-918C-4F7A-BB6E-BC2F084443D8}">
      <dsp:nvSpPr>
        <dsp:cNvPr id="0" name=""/>
        <dsp:cNvSpPr/>
      </dsp:nvSpPr>
      <dsp:spPr>
        <a:xfrm>
          <a:off x="0" y="2957"/>
          <a:ext cx="10058399" cy="6300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79B71A-B7BE-46E9-AEB7-C60F506D7CC7}">
      <dsp:nvSpPr>
        <dsp:cNvPr id="0" name=""/>
        <dsp:cNvSpPr/>
      </dsp:nvSpPr>
      <dsp:spPr>
        <a:xfrm>
          <a:off x="190583" y="144714"/>
          <a:ext cx="346515" cy="3465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802900-9BBE-4E03-A2D6-BB09D99D5B7B}">
      <dsp:nvSpPr>
        <dsp:cNvPr id="0" name=""/>
        <dsp:cNvSpPr/>
      </dsp:nvSpPr>
      <dsp:spPr>
        <a:xfrm>
          <a:off x="727681" y="2957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 dirty="0" err="1"/>
            <a:t>Print</a:t>
          </a:r>
          <a:r>
            <a:rPr lang="fr-CH" sz="1900" b="1" kern="1200" dirty="0"/>
            <a:t> </a:t>
          </a:r>
          <a:r>
            <a:rPr lang="fr-CH" sz="1900" b="1" kern="1200" dirty="0" err="1"/>
            <a:t>debugging</a:t>
          </a:r>
          <a:r>
            <a:rPr lang="it-CH" sz="1900" b="1" kern="1200" dirty="0"/>
            <a:t>: </a:t>
          </a:r>
          <a:r>
            <a:rPr lang="it-CH" sz="1900" b="0" kern="1200" dirty="0"/>
            <a:t>inserire stampe nel codice per seguire il flusso e i valori.</a:t>
          </a:r>
          <a:endParaRPr lang="fr-CH" sz="1900" b="0" kern="1200" dirty="0"/>
        </a:p>
      </dsp:txBody>
      <dsp:txXfrm>
        <a:off x="727681" y="2957"/>
        <a:ext cx="9330718" cy="630027"/>
      </dsp:txXfrm>
    </dsp:sp>
    <dsp:sp modelId="{9D52381C-BCA7-4C10-AAB9-7CEF43E2B78D}">
      <dsp:nvSpPr>
        <dsp:cNvPr id="0" name=""/>
        <dsp:cNvSpPr/>
      </dsp:nvSpPr>
      <dsp:spPr>
        <a:xfrm>
          <a:off x="0" y="790492"/>
          <a:ext cx="10058399" cy="6300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5E7F06-09A5-48FD-AE80-F07B64F0AF9F}">
      <dsp:nvSpPr>
        <dsp:cNvPr id="0" name=""/>
        <dsp:cNvSpPr/>
      </dsp:nvSpPr>
      <dsp:spPr>
        <a:xfrm>
          <a:off x="190583" y="932248"/>
          <a:ext cx="346515" cy="3465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A5049A-3932-4160-A9CF-5F93D6C6494B}">
      <dsp:nvSpPr>
        <dsp:cNvPr id="0" name=""/>
        <dsp:cNvSpPr/>
      </dsp:nvSpPr>
      <dsp:spPr>
        <a:xfrm>
          <a:off x="727681" y="790492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/>
            <a:t>Uso del debugger</a:t>
          </a:r>
          <a:r>
            <a:rPr lang="fr-CH" sz="1900" kern="1200"/>
            <a:t>: strumenti integrati nell’IDE per analizzare il programma passo passo.</a:t>
          </a:r>
          <a:endParaRPr lang="en-US" sz="1900" kern="1200"/>
        </a:p>
      </dsp:txBody>
      <dsp:txXfrm>
        <a:off x="727681" y="790492"/>
        <a:ext cx="9330718" cy="630027"/>
      </dsp:txXfrm>
    </dsp:sp>
    <dsp:sp modelId="{F2A472B6-88DA-432C-9148-EA32D5BA6ED1}">
      <dsp:nvSpPr>
        <dsp:cNvPr id="0" name=""/>
        <dsp:cNvSpPr/>
      </dsp:nvSpPr>
      <dsp:spPr>
        <a:xfrm>
          <a:off x="0" y="1578026"/>
          <a:ext cx="10058399" cy="6300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E524B0-6846-4F2C-81A5-192A667FE758}">
      <dsp:nvSpPr>
        <dsp:cNvPr id="0" name=""/>
        <dsp:cNvSpPr/>
      </dsp:nvSpPr>
      <dsp:spPr>
        <a:xfrm>
          <a:off x="190583" y="1719782"/>
          <a:ext cx="346515" cy="3465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C9B436-28B9-4F5E-AAF3-A63BB837FEAB}">
      <dsp:nvSpPr>
        <dsp:cNvPr id="0" name=""/>
        <dsp:cNvSpPr/>
      </dsp:nvSpPr>
      <dsp:spPr>
        <a:xfrm>
          <a:off x="727681" y="1578026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/>
            <a:t>Analisi dei log</a:t>
          </a:r>
          <a:r>
            <a:rPr lang="fr-CH" sz="1900" kern="1200"/>
            <a:t>: monitoraggio degli eventi tramite file di log.</a:t>
          </a:r>
          <a:endParaRPr lang="en-US" sz="1900" kern="1200"/>
        </a:p>
      </dsp:txBody>
      <dsp:txXfrm>
        <a:off x="727681" y="1578026"/>
        <a:ext cx="9330718" cy="630027"/>
      </dsp:txXfrm>
    </dsp:sp>
    <dsp:sp modelId="{B4FD88B6-4D3F-4066-8142-0F3907187489}">
      <dsp:nvSpPr>
        <dsp:cNvPr id="0" name=""/>
        <dsp:cNvSpPr/>
      </dsp:nvSpPr>
      <dsp:spPr>
        <a:xfrm>
          <a:off x="0" y="2365560"/>
          <a:ext cx="10058399" cy="6300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93E7AC2-56AC-4481-B8F4-41CFCAD296FA}">
      <dsp:nvSpPr>
        <dsp:cNvPr id="0" name=""/>
        <dsp:cNvSpPr/>
      </dsp:nvSpPr>
      <dsp:spPr>
        <a:xfrm>
          <a:off x="190583" y="2507316"/>
          <a:ext cx="346515" cy="3465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159A91-7E7B-4279-BBB5-DC21DD9A3836}">
      <dsp:nvSpPr>
        <dsp:cNvPr id="0" name=""/>
        <dsp:cNvSpPr/>
      </dsp:nvSpPr>
      <dsp:spPr>
        <a:xfrm>
          <a:off x="727681" y="2365560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 dirty="0" err="1"/>
            <a:t>Testing</a:t>
          </a:r>
          <a:r>
            <a:rPr lang="fr-CH" sz="1900" kern="1200" dirty="0"/>
            <a:t>: unit test e test </a:t>
          </a:r>
          <a:r>
            <a:rPr lang="fr-CH" sz="1900" kern="1200" dirty="0" err="1"/>
            <a:t>automatici</a:t>
          </a:r>
          <a:r>
            <a:rPr lang="fr-CH" sz="1900" kern="1200" dirty="0"/>
            <a:t> per </a:t>
          </a:r>
          <a:r>
            <a:rPr lang="fr-CH" sz="1900" kern="1200" dirty="0" err="1"/>
            <a:t>individuare</a:t>
          </a:r>
          <a:r>
            <a:rPr lang="fr-CH" sz="1900" kern="1200" dirty="0"/>
            <a:t> anomalie.</a:t>
          </a:r>
          <a:endParaRPr lang="en-US" sz="1900" kern="1200" dirty="0"/>
        </a:p>
      </dsp:txBody>
      <dsp:txXfrm>
        <a:off x="727681" y="2365560"/>
        <a:ext cx="9330718" cy="630027"/>
      </dsp:txXfrm>
    </dsp:sp>
    <dsp:sp modelId="{FAA54913-56FE-4F0C-A1EB-565C5907A182}">
      <dsp:nvSpPr>
        <dsp:cNvPr id="0" name=""/>
        <dsp:cNvSpPr/>
      </dsp:nvSpPr>
      <dsp:spPr>
        <a:xfrm>
          <a:off x="0" y="3153094"/>
          <a:ext cx="10058399" cy="630027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FB055-8951-4953-A391-6EB0D9DCED37}">
      <dsp:nvSpPr>
        <dsp:cNvPr id="0" name=""/>
        <dsp:cNvSpPr/>
      </dsp:nvSpPr>
      <dsp:spPr>
        <a:xfrm>
          <a:off x="190583" y="3294850"/>
          <a:ext cx="346515" cy="3465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21E35-5BEB-4213-9C0D-8FDEAE7CD7E9}">
      <dsp:nvSpPr>
        <dsp:cNvPr id="0" name=""/>
        <dsp:cNvSpPr/>
      </dsp:nvSpPr>
      <dsp:spPr>
        <a:xfrm>
          <a:off x="727681" y="3153094"/>
          <a:ext cx="9330718" cy="6300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6678" tIns="66678" rIns="66678" bIns="66678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900" b="1" kern="1200" dirty="0"/>
            <a:t>Code </a:t>
          </a:r>
          <a:r>
            <a:rPr lang="fr-CH" sz="1900" b="1" kern="1200" dirty="0" err="1"/>
            <a:t>review</a:t>
          </a:r>
          <a:r>
            <a:rPr lang="fr-CH" sz="1900" kern="1200" dirty="0"/>
            <a:t>: </a:t>
          </a:r>
          <a:r>
            <a:rPr lang="fr-CH" sz="1900" kern="1200" dirty="0" err="1"/>
            <a:t>revisione</a:t>
          </a:r>
          <a:r>
            <a:rPr lang="fr-CH" sz="1900" kern="1200" dirty="0"/>
            <a:t> da parte di </a:t>
          </a:r>
          <a:r>
            <a:rPr lang="fr-CH" sz="1900" kern="1200" dirty="0" err="1"/>
            <a:t>altri</a:t>
          </a:r>
          <a:r>
            <a:rPr lang="fr-CH" sz="1900" kern="1200" dirty="0"/>
            <a:t> </a:t>
          </a:r>
          <a:r>
            <a:rPr lang="fr-CH" sz="1900" kern="1200" dirty="0" err="1"/>
            <a:t>sviluppatori</a:t>
          </a:r>
          <a:r>
            <a:rPr lang="fr-CH" sz="1900" kern="1200" dirty="0"/>
            <a:t>.</a:t>
          </a:r>
          <a:endParaRPr lang="en-US" sz="1900" kern="1200" dirty="0"/>
        </a:p>
      </dsp:txBody>
      <dsp:txXfrm>
        <a:off x="727681" y="3153094"/>
        <a:ext cx="9330718" cy="63002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937A6-62FD-42DA-8392-6C0BD8B4D95B}">
      <dsp:nvSpPr>
        <dsp:cNvPr id="0" name=""/>
        <dsp:cNvSpPr/>
      </dsp:nvSpPr>
      <dsp:spPr>
        <a:xfrm>
          <a:off x="0" y="0"/>
          <a:ext cx="8046720" cy="885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b="1" kern="1200"/>
            <a:t>Ariane 5 (1996): </a:t>
          </a:r>
          <a:r>
            <a:rPr lang="fr-CH" sz="2100" kern="1200"/>
            <a:t>overflow numerico </a:t>
          </a:r>
          <a:r>
            <a:rPr lang="fr-CH" sz="2100" kern="1200">
              <a:sym typeface="Wingdings" panose="05000000000000000000" pitchFamily="2" charset="2"/>
            </a:rPr>
            <a:t></a:t>
          </a:r>
          <a:r>
            <a:rPr lang="fr-CH" sz="2100" kern="1200"/>
            <a:t> esplosione del razzo.</a:t>
          </a:r>
        </a:p>
      </dsp:txBody>
      <dsp:txXfrm>
        <a:off x="25925" y="25925"/>
        <a:ext cx="7016791" cy="833289"/>
      </dsp:txXfrm>
    </dsp:sp>
    <dsp:sp modelId="{EECA0DAA-C7EB-40C8-BFCC-6CE083071A3F}">
      <dsp:nvSpPr>
        <dsp:cNvPr id="0" name=""/>
        <dsp:cNvSpPr/>
      </dsp:nvSpPr>
      <dsp:spPr>
        <a:xfrm>
          <a:off x="673912" y="1046073"/>
          <a:ext cx="8046720" cy="885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635930"/>
                <a:satOff val="-14509"/>
                <a:lumOff val="5360"/>
                <a:alphaOff val="0"/>
                <a:shade val="85000"/>
                <a:satMod val="130000"/>
              </a:schemeClr>
            </a:gs>
            <a:gs pos="34000">
              <a:schemeClr val="accent2">
                <a:hueOff val="635930"/>
                <a:satOff val="-14509"/>
                <a:lumOff val="5360"/>
                <a:alphaOff val="0"/>
                <a:shade val="87000"/>
                <a:satMod val="125000"/>
              </a:schemeClr>
            </a:gs>
            <a:gs pos="70000">
              <a:schemeClr val="accent2">
                <a:hueOff val="635930"/>
                <a:satOff val="-14509"/>
                <a:lumOff val="536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635930"/>
                <a:satOff val="-14509"/>
                <a:lumOff val="536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b="1" kern="1200"/>
            <a:t>Mariner 1 (1962): </a:t>
          </a:r>
          <a:r>
            <a:rPr lang="fr-CH" sz="2100" kern="1200"/>
            <a:t>errore di trascrizione nel codice </a:t>
          </a:r>
          <a:r>
            <a:rPr lang="fr-CH" sz="2100" kern="1200">
              <a:sym typeface="Wingdings" panose="05000000000000000000" pitchFamily="2" charset="2"/>
            </a:rPr>
            <a:t></a:t>
          </a:r>
          <a:r>
            <a:rPr lang="fr-CH" sz="2100" kern="1200"/>
            <a:t> sonda spaziale persa.</a:t>
          </a:r>
          <a:endParaRPr lang="en-US" sz="2100" kern="1200"/>
        </a:p>
      </dsp:txBody>
      <dsp:txXfrm>
        <a:off x="699837" y="1071998"/>
        <a:ext cx="6745616" cy="833289"/>
      </dsp:txXfrm>
    </dsp:sp>
    <dsp:sp modelId="{E6B7C0AE-CC44-4C75-BCD7-03F8DC7E5229}">
      <dsp:nvSpPr>
        <dsp:cNvPr id="0" name=""/>
        <dsp:cNvSpPr/>
      </dsp:nvSpPr>
      <dsp:spPr>
        <a:xfrm>
          <a:off x="1337767" y="2092147"/>
          <a:ext cx="8046720" cy="885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71860"/>
                <a:satOff val="-29019"/>
                <a:lumOff val="10719"/>
                <a:alphaOff val="0"/>
                <a:shade val="85000"/>
                <a:satMod val="130000"/>
              </a:schemeClr>
            </a:gs>
            <a:gs pos="34000">
              <a:schemeClr val="accent2">
                <a:hueOff val="1271860"/>
                <a:satOff val="-29019"/>
                <a:lumOff val="10719"/>
                <a:alphaOff val="0"/>
                <a:shade val="87000"/>
                <a:satMod val="125000"/>
              </a:schemeClr>
            </a:gs>
            <a:gs pos="70000">
              <a:schemeClr val="accent2">
                <a:hueOff val="1271860"/>
                <a:satOff val="-29019"/>
                <a:lumOff val="1071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271860"/>
                <a:satOff val="-29019"/>
                <a:lumOff val="1071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b="1" kern="1200"/>
            <a:t>Y2K Bug: </a:t>
          </a:r>
          <a:r>
            <a:rPr lang="fr-CH" sz="2100" kern="1200"/>
            <a:t>rappresentazione degli anni con due cifre </a:t>
          </a:r>
          <a:r>
            <a:rPr lang="fr-CH" sz="2100" kern="1200">
              <a:sym typeface="Wingdings" panose="05000000000000000000" pitchFamily="2" charset="2"/>
            </a:rPr>
            <a:t></a:t>
          </a:r>
          <a:r>
            <a:rPr lang="fr-CH" sz="2100" kern="1200"/>
            <a:t> rischio malfunzionamenti nel 2000.</a:t>
          </a:r>
          <a:endParaRPr lang="en-US" sz="2100" kern="1200"/>
        </a:p>
      </dsp:txBody>
      <dsp:txXfrm>
        <a:off x="1363692" y="2118072"/>
        <a:ext cx="6755675" cy="833289"/>
      </dsp:txXfrm>
    </dsp:sp>
    <dsp:sp modelId="{B451D177-BD27-4865-9019-1066D74AAA44}">
      <dsp:nvSpPr>
        <dsp:cNvPr id="0" name=""/>
        <dsp:cNvSpPr/>
      </dsp:nvSpPr>
      <dsp:spPr>
        <a:xfrm>
          <a:off x="2011680" y="3138220"/>
          <a:ext cx="8046720" cy="88513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4445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9800000"/>
          </a:lightRig>
        </a:scene3d>
        <a:sp3d prstMaterial="flat">
          <a:bevelT w="25400" h="3175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100" b="1" kern="1200"/>
            <a:t>Heartbleed (2014): </a:t>
          </a:r>
          <a:r>
            <a:rPr lang="fr-CH" sz="2100" kern="1200"/>
            <a:t>vulnerabilità di sicurezza di OpenSSL.</a:t>
          </a:r>
          <a:endParaRPr lang="en-US" sz="2100" kern="1200"/>
        </a:p>
      </dsp:txBody>
      <dsp:txXfrm>
        <a:off x="2037605" y="3164145"/>
        <a:ext cx="6745616" cy="833289"/>
      </dsp:txXfrm>
    </dsp:sp>
    <dsp:sp modelId="{33F8D9B8-4413-4898-AB34-69CA766FF988}">
      <dsp:nvSpPr>
        <dsp:cNvPr id="0" name=""/>
        <dsp:cNvSpPr/>
      </dsp:nvSpPr>
      <dsp:spPr>
        <a:xfrm>
          <a:off x="7471379" y="677936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7600831" y="677936"/>
        <a:ext cx="316437" cy="432943"/>
      </dsp:txXfrm>
    </dsp:sp>
    <dsp:sp modelId="{567D222A-82AD-4F06-8B8A-28D2CC8C76AB}">
      <dsp:nvSpPr>
        <dsp:cNvPr id="0" name=""/>
        <dsp:cNvSpPr/>
      </dsp:nvSpPr>
      <dsp:spPr>
        <a:xfrm>
          <a:off x="8145292" y="1724009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987282"/>
            <a:satOff val="-2587"/>
            <a:lumOff val="92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987282"/>
              <a:satOff val="-2587"/>
              <a:lumOff val="926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274744" y="1724009"/>
        <a:ext cx="316437" cy="432943"/>
      </dsp:txXfrm>
    </dsp:sp>
    <dsp:sp modelId="{A9B126D6-EFFF-44C3-9A7B-21AED044FC19}">
      <dsp:nvSpPr>
        <dsp:cNvPr id="0" name=""/>
        <dsp:cNvSpPr/>
      </dsp:nvSpPr>
      <dsp:spPr>
        <a:xfrm>
          <a:off x="8809146" y="2770083"/>
          <a:ext cx="575340" cy="575340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974564"/>
            <a:satOff val="-5173"/>
            <a:lumOff val="185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974564"/>
              <a:satOff val="-5173"/>
              <a:lumOff val="1852"/>
              <a:alphaOff val="0"/>
            </a:schemeClr>
          </a:solidFill>
          <a:prstDash val="solid"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600" kern="1200"/>
        </a:p>
      </dsp:txBody>
      <dsp:txXfrm>
        <a:off x="8938598" y="2770083"/>
        <a:ext cx="316437" cy="4329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63B1A1A-2E54-4F44-8BAF-2B1793EAD6FB}">
      <dsp:nvSpPr>
        <dsp:cNvPr id="0" name=""/>
        <dsp:cNvSpPr/>
      </dsp:nvSpPr>
      <dsp:spPr>
        <a:xfrm>
          <a:off x="34493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6FE4F1-EE34-4A8D-92EE-A33A98D6F8E0}">
      <dsp:nvSpPr>
        <dsp:cNvPr id="0" name=""/>
        <dsp:cNvSpPr/>
      </dsp:nvSpPr>
      <dsp:spPr>
        <a:xfrm>
          <a:off x="51548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53781-B3A4-4BEC-AF99-9B89D5016D93}">
      <dsp:nvSpPr>
        <dsp:cNvPr id="0" name=""/>
        <dsp:cNvSpPr/>
      </dsp:nvSpPr>
      <dsp:spPr>
        <a:xfrm>
          <a:off x="1331094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Mostra i valori aggiornati delle variabili durante l’esecuzione.</a:t>
          </a:r>
          <a:endParaRPr lang="en-US" sz="1500" kern="1200"/>
        </a:p>
      </dsp:txBody>
      <dsp:txXfrm>
        <a:off x="1331094" y="1605613"/>
        <a:ext cx="1914313" cy="812133"/>
      </dsp:txXfrm>
    </dsp:sp>
    <dsp:sp modelId="{347B3899-BC71-4C2F-95A0-6F4ED0C349BD}">
      <dsp:nvSpPr>
        <dsp:cNvPr id="0" name=""/>
        <dsp:cNvSpPr/>
      </dsp:nvSpPr>
      <dsp:spPr>
        <a:xfrm>
          <a:off x="357896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AA0BAD-4ABF-43E2-ADB8-9445B9B73E9A}">
      <dsp:nvSpPr>
        <dsp:cNvPr id="0" name=""/>
        <dsp:cNvSpPr/>
      </dsp:nvSpPr>
      <dsp:spPr>
        <a:xfrm>
          <a:off x="374951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1EA895-D72E-4C93-8766-2FA9F5548613}">
      <dsp:nvSpPr>
        <dsp:cNvPr id="0" name=""/>
        <dsp:cNvSpPr/>
      </dsp:nvSpPr>
      <dsp:spPr>
        <a:xfrm>
          <a:off x="456512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Possibilità di modificare il valore a runtime per testare ipotesi.</a:t>
          </a:r>
          <a:endParaRPr lang="en-US" sz="1500" kern="1200"/>
        </a:p>
      </dsp:txBody>
      <dsp:txXfrm>
        <a:off x="4565123" y="1605613"/>
        <a:ext cx="1914313" cy="812133"/>
      </dsp:txXfrm>
    </dsp:sp>
    <dsp:sp modelId="{7F655392-363A-421A-A616-A29FF6652E70}">
      <dsp:nvSpPr>
        <dsp:cNvPr id="0" name=""/>
        <dsp:cNvSpPr/>
      </dsp:nvSpPr>
      <dsp:spPr>
        <a:xfrm>
          <a:off x="6812992" y="1605613"/>
          <a:ext cx="812133" cy="8121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C32C17-DC21-4FDF-9486-10819C5ABDA5}">
      <dsp:nvSpPr>
        <dsp:cNvPr id="0" name=""/>
        <dsp:cNvSpPr/>
      </dsp:nvSpPr>
      <dsp:spPr>
        <a:xfrm>
          <a:off x="6983540" y="1776161"/>
          <a:ext cx="471037" cy="47103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3A31D7-5D4C-434B-9DC7-BCFDD34D9750}">
      <dsp:nvSpPr>
        <dsp:cNvPr id="0" name=""/>
        <dsp:cNvSpPr/>
      </dsp:nvSpPr>
      <dsp:spPr>
        <a:xfrm>
          <a:off x="7799153" y="1605613"/>
          <a:ext cx="1914313" cy="8121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1500" kern="1200"/>
            <a:t>Vista chiara per oggetti complessi, array e strutture dati.</a:t>
          </a:r>
          <a:endParaRPr lang="en-US" sz="1500" kern="1200"/>
        </a:p>
      </dsp:txBody>
      <dsp:txXfrm>
        <a:off x="7799153" y="1605613"/>
        <a:ext cx="1914313" cy="812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D5031D-D07B-403F-A645-C73B69FFE351}">
      <dsp:nvSpPr>
        <dsp:cNvPr id="0" name=""/>
        <dsp:cNvSpPr/>
      </dsp:nvSpPr>
      <dsp:spPr>
        <a:xfrm>
          <a:off x="0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C39387-EA9A-4C50-A29C-FFDBE8BA682A}">
      <dsp:nvSpPr>
        <dsp:cNvPr id="0" name=""/>
        <dsp:cNvSpPr/>
      </dsp:nvSpPr>
      <dsp:spPr>
        <a:xfrm>
          <a:off x="31432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Aggiungere variabili o espressioni a una lista di monitoraggio.</a:t>
          </a:r>
          <a:endParaRPr lang="en-US" sz="2200" kern="1200"/>
        </a:p>
      </dsp:txBody>
      <dsp:txXfrm>
        <a:off x="366939" y="1315414"/>
        <a:ext cx="2723696" cy="1691139"/>
      </dsp:txXfrm>
    </dsp:sp>
    <dsp:sp modelId="{BEABFB96-E070-4EAF-A0CA-AE870B40D640}">
      <dsp:nvSpPr>
        <dsp:cNvPr id="0" name=""/>
        <dsp:cNvSpPr/>
      </dsp:nvSpPr>
      <dsp:spPr>
        <a:xfrm>
          <a:off x="3457574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DEB5A4-EB19-40D0-B218-980DB1CA08CF}">
      <dsp:nvSpPr>
        <dsp:cNvPr id="0" name=""/>
        <dsp:cNvSpPr/>
      </dsp:nvSpPr>
      <dsp:spPr>
        <a:xfrm>
          <a:off x="3771899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Permette di osservare come cambiano valori specifici durante il debug.</a:t>
          </a:r>
          <a:endParaRPr lang="en-US" sz="2200" kern="1200"/>
        </a:p>
      </dsp:txBody>
      <dsp:txXfrm>
        <a:off x="3824513" y="1315414"/>
        <a:ext cx="2723696" cy="1691139"/>
      </dsp:txXfrm>
    </dsp:sp>
    <dsp:sp modelId="{9B81ED00-5797-4872-BE38-ABA191A2064A}">
      <dsp:nvSpPr>
        <dsp:cNvPr id="0" name=""/>
        <dsp:cNvSpPr/>
      </dsp:nvSpPr>
      <dsp:spPr>
        <a:xfrm>
          <a:off x="6915149" y="964191"/>
          <a:ext cx="2828924" cy="179636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28C160-D868-4B2A-A296-082250580F21}">
      <dsp:nvSpPr>
        <dsp:cNvPr id="0" name=""/>
        <dsp:cNvSpPr/>
      </dsp:nvSpPr>
      <dsp:spPr>
        <a:xfrm>
          <a:off x="7229475" y="1262800"/>
          <a:ext cx="2828924" cy="179636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CH" sz="2200" kern="1200"/>
            <a:t>Utile per seguire solo ciò che interessa senza perdersi nei dettagli.</a:t>
          </a:r>
          <a:endParaRPr lang="en-US" sz="2200" kern="1200"/>
        </a:p>
      </dsp:txBody>
      <dsp:txXfrm>
        <a:off x="7282089" y="1315414"/>
        <a:ext cx="2723696" cy="169113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F5B71-DFFF-4BE0-A84B-6AB5B08693C2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EF3FA8-53CE-46E2-B701-E8FD18F82FF1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69918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Stack = </a:t>
            </a:r>
            <a:r>
              <a:rPr lang="fr-CH" dirty="0" err="1"/>
              <a:t>struttura</a:t>
            </a:r>
            <a:r>
              <a:rPr lang="fr-CH" dirty="0"/>
              <a:t> </a:t>
            </a:r>
            <a:r>
              <a:rPr lang="fr-CH" dirty="0" err="1"/>
              <a:t>dati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gestisce</a:t>
            </a:r>
            <a:r>
              <a:rPr lang="fr-CH" dirty="0"/>
              <a:t> </a:t>
            </a:r>
            <a:r>
              <a:rPr lang="fr-CH" dirty="0" err="1"/>
              <a:t>gli</a:t>
            </a:r>
            <a:r>
              <a:rPr lang="fr-CH" dirty="0"/>
              <a:t> </a:t>
            </a:r>
            <a:r>
              <a:rPr lang="fr-CH" dirty="0" err="1"/>
              <a:t>elementi</a:t>
            </a:r>
            <a:r>
              <a:rPr lang="fr-CH" dirty="0"/>
              <a:t>, l’ultimo </a:t>
            </a:r>
            <a:r>
              <a:rPr lang="fr-CH" dirty="0" err="1"/>
              <a:t>elemento</a:t>
            </a:r>
            <a:r>
              <a:rPr lang="fr-CH" dirty="0"/>
              <a:t> </a:t>
            </a:r>
            <a:r>
              <a:rPr lang="fr-CH" dirty="0" err="1"/>
              <a:t>inserito</a:t>
            </a:r>
            <a:r>
              <a:rPr lang="fr-CH" dirty="0"/>
              <a:t> è il primo ad </a:t>
            </a:r>
            <a:r>
              <a:rPr lang="fr-CH" dirty="0" err="1"/>
              <a:t>essere</a:t>
            </a:r>
            <a:r>
              <a:rPr lang="fr-CH" dirty="0"/>
              <a:t> </a:t>
            </a:r>
            <a:r>
              <a:rPr lang="fr-CH" dirty="0" err="1"/>
              <a:t>rimosso</a:t>
            </a:r>
            <a:r>
              <a:rPr lang="fr-CH" dirty="0"/>
              <a:t>.</a:t>
            </a:r>
          </a:p>
          <a:p>
            <a:r>
              <a:rPr lang="fr-CH" dirty="0"/>
              <a:t>Thread = </a:t>
            </a:r>
            <a:r>
              <a:rPr lang="fr-CH" dirty="0" err="1"/>
              <a:t>esecuzione</a:t>
            </a:r>
            <a:r>
              <a:rPr lang="fr-CH" dirty="0"/>
              <a:t> </a:t>
            </a:r>
            <a:r>
              <a:rPr lang="fr-CH" dirty="0" err="1"/>
              <a:t>parallela</a:t>
            </a:r>
            <a:r>
              <a:rPr lang="fr-CH" dirty="0"/>
              <a:t> di più </a:t>
            </a:r>
            <a:r>
              <a:rPr lang="fr-CH" dirty="0" err="1"/>
              <a:t>percorsi</a:t>
            </a:r>
            <a:r>
              <a:rPr lang="fr-CH" dirty="0"/>
              <a:t> di </a:t>
            </a:r>
            <a:r>
              <a:rPr lang="fr-CH" dirty="0" err="1"/>
              <a:t>istruzioni</a:t>
            </a:r>
            <a:r>
              <a:rPr lang="fr-CH" dirty="0"/>
              <a:t> </a:t>
            </a:r>
            <a:r>
              <a:rPr lang="fr-CH" dirty="0" err="1"/>
              <a:t>all’interno</a:t>
            </a:r>
            <a:r>
              <a:rPr lang="fr-CH" dirty="0"/>
              <a:t> </a:t>
            </a:r>
            <a:r>
              <a:rPr lang="fr-CH" dirty="0" err="1"/>
              <a:t>dello</a:t>
            </a:r>
            <a:r>
              <a:rPr lang="fr-CH" dirty="0"/>
              <a:t> </a:t>
            </a:r>
            <a:r>
              <a:rPr lang="fr-CH" dirty="0" err="1"/>
              <a:t>stesso</a:t>
            </a:r>
            <a:r>
              <a:rPr lang="fr-CH" dirty="0"/>
              <a:t> </a:t>
            </a:r>
            <a:r>
              <a:rPr lang="fr-CH" dirty="0" err="1"/>
              <a:t>processo</a:t>
            </a:r>
            <a:r>
              <a:rPr lang="fr-CH" dirty="0"/>
              <a:t>.</a:t>
            </a:r>
          </a:p>
          <a:p>
            <a:r>
              <a:rPr lang="fr-CH" dirty="0" err="1"/>
              <a:t>Multithreaded</a:t>
            </a:r>
            <a:r>
              <a:rPr lang="fr-CH" dirty="0"/>
              <a:t> = </a:t>
            </a:r>
            <a:r>
              <a:rPr lang="fr-CH" dirty="0" err="1"/>
              <a:t>che</a:t>
            </a:r>
            <a:r>
              <a:rPr lang="fr-CH" dirty="0"/>
              <a:t> </a:t>
            </a:r>
            <a:r>
              <a:rPr lang="fr-CH" dirty="0" err="1"/>
              <a:t>puo</a:t>
            </a:r>
            <a:r>
              <a:rPr lang="fr-CH" dirty="0"/>
              <a:t> </a:t>
            </a:r>
            <a:r>
              <a:rPr lang="fr-CH" dirty="0" err="1"/>
              <a:t>gestire</a:t>
            </a:r>
            <a:r>
              <a:rPr lang="fr-CH" dirty="0"/>
              <a:t> più </a:t>
            </a:r>
            <a:r>
              <a:rPr lang="fr-CH" dirty="0" err="1"/>
              <a:t>attivita</a:t>
            </a:r>
            <a:r>
              <a:rPr lang="fr-CH" dirty="0"/>
              <a:t>/thread </a:t>
            </a:r>
            <a:r>
              <a:rPr lang="fr-CH" dirty="0" err="1"/>
              <a:t>contemporaneamente</a:t>
            </a:r>
            <a:r>
              <a:rPr lang="fr-CH" dirty="0"/>
              <a:t>, </a:t>
            </a:r>
            <a:r>
              <a:rPr lang="fr-CH" dirty="0" err="1"/>
              <a:t>permettendo</a:t>
            </a:r>
            <a:r>
              <a:rPr lang="fr-CH" dirty="0"/>
              <a:t> alla CPU di </a:t>
            </a:r>
            <a:r>
              <a:rPr lang="fr-CH" dirty="0" err="1"/>
              <a:t>lavorare</a:t>
            </a:r>
            <a:r>
              <a:rPr lang="fr-CH" dirty="0"/>
              <a:t> su più parti con delle </a:t>
            </a:r>
            <a:r>
              <a:rPr lang="fr-CH" dirty="0" err="1"/>
              <a:t>prestazioni</a:t>
            </a:r>
            <a:r>
              <a:rPr lang="fr-CH" dirty="0"/>
              <a:t> </a:t>
            </a:r>
            <a:r>
              <a:rPr lang="fr-CH" dirty="0" err="1"/>
              <a:t>migliori</a:t>
            </a:r>
            <a:r>
              <a:rPr lang="fr-CH" dirty="0"/>
              <a:t>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3FA8-53CE-46E2-B701-E8FD18F82FF1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91547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arenR"/>
            </a:pPr>
            <a:r>
              <a:rPr lang="fr-CH" dirty="0" err="1"/>
              <a:t>Esegue</a:t>
            </a:r>
            <a:r>
              <a:rPr lang="fr-CH" dirty="0"/>
              <a:t> </a:t>
            </a:r>
            <a:r>
              <a:rPr lang="fr-CH" dirty="0" err="1"/>
              <a:t>riga</a:t>
            </a:r>
            <a:r>
              <a:rPr lang="fr-CH" dirty="0"/>
              <a:t> </a:t>
            </a:r>
            <a:r>
              <a:rPr lang="fr-CH" dirty="0" err="1"/>
              <a:t>corrente</a:t>
            </a:r>
            <a:r>
              <a:rPr lang="fr-CH" dirty="0"/>
              <a:t> senza </a:t>
            </a:r>
            <a:r>
              <a:rPr lang="fr-CH" dirty="0" err="1"/>
              <a:t>entrare</a:t>
            </a:r>
            <a:r>
              <a:rPr lang="fr-CH" dirty="0"/>
              <a:t> </a:t>
            </a:r>
            <a:r>
              <a:rPr lang="fr-CH" dirty="0" err="1"/>
              <a:t>nelle</a:t>
            </a:r>
            <a:r>
              <a:rPr lang="fr-CH" dirty="0"/>
              <a:t> </a:t>
            </a:r>
            <a:r>
              <a:rPr lang="fr-CH" dirty="0" err="1"/>
              <a:t>funzioni</a:t>
            </a:r>
            <a:r>
              <a:rPr lang="fr-CH" dirty="0"/>
              <a:t> </a:t>
            </a:r>
            <a:r>
              <a:rPr lang="fr-CH" dirty="0" err="1"/>
              <a:t>chiamate</a:t>
            </a:r>
            <a:r>
              <a:rPr lang="fr-CH" dirty="0"/>
              <a:t>.</a:t>
            </a:r>
            <a:endParaRPr lang="it-IT" dirty="0"/>
          </a:p>
          <a:p>
            <a:pPr marL="228600" indent="-228600">
              <a:buAutoNum type="arabicParenR"/>
            </a:pPr>
            <a:r>
              <a:rPr lang="it-IT" dirty="0"/>
              <a:t>Entra nella funzione/metodo per vederne l’esecuzione.</a:t>
            </a:r>
          </a:p>
          <a:p>
            <a:pPr marL="228600" indent="-228600">
              <a:buAutoNum type="arabicParenR"/>
            </a:pPr>
            <a:r>
              <a:rPr lang="it-IT" dirty="0"/>
              <a:t>Completa l’esecuzione della funzione attuale e torna al chiamante (la funzione che richiama un’altra)</a:t>
            </a:r>
            <a:endParaRPr lang="fr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3FA8-53CE-46E2-B701-E8FD18F82FF1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284183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H" dirty="0"/>
              <a:t>Cambia colore </a:t>
            </a:r>
            <a:r>
              <a:rPr lang="fr-CH" dirty="0" err="1"/>
              <a:t>mostrando</a:t>
            </a:r>
            <a:r>
              <a:rPr lang="fr-CH" dirty="0"/>
              <a:t> </a:t>
            </a:r>
            <a:r>
              <a:rPr lang="fr-CH" dirty="0" err="1"/>
              <a:t>che</a:t>
            </a:r>
            <a:r>
              <a:rPr lang="fr-CH" dirty="0"/>
              <a:t> la </a:t>
            </a:r>
            <a:r>
              <a:rPr lang="fr-CH" dirty="0" err="1"/>
              <a:t>variabile</a:t>
            </a:r>
            <a:r>
              <a:rPr lang="fr-CH" dirty="0"/>
              <a:t> è stata </a:t>
            </a:r>
            <a:r>
              <a:rPr lang="fr-CH" dirty="0" err="1"/>
              <a:t>modificata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EF3FA8-53CE-46E2-B701-E8FD18F82FF1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3541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6807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295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80614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679331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58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005031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313495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220620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34759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89763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91232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7696B09-9BAE-4806-A16B-DC3CE55FB5AE}" type="datetimeFigureOut">
              <a:rPr lang="it-CH" smtClean="0"/>
              <a:t>02.10.2025</a:t>
            </a:fld>
            <a:endParaRPr lang="it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0BB0BE0-2895-4A20-8A46-9C29A2DF3309}" type="slidenum">
              <a:rPr lang="it-CH" smtClean="0"/>
              <a:t>‹N›</a:t>
            </a:fld>
            <a:endParaRPr lang="it-CH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488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2F64B36-AC21-E670-9268-348EA70B61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0000" y="639097"/>
            <a:ext cx="4813072" cy="3686015"/>
          </a:xfrm>
        </p:spPr>
        <p:txBody>
          <a:bodyPr>
            <a:normAutofit/>
          </a:bodyPr>
          <a:lstStyle/>
          <a:p>
            <a:r>
              <a:rPr lang="fr-CH"/>
              <a:t>Debugging</a:t>
            </a:r>
            <a:endParaRPr lang="it-CH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A8958A0-BA2E-9DE0-1059-82A9324F72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29999" y="4455621"/>
            <a:ext cx="4829101" cy="1238616"/>
          </a:xfrm>
        </p:spPr>
        <p:txBody>
          <a:bodyPr>
            <a:normAutofit/>
          </a:bodyPr>
          <a:lstStyle/>
          <a:p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Autori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</a:t>
            </a:r>
            <a:b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Marco,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Dorpman</a:t>
            </a:r>
            <a:r>
              <a:rPr lang="fr-CH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 </a:t>
            </a:r>
            <a:r>
              <a:rPr lang="fr-CH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Eliseo</a:t>
            </a:r>
            <a:endParaRPr lang="it-CH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28A8C28C-EDE9-DD09-599A-3109BB2A931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16891" r="15413"/>
          <a:stretch/>
        </p:blipFill>
        <p:spPr>
          <a:xfrm>
            <a:off x="633999" y="1069368"/>
            <a:ext cx="5462001" cy="41955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77673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FFA4DB6-9319-D1F9-A3F9-ECF71BE5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 err="1"/>
              <a:t>Visualizzazione</a:t>
            </a:r>
            <a:r>
              <a:rPr lang="fr-CH" dirty="0"/>
              <a:t> delle </a:t>
            </a:r>
            <a:r>
              <a:rPr lang="fr-CH" dirty="0" err="1"/>
              <a:t>Variabili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3228D573-3F73-6F6A-957A-CD123843C1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320740"/>
              </p:ext>
            </p:extLst>
          </p:nvPr>
        </p:nvGraphicFramePr>
        <p:xfrm>
          <a:off x="1097280" y="5249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magine 3" descr="Immagine che contiene testo, schermata, Carattere, software&#10;&#10;Il contenuto generato dall'IA potrebbe non essere corretto.">
            <a:extLst>
              <a:ext uri="{FF2B5EF4-FFF2-40B4-BE49-F238E27FC236}">
                <a16:creationId xmlns:a16="http://schemas.microsoft.com/office/drawing/2014/main" id="{E19B76D4-0500-1B4F-8321-5272E5BA793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00989" y="3403479"/>
            <a:ext cx="4190021" cy="2289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23880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E8FC0B-C77A-5276-BF8F-2AF638BD5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 dirty="0"/>
              <a:t>Watch</a:t>
            </a:r>
            <a:endParaRPr lang="it-IT" dirty="0"/>
          </a:p>
        </p:txBody>
      </p:sp>
      <p:graphicFrame>
        <p:nvGraphicFramePr>
          <p:cNvPr id="6" name="Segnaposto contenuto 2">
            <a:extLst>
              <a:ext uri="{FF2B5EF4-FFF2-40B4-BE49-F238E27FC236}">
                <a16:creationId xmlns:a16="http://schemas.microsoft.com/office/drawing/2014/main" id="{31651F43-3D97-B2A4-ED28-22720A4976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8620662"/>
              </p:ext>
            </p:extLst>
          </p:nvPr>
        </p:nvGraphicFramePr>
        <p:xfrm>
          <a:off x="1097279" y="1417320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magine 3">
            <a:extLst>
              <a:ext uri="{FF2B5EF4-FFF2-40B4-BE49-F238E27FC236}">
                <a16:creationId xmlns:a16="http://schemas.microsoft.com/office/drawing/2014/main" id="{A74305DC-DCE0-75DA-09DD-C5A8B4A8D31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8354" y="4862830"/>
            <a:ext cx="9196251" cy="1003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7930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068DB-E7E7-4102-9402-EAA049E13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C8906C-CCD9-4F71-B3DD-BC1331E1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A0D6F13-628B-4FC4-AD48-A2B64677D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BB098A-039D-49B2-A19C-F5DF1BB91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ttangolo 1">
            <a:extLst>
              <a:ext uri="{FF2B5EF4-FFF2-40B4-BE49-F238E27FC236}">
                <a16:creationId xmlns:a16="http://schemas.microsoft.com/office/drawing/2014/main" id="{2B93A3EA-CFCC-B824-0B55-CE33165A4746}"/>
              </a:ext>
            </a:extLst>
          </p:cNvPr>
          <p:cNvSpPr/>
          <p:nvPr/>
        </p:nvSpPr>
        <p:spPr>
          <a:xfrm>
            <a:off x="6730000" y="639097"/>
            <a:ext cx="4829100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7200" spc="-50" dirty="0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Grazie per </a:t>
            </a:r>
            <a:r>
              <a:rPr lang="en-US" sz="7200" spc="-50" dirty="0" err="1">
                <a:ln w="0"/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rPr>
              <a:t>l’attenzione</a:t>
            </a:r>
            <a:endParaRPr lang="en-US" sz="7200" spc="-50" dirty="0">
              <a:ln w="0"/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73146CC1-D8D8-D331-B6EA-D8958EBB9F35}"/>
              </a:ext>
            </a:extLst>
          </p:cNvPr>
          <p:cNvSpPr txBox="1"/>
          <p:nvPr/>
        </p:nvSpPr>
        <p:spPr>
          <a:xfrm>
            <a:off x="6729999" y="4455621"/>
            <a:ext cx="4829101" cy="1238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1" cap="all" spc="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rPr>
              <a:t>Possibili domande sono benvenute</a:t>
            </a:r>
          </a:p>
        </p:txBody>
      </p:sp>
      <p:pic>
        <p:nvPicPr>
          <p:cNvPr id="7" name="Graphic 6" descr="Help">
            <a:extLst>
              <a:ext uri="{FF2B5EF4-FFF2-40B4-BE49-F238E27FC236}">
                <a16:creationId xmlns:a16="http://schemas.microsoft.com/office/drawing/2014/main" id="{D924C9CF-C1E5-F630-9827-229BC5FBF6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7921" y="640081"/>
            <a:ext cx="5054156" cy="5054156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F9B165B-9C50-4138-BDCA-58996E27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805053" y="4343400"/>
            <a:ext cx="43891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27FCF486-ED0C-4BFB-B43C-D9B6D15DB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F8A06C-4DFF-4DCA-B2DF-3322652570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4317641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BAB12447-0C07-60CD-02FD-79CCC4CD8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CH" dirty="0" err="1"/>
              <a:t>Cos’è</a:t>
            </a:r>
            <a:r>
              <a:rPr lang="fr-CH" dirty="0"/>
              <a:t> il </a:t>
            </a:r>
            <a:r>
              <a:rPr lang="fr-CH" dirty="0" err="1"/>
              <a:t>debugging</a:t>
            </a:r>
            <a:endParaRPr lang="it-CH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4101E496-EB6D-EE05-663B-520EA7ABFC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88" t="13000" r="1247" b="17347"/>
          <a:stretch/>
        </p:blipFill>
        <p:spPr>
          <a:xfrm>
            <a:off x="643192" y="1322983"/>
            <a:ext cx="5451627" cy="3891992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480459-6C0A-0F9D-3486-3C338A7F60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CH" dirty="0"/>
              <a:t>Serve ad </a:t>
            </a:r>
            <a:r>
              <a:rPr lang="fr-CH" dirty="0" err="1"/>
              <a:t>eseguire</a:t>
            </a:r>
            <a:r>
              <a:rPr lang="fr-CH" dirty="0"/>
              <a:t> il </a:t>
            </a:r>
            <a:r>
              <a:rPr lang="fr-CH" dirty="0" err="1"/>
              <a:t>codice</a:t>
            </a:r>
            <a:r>
              <a:rPr lang="fr-CH" dirty="0"/>
              <a:t> </a:t>
            </a:r>
            <a:r>
              <a:rPr lang="fr-CH" dirty="0" err="1"/>
              <a:t>passo</a:t>
            </a:r>
            <a:r>
              <a:rPr lang="fr-CH" dirty="0"/>
              <a:t> per </a:t>
            </a:r>
            <a:r>
              <a:rPr lang="fr-CH" dirty="0" err="1"/>
              <a:t>passo</a:t>
            </a:r>
            <a:r>
              <a:rPr lang="fr-CH" dirty="0"/>
              <a:t>, ad </a:t>
            </a:r>
            <a:r>
              <a:rPr lang="fr-CH" dirty="0" err="1"/>
              <a:t>analizzare</a:t>
            </a:r>
            <a:r>
              <a:rPr lang="fr-CH" dirty="0"/>
              <a:t> lo </a:t>
            </a:r>
            <a:r>
              <a:rPr lang="fr-CH" dirty="0" err="1"/>
              <a:t>stato</a:t>
            </a:r>
            <a:r>
              <a:rPr lang="fr-CH" dirty="0"/>
              <a:t> delle </a:t>
            </a:r>
            <a:r>
              <a:rPr lang="fr-CH" dirty="0" err="1"/>
              <a:t>variabili</a:t>
            </a:r>
            <a:r>
              <a:rPr lang="fr-CH" dirty="0"/>
              <a:t> e ad </a:t>
            </a:r>
            <a:r>
              <a:rPr lang="fr-CH" dirty="0" err="1"/>
              <a:t>inviduare</a:t>
            </a:r>
            <a:r>
              <a:rPr lang="fr-CH" dirty="0"/>
              <a:t> </a:t>
            </a:r>
            <a:r>
              <a:rPr lang="fr-CH" dirty="0" err="1"/>
              <a:t>errori</a:t>
            </a:r>
            <a:r>
              <a:rPr lang="fr-CH" dirty="0"/>
              <a:t> </a:t>
            </a:r>
            <a:r>
              <a:rPr lang="fr-CH" dirty="0" err="1"/>
              <a:t>logici</a:t>
            </a:r>
            <a:r>
              <a:rPr lang="fr-CH" dirty="0"/>
              <a:t>.</a:t>
            </a:r>
          </a:p>
          <a:p>
            <a:endParaRPr lang="fr-CH" dirty="0"/>
          </a:p>
          <a:p>
            <a:r>
              <a:rPr lang="it-CH" dirty="0"/>
              <a:t>Il suo obbiettivo è rendere il software affidabile, funzionante e performante.</a:t>
            </a:r>
            <a:endParaRPr lang="fr-CH" dirty="0"/>
          </a:p>
          <a:p>
            <a:endParaRPr lang="fr-CH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75884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DF0E016-7AAA-4021-8283-4541B060B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BBCCB18-D1F2-AE98-5FC0-4791C8931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fr-CH" dirty="0"/>
              <a:t>Tipi di </a:t>
            </a:r>
            <a:r>
              <a:rPr lang="fr-CH" dirty="0" err="1"/>
              <a:t>errori</a:t>
            </a:r>
            <a:endParaRPr lang="it-CH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D7C93A-082F-4C56-B282-DBEA4A16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C1548FC5-3294-4768-A652-ADA82AE22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A9120-D290-43FB-863E-28A45D2D35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A0BB2510-AAFE-3E37-532D-EEC1F8F50F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8045036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CasellaDiTesto 5">
            <a:extLst>
              <a:ext uri="{FF2B5EF4-FFF2-40B4-BE49-F238E27FC236}">
                <a16:creationId xmlns:a16="http://schemas.microsoft.com/office/drawing/2014/main" id="{186A776D-88DB-D64A-DC2C-88B48FFE3B5A}"/>
              </a:ext>
            </a:extLst>
          </p:cNvPr>
          <p:cNvSpPr txBox="1"/>
          <p:nvPr/>
        </p:nvSpPr>
        <p:spPr>
          <a:xfrm>
            <a:off x="1123950" y="819150"/>
            <a:ext cx="4411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Nota: </a:t>
            </a:r>
            <a:r>
              <a:rPr lang="fr-CH" dirty="0" err="1"/>
              <a:t>togliere</a:t>
            </a:r>
            <a:r>
              <a:rPr lang="fr-CH" dirty="0"/>
              <a:t> </a:t>
            </a:r>
            <a:r>
              <a:rPr lang="fr-CH" dirty="0" err="1"/>
              <a:t>paragrafi</a:t>
            </a:r>
            <a:r>
              <a:rPr lang="fr-CH" dirty="0"/>
              <a:t> prima </a:t>
            </a:r>
            <a:r>
              <a:rPr lang="fr-CH" dirty="0" err="1"/>
              <a:t>della</a:t>
            </a:r>
            <a:r>
              <a:rPr lang="fr-CH" dirty="0"/>
              <a:t> </a:t>
            </a:r>
            <a:r>
              <a:rPr lang="fr-CH" dirty="0" err="1"/>
              <a:t>consegna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740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613E8B-B9E3-615D-5EA8-4BEE8420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 dirty="0" err="1"/>
              <a:t>Tecniche</a:t>
            </a:r>
            <a:r>
              <a:rPr lang="fr-CH" dirty="0"/>
              <a:t> di </a:t>
            </a:r>
            <a:r>
              <a:rPr lang="fr-CH" dirty="0" err="1"/>
              <a:t>debugging</a:t>
            </a:r>
            <a:endParaRPr lang="it-CH" dirty="0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BC33AFAA-80D0-FD26-51E2-C0341E0A03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9481163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52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>
            <a:extLst>
              <a:ext uri="{FF2B5EF4-FFF2-40B4-BE49-F238E27FC236}">
                <a16:creationId xmlns:a16="http://schemas.microsoft.com/office/drawing/2014/main" id="{A9F462A4-B1DB-2FBC-C1E5-CDEE05A674B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3477320-2176-43A7-964D-F98AFECB2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5557804F-BE2B-00B0-DCB1-889D62A8D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fr-CH">
                <a:solidFill>
                  <a:schemeClr val="tx1"/>
                </a:solidFill>
              </a:rPr>
              <a:t>Bug famosi</a:t>
            </a:r>
            <a:endParaRPr lang="it-IT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0023454-C8F8-4D6E-8537-CCFD0CA39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9" name="Rectangle 23">
            <a:extLst>
              <a:ext uri="{FF2B5EF4-FFF2-40B4-BE49-F238E27FC236}">
                <a16:creationId xmlns:a16="http://schemas.microsoft.com/office/drawing/2014/main" id="{7E074050-0E37-4F72-95BE-2439FAD04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graphicFrame>
        <p:nvGraphicFramePr>
          <p:cNvPr id="5" name="Segnaposto contenuto 2">
            <a:extLst>
              <a:ext uri="{FF2B5EF4-FFF2-40B4-BE49-F238E27FC236}">
                <a16:creationId xmlns:a16="http://schemas.microsoft.com/office/drawing/2014/main" id="{32F65FEC-D2E4-CC65-06A9-8C5F1513A1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736075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77244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1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73844DF-99A7-DB04-3DE5-B77C993CA3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CH" sz="4100" err="1"/>
              <a:t>Strumenti</a:t>
            </a:r>
            <a:r>
              <a:rPr lang="fr-CH" sz="4100"/>
              <a:t> di </a:t>
            </a:r>
            <a:r>
              <a:rPr lang="fr-CH" sz="4100" err="1"/>
              <a:t>intellij</a:t>
            </a:r>
            <a:r>
              <a:rPr lang="fr-CH" sz="4100"/>
              <a:t> IDEA per </a:t>
            </a:r>
            <a:r>
              <a:rPr lang="fr-CH" sz="4100" err="1"/>
              <a:t>individuare</a:t>
            </a:r>
            <a:r>
              <a:rPr lang="fr-CH" sz="4100"/>
              <a:t> i Bug</a:t>
            </a:r>
            <a:endParaRPr lang="it-IT" sz="410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4CA6C1AC-CA70-1006-0BCC-A417E6B56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3512" b="118"/>
          <a:stretch>
            <a:fillRect/>
          </a:stretch>
        </p:blipFill>
        <p:spPr>
          <a:xfrm>
            <a:off x="643192" y="845060"/>
            <a:ext cx="5451627" cy="4847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638319-1115-8738-EF12-037E63BD0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Debugger </a:t>
            </a:r>
            <a:r>
              <a:rPr lang="fr-CH" dirty="0" err="1"/>
              <a:t>integrato</a:t>
            </a:r>
            <a:r>
              <a:rPr lang="fr-CH" dirty="0"/>
              <a:t> </a:t>
            </a:r>
            <a:r>
              <a:rPr lang="fr-CH" dirty="0" err="1"/>
              <a:t>potente</a:t>
            </a:r>
            <a:r>
              <a:rPr lang="fr-CH" dirty="0"/>
              <a:t> </a:t>
            </a:r>
            <a:r>
              <a:rPr lang="fr-CH" dirty="0" err="1"/>
              <a:t>ed</a:t>
            </a:r>
            <a:r>
              <a:rPr lang="fr-CH" dirty="0"/>
              <a:t> </a:t>
            </a:r>
            <a:r>
              <a:rPr lang="fr-CH" dirty="0" err="1"/>
              <a:t>intuitivo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/>
              <a:t>Supporto</a:t>
            </a:r>
            <a:r>
              <a:rPr lang="fr-CH" dirty="0"/>
              <a:t> </a:t>
            </a:r>
            <a:r>
              <a:rPr lang="fr-CH" dirty="0" err="1"/>
              <a:t>visivo</a:t>
            </a:r>
            <a:r>
              <a:rPr lang="fr-CH" dirty="0"/>
              <a:t> per </a:t>
            </a:r>
            <a:r>
              <a:rPr lang="fr-CH" dirty="0" err="1"/>
              <a:t>breakpoint</a:t>
            </a:r>
            <a:r>
              <a:rPr lang="fr-CH" dirty="0"/>
              <a:t>, </a:t>
            </a:r>
            <a:r>
              <a:rPr lang="fr-CH" dirty="0" err="1"/>
              <a:t>variabili</a:t>
            </a:r>
            <a:r>
              <a:rPr lang="fr-CH" dirty="0"/>
              <a:t> e stack trace.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</a:t>
            </a:r>
            <a:r>
              <a:rPr lang="fr-CH" dirty="0" err="1"/>
              <a:t>Pannelli</a:t>
            </a:r>
            <a:r>
              <a:rPr lang="fr-CH" dirty="0"/>
              <a:t> </a:t>
            </a:r>
            <a:r>
              <a:rPr lang="fr-CH" dirty="0" err="1"/>
              <a:t>dedicati</a:t>
            </a:r>
            <a:r>
              <a:rPr lang="fr-CH" dirty="0"/>
              <a:t> per </a:t>
            </a:r>
            <a:r>
              <a:rPr lang="fr-CH" dirty="0" err="1"/>
              <a:t>monitorarne</a:t>
            </a:r>
            <a:r>
              <a:rPr lang="fr-CH" dirty="0"/>
              <a:t> l’</a:t>
            </a:r>
            <a:r>
              <a:rPr lang="fr-CH" dirty="0" err="1"/>
              <a:t>esecuzione</a:t>
            </a:r>
            <a:r>
              <a:rPr lang="fr-CH" dirty="0"/>
              <a:t> e </a:t>
            </a:r>
            <a:r>
              <a:rPr lang="fr-CH" dirty="0" err="1"/>
              <a:t>valori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it-IT" dirty="0"/>
          </a:p>
        </p:txBody>
      </p:sp>
      <p:sp>
        <p:nvSpPr>
          <p:cNvPr id="30" name="Rectangle 2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31" name="Rectangle 2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2046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692E71F-8FAA-FF7B-9F1D-5DBD2B1F5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CH" dirty="0" err="1"/>
              <a:t>Breakpoints</a:t>
            </a:r>
            <a:endParaRPr lang="it-IT" dirty="0"/>
          </a:p>
        </p:txBody>
      </p:sp>
      <p:pic>
        <p:nvPicPr>
          <p:cNvPr id="1026" name="Picture 2" descr="Get started with breakpoints - Visual Studio (Windows) | Microsoft Learn">
            <a:extLst>
              <a:ext uri="{FF2B5EF4-FFF2-40B4-BE49-F238E27FC236}">
                <a16:creationId xmlns:a16="http://schemas.microsoft.com/office/drawing/2014/main" id="{ECEE9942-CEBC-FC38-31A6-2B6219B795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662"/>
          <a:stretch>
            <a:fillRect/>
          </a:stretch>
        </p:blipFill>
        <p:spPr bwMode="auto">
          <a:xfrm>
            <a:off x="581693" y="1608594"/>
            <a:ext cx="5451627" cy="311712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3" name="Straight Connector 1032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5E1C686-3DCE-7D51-91DB-C4B1F3964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CH" dirty="0"/>
              <a:t>I </a:t>
            </a:r>
            <a:r>
              <a:rPr lang="fr-CH" dirty="0" err="1"/>
              <a:t>punti</a:t>
            </a:r>
            <a:r>
              <a:rPr lang="fr-CH" dirty="0"/>
              <a:t> di </a:t>
            </a:r>
            <a:r>
              <a:rPr lang="fr-CH" dirty="0" err="1"/>
              <a:t>interruzione</a:t>
            </a:r>
            <a:r>
              <a:rPr lang="fr-CH" dirty="0"/>
              <a:t> </a:t>
            </a:r>
            <a:r>
              <a:rPr lang="fr-CH" dirty="0" err="1"/>
              <a:t>consentono</a:t>
            </a:r>
            <a:r>
              <a:rPr lang="fr-CH" dirty="0"/>
              <a:t> di </a:t>
            </a:r>
            <a:r>
              <a:rPr lang="fr-CH" dirty="0" err="1"/>
              <a:t>fermare</a:t>
            </a:r>
            <a:r>
              <a:rPr lang="fr-CH" dirty="0"/>
              <a:t> il programma in </a:t>
            </a:r>
            <a:r>
              <a:rPr lang="fr-CH" dirty="0" err="1"/>
              <a:t>una</a:t>
            </a:r>
            <a:r>
              <a:rPr lang="fr-CH" dirty="0"/>
              <a:t> </a:t>
            </a:r>
            <a:r>
              <a:rPr lang="fr-CH" dirty="0" err="1"/>
              <a:t>linea</a:t>
            </a:r>
            <a:r>
              <a:rPr lang="fr-CH" dirty="0"/>
              <a:t> </a:t>
            </a:r>
            <a:r>
              <a:rPr lang="fr-CH" dirty="0" err="1"/>
              <a:t>specifica</a:t>
            </a:r>
            <a:r>
              <a:rPr lang="fr-CH" dirty="0"/>
              <a:t>.</a:t>
            </a:r>
            <a:br>
              <a:rPr lang="fr-CH" dirty="0"/>
            </a:br>
            <a:br>
              <a:rPr lang="fr-CH" dirty="0"/>
            </a:br>
            <a:r>
              <a:rPr lang="fr-CH" dirty="0"/>
              <a:t>È molto utile per </a:t>
            </a:r>
            <a:r>
              <a:rPr lang="fr-CH" dirty="0" err="1"/>
              <a:t>osservare</a:t>
            </a:r>
            <a:r>
              <a:rPr lang="fr-CH" dirty="0"/>
              <a:t> lo </a:t>
            </a:r>
            <a:r>
              <a:rPr lang="fr-CH" dirty="0" err="1"/>
              <a:t>stato</a:t>
            </a:r>
            <a:r>
              <a:rPr lang="fr-CH" dirty="0"/>
              <a:t> delle </a:t>
            </a:r>
            <a:r>
              <a:rPr lang="fr-CH" dirty="0" err="1"/>
              <a:t>variabili</a:t>
            </a:r>
            <a:r>
              <a:rPr lang="fr-CH" dirty="0"/>
              <a:t> e il </a:t>
            </a:r>
            <a:r>
              <a:rPr lang="fr-CH" dirty="0" err="1"/>
              <a:t>flusso</a:t>
            </a:r>
            <a:r>
              <a:rPr lang="fr-CH" dirty="0"/>
              <a:t>.</a:t>
            </a:r>
          </a:p>
          <a:p>
            <a:r>
              <a:rPr lang="fr-CH" dirty="0"/>
              <a:t>Tipi: standard, </a:t>
            </a:r>
            <a:r>
              <a:rPr lang="fr-CH" dirty="0" err="1"/>
              <a:t>condizionali</a:t>
            </a:r>
            <a:r>
              <a:rPr lang="fr-CH" dirty="0"/>
              <a:t>, </a:t>
            </a:r>
            <a:r>
              <a:rPr lang="fr-CH" dirty="0" err="1"/>
              <a:t>logici</a:t>
            </a:r>
            <a:r>
              <a:rPr lang="fr-CH" dirty="0"/>
              <a:t>.</a:t>
            </a:r>
            <a:endParaRPr lang="it-IT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04770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B019A08-55AD-4038-B865-37DA596B8C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C7D852B-92DE-8827-6D88-3FE70F967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1685" y="634946"/>
            <a:ext cx="5127171" cy="1450757"/>
          </a:xfrm>
        </p:spPr>
        <p:txBody>
          <a:bodyPr>
            <a:normAutofit/>
          </a:bodyPr>
          <a:lstStyle/>
          <a:p>
            <a:r>
              <a:rPr lang="fr-CH" dirty="0" err="1"/>
              <a:t>Modalità</a:t>
            </a:r>
            <a:r>
              <a:rPr lang="fr-CH" dirty="0"/>
              <a:t> </a:t>
            </a:r>
            <a:r>
              <a:rPr lang="fr-CH" dirty="0" err="1"/>
              <a:t>Debug</a:t>
            </a:r>
            <a:endParaRPr lang="it-IT" dirty="0"/>
          </a:p>
        </p:txBody>
      </p:sp>
      <p:pic>
        <p:nvPicPr>
          <p:cNvPr id="5" name="Immagine 4" descr="Immagine che contiene testo, schermata, software, Software multimediale&#10;&#10;Il contenuto generato dall'IA potrebbe non essere corretto.">
            <a:extLst>
              <a:ext uri="{FF2B5EF4-FFF2-40B4-BE49-F238E27FC236}">
                <a16:creationId xmlns:a16="http://schemas.microsoft.com/office/drawing/2014/main" id="{2E4AD759-FE6B-A66E-E6F3-B09A564B1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1074" b="8344"/>
          <a:stretch>
            <a:fillRect/>
          </a:stretch>
        </p:blipFill>
        <p:spPr>
          <a:xfrm>
            <a:off x="643192" y="2145182"/>
            <a:ext cx="5451627" cy="22475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BA067F2-7FAF-4758-9BC4-F7C88ED90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11684" y="2086188"/>
            <a:ext cx="4748808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7D85B52-F83F-0D57-9EE5-AFF8D42D6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1684" y="2198914"/>
            <a:ext cx="5127172" cy="3670180"/>
          </a:xfrm>
        </p:spPr>
        <p:txBody>
          <a:bodyPr>
            <a:normAutofit/>
          </a:bodyPr>
          <a:lstStyle/>
          <a:p>
            <a:r>
              <a:rPr lang="fr-CH" dirty="0"/>
              <a:t>La </a:t>
            </a:r>
            <a:r>
              <a:rPr lang="fr-CH" dirty="0" err="1"/>
              <a:t>modalità</a:t>
            </a:r>
            <a:r>
              <a:rPr lang="fr-CH" dirty="0"/>
              <a:t> </a:t>
            </a:r>
            <a:r>
              <a:rPr lang="fr-CH" dirty="0" err="1"/>
              <a:t>debug</a:t>
            </a:r>
            <a:r>
              <a:rPr lang="fr-CH" dirty="0"/>
              <a:t> permette di </a:t>
            </a:r>
            <a:r>
              <a:rPr lang="fr-CH" dirty="0" err="1"/>
              <a:t>seguire</a:t>
            </a:r>
            <a:r>
              <a:rPr lang="fr-CH" dirty="0"/>
              <a:t> </a:t>
            </a:r>
            <a:r>
              <a:rPr lang="fr-CH" dirty="0" err="1"/>
              <a:t>passo</a:t>
            </a:r>
            <a:r>
              <a:rPr lang="fr-CH" dirty="0"/>
              <a:t> per </a:t>
            </a:r>
            <a:r>
              <a:rPr lang="fr-CH" dirty="0" err="1"/>
              <a:t>passo</a:t>
            </a:r>
            <a:r>
              <a:rPr lang="fr-CH" dirty="0"/>
              <a:t> l’</a:t>
            </a:r>
            <a:r>
              <a:rPr lang="fr-CH" dirty="0" err="1"/>
              <a:t>esecuzione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</a:t>
            </a:r>
            <a:r>
              <a:rPr lang="fr-CH" dirty="0" err="1"/>
              <a:t>codice</a:t>
            </a:r>
            <a:r>
              <a:rPr lang="fr-CH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fr-CH" dirty="0"/>
              <a:t> Fa </a:t>
            </a:r>
            <a:r>
              <a:rPr lang="fr-CH" dirty="0" err="1"/>
              <a:t>una</a:t>
            </a:r>
            <a:r>
              <a:rPr lang="fr-CH" dirty="0"/>
              <a:t> </a:t>
            </a:r>
            <a:r>
              <a:rPr lang="fr-CH" dirty="0" err="1"/>
              <a:t>ispezione</a:t>
            </a:r>
            <a:r>
              <a:rPr lang="fr-CH" dirty="0"/>
              <a:t> </a:t>
            </a:r>
            <a:r>
              <a:rPr lang="fr-CH" dirty="0" err="1"/>
              <a:t>dello</a:t>
            </a:r>
            <a:r>
              <a:rPr lang="fr-CH" dirty="0"/>
              <a:t> </a:t>
            </a:r>
            <a:r>
              <a:rPr lang="fr-CH" dirty="0" err="1"/>
              <a:t>stato</a:t>
            </a:r>
            <a:r>
              <a:rPr lang="fr-CH" dirty="0"/>
              <a:t> </a:t>
            </a:r>
            <a:r>
              <a:rPr lang="fr-CH" dirty="0" err="1"/>
              <a:t>interno</a:t>
            </a:r>
            <a:r>
              <a:rPr lang="fr-CH" dirty="0"/>
              <a:t> </a:t>
            </a:r>
            <a:r>
              <a:rPr lang="fr-CH" dirty="0" err="1"/>
              <a:t>del</a:t>
            </a:r>
            <a:r>
              <a:rPr lang="fr-CH" dirty="0"/>
              <a:t> programma (</a:t>
            </a:r>
            <a:r>
              <a:rPr lang="fr-CH" dirty="0" err="1"/>
              <a:t>variabili</a:t>
            </a:r>
            <a:r>
              <a:rPr lang="fr-CH" dirty="0"/>
              <a:t>, </a:t>
            </a:r>
            <a:r>
              <a:rPr lang="fr-CH" dirty="0" err="1"/>
              <a:t>oggetti</a:t>
            </a:r>
            <a:r>
              <a:rPr lang="fr-CH" dirty="0"/>
              <a:t> stack dei </a:t>
            </a:r>
            <a:r>
              <a:rPr lang="fr-CH" dirty="0" err="1"/>
              <a:t>metodi</a:t>
            </a:r>
            <a:r>
              <a:rPr lang="fr-CH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 Analisi del flusso dei </a:t>
            </a:r>
            <a:r>
              <a:rPr lang="it-IT" dirty="0" err="1"/>
              <a:t>thread</a:t>
            </a:r>
            <a:r>
              <a:rPr lang="it-IT" dirty="0"/>
              <a:t> in programmi </a:t>
            </a:r>
            <a:r>
              <a:rPr lang="it-IT" dirty="0" err="1"/>
              <a:t>multithreaded</a:t>
            </a:r>
            <a:r>
              <a:rPr lang="it-IT" dirty="0"/>
              <a:t>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27C7B9-FD35-4E35-B741-E4A9A5F41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76B7131-2035-43F9-84E8-2B4749D33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9741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3BC5694-FA8F-4615-B9D4-CD42C4EB7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745DCA-39A3-4B2F-8A59-D6A9B6E04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5568679A-E8E7-C152-E7B2-513E45746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2103875"/>
          </a:xfrm>
        </p:spPr>
        <p:txBody>
          <a:bodyPr>
            <a:normAutofit/>
          </a:bodyPr>
          <a:lstStyle/>
          <a:p>
            <a:r>
              <a:rPr lang="fr-CH" sz="3600">
                <a:solidFill>
                  <a:srgbClr val="FFFFFF"/>
                </a:solidFill>
              </a:rPr>
              <a:t>Diversi tipi di «step» </a:t>
            </a:r>
            <a:endParaRPr lang="it-IT" sz="3600">
              <a:solidFill>
                <a:srgbClr val="FFFFFF"/>
              </a:solidFill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B8B5D64-9AA0-C568-752D-3934AABD3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799" y="2726371"/>
            <a:ext cx="3084844" cy="333551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CH" sz="1800" dirty="0" err="1">
                <a:solidFill>
                  <a:srgbClr val="FFFFFF"/>
                </a:solidFill>
              </a:rPr>
              <a:t>Gli</a:t>
            </a:r>
            <a:r>
              <a:rPr lang="fr-CH" sz="1800" dirty="0">
                <a:solidFill>
                  <a:srgbClr val="FFFFFF"/>
                </a:solidFill>
              </a:rPr>
              <a:t> </a:t>
            </a:r>
            <a:r>
              <a:rPr lang="fr-CH" sz="1800" dirty="0" err="1">
                <a:solidFill>
                  <a:srgbClr val="FFFFFF"/>
                </a:solidFill>
              </a:rPr>
              <a:t>step</a:t>
            </a:r>
            <a:r>
              <a:rPr lang="fr-CH" sz="1800" dirty="0">
                <a:solidFill>
                  <a:srgbClr val="FFFFFF"/>
                </a:solidFill>
              </a:rPr>
              <a:t> sono i vari </a:t>
            </a:r>
            <a:r>
              <a:rPr lang="fr-CH" sz="1800" dirty="0" err="1">
                <a:solidFill>
                  <a:srgbClr val="FFFFFF"/>
                </a:solidFill>
              </a:rPr>
              <a:t>passaggi</a:t>
            </a:r>
            <a:r>
              <a:rPr lang="fr-CH" sz="1800" dirty="0">
                <a:solidFill>
                  <a:srgbClr val="FFFFFF"/>
                </a:solidFill>
              </a:rPr>
              <a:t> </a:t>
            </a:r>
            <a:r>
              <a:rPr lang="fr-CH" sz="1800" dirty="0" err="1">
                <a:solidFill>
                  <a:srgbClr val="FFFFFF"/>
                </a:solidFill>
              </a:rPr>
              <a:t>eseguiti</a:t>
            </a:r>
            <a:r>
              <a:rPr lang="fr-CH" sz="1800" dirty="0">
                <a:solidFill>
                  <a:srgbClr val="FFFFFF"/>
                </a:solidFill>
              </a:rPr>
              <a:t> dal debugger: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Step Over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Step </a:t>
            </a:r>
            <a:r>
              <a:rPr lang="it-IT" sz="1800" b="1" dirty="0" err="1">
                <a:solidFill>
                  <a:srgbClr val="FFFFFF"/>
                </a:solidFill>
              </a:rPr>
              <a:t>Into</a:t>
            </a:r>
            <a:endParaRPr lang="it-IT" sz="1800" b="1" dirty="0">
              <a:solidFill>
                <a:srgbClr val="FFFFFF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1800" dirty="0">
                <a:solidFill>
                  <a:srgbClr val="FFFFFF"/>
                </a:solidFill>
              </a:rPr>
              <a:t> </a:t>
            </a:r>
            <a:r>
              <a:rPr lang="it-IT" sz="1800" b="1" dirty="0">
                <a:solidFill>
                  <a:srgbClr val="FFFFFF"/>
                </a:solidFill>
              </a:rPr>
              <a:t>Step Out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D0B70E-523D-4FB1-8D0A-933A55936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DEBF77F3-E2AB-B693-75DB-F7D5EDAC842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267" r="36467" b="1"/>
          <a:stretch>
            <a:fillRect/>
          </a:stretch>
        </p:blipFill>
        <p:spPr>
          <a:xfrm>
            <a:off x="4742017" y="640080"/>
            <a:ext cx="6798082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746784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Retrospettivo">
  <a:themeElements>
    <a:clrScheme name="Retrospettivo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ttiv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ttiv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569</Words>
  <Application>Microsoft Office PowerPoint</Application>
  <PresentationFormat>Widescreen</PresentationFormat>
  <Paragraphs>63</Paragraphs>
  <Slides>12</Slides>
  <Notes>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Wingdings</vt:lpstr>
      <vt:lpstr>Retrospettivo</vt:lpstr>
      <vt:lpstr>Debugging</vt:lpstr>
      <vt:lpstr>Cos’è il debugging</vt:lpstr>
      <vt:lpstr>Tipi di errori</vt:lpstr>
      <vt:lpstr>Tecniche di debugging</vt:lpstr>
      <vt:lpstr>Bug famosi</vt:lpstr>
      <vt:lpstr>Strumenti di intellij IDEA per individuare i Bug</vt:lpstr>
      <vt:lpstr>Breakpoints</vt:lpstr>
      <vt:lpstr>Modalità Debug</vt:lpstr>
      <vt:lpstr>Diversi tipi di «step» </vt:lpstr>
      <vt:lpstr>Visualizzazione delle Variabili</vt:lpstr>
      <vt:lpstr>Watch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ibv606@cpt.local</dc:creator>
  <cp:lastModifiedBy>Marco Del Core</cp:lastModifiedBy>
  <cp:revision>20</cp:revision>
  <dcterms:created xsi:type="dcterms:W3CDTF">2025-09-26T13:11:47Z</dcterms:created>
  <dcterms:modified xsi:type="dcterms:W3CDTF">2025-10-02T17:43:43Z</dcterms:modified>
</cp:coreProperties>
</file>