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e3f0edf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e3f0ed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courses/fundamentals-training/overview-v2" TargetMode="External"/><Relationship Id="rId4" Type="http://schemas.openxmlformats.org/officeDocument/2006/relationships/hyperlink" Target="https://developer.android.com/courses/fundamentals-training/overview-v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195700" y="16714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Where is everything?</a:t>
            </a:r>
            <a:endParaRPr/>
          </a:p>
        </p:txBody>
      </p:sp>
      <p:sp>
        <p:nvSpPr>
          <p:cNvPr id="77" name="Google Shape;77;p1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everything? 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26000" y="1378125"/>
            <a:ext cx="87300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For a list of all the materials for the course,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ee the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course overview page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at 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developer.android.com/courses/adf-v2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