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CFF2CC-068E-4DF1-97A2-97BC39C6E8C7}">
  <a:tblStyle styleId="{FBCFF2CC-068E-4DF1-97A2-97BC39C6E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{FBCFF2CC-068E-4DF1-97A2-97BC39C6E8C7}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{FBCFF2CC-068E-4DF1-97A2-97BC39C6E8C7}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