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630B13-555D-40C2-9B1F-4E7428F55BFE}">
  <a:tblStyle styleId="{49630B13-555D-40C2-9B1F-4E7428F55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{49630B13-555D-40C2-9B1F-4E7428F55BFE}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