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1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39" Type="http://schemas.openxmlformats.org/officeDocument/2006/relationships/font" Target="fonts/OpenSans-regular.fntdata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8abdd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8abdd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8abdd9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8abdd9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38abdd9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38abdd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38abdd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38abdd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838abdd9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838abdd9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38abdd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838abdd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39059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39059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838abdd9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838abdd9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38abdd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38abdd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8abdd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8abdd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38abdd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38abdd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38ab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38ab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38abdd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38abdd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38abd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38abd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8ab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38ab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d0f2e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d0f2e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8abdd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8abdd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38abdd9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38abdd9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38abdd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38abdd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8abdd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8abdd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29275" y="4761375"/>
            <a:ext cx="2403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" name="Google Shape;276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1" name="Google Shape;31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7" name="Google Shape;317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3" name="Google Shape;3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0" name="Google Shape;340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9" name="Google Shape;34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6" name="Google Shape;36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5" name="Google Shape;37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1" name="Google Shape;38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2" name="Google Shape;3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77"/>
          <p:cNvSpPr txBox="1"/>
          <p:nvPr>
            <p:ph idx="1" type="subTitle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77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9" name="Google Shape;389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43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7425" y="4704000"/>
            <a:ext cx="120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67500" y="4761375"/>
            <a:ext cx="2338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29274" y="4761375"/>
            <a:ext cx="241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6975" y="46813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9" name="Google Shape;329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Google Shape;33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6"/>
          <p:cNvSpPr txBox="1"/>
          <p:nvPr/>
        </p:nvSpPr>
        <p:spPr>
          <a:xfrm>
            <a:off x="2188225" y="4761375"/>
            <a:ext cx="235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3-c-the-android-support-library/3-3-c-the-android-support-library.html" TargetMode="External"/><Relationship Id="rId4" Type="http://schemas.openxmlformats.org/officeDocument/2006/relationships/hyperlink" Target="https://codelabs.developers.google.com/codelabs/android-training-support-librari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>
            <p:ph type="title"/>
          </p:nvPr>
        </p:nvSpPr>
        <p:spPr>
          <a:xfrm>
            <a:off x="265500" y="1427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401" name="Google Shape;401;p79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7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91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04" name="Google Shape;50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19" name="Google Shape;519;p96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sdk_mgr.png" id="523" name="Google Shape;52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50" y="1039713"/>
            <a:ext cx="5184997" cy="3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7"/>
          <p:cNvSpPr/>
          <p:nvPr/>
        </p:nvSpPr>
        <p:spPr>
          <a:xfrm>
            <a:off x="5498644" y="3853487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3" name="Google Shape;533;p97"/>
          <p:cNvSpPr/>
          <p:nvPr/>
        </p:nvSpPr>
        <p:spPr>
          <a:xfrm>
            <a:off x="6769100" y="1623000"/>
            <a:ext cx="5487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0"/>
          <p:cNvSpPr txBox="1"/>
          <p:nvPr>
            <p:ph type="ctrTitle"/>
          </p:nvPr>
        </p:nvSpPr>
        <p:spPr>
          <a:xfrm>
            <a:off x="311700" y="778202"/>
            <a:ext cx="8520600" cy="25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Library</a:t>
            </a:r>
            <a:endParaRPr/>
          </a:p>
        </p:txBody>
      </p:sp>
      <p:sp>
        <p:nvSpPr>
          <p:cNvPr id="409" name="Google Shape;40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8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com.android.support:appcompat-v7:26.1.0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99"/>
          <p:cNvSpPr txBox="1"/>
          <p:nvPr>
            <p:ph idx="1" type="body"/>
          </p:nvPr>
        </p:nvSpPr>
        <p:spPr>
          <a:xfrm>
            <a:off x="311700" y="1076275"/>
            <a:ext cx="8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dependency for support library if not already included from template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mplementation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'com.android.support:appcompat-v7:26.1.0'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0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'com.android.support.constraint:constraint-layout:1.0.2'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testImplementation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'com.android.support.test:runner:1.0.1'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10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29" name="Google Shape;429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56" name="Google Shape;45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