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07F7B0-729D-4FCD-A7E3-9D46AED42EF7}">
  <a:tblStyle styleId="{FC07F7B0-729D-4FCD-A7E3-9D46AED42E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jpg"/><Relationship Id="rId3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{FC07F7B0-729D-4FCD-A7E3-9D46AED42EF7}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