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1A1446-F075-474A-B76F-392713F58B87}">
  <a:tblStyle styleId="{AF1A1446-F075-474A-B76F-392713F58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{AF1A1446-F075-474A-B76F-392713F58B87}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