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A08820-7DF1-426D-A034-4CCB9074EBF5}">
  <a:tblStyle styleId="{E2A08820-7DF1-426D-A034-4CCB9074EB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{E2A08820-7DF1-426D-A034-4CCB9074EBF5}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{E2A08820-7DF1-426D-A034-4CCB9074EBF5}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{E2A08820-7DF1-426D-A034-4CCB9074EBF5}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{E2A08820-7DF1-426D-A034-4CCB9074EBF5}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{E2A08820-7DF1-426D-A034-4CCB9074EBF5}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