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A68D-6C1B-403D-9E94-9BBEDBC73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3: Interactive Humanoid Robot II - animation and camera rotation with the mouse using the Arcball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3E59C-D9FA-441D-BAF0-CD6FCCD3A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and programmed by: </a:t>
            </a:r>
            <a:r>
              <a:rPr lang="en-US"/>
              <a:t>MarcoDotIO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4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3847-7950-4735-B3F6-8329011D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ADC6B9-A7B9-4F55-92CC-787BA2C5D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93" y="2065866"/>
            <a:ext cx="3937232" cy="40936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774576-39A5-464E-B788-BA12A077EF63}"/>
              </a:ext>
            </a:extLst>
          </p:cNvPr>
          <p:cNvSpPr txBox="1"/>
          <p:nvPr/>
        </p:nvSpPr>
        <p:spPr>
          <a:xfrm>
            <a:off x="4196024" y="2967566"/>
            <a:ext cx="6621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Contains traditional functions within an OpenGL program.</a:t>
            </a:r>
          </a:p>
          <a:p>
            <a:pPr marL="285750" indent="-285750">
              <a:buFontTx/>
              <a:buChar char="-"/>
            </a:pPr>
            <a:r>
              <a:rPr lang="en-US" dirty="0"/>
              <a:t>New functions include glutMotionFunc():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Made for keeping track of mouse pointer movements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glutTimeFunc():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Made for initiating variables within certain key frames</a:t>
            </a:r>
          </a:p>
        </p:txBody>
      </p:sp>
    </p:spTree>
    <p:extLst>
      <p:ext uri="{BB962C8B-B14F-4D97-AF65-F5344CB8AC3E}">
        <p14:creationId xmlns:p14="http://schemas.microsoft.com/office/powerpoint/2010/main" val="335682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3847-7950-4735-B3F6-8329011D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2233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mouseMotion and recomputeorientation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74576-39A5-464E-B788-BA12A077EF63}"/>
              </a:ext>
            </a:extLst>
          </p:cNvPr>
          <p:cNvSpPr txBox="1"/>
          <p:nvPr/>
        </p:nvSpPr>
        <p:spPr>
          <a:xfrm>
            <a:off x="5751513" y="4225079"/>
            <a:ext cx="62753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Contains code for conditions involving left and right mouse buttons.</a:t>
            </a:r>
          </a:p>
          <a:p>
            <a:pPr marL="285750" indent="-285750">
              <a:buFontTx/>
              <a:buChar char="-"/>
            </a:pPr>
            <a:r>
              <a:rPr lang="en-US" dirty="0"/>
              <a:t>Basic functionality: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If a left click happens, then the mouse’s position is saved in the theta and phi variables for use with the camera, and then ran through another new function, </a:t>
            </a:r>
            <a:r>
              <a:rPr lang="en-US" dirty="0" err="1"/>
              <a:t>recomputeOrientation</a:t>
            </a:r>
            <a:r>
              <a:rPr lang="en-US" dirty="0"/>
              <a:t>().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If a right click happens, the change between the mouse movements are saved and then computed later on.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CFBE95-C6DC-4ADC-A1ED-EB11ABA10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900" y="1932199"/>
            <a:ext cx="5154613" cy="460120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91554A-7373-4EBD-B67E-78313F0D3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50" y="2065867"/>
            <a:ext cx="5468113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8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3847-7950-4735-B3F6-8329011D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Timer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74576-39A5-464E-B788-BA12A077EF63}"/>
              </a:ext>
            </a:extLst>
          </p:cNvPr>
          <p:cNvSpPr txBox="1"/>
          <p:nvPr/>
        </p:nvSpPr>
        <p:spPr>
          <a:xfrm>
            <a:off x="6096000" y="2708539"/>
            <a:ext cx="609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Contains important functionality for animation: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Enum to select type of animation: circular, straight, or the polish robot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Circular involves the robot rotating itself in accordance to it running within the circle path.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Straight just involves running in a straight line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Polish robot will be covered shortly…</a:t>
            </a:r>
          </a:p>
          <a:p>
            <a:pPr marL="285750" indent="-285750">
              <a:buFontTx/>
              <a:buChar char="-"/>
            </a:pPr>
            <a:r>
              <a:rPr lang="en-US" dirty="0"/>
              <a:t>And then continue to iterate over itself.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118F2E8-7613-40B0-94C5-AD4D8DF56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25" r="225" b="29153"/>
          <a:stretch/>
        </p:blipFill>
        <p:spPr>
          <a:xfrm>
            <a:off x="220243" y="2661972"/>
            <a:ext cx="5645570" cy="2716002"/>
          </a:xfrm>
        </p:spPr>
      </p:pic>
    </p:spTree>
    <p:extLst>
      <p:ext uri="{BB962C8B-B14F-4D97-AF65-F5344CB8AC3E}">
        <p14:creationId xmlns:p14="http://schemas.microsoft.com/office/powerpoint/2010/main" val="353315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3847-7950-4735-B3F6-8329011D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1" y="62452"/>
            <a:ext cx="10131425" cy="1275282"/>
          </a:xfrm>
        </p:spPr>
        <p:txBody>
          <a:bodyPr/>
          <a:lstStyle/>
          <a:p>
            <a:pPr algn="ctr"/>
            <a:r>
              <a:rPr lang="en-US" dirty="0"/>
              <a:t>moveRobot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74576-39A5-464E-B788-BA12A077EF63}"/>
              </a:ext>
            </a:extLst>
          </p:cNvPr>
          <p:cNvSpPr txBox="1"/>
          <p:nvPr/>
        </p:nvSpPr>
        <p:spPr>
          <a:xfrm>
            <a:off x="5570798" y="2916766"/>
            <a:ext cx="6621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Calculates the back and forwards movement for the robot: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Bop its body up and down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Move its right side forwards / move its lower leg back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Move its left side backwards / move its lower leg forwards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Opposite way once amount of time passes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11AB08-253D-4849-96E5-912D7760C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24" y="1337734"/>
            <a:ext cx="4988075" cy="5284142"/>
          </a:xfrm>
        </p:spPr>
      </p:pic>
    </p:spTree>
    <p:extLst>
      <p:ext uri="{BB962C8B-B14F-4D97-AF65-F5344CB8AC3E}">
        <p14:creationId xmlns:p14="http://schemas.microsoft.com/office/powerpoint/2010/main" val="352753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3847-7950-4735-B3F6-8329011D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ADC6B9-A7B9-4F55-92CC-787BA2C5D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93" y="2065866"/>
            <a:ext cx="3937232" cy="40936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774576-39A5-464E-B788-BA12A077EF63}"/>
              </a:ext>
            </a:extLst>
          </p:cNvPr>
          <p:cNvSpPr txBox="1"/>
          <p:nvPr/>
        </p:nvSpPr>
        <p:spPr>
          <a:xfrm>
            <a:off x="4196024" y="2967566"/>
            <a:ext cx="6621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Contains traditional functions within an OpenGL program.</a:t>
            </a:r>
          </a:p>
          <a:p>
            <a:pPr marL="285750" indent="-285750">
              <a:buFontTx/>
              <a:buChar char="-"/>
            </a:pPr>
            <a:r>
              <a:rPr lang="en-US" dirty="0"/>
              <a:t>New functions include glutMotionFunc():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Made for keeping track of mouse pointer movements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glutTimeFunc():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Made for initiating variables within certain key frames</a:t>
            </a:r>
          </a:p>
        </p:txBody>
      </p:sp>
    </p:spTree>
    <p:extLst>
      <p:ext uri="{BB962C8B-B14F-4D97-AF65-F5344CB8AC3E}">
        <p14:creationId xmlns:p14="http://schemas.microsoft.com/office/powerpoint/2010/main" val="113230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9087845-DB5E-4E52-A0E9-77DC40767078}"/>
              </a:ext>
            </a:extLst>
          </p:cNvPr>
          <p:cNvSpPr txBox="1">
            <a:spLocks/>
          </p:cNvSpPr>
          <p:nvPr/>
        </p:nvSpPr>
        <p:spPr>
          <a:xfrm>
            <a:off x="1030287" y="1587501"/>
            <a:ext cx="10131425" cy="584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Demo time</a:t>
            </a:r>
          </a:p>
        </p:txBody>
      </p:sp>
      <p:pic>
        <p:nvPicPr>
          <p:cNvPr id="1028" name="Picture 4" descr="Steam Workshop::Dancing Polish Cow">
            <a:extLst>
              <a:ext uri="{FF2B5EF4-FFF2-40B4-BE49-F238E27FC236}">
                <a16:creationId xmlns:a16="http://schemas.microsoft.com/office/drawing/2014/main" id="{023EBD85-B13D-4B43-9FC3-A79C977DC9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6" y="2638425"/>
            <a:ext cx="606742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4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61A46BB-1F05-4995-9DB9-1F9B5AEED566}"/>
              </a:ext>
            </a:extLst>
          </p:cNvPr>
          <p:cNvSpPr txBox="1">
            <a:spLocks/>
          </p:cNvSpPr>
          <p:nvPr/>
        </p:nvSpPr>
        <p:spPr>
          <a:xfrm>
            <a:off x="1030287" y="3136900"/>
            <a:ext cx="10131425" cy="584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Archive: https://github.com/MarcoDotIO/PolishRobot</a:t>
            </a:r>
          </a:p>
        </p:txBody>
      </p:sp>
    </p:spTree>
    <p:extLst>
      <p:ext uri="{BB962C8B-B14F-4D97-AF65-F5344CB8AC3E}">
        <p14:creationId xmlns:p14="http://schemas.microsoft.com/office/powerpoint/2010/main" val="4143246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{A2C0F3E6-7973-474A-B47A-8025BA84EE96}tf03457452</Template>
  <TotalTime>45</TotalTime>
  <Words>288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Assignment 3: Interactive Humanoid Robot II - animation and camera rotation with the mouse using the Arcball</vt:lpstr>
      <vt:lpstr>Main Function</vt:lpstr>
      <vt:lpstr>mouseMotion and recomputeorientation Functions</vt:lpstr>
      <vt:lpstr>Timer Function</vt:lpstr>
      <vt:lpstr>moveRobot Function</vt:lpstr>
      <vt:lpstr>Main Function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3: Interactive Humanoid Robot II - animation and camera rotation with the mouse using the Arcball</dc:title>
  <dc:creator>Rachnera</dc:creator>
  <cp:lastModifiedBy>Rachnera</cp:lastModifiedBy>
  <cp:revision>6</cp:revision>
  <dcterms:created xsi:type="dcterms:W3CDTF">2020-11-09T21:46:29Z</dcterms:created>
  <dcterms:modified xsi:type="dcterms:W3CDTF">2020-11-09T22:36:28Z</dcterms:modified>
</cp:coreProperties>
</file>