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67" r:id="rId2"/>
    <p:sldId id="573" r:id="rId3"/>
    <p:sldId id="574" r:id="rId4"/>
    <p:sldId id="575" r:id="rId5"/>
    <p:sldId id="577" r:id="rId6"/>
    <p:sldId id="578" r:id="rId7"/>
    <p:sldId id="576" r:id="rId8"/>
    <p:sldId id="579" r:id="rId9"/>
    <p:sldId id="580" r:id="rId10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FF66"/>
    <a:srgbClr val="FFFF00"/>
    <a:srgbClr val="66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4" autoAdjust="0"/>
    <p:restoredTop sz="90929"/>
  </p:normalViewPr>
  <p:slideViewPr>
    <p:cSldViewPr>
      <p:cViewPr varScale="1">
        <p:scale>
          <a:sx n="100" d="100"/>
          <a:sy n="100" d="100"/>
        </p:scale>
        <p:origin x="14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81D602-832F-4A1F-A7A0-22CFB58C61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DDCCEC7-354C-491E-99A2-D2F7E455F9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901F8A-7234-4CD0-B204-8E07F2983A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59459D4-608B-498C-97A0-9C7BC395EC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B32DE-9BDD-4030-B085-1B1E35938D0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AC81293-A589-4298-B07B-A229DD52B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B9B6F8-1014-4292-BE93-231C10E105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62458C-2F5C-43CF-B91A-92425B8F2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471A8E7-E26B-4949-A566-F958B8A329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6D6ACBB-E81C-44CB-ACEE-0A1D356F11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CA2EE6E-C810-4194-AC38-F86BA0BC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D5259A-AA11-4A8B-B1BF-463801713ACB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752601"/>
            <a:ext cx="7175700" cy="392974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  <p:extLst>
      <p:ext uri="{BB962C8B-B14F-4D97-AF65-F5344CB8AC3E}">
        <p14:creationId xmlns:p14="http://schemas.microsoft.com/office/powerpoint/2010/main" val="14929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501533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3554055"/>
            <a:ext cx="567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329907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5623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118293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592200"/>
            <a:ext cx="63354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112683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6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6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id="{03A33C7E-44B0-A447-A10F-3EE447DA6110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id="{096F49CE-1BC2-6646-AD0B-55CFE6CCA88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94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36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47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533C-9FAB-42E7-A161-860A58D9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2662-8EBC-40B6-8C8F-7D0C5AD7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6DC0-9497-4C2C-B385-32BE2F26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E12C-F3E6-4D32-A636-A107921D39C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F2BC-E67C-4420-815C-E20C119C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61E1-96BD-4E66-81FB-1DB3AD42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D1B-A97F-4C23-8E52-E8ED0CD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2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61251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90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C1393E4-B54A-42E3-8DC6-6268F65A6B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</a:pPr>
            <a:r>
              <a:rPr lang="en-US" altLang="it-IT" sz="4800" dirty="0">
                <a:latin typeface="Times New Roman" panose="02020603050405020304" pitchFamily="18" charset="0"/>
              </a:rPr>
              <a:t>Slides </a:t>
            </a:r>
            <a:r>
              <a:rPr lang="en-US" altLang="it-IT" sz="4800" dirty="0" err="1">
                <a:latin typeface="Times New Roman" panose="02020603050405020304" pitchFamily="18" charset="0"/>
              </a:rPr>
              <a:t>Lezione</a:t>
            </a:r>
            <a:r>
              <a:rPr lang="en-US" altLang="it-IT" sz="4800" dirty="0">
                <a:latin typeface="Times New Roman" panose="02020603050405020304" pitchFamily="18" charset="0"/>
              </a:rPr>
              <a:t> 12</a:t>
            </a:r>
            <a:endParaRPr lang="en-US" altLang="it-IT" sz="6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8A024EDC-6D04-4275-B8BD-890D4FC311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</a:pPr>
            <a:r>
              <a:rPr lang="en-US" altLang="it-IT" sz="4800" dirty="0">
                <a:latin typeface="Times New Roman" panose="02020603050405020304" pitchFamily="18" charset="0"/>
              </a:rPr>
              <a:t>Concurrency,</a:t>
            </a:r>
            <a:br>
              <a:rPr lang="en-US" altLang="it-IT" sz="4800" dirty="0">
                <a:latin typeface="Times New Roman" panose="02020603050405020304" pitchFamily="18" charset="0"/>
              </a:rPr>
            </a:br>
            <a:r>
              <a:rPr lang="en-US" altLang="it-IT" sz="4800" dirty="0">
                <a:latin typeface="Times New Roman" panose="02020603050405020304" pitchFamily="18" charset="0"/>
              </a:rPr>
              <a:t>Locks,</a:t>
            </a:r>
            <a:br>
              <a:rPr lang="en-US" altLang="it-IT" sz="4800" dirty="0">
                <a:latin typeface="Times New Roman" panose="02020603050405020304" pitchFamily="18" charset="0"/>
              </a:rPr>
            </a:br>
            <a:r>
              <a:rPr lang="en-US" altLang="it-IT" sz="4800" dirty="0">
                <a:latin typeface="Times New Roman" panose="02020603050405020304" pitchFamily="18" charset="0"/>
              </a:rPr>
              <a:t>Transaction Isolation</a:t>
            </a:r>
            <a:endParaRPr lang="en-US" altLang="it-IT" sz="5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098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90DC2CE-2F66-402F-9A09-0C2393E89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Introducing Concurrency</a:t>
            </a:r>
          </a:p>
        </p:txBody>
      </p:sp>
      <p:pic>
        <p:nvPicPr>
          <p:cNvPr id="1026" name="Picture 2" descr="Concurrency (computer science) - Wikipedia">
            <a:extLst>
              <a:ext uri="{FF2B5EF4-FFF2-40B4-BE49-F238E27FC236}">
                <a16:creationId xmlns:a16="http://schemas.microsoft.com/office/drawing/2014/main" id="{A96E4650-ECD1-41F4-8E80-C202EFBC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5180427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1460C-D3CE-495C-9B29-D3E04D083275}"/>
              </a:ext>
            </a:extLst>
          </p:cNvPr>
          <p:cNvSpPr txBox="1"/>
          <p:nvPr/>
        </p:nvSpPr>
        <p:spPr>
          <a:xfrm>
            <a:off x="395536" y="1556792"/>
            <a:ext cx="47525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"Dining Philosophers“</a:t>
            </a:r>
          </a:p>
          <a:p>
            <a:endParaRPr lang="en-US" sz="3200" dirty="0"/>
          </a:p>
          <a:p>
            <a:r>
              <a:rPr lang="en-US" sz="2800" dirty="0"/>
              <a:t>A classic problem </a:t>
            </a:r>
          </a:p>
          <a:p>
            <a:r>
              <a:rPr lang="en-US" sz="2800" dirty="0"/>
              <a:t>involving </a:t>
            </a:r>
          </a:p>
          <a:p>
            <a:r>
              <a:rPr lang="en-US" sz="2800" dirty="0"/>
              <a:t>concurrency </a:t>
            </a:r>
          </a:p>
          <a:p>
            <a:r>
              <a:rPr lang="en-US" sz="2800" dirty="0"/>
              <a:t>and </a:t>
            </a:r>
          </a:p>
          <a:p>
            <a:r>
              <a:rPr lang="en-US" sz="2800" dirty="0"/>
              <a:t>shared resources</a:t>
            </a:r>
          </a:p>
        </p:txBody>
      </p:sp>
    </p:spTree>
    <p:extLst>
      <p:ext uri="{BB962C8B-B14F-4D97-AF65-F5344CB8AC3E}">
        <p14:creationId xmlns:p14="http://schemas.microsoft.com/office/powerpoint/2010/main" val="184617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90DC2CE-2F66-402F-9A09-0C2393E89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When Concurrency occurs?</a:t>
            </a:r>
          </a:p>
        </p:txBody>
      </p:sp>
      <p:sp>
        <p:nvSpPr>
          <p:cNvPr id="19665" name="Rectangle 4">
            <a:extLst>
              <a:ext uri="{FF2B5EF4-FFF2-40B4-BE49-F238E27FC236}">
                <a16:creationId xmlns:a16="http://schemas.microsoft.com/office/drawing/2014/main" id="{058F8F29-0CE8-4066-A642-33F0718A3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746" y="923925"/>
            <a:ext cx="1849438" cy="480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it-IT" sz="1800" b="1" dirty="0">
              <a:latin typeface="Arial Narrow" panose="020B0606020202030204" pitchFamily="34" charset="0"/>
            </a:endParaRPr>
          </a:p>
        </p:txBody>
      </p:sp>
      <p:grpSp>
        <p:nvGrpSpPr>
          <p:cNvPr id="19460" name="Group 6">
            <a:extLst>
              <a:ext uri="{FF2B5EF4-FFF2-40B4-BE49-F238E27FC236}">
                <a16:creationId xmlns:a16="http://schemas.microsoft.com/office/drawing/2014/main" id="{F199A221-875A-4A76-8322-D7A8098193C2}"/>
              </a:ext>
            </a:extLst>
          </p:cNvPr>
          <p:cNvGrpSpPr>
            <a:grpSpLocks/>
          </p:cNvGrpSpPr>
          <p:nvPr/>
        </p:nvGrpSpPr>
        <p:grpSpPr bwMode="auto">
          <a:xfrm>
            <a:off x="4637020" y="2456930"/>
            <a:ext cx="1468438" cy="1682750"/>
            <a:chOff x="3587" y="1680"/>
            <a:chExt cx="925" cy="1060"/>
          </a:xfrm>
        </p:grpSpPr>
        <p:grpSp>
          <p:nvGrpSpPr>
            <p:cNvPr id="19627" name="Group 7">
              <a:extLst>
                <a:ext uri="{FF2B5EF4-FFF2-40B4-BE49-F238E27FC236}">
                  <a16:creationId xmlns:a16="http://schemas.microsoft.com/office/drawing/2014/main" id="{455AFF31-9E9A-4D60-A412-D68B6AE53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" y="1680"/>
              <a:ext cx="693" cy="1060"/>
              <a:chOff x="2040" y="1258"/>
              <a:chExt cx="729" cy="1116"/>
            </a:xfrm>
          </p:grpSpPr>
          <p:grpSp>
            <p:nvGrpSpPr>
              <p:cNvPr id="19634" name="Group 8">
                <a:extLst>
                  <a:ext uri="{FF2B5EF4-FFF2-40B4-BE49-F238E27FC236}">
                    <a16:creationId xmlns:a16="http://schemas.microsoft.com/office/drawing/2014/main" id="{DCC3E5EB-DA26-4E43-B097-6B74BDD007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1258"/>
                <a:ext cx="590" cy="920"/>
                <a:chOff x="2378" y="694"/>
                <a:chExt cx="802" cy="1252"/>
              </a:xfrm>
            </p:grpSpPr>
            <p:grpSp>
              <p:nvGrpSpPr>
                <p:cNvPr id="19636" name="Group 9">
                  <a:extLst>
                    <a:ext uri="{FF2B5EF4-FFF2-40B4-BE49-F238E27FC236}">
                      <a16:creationId xmlns:a16="http://schemas.microsoft.com/office/drawing/2014/main" id="{1534F7E8-0C82-4D5A-BC2B-52DEFE1401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4" y="771"/>
                  <a:ext cx="446" cy="1175"/>
                  <a:chOff x="2734" y="771"/>
                  <a:chExt cx="446" cy="1175"/>
                </a:xfrm>
              </p:grpSpPr>
              <p:sp>
                <p:nvSpPr>
                  <p:cNvPr id="19663" name="Freeform 10">
                    <a:extLst>
                      <a:ext uri="{FF2B5EF4-FFF2-40B4-BE49-F238E27FC236}">
                        <a16:creationId xmlns:a16="http://schemas.microsoft.com/office/drawing/2014/main" id="{DA0AFA93-B90B-43D5-907B-B498FA585B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771"/>
                    <a:ext cx="446" cy="1175"/>
                  </a:xfrm>
                  <a:custGeom>
                    <a:avLst/>
                    <a:gdLst>
                      <a:gd name="T0" fmla="*/ 0 w 446"/>
                      <a:gd name="T1" fmla="*/ 196 h 1175"/>
                      <a:gd name="T2" fmla="*/ 0 w 446"/>
                      <a:gd name="T3" fmla="*/ 1175 h 1175"/>
                      <a:gd name="T4" fmla="*/ 446 w 446"/>
                      <a:gd name="T5" fmla="*/ 897 h 1175"/>
                      <a:gd name="T6" fmla="*/ 446 w 446"/>
                      <a:gd name="T7" fmla="*/ 0 h 1175"/>
                      <a:gd name="T8" fmla="*/ 0 w 446"/>
                      <a:gd name="T9" fmla="*/ 196 h 1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6" h="1175">
                        <a:moveTo>
                          <a:pt x="0" y="196"/>
                        </a:moveTo>
                        <a:lnTo>
                          <a:pt x="0" y="1175"/>
                        </a:lnTo>
                        <a:lnTo>
                          <a:pt x="446" y="897"/>
                        </a:lnTo>
                        <a:lnTo>
                          <a:pt x="446" y="0"/>
                        </a:lnTo>
                        <a:lnTo>
                          <a:pt x="0" y="19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Freeform 11">
                    <a:extLst>
                      <a:ext uri="{FF2B5EF4-FFF2-40B4-BE49-F238E27FC236}">
                        <a16:creationId xmlns:a16="http://schemas.microsoft.com/office/drawing/2014/main" id="{42C8B5E8-3FBD-4B36-AE0B-461F4726B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771"/>
                    <a:ext cx="446" cy="1175"/>
                  </a:xfrm>
                  <a:custGeom>
                    <a:avLst/>
                    <a:gdLst>
                      <a:gd name="T0" fmla="*/ 0 w 446"/>
                      <a:gd name="T1" fmla="*/ 196 h 1175"/>
                      <a:gd name="T2" fmla="*/ 0 w 446"/>
                      <a:gd name="T3" fmla="*/ 1175 h 1175"/>
                      <a:gd name="T4" fmla="*/ 446 w 446"/>
                      <a:gd name="T5" fmla="*/ 897 h 1175"/>
                      <a:gd name="T6" fmla="*/ 446 w 446"/>
                      <a:gd name="T7" fmla="*/ 0 h 1175"/>
                      <a:gd name="T8" fmla="*/ 0 w 446"/>
                      <a:gd name="T9" fmla="*/ 196 h 1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6" h="1175">
                        <a:moveTo>
                          <a:pt x="0" y="196"/>
                        </a:moveTo>
                        <a:lnTo>
                          <a:pt x="0" y="1175"/>
                        </a:lnTo>
                        <a:lnTo>
                          <a:pt x="446" y="897"/>
                        </a:lnTo>
                        <a:lnTo>
                          <a:pt x="446" y="0"/>
                        </a:lnTo>
                        <a:lnTo>
                          <a:pt x="0" y="19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37" name="Group 12">
                  <a:extLst>
                    <a:ext uri="{FF2B5EF4-FFF2-40B4-BE49-F238E27FC236}">
                      <a16:creationId xmlns:a16="http://schemas.microsoft.com/office/drawing/2014/main" id="{FEE9B243-371F-48ED-ABFE-8C45F6FC11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3" y="884"/>
                  <a:ext cx="351" cy="1062"/>
                  <a:chOff x="2383" y="884"/>
                  <a:chExt cx="351" cy="1062"/>
                </a:xfrm>
              </p:grpSpPr>
              <p:sp>
                <p:nvSpPr>
                  <p:cNvPr id="19661" name="Freeform 13">
                    <a:extLst>
                      <a:ext uri="{FF2B5EF4-FFF2-40B4-BE49-F238E27FC236}">
                        <a16:creationId xmlns:a16="http://schemas.microsoft.com/office/drawing/2014/main" id="{279C773B-35C9-4AFB-BA73-DDD0C99747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3" y="884"/>
                    <a:ext cx="351" cy="1062"/>
                  </a:xfrm>
                  <a:custGeom>
                    <a:avLst/>
                    <a:gdLst>
                      <a:gd name="T0" fmla="*/ 351 w 351"/>
                      <a:gd name="T1" fmla="*/ 84 h 1062"/>
                      <a:gd name="T2" fmla="*/ 351 w 351"/>
                      <a:gd name="T3" fmla="*/ 1062 h 1062"/>
                      <a:gd name="T4" fmla="*/ 1 w 351"/>
                      <a:gd name="T5" fmla="*/ 964 h 1062"/>
                      <a:gd name="T6" fmla="*/ 0 w 351"/>
                      <a:gd name="T7" fmla="*/ 0 h 1062"/>
                      <a:gd name="T8" fmla="*/ 351 w 351"/>
                      <a:gd name="T9" fmla="*/ 84 h 10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1" h="1062">
                        <a:moveTo>
                          <a:pt x="351" y="84"/>
                        </a:moveTo>
                        <a:lnTo>
                          <a:pt x="351" y="1062"/>
                        </a:lnTo>
                        <a:lnTo>
                          <a:pt x="1" y="964"/>
                        </a:lnTo>
                        <a:lnTo>
                          <a:pt x="0" y="0"/>
                        </a:lnTo>
                        <a:lnTo>
                          <a:pt x="351" y="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Freeform 14">
                    <a:extLst>
                      <a:ext uri="{FF2B5EF4-FFF2-40B4-BE49-F238E27FC236}">
                        <a16:creationId xmlns:a16="http://schemas.microsoft.com/office/drawing/2014/main" id="{F1AAC114-996D-48E2-9A53-A586F3B112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3" y="884"/>
                    <a:ext cx="351" cy="1062"/>
                  </a:xfrm>
                  <a:custGeom>
                    <a:avLst/>
                    <a:gdLst>
                      <a:gd name="T0" fmla="*/ 351 w 351"/>
                      <a:gd name="T1" fmla="*/ 84 h 1062"/>
                      <a:gd name="T2" fmla="*/ 351 w 351"/>
                      <a:gd name="T3" fmla="*/ 1062 h 1062"/>
                      <a:gd name="T4" fmla="*/ 1 w 351"/>
                      <a:gd name="T5" fmla="*/ 964 h 1062"/>
                      <a:gd name="T6" fmla="*/ 0 w 351"/>
                      <a:gd name="T7" fmla="*/ 0 h 1062"/>
                      <a:gd name="T8" fmla="*/ 351 w 351"/>
                      <a:gd name="T9" fmla="*/ 84 h 10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1" h="1062">
                        <a:moveTo>
                          <a:pt x="351" y="84"/>
                        </a:moveTo>
                        <a:lnTo>
                          <a:pt x="351" y="1062"/>
                        </a:lnTo>
                        <a:lnTo>
                          <a:pt x="1" y="964"/>
                        </a:lnTo>
                        <a:lnTo>
                          <a:pt x="0" y="0"/>
                        </a:lnTo>
                        <a:lnTo>
                          <a:pt x="351" y="84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38" name="Group 15">
                  <a:extLst>
                    <a:ext uri="{FF2B5EF4-FFF2-40B4-BE49-F238E27FC236}">
                      <a16:creationId xmlns:a16="http://schemas.microsoft.com/office/drawing/2014/main" id="{10EE8B64-DAD2-4DB9-8D5B-B0A9305241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5" y="950"/>
                  <a:ext cx="253" cy="942"/>
                  <a:chOff x="2425" y="950"/>
                  <a:chExt cx="253" cy="942"/>
                </a:xfrm>
              </p:grpSpPr>
              <p:sp>
                <p:nvSpPr>
                  <p:cNvPr id="19659" name="Freeform 16">
                    <a:extLst>
                      <a:ext uri="{FF2B5EF4-FFF2-40B4-BE49-F238E27FC236}">
                        <a16:creationId xmlns:a16="http://schemas.microsoft.com/office/drawing/2014/main" id="{18DCD0B7-5EC7-4CE9-BC81-D444FC7A5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950"/>
                    <a:ext cx="253" cy="942"/>
                  </a:xfrm>
                  <a:custGeom>
                    <a:avLst/>
                    <a:gdLst>
                      <a:gd name="T0" fmla="*/ 0 w 253"/>
                      <a:gd name="T1" fmla="*/ 9 h 942"/>
                      <a:gd name="T2" fmla="*/ 0 w 253"/>
                      <a:gd name="T3" fmla="*/ 871 h 942"/>
                      <a:gd name="T4" fmla="*/ 253 w 253"/>
                      <a:gd name="T5" fmla="*/ 942 h 942"/>
                      <a:gd name="T6" fmla="*/ 252 w 253"/>
                      <a:gd name="T7" fmla="*/ 64 h 942"/>
                      <a:gd name="T8" fmla="*/ 0 w 253"/>
                      <a:gd name="T9" fmla="*/ 0 h 942"/>
                      <a:gd name="T10" fmla="*/ 0 w 253"/>
                      <a:gd name="T11" fmla="*/ 9 h 94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53" h="942">
                        <a:moveTo>
                          <a:pt x="0" y="9"/>
                        </a:moveTo>
                        <a:lnTo>
                          <a:pt x="0" y="871"/>
                        </a:lnTo>
                        <a:lnTo>
                          <a:pt x="253" y="942"/>
                        </a:lnTo>
                        <a:lnTo>
                          <a:pt x="252" y="64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0" name="Freeform 17">
                    <a:extLst>
                      <a:ext uri="{FF2B5EF4-FFF2-40B4-BE49-F238E27FC236}">
                        <a16:creationId xmlns:a16="http://schemas.microsoft.com/office/drawing/2014/main" id="{C061B2F3-0263-4DD3-A82E-D4B208FAD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950"/>
                    <a:ext cx="253" cy="942"/>
                  </a:xfrm>
                  <a:custGeom>
                    <a:avLst/>
                    <a:gdLst>
                      <a:gd name="T0" fmla="*/ 0 w 253"/>
                      <a:gd name="T1" fmla="*/ 9 h 942"/>
                      <a:gd name="T2" fmla="*/ 0 w 253"/>
                      <a:gd name="T3" fmla="*/ 871 h 942"/>
                      <a:gd name="T4" fmla="*/ 253 w 253"/>
                      <a:gd name="T5" fmla="*/ 942 h 942"/>
                      <a:gd name="T6" fmla="*/ 252 w 253"/>
                      <a:gd name="T7" fmla="*/ 64 h 942"/>
                      <a:gd name="T8" fmla="*/ 0 w 253"/>
                      <a:gd name="T9" fmla="*/ 0 h 9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942">
                        <a:moveTo>
                          <a:pt x="0" y="9"/>
                        </a:moveTo>
                        <a:lnTo>
                          <a:pt x="0" y="871"/>
                        </a:lnTo>
                        <a:lnTo>
                          <a:pt x="253" y="942"/>
                        </a:lnTo>
                        <a:lnTo>
                          <a:pt x="252" y="6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39" name="Line 18">
                  <a:extLst>
                    <a:ext uri="{FF2B5EF4-FFF2-40B4-BE49-F238E27FC236}">
                      <a16:creationId xmlns:a16="http://schemas.microsoft.com/office/drawing/2014/main" id="{02003D53-C0EA-4814-95A2-670600512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779"/>
                  <a:ext cx="243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40" name="Group 19">
                  <a:extLst>
                    <a:ext uri="{FF2B5EF4-FFF2-40B4-BE49-F238E27FC236}">
                      <a16:creationId xmlns:a16="http://schemas.microsoft.com/office/drawing/2014/main" id="{17237B7A-7242-4F6A-B25A-C0CA6C14E8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5" y="1075"/>
                  <a:ext cx="253" cy="354"/>
                  <a:chOff x="2425" y="1075"/>
                  <a:chExt cx="253" cy="354"/>
                </a:xfrm>
              </p:grpSpPr>
              <p:sp>
                <p:nvSpPr>
                  <p:cNvPr id="19657" name="Freeform 20">
                    <a:extLst>
                      <a:ext uri="{FF2B5EF4-FFF2-40B4-BE49-F238E27FC236}">
                        <a16:creationId xmlns:a16="http://schemas.microsoft.com/office/drawing/2014/main" id="{84F4B270-70F9-4015-B34C-3D62D24DE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1075"/>
                    <a:ext cx="253" cy="354"/>
                  </a:xfrm>
                  <a:custGeom>
                    <a:avLst/>
                    <a:gdLst>
                      <a:gd name="T0" fmla="*/ 1 w 253"/>
                      <a:gd name="T1" fmla="*/ 0 h 354"/>
                      <a:gd name="T2" fmla="*/ 253 w 253"/>
                      <a:gd name="T3" fmla="*/ 62 h 354"/>
                      <a:gd name="T4" fmla="*/ 253 w 253"/>
                      <a:gd name="T5" fmla="*/ 354 h 354"/>
                      <a:gd name="T6" fmla="*/ 0 w 253"/>
                      <a:gd name="T7" fmla="*/ 287 h 354"/>
                      <a:gd name="T8" fmla="*/ 1 w 253"/>
                      <a:gd name="T9" fmla="*/ 0 h 3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354">
                        <a:moveTo>
                          <a:pt x="1" y="0"/>
                        </a:moveTo>
                        <a:lnTo>
                          <a:pt x="253" y="62"/>
                        </a:lnTo>
                        <a:lnTo>
                          <a:pt x="253" y="354"/>
                        </a:lnTo>
                        <a:lnTo>
                          <a:pt x="0" y="28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8" name="Freeform 21">
                    <a:extLst>
                      <a:ext uri="{FF2B5EF4-FFF2-40B4-BE49-F238E27FC236}">
                        <a16:creationId xmlns:a16="http://schemas.microsoft.com/office/drawing/2014/main" id="{F5B53C19-A719-4BAA-A4BF-B01ABE4A9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1075"/>
                    <a:ext cx="253" cy="354"/>
                  </a:xfrm>
                  <a:custGeom>
                    <a:avLst/>
                    <a:gdLst>
                      <a:gd name="T0" fmla="*/ 1 w 253"/>
                      <a:gd name="T1" fmla="*/ 0 h 354"/>
                      <a:gd name="T2" fmla="*/ 253 w 253"/>
                      <a:gd name="T3" fmla="*/ 62 h 354"/>
                      <a:gd name="T4" fmla="*/ 253 w 253"/>
                      <a:gd name="T5" fmla="*/ 354 h 354"/>
                      <a:gd name="T6" fmla="*/ 0 w 253"/>
                      <a:gd name="T7" fmla="*/ 287 h 354"/>
                      <a:gd name="T8" fmla="*/ 1 w 253"/>
                      <a:gd name="T9" fmla="*/ 0 h 3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354">
                        <a:moveTo>
                          <a:pt x="1" y="0"/>
                        </a:moveTo>
                        <a:lnTo>
                          <a:pt x="253" y="62"/>
                        </a:lnTo>
                        <a:lnTo>
                          <a:pt x="253" y="354"/>
                        </a:lnTo>
                        <a:lnTo>
                          <a:pt x="0" y="287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41" name="Line 22">
                  <a:extLst>
                    <a:ext uri="{FF2B5EF4-FFF2-40B4-BE49-F238E27FC236}">
                      <a16:creationId xmlns:a16="http://schemas.microsoft.com/office/drawing/2014/main" id="{CDB21576-B58B-463C-9C20-20C1D3F78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1177"/>
                  <a:ext cx="242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2" name="Line 23">
                  <a:extLst>
                    <a:ext uri="{FF2B5EF4-FFF2-40B4-BE49-F238E27FC236}">
                      <a16:creationId xmlns:a16="http://schemas.microsoft.com/office/drawing/2014/main" id="{781BD72A-957B-4CB0-9195-FC3FD67C58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1275"/>
                  <a:ext cx="242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3" name="Line 24">
                  <a:extLst>
                    <a:ext uri="{FF2B5EF4-FFF2-40B4-BE49-F238E27FC236}">
                      <a16:creationId xmlns:a16="http://schemas.microsoft.com/office/drawing/2014/main" id="{5ECEE60D-C70E-4135-BF59-CC0F2518A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3" y="1134"/>
                  <a:ext cx="175" cy="35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4" name="Oval 25">
                  <a:extLst>
                    <a:ext uri="{FF2B5EF4-FFF2-40B4-BE49-F238E27FC236}">
                      <a16:creationId xmlns:a16="http://schemas.microsoft.com/office/drawing/2014/main" id="{2D0C113C-580D-48C4-A098-603075567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3" y="996"/>
                  <a:ext cx="40" cy="22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  <p:sp>
              <p:nvSpPr>
                <p:cNvPr id="19645" name="Freeform 26">
                  <a:extLst>
                    <a:ext uri="{FF2B5EF4-FFF2-40B4-BE49-F238E27FC236}">
                      <a16:creationId xmlns:a16="http://schemas.microsoft.com/office/drawing/2014/main" id="{2F3D7BA3-F593-4CB9-BC2B-3C34EE47F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1" y="1130"/>
                  <a:ext cx="93" cy="47"/>
                </a:xfrm>
                <a:custGeom>
                  <a:avLst/>
                  <a:gdLst>
                    <a:gd name="T0" fmla="*/ 0 w 93"/>
                    <a:gd name="T1" fmla="*/ 0 h 47"/>
                    <a:gd name="T2" fmla="*/ 0 w 93"/>
                    <a:gd name="T3" fmla="*/ 28 h 47"/>
                    <a:gd name="T4" fmla="*/ 93 w 93"/>
                    <a:gd name="T5" fmla="*/ 47 h 47"/>
                    <a:gd name="T6" fmla="*/ 93 w 93"/>
                    <a:gd name="T7" fmla="*/ 19 h 47"/>
                    <a:gd name="T8" fmla="*/ 0 w 93"/>
                    <a:gd name="T9" fmla="*/ 0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" h="47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93" y="47"/>
                      </a:lnTo>
                      <a:lnTo>
                        <a:pt x="93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6" name="Line 27">
                  <a:extLst>
                    <a:ext uri="{FF2B5EF4-FFF2-40B4-BE49-F238E27FC236}">
                      <a16:creationId xmlns:a16="http://schemas.microsoft.com/office/drawing/2014/main" id="{C4FADFAA-3330-4BDB-AB33-A388AA214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732"/>
                  <a:ext cx="243" cy="5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7" name="Line 28">
                  <a:extLst>
                    <a:ext uri="{FF2B5EF4-FFF2-40B4-BE49-F238E27FC236}">
                      <a16:creationId xmlns:a16="http://schemas.microsoft.com/office/drawing/2014/main" id="{967EDF2F-28F3-48C7-85B1-7D078EEE8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682"/>
                  <a:ext cx="243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48" name="Group 29">
                  <a:extLst>
                    <a:ext uri="{FF2B5EF4-FFF2-40B4-BE49-F238E27FC236}">
                      <a16:creationId xmlns:a16="http://schemas.microsoft.com/office/drawing/2014/main" id="{94800A81-79C2-470B-ACAB-ED41DB65FA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78" y="694"/>
                  <a:ext cx="801" cy="277"/>
                  <a:chOff x="2378" y="694"/>
                  <a:chExt cx="801" cy="277"/>
                </a:xfrm>
              </p:grpSpPr>
              <p:sp>
                <p:nvSpPr>
                  <p:cNvPr id="19655" name="Freeform 30">
                    <a:extLst>
                      <a:ext uri="{FF2B5EF4-FFF2-40B4-BE49-F238E27FC236}">
                        <a16:creationId xmlns:a16="http://schemas.microsoft.com/office/drawing/2014/main" id="{0C82D531-6D1B-4685-B1CD-28AC74218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694"/>
                    <a:ext cx="801" cy="277"/>
                  </a:xfrm>
                  <a:custGeom>
                    <a:avLst/>
                    <a:gdLst>
                      <a:gd name="T0" fmla="*/ 0 w 801"/>
                      <a:gd name="T1" fmla="*/ 190 h 277"/>
                      <a:gd name="T2" fmla="*/ 358 w 801"/>
                      <a:gd name="T3" fmla="*/ 277 h 277"/>
                      <a:gd name="T4" fmla="*/ 801 w 801"/>
                      <a:gd name="T5" fmla="*/ 78 h 277"/>
                      <a:gd name="T6" fmla="*/ 452 w 801"/>
                      <a:gd name="T7" fmla="*/ 0 h 277"/>
                      <a:gd name="T8" fmla="*/ 0 w 801"/>
                      <a:gd name="T9" fmla="*/ 190 h 2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1" h="277">
                        <a:moveTo>
                          <a:pt x="0" y="190"/>
                        </a:moveTo>
                        <a:lnTo>
                          <a:pt x="358" y="277"/>
                        </a:lnTo>
                        <a:lnTo>
                          <a:pt x="801" y="78"/>
                        </a:lnTo>
                        <a:lnTo>
                          <a:pt x="452" y="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6" name="Freeform 31">
                    <a:extLst>
                      <a:ext uri="{FF2B5EF4-FFF2-40B4-BE49-F238E27FC236}">
                        <a16:creationId xmlns:a16="http://schemas.microsoft.com/office/drawing/2014/main" id="{86C83619-673D-4908-9420-B38B2D321D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694"/>
                    <a:ext cx="801" cy="277"/>
                  </a:xfrm>
                  <a:custGeom>
                    <a:avLst/>
                    <a:gdLst>
                      <a:gd name="T0" fmla="*/ 0 w 801"/>
                      <a:gd name="T1" fmla="*/ 190 h 277"/>
                      <a:gd name="T2" fmla="*/ 358 w 801"/>
                      <a:gd name="T3" fmla="*/ 277 h 277"/>
                      <a:gd name="T4" fmla="*/ 801 w 801"/>
                      <a:gd name="T5" fmla="*/ 78 h 277"/>
                      <a:gd name="T6" fmla="*/ 452 w 801"/>
                      <a:gd name="T7" fmla="*/ 0 h 277"/>
                      <a:gd name="T8" fmla="*/ 0 w 801"/>
                      <a:gd name="T9" fmla="*/ 190 h 2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1" h="277">
                        <a:moveTo>
                          <a:pt x="0" y="190"/>
                        </a:moveTo>
                        <a:lnTo>
                          <a:pt x="358" y="277"/>
                        </a:lnTo>
                        <a:lnTo>
                          <a:pt x="801" y="78"/>
                        </a:lnTo>
                        <a:lnTo>
                          <a:pt x="452" y="0"/>
                        </a:lnTo>
                        <a:lnTo>
                          <a:pt x="0" y="19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49" name="Freeform 32">
                  <a:extLst>
                    <a:ext uri="{FF2B5EF4-FFF2-40B4-BE49-F238E27FC236}">
                      <a16:creationId xmlns:a16="http://schemas.microsoft.com/office/drawing/2014/main" id="{6A30D50C-F5F3-401F-94BD-C2E47C622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9" y="1286"/>
                  <a:ext cx="23" cy="22"/>
                </a:xfrm>
                <a:custGeom>
                  <a:avLst/>
                  <a:gdLst>
                    <a:gd name="T0" fmla="*/ 7 w 23"/>
                    <a:gd name="T1" fmla="*/ 0 h 22"/>
                    <a:gd name="T2" fmla="*/ 0 w 23"/>
                    <a:gd name="T3" fmla="*/ 14 h 22"/>
                    <a:gd name="T4" fmla="*/ 16 w 23"/>
                    <a:gd name="T5" fmla="*/ 22 h 22"/>
                    <a:gd name="T6" fmla="*/ 23 w 23"/>
                    <a:gd name="T7" fmla="*/ 8 h 22"/>
                    <a:gd name="T8" fmla="*/ 7 w 23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2">
                      <a:moveTo>
                        <a:pt x="7" y="0"/>
                      </a:moveTo>
                      <a:lnTo>
                        <a:pt x="0" y="14"/>
                      </a:lnTo>
                      <a:lnTo>
                        <a:pt x="16" y="22"/>
                      </a:lnTo>
                      <a:lnTo>
                        <a:pt x="23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50" name="Group 33">
                  <a:extLst>
                    <a:ext uri="{FF2B5EF4-FFF2-40B4-BE49-F238E27FC236}">
                      <a16:creationId xmlns:a16="http://schemas.microsoft.com/office/drawing/2014/main" id="{37C9268E-A692-4D15-8B29-5EF39EF614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56" y="1201"/>
                  <a:ext cx="197" cy="85"/>
                  <a:chOff x="2456" y="1201"/>
                  <a:chExt cx="197" cy="85"/>
                </a:xfrm>
              </p:grpSpPr>
              <p:sp>
                <p:nvSpPr>
                  <p:cNvPr id="19651" name="Line 34">
                    <a:extLst>
                      <a:ext uri="{FF2B5EF4-FFF2-40B4-BE49-F238E27FC236}">
                        <a16:creationId xmlns:a16="http://schemas.microsoft.com/office/drawing/2014/main" id="{9CAACE28-AF9F-4B8E-9905-9398B24A6B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59" y="1204"/>
                    <a:ext cx="189" cy="43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2" name="Line 35">
                    <a:extLst>
                      <a:ext uri="{FF2B5EF4-FFF2-40B4-BE49-F238E27FC236}">
                        <a16:creationId xmlns:a16="http://schemas.microsoft.com/office/drawing/2014/main" id="{81B6E33A-70DC-418C-810A-5B999E3116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60" y="1242"/>
                    <a:ext cx="188" cy="44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3" name="Line 36">
                    <a:extLst>
                      <a:ext uri="{FF2B5EF4-FFF2-40B4-BE49-F238E27FC236}">
                        <a16:creationId xmlns:a16="http://schemas.microsoft.com/office/drawing/2014/main" id="{B6C2FC57-970C-4F0C-8D4C-9E9C0F75B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56" y="1201"/>
                    <a:ext cx="1" cy="34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4" name="Line 37">
                    <a:extLst>
                      <a:ext uri="{FF2B5EF4-FFF2-40B4-BE49-F238E27FC236}">
                        <a16:creationId xmlns:a16="http://schemas.microsoft.com/office/drawing/2014/main" id="{46653618-33E9-4E9B-8378-205B1238B4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52" y="1254"/>
                    <a:ext cx="1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635" name="Text Box 38">
                <a:extLst>
                  <a:ext uri="{FF2B5EF4-FFF2-40B4-BE49-F238E27FC236}">
                    <a16:creationId xmlns:a16="http://schemas.microsoft.com/office/drawing/2014/main" id="{A4EE8BA7-315F-4FDA-A949-B8F6DABFC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2144"/>
                <a:ext cx="729" cy="23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9999"/>
                </a:outerShdw>
              </a:effec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600" b="1">
                    <a:latin typeface="Arial Narrow" panose="020B0606020202030204" pitchFamily="34" charset="0"/>
                  </a:rPr>
                  <a:t>SQL Server</a:t>
                </a:r>
              </a:p>
            </p:txBody>
          </p:sp>
        </p:grpSp>
        <p:grpSp>
          <p:nvGrpSpPr>
            <p:cNvPr id="19628" name="Group 39">
              <a:extLst>
                <a:ext uri="{FF2B5EF4-FFF2-40B4-BE49-F238E27FC236}">
                  <a16:creationId xmlns:a16="http://schemas.microsoft.com/office/drawing/2014/main" id="{AFEEFF37-5D8C-4AFD-BFE2-153B1B45F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1" y="2174"/>
              <a:ext cx="541" cy="322"/>
              <a:chOff x="3120" y="2256"/>
              <a:chExt cx="645" cy="387"/>
            </a:xfrm>
          </p:grpSpPr>
          <p:sp>
            <p:nvSpPr>
              <p:cNvPr id="19629" name="AutoShape 40">
                <a:extLst>
                  <a:ext uri="{FF2B5EF4-FFF2-40B4-BE49-F238E27FC236}">
                    <a16:creationId xmlns:a16="http://schemas.microsoft.com/office/drawing/2014/main" id="{4FA735DC-6070-438C-A7F0-C5CCA886C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56"/>
                <a:ext cx="645" cy="374"/>
              </a:xfrm>
              <a:prstGeom prst="can">
                <a:avLst>
                  <a:gd name="adj" fmla="val 31102"/>
                </a:avLst>
              </a:prstGeom>
              <a:gradFill rotWithShape="0">
                <a:gsLst>
                  <a:gs pos="0">
                    <a:srgbClr val="008080"/>
                  </a:gs>
                  <a:gs pos="50000">
                    <a:srgbClr val="33CCCC"/>
                  </a:gs>
                  <a:gs pos="100000">
                    <a:srgbClr val="008080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630" name="Group 41">
                <a:extLst>
                  <a:ext uri="{FF2B5EF4-FFF2-40B4-BE49-F238E27FC236}">
                    <a16:creationId xmlns:a16="http://schemas.microsoft.com/office/drawing/2014/main" id="{AB82E8B2-5312-4B03-9395-DD4D202C0C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7" y="2416"/>
                <a:ext cx="511" cy="160"/>
                <a:chOff x="2976" y="1632"/>
                <a:chExt cx="912" cy="288"/>
              </a:xfrm>
            </p:grpSpPr>
            <p:sp>
              <p:nvSpPr>
                <p:cNvPr id="19632" name="Freeform 42">
                  <a:extLst>
                    <a:ext uri="{FF2B5EF4-FFF2-40B4-BE49-F238E27FC236}">
                      <a16:creationId xmlns:a16="http://schemas.microsoft.com/office/drawing/2014/main" id="{F404E29D-6FEF-4BA5-8DF1-88AD49ECDE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6" y="1632"/>
                  <a:ext cx="912" cy="288"/>
                </a:xfrm>
                <a:custGeom>
                  <a:avLst/>
                  <a:gdLst>
                    <a:gd name="T0" fmla="*/ 0 w 912"/>
                    <a:gd name="T1" fmla="*/ 288 h 288"/>
                    <a:gd name="T2" fmla="*/ 0 w 912"/>
                    <a:gd name="T3" fmla="*/ 0 h 288"/>
                    <a:gd name="T4" fmla="*/ 912 w 912"/>
                    <a:gd name="T5" fmla="*/ 0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12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91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3">
                  <a:extLst>
                    <a:ext uri="{FF2B5EF4-FFF2-40B4-BE49-F238E27FC236}">
                      <a16:creationId xmlns:a16="http://schemas.microsoft.com/office/drawing/2014/main" id="{12201165-9A48-40B2-8FA4-BEFA3BE4E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2976" y="1632"/>
                  <a:ext cx="912" cy="288"/>
                </a:xfrm>
                <a:custGeom>
                  <a:avLst/>
                  <a:gdLst>
                    <a:gd name="T0" fmla="*/ 0 w 912"/>
                    <a:gd name="T1" fmla="*/ 288 h 288"/>
                    <a:gd name="T2" fmla="*/ 0 w 912"/>
                    <a:gd name="T3" fmla="*/ 0 h 288"/>
                    <a:gd name="T4" fmla="*/ 912 w 912"/>
                    <a:gd name="T5" fmla="*/ 0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12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912" y="0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1" name="Text Box 44">
                <a:extLst>
                  <a:ext uri="{FF2B5EF4-FFF2-40B4-BE49-F238E27FC236}">
                    <a16:creationId xmlns:a16="http://schemas.microsoft.com/office/drawing/2014/main" id="{49B21DE4-D7EB-4573-A1B2-C2C1BF06D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2" y="2388"/>
                <a:ext cx="138" cy="25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t-IT" altLang="it-IT" sz="1600" b="1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9463" name="AutoShape 77">
            <a:extLst>
              <a:ext uri="{FF2B5EF4-FFF2-40B4-BE49-F238E27FC236}">
                <a16:creationId xmlns:a16="http://schemas.microsoft.com/office/drawing/2014/main" id="{999B266C-6F62-4AC8-B154-E2BB771E9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627934"/>
            <a:ext cx="2362200" cy="381000"/>
          </a:xfrm>
          <a:prstGeom prst="rightArrow">
            <a:avLst>
              <a:gd name="adj1" fmla="val 50000"/>
              <a:gd name="adj2" fmla="val 15500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9464" name="AutoShape 78">
            <a:extLst>
              <a:ext uri="{FF2B5EF4-FFF2-40B4-BE49-F238E27FC236}">
                <a16:creationId xmlns:a16="http://schemas.microsoft.com/office/drawing/2014/main" id="{AF3D2D3C-C8E5-49DF-AD23-049E2C5A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08274"/>
            <a:ext cx="2362200" cy="381000"/>
          </a:xfrm>
          <a:prstGeom prst="rightArrow">
            <a:avLst>
              <a:gd name="adj1" fmla="val 50000"/>
              <a:gd name="adj2" fmla="val 15500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9465" name="Text Box 79">
            <a:extLst>
              <a:ext uri="{FF2B5EF4-FFF2-40B4-BE49-F238E27FC236}">
                <a16:creationId xmlns:a16="http://schemas.microsoft.com/office/drawing/2014/main" id="{4E73F1E2-CD1F-4C6E-A154-FBC08804A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7712"/>
            <a:ext cx="2730008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 dirty="0">
                <a:latin typeface="Arial Narrow" panose="020B0606020202030204" pitchFamily="34" charset="0"/>
              </a:rPr>
              <a:t>1</a:t>
            </a:r>
            <a:r>
              <a:rPr lang="en-US" altLang="it-IT" sz="1600" b="1" baseline="30000" dirty="0">
                <a:latin typeface="Arial Narrow" panose="020B0606020202030204" pitchFamily="34" charset="0"/>
              </a:rPr>
              <a:t>st</a:t>
            </a:r>
            <a:r>
              <a:rPr lang="en-US" altLang="it-IT" sz="1600" b="1" dirty="0">
                <a:latin typeface="Arial Narrow" panose="020B0606020202030204" pitchFamily="34" charset="0"/>
              </a:rPr>
              <a:t> user accessing SOME data</a:t>
            </a:r>
          </a:p>
        </p:txBody>
      </p:sp>
      <p:grpSp>
        <p:nvGrpSpPr>
          <p:cNvPr id="19466" name="Group 80">
            <a:extLst>
              <a:ext uri="{FF2B5EF4-FFF2-40B4-BE49-F238E27FC236}">
                <a16:creationId xmlns:a16="http://schemas.microsoft.com/office/drawing/2014/main" id="{18E7D033-691F-405F-AAAC-4BE3C595A42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85987"/>
            <a:ext cx="2133600" cy="1511300"/>
            <a:chOff x="336" y="679"/>
            <a:chExt cx="1344" cy="952"/>
          </a:xfrm>
        </p:grpSpPr>
        <p:sp>
          <p:nvSpPr>
            <p:cNvPr id="19535" name="Rectangle 81">
              <a:extLst>
                <a:ext uri="{FF2B5EF4-FFF2-40B4-BE49-F238E27FC236}">
                  <a16:creationId xmlns:a16="http://schemas.microsoft.com/office/drawing/2014/main" id="{BE5D51C4-F0E0-4DAC-B3A2-522FA48DA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52"/>
              <a:ext cx="1178" cy="8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19536" name="Group 82">
              <a:extLst>
                <a:ext uri="{FF2B5EF4-FFF2-40B4-BE49-F238E27FC236}">
                  <a16:creationId xmlns:a16="http://schemas.microsoft.com/office/drawing/2014/main" id="{39AB796D-147D-431A-9C16-122373997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" y="1390"/>
              <a:ext cx="606" cy="241"/>
              <a:chOff x="2233" y="3276"/>
              <a:chExt cx="872" cy="347"/>
            </a:xfrm>
          </p:grpSpPr>
          <p:grpSp>
            <p:nvGrpSpPr>
              <p:cNvPr id="19587" name="Group 83">
                <a:extLst>
                  <a:ext uri="{FF2B5EF4-FFF2-40B4-BE49-F238E27FC236}">
                    <a16:creationId xmlns:a16="http://schemas.microsoft.com/office/drawing/2014/main" id="{5199229D-4472-47F0-9DBE-2C6C216266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5" y="3405"/>
                <a:ext cx="870" cy="218"/>
                <a:chOff x="2235" y="3405"/>
                <a:chExt cx="870" cy="218"/>
              </a:xfrm>
            </p:grpSpPr>
            <p:sp>
              <p:nvSpPr>
                <p:cNvPr id="19596" name="Freeform 84">
                  <a:extLst>
                    <a:ext uri="{FF2B5EF4-FFF2-40B4-BE49-F238E27FC236}">
                      <a16:creationId xmlns:a16="http://schemas.microsoft.com/office/drawing/2014/main" id="{F7C3E951-18A7-4F53-97D4-728BDFB33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w 870"/>
                    <a:gd name="T11" fmla="*/ 0 h 2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7" name="Freeform 85">
                  <a:extLst>
                    <a:ext uri="{FF2B5EF4-FFF2-40B4-BE49-F238E27FC236}">
                      <a16:creationId xmlns:a16="http://schemas.microsoft.com/office/drawing/2014/main" id="{98B26451-0BD0-4381-9314-9740BEB96B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88" name="Group 86">
                <a:extLst>
                  <a:ext uri="{FF2B5EF4-FFF2-40B4-BE49-F238E27FC236}">
                    <a16:creationId xmlns:a16="http://schemas.microsoft.com/office/drawing/2014/main" id="{5080EBD3-D123-4582-8F0E-57C3FAC02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" y="3276"/>
                <a:ext cx="871" cy="316"/>
                <a:chOff x="2233" y="3276"/>
                <a:chExt cx="871" cy="316"/>
              </a:xfrm>
            </p:grpSpPr>
            <p:sp>
              <p:nvSpPr>
                <p:cNvPr id="19594" name="Freeform 87">
                  <a:extLst>
                    <a:ext uri="{FF2B5EF4-FFF2-40B4-BE49-F238E27FC236}">
                      <a16:creationId xmlns:a16="http://schemas.microsoft.com/office/drawing/2014/main" id="{5FF60BC0-EEE8-4CFA-9934-1E20EA535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5" name="Freeform 88">
                  <a:extLst>
                    <a:ext uri="{FF2B5EF4-FFF2-40B4-BE49-F238E27FC236}">
                      <a16:creationId xmlns:a16="http://schemas.microsoft.com/office/drawing/2014/main" id="{2CFDBF3A-3D68-4AE5-B2F5-C79D8E4955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89" name="Freeform 89">
                <a:extLst>
                  <a:ext uri="{FF2B5EF4-FFF2-40B4-BE49-F238E27FC236}">
                    <a16:creationId xmlns:a16="http://schemas.microsoft.com/office/drawing/2014/main" id="{12A5B68A-8612-4BB3-96B1-361230E77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3298"/>
                <a:ext cx="494" cy="131"/>
              </a:xfrm>
              <a:custGeom>
                <a:avLst/>
                <a:gdLst>
                  <a:gd name="T0" fmla="*/ 26 w 494"/>
                  <a:gd name="T1" fmla="*/ 0 h 131"/>
                  <a:gd name="T2" fmla="*/ 0 w 494"/>
                  <a:gd name="T3" fmla="*/ 13 h 131"/>
                  <a:gd name="T4" fmla="*/ 473 w 494"/>
                  <a:gd name="T5" fmla="*/ 131 h 131"/>
                  <a:gd name="T6" fmla="*/ 494 w 494"/>
                  <a:gd name="T7" fmla="*/ 118 h 131"/>
                  <a:gd name="T8" fmla="*/ 26 w 494"/>
                  <a:gd name="T9" fmla="*/ 0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4" h="131">
                    <a:moveTo>
                      <a:pt x="26" y="0"/>
                    </a:moveTo>
                    <a:lnTo>
                      <a:pt x="0" y="13"/>
                    </a:lnTo>
                    <a:lnTo>
                      <a:pt x="473" y="131"/>
                    </a:lnTo>
                    <a:lnTo>
                      <a:pt x="494" y="11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0" name="Freeform 90">
                <a:extLst>
                  <a:ext uri="{FF2B5EF4-FFF2-40B4-BE49-F238E27FC236}">
                    <a16:creationId xmlns:a16="http://schemas.microsoft.com/office/drawing/2014/main" id="{4C267EAA-8052-4171-977C-4B69CD88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" y="3323"/>
                <a:ext cx="496" cy="173"/>
              </a:xfrm>
              <a:custGeom>
                <a:avLst/>
                <a:gdLst>
                  <a:gd name="T0" fmla="*/ 102 w 496"/>
                  <a:gd name="T1" fmla="*/ 0 h 173"/>
                  <a:gd name="T2" fmla="*/ 0 w 496"/>
                  <a:gd name="T3" fmla="*/ 62 h 173"/>
                  <a:gd name="T4" fmla="*/ 21 w 496"/>
                  <a:gd name="T5" fmla="*/ 69 h 173"/>
                  <a:gd name="T6" fmla="*/ 45 w 496"/>
                  <a:gd name="T7" fmla="*/ 57 h 173"/>
                  <a:gd name="T8" fmla="*/ 60 w 496"/>
                  <a:gd name="T9" fmla="*/ 62 h 173"/>
                  <a:gd name="T10" fmla="*/ 45 w 496"/>
                  <a:gd name="T11" fmla="*/ 76 h 173"/>
                  <a:gd name="T12" fmla="*/ 344 w 496"/>
                  <a:gd name="T13" fmla="*/ 159 h 173"/>
                  <a:gd name="T14" fmla="*/ 360 w 496"/>
                  <a:gd name="T15" fmla="*/ 147 h 173"/>
                  <a:gd name="T16" fmla="*/ 386 w 496"/>
                  <a:gd name="T17" fmla="*/ 154 h 173"/>
                  <a:gd name="T18" fmla="*/ 370 w 496"/>
                  <a:gd name="T19" fmla="*/ 166 h 173"/>
                  <a:gd name="T20" fmla="*/ 396 w 496"/>
                  <a:gd name="T21" fmla="*/ 173 h 173"/>
                  <a:gd name="T22" fmla="*/ 496 w 496"/>
                  <a:gd name="T23" fmla="*/ 102 h 173"/>
                  <a:gd name="T24" fmla="*/ 102 w 496"/>
                  <a:gd name="T25" fmla="*/ 0 h 1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96" h="173">
                    <a:moveTo>
                      <a:pt x="102" y="0"/>
                    </a:moveTo>
                    <a:lnTo>
                      <a:pt x="0" y="62"/>
                    </a:lnTo>
                    <a:lnTo>
                      <a:pt x="21" y="69"/>
                    </a:lnTo>
                    <a:lnTo>
                      <a:pt x="45" y="57"/>
                    </a:lnTo>
                    <a:lnTo>
                      <a:pt x="60" y="62"/>
                    </a:lnTo>
                    <a:lnTo>
                      <a:pt x="45" y="76"/>
                    </a:lnTo>
                    <a:lnTo>
                      <a:pt x="344" y="159"/>
                    </a:lnTo>
                    <a:lnTo>
                      <a:pt x="360" y="147"/>
                    </a:lnTo>
                    <a:lnTo>
                      <a:pt x="386" y="154"/>
                    </a:lnTo>
                    <a:lnTo>
                      <a:pt x="370" y="166"/>
                    </a:lnTo>
                    <a:lnTo>
                      <a:pt x="396" y="173"/>
                    </a:lnTo>
                    <a:lnTo>
                      <a:pt x="496" y="10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1" name="Freeform 91">
                <a:extLst>
                  <a:ext uri="{FF2B5EF4-FFF2-40B4-BE49-F238E27FC236}">
                    <a16:creationId xmlns:a16="http://schemas.microsoft.com/office/drawing/2014/main" id="{864512A7-3967-45A0-B27F-8DD660985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3433"/>
                <a:ext cx="107" cy="43"/>
              </a:xfrm>
              <a:custGeom>
                <a:avLst/>
                <a:gdLst>
                  <a:gd name="T0" fmla="*/ 40 w 107"/>
                  <a:gd name="T1" fmla="*/ 0 h 43"/>
                  <a:gd name="T2" fmla="*/ 107 w 107"/>
                  <a:gd name="T3" fmla="*/ 17 h 43"/>
                  <a:gd name="T4" fmla="*/ 69 w 107"/>
                  <a:gd name="T5" fmla="*/ 43 h 43"/>
                  <a:gd name="T6" fmla="*/ 0 w 107"/>
                  <a:gd name="T7" fmla="*/ 25 h 43"/>
                  <a:gd name="T8" fmla="*/ 40 w 10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43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2" name="Freeform 92">
                <a:extLst>
                  <a:ext uri="{FF2B5EF4-FFF2-40B4-BE49-F238E27FC236}">
                    <a16:creationId xmlns:a16="http://schemas.microsoft.com/office/drawing/2014/main" id="{CC6F1A56-58E9-4A00-865F-5ED40676D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" y="3480"/>
                <a:ext cx="96" cy="41"/>
              </a:xfrm>
              <a:custGeom>
                <a:avLst/>
                <a:gdLst>
                  <a:gd name="T0" fmla="*/ 21 w 96"/>
                  <a:gd name="T1" fmla="*/ 7 h 41"/>
                  <a:gd name="T2" fmla="*/ 46 w 96"/>
                  <a:gd name="T3" fmla="*/ 11 h 41"/>
                  <a:gd name="T4" fmla="*/ 60 w 96"/>
                  <a:gd name="T5" fmla="*/ 0 h 41"/>
                  <a:gd name="T6" fmla="*/ 84 w 96"/>
                  <a:gd name="T7" fmla="*/ 8 h 41"/>
                  <a:gd name="T8" fmla="*/ 72 w 96"/>
                  <a:gd name="T9" fmla="*/ 19 h 41"/>
                  <a:gd name="T10" fmla="*/ 96 w 96"/>
                  <a:gd name="T11" fmla="*/ 25 h 41"/>
                  <a:gd name="T12" fmla="*/ 77 w 96"/>
                  <a:gd name="T13" fmla="*/ 41 h 41"/>
                  <a:gd name="T14" fmla="*/ 0 w 96"/>
                  <a:gd name="T15" fmla="*/ 21 h 41"/>
                  <a:gd name="T16" fmla="*/ 21 w 96"/>
                  <a:gd name="T17" fmla="*/ 7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41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3" name="Freeform 93">
                <a:extLst>
                  <a:ext uri="{FF2B5EF4-FFF2-40B4-BE49-F238E27FC236}">
                    <a16:creationId xmlns:a16="http://schemas.microsoft.com/office/drawing/2014/main" id="{CA3B2E4B-8E34-48B4-88CA-E438DE1EB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3457"/>
                <a:ext cx="185" cy="101"/>
              </a:xfrm>
              <a:custGeom>
                <a:avLst/>
                <a:gdLst>
                  <a:gd name="T0" fmla="*/ 101 w 185"/>
                  <a:gd name="T1" fmla="*/ 0 h 101"/>
                  <a:gd name="T2" fmla="*/ 185 w 185"/>
                  <a:gd name="T3" fmla="*/ 22 h 101"/>
                  <a:gd name="T4" fmla="*/ 85 w 185"/>
                  <a:gd name="T5" fmla="*/ 101 h 101"/>
                  <a:gd name="T6" fmla="*/ 0 w 185"/>
                  <a:gd name="T7" fmla="*/ 74 h 101"/>
                  <a:gd name="T8" fmla="*/ 101 w 18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" h="101">
                    <a:moveTo>
                      <a:pt x="101" y="0"/>
                    </a:moveTo>
                    <a:lnTo>
                      <a:pt x="185" y="22"/>
                    </a:lnTo>
                    <a:lnTo>
                      <a:pt x="85" y="101"/>
                    </a:lnTo>
                    <a:lnTo>
                      <a:pt x="0" y="74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37" name="Group 94">
              <a:extLst>
                <a:ext uri="{FF2B5EF4-FFF2-40B4-BE49-F238E27FC236}">
                  <a16:creationId xmlns:a16="http://schemas.microsoft.com/office/drawing/2014/main" id="{7CB97E59-0B18-4853-A258-D8A8D214C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" y="912"/>
              <a:ext cx="613" cy="590"/>
              <a:chOff x="2648" y="2590"/>
              <a:chExt cx="882" cy="848"/>
            </a:xfrm>
          </p:grpSpPr>
          <p:grpSp>
            <p:nvGrpSpPr>
              <p:cNvPr id="19561" name="Group 95">
                <a:extLst>
                  <a:ext uri="{FF2B5EF4-FFF2-40B4-BE49-F238E27FC236}">
                    <a16:creationId xmlns:a16="http://schemas.microsoft.com/office/drawing/2014/main" id="{C9F42AA4-98C2-4513-A820-1EC7B6E3C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8" y="3198"/>
                <a:ext cx="844" cy="240"/>
                <a:chOff x="2648" y="3198"/>
                <a:chExt cx="844" cy="240"/>
              </a:xfrm>
            </p:grpSpPr>
            <p:sp>
              <p:nvSpPr>
                <p:cNvPr id="19585" name="Freeform 96">
                  <a:extLst>
                    <a:ext uri="{FF2B5EF4-FFF2-40B4-BE49-F238E27FC236}">
                      <a16:creationId xmlns:a16="http://schemas.microsoft.com/office/drawing/2014/main" id="{F0984621-C1A7-4E26-9C14-52A3F45EC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118 w 844"/>
                    <a:gd name="T15" fmla="*/ 0 h 24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6" name="Freeform 97">
                  <a:extLst>
                    <a:ext uri="{FF2B5EF4-FFF2-40B4-BE49-F238E27FC236}">
                      <a16:creationId xmlns:a16="http://schemas.microsoft.com/office/drawing/2014/main" id="{1149DCB1-5938-462F-948B-6752D3B69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2" name="Group 98">
                <a:extLst>
                  <a:ext uri="{FF2B5EF4-FFF2-40B4-BE49-F238E27FC236}">
                    <a16:creationId xmlns:a16="http://schemas.microsoft.com/office/drawing/2014/main" id="{6FE0A37C-2E05-4CDE-AA18-81BC7DF920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5" y="2590"/>
                <a:ext cx="545" cy="535"/>
                <a:chOff x="2985" y="2590"/>
                <a:chExt cx="545" cy="535"/>
              </a:xfrm>
            </p:grpSpPr>
            <p:sp>
              <p:nvSpPr>
                <p:cNvPr id="19583" name="Freeform 99">
                  <a:extLst>
                    <a:ext uri="{FF2B5EF4-FFF2-40B4-BE49-F238E27FC236}">
                      <a16:creationId xmlns:a16="http://schemas.microsoft.com/office/drawing/2014/main" id="{6D237802-566F-4053-88DC-35167ACE3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449 w 545"/>
                    <a:gd name="T11" fmla="*/ 535 h 5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  <a:lnTo>
                        <a:pt x="449" y="53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4" name="Freeform 100">
                  <a:extLst>
                    <a:ext uri="{FF2B5EF4-FFF2-40B4-BE49-F238E27FC236}">
                      <a16:creationId xmlns:a16="http://schemas.microsoft.com/office/drawing/2014/main" id="{89B77266-52A6-424C-A688-6AC86ACD7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3" name="Group 101">
                <a:extLst>
                  <a:ext uri="{FF2B5EF4-FFF2-40B4-BE49-F238E27FC236}">
                    <a16:creationId xmlns:a16="http://schemas.microsoft.com/office/drawing/2014/main" id="{01FD5197-D3C7-445D-8584-B687D3BB61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3" y="2734"/>
                <a:ext cx="180" cy="587"/>
                <a:chOff x="3253" y="2734"/>
                <a:chExt cx="180" cy="587"/>
              </a:xfrm>
            </p:grpSpPr>
            <p:sp>
              <p:nvSpPr>
                <p:cNvPr id="19581" name="Freeform 102">
                  <a:extLst>
                    <a:ext uri="{FF2B5EF4-FFF2-40B4-BE49-F238E27FC236}">
                      <a16:creationId xmlns:a16="http://schemas.microsoft.com/office/drawing/2014/main" id="{71B0EB9C-B347-40E2-8A2A-9AA0B58BA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2" name="Freeform 103">
                  <a:extLst>
                    <a:ext uri="{FF2B5EF4-FFF2-40B4-BE49-F238E27FC236}">
                      <a16:creationId xmlns:a16="http://schemas.microsoft.com/office/drawing/2014/main" id="{BA571B18-4F76-4C3D-874D-5FD5097AB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4" name="Group 104">
                <a:extLst>
                  <a:ext uri="{FF2B5EF4-FFF2-40B4-BE49-F238E27FC236}">
                    <a16:creationId xmlns:a16="http://schemas.microsoft.com/office/drawing/2014/main" id="{F243553C-5130-4140-A010-F9D0047512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3205"/>
                <a:ext cx="391" cy="116"/>
                <a:chOff x="2803" y="3205"/>
                <a:chExt cx="391" cy="116"/>
              </a:xfrm>
            </p:grpSpPr>
            <p:sp>
              <p:nvSpPr>
                <p:cNvPr id="19579" name="Freeform 105">
                  <a:extLst>
                    <a:ext uri="{FF2B5EF4-FFF2-40B4-BE49-F238E27FC236}">
                      <a16:creationId xmlns:a16="http://schemas.microsoft.com/office/drawing/2014/main" id="{8D1098AB-A161-43AD-B690-25FDE24E87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w 391"/>
                    <a:gd name="T9" fmla="*/ 0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0" name="Freeform 106">
                  <a:extLst>
                    <a:ext uri="{FF2B5EF4-FFF2-40B4-BE49-F238E27FC236}">
                      <a16:creationId xmlns:a16="http://schemas.microsoft.com/office/drawing/2014/main" id="{91CAD9EE-ABAC-4D7A-BF1B-4E263CEE58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5" name="Group 107">
                <a:extLst>
                  <a:ext uri="{FF2B5EF4-FFF2-40B4-BE49-F238E27FC236}">
                    <a16:creationId xmlns:a16="http://schemas.microsoft.com/office/drawing/2014/main" id="{A3A6C426-7045-4E09-AE97-2C643611B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94"/>
                <a:ext cx="561" cy="627"/>
                <a:chOff x="2692" y="2694"/>
                <a:chExt cx="561" cy="627"/>
              </a:xfrm>
            </p:grpSpPr>
            <p:sp>
              <p:nvSpPr>
                <p:cNvPr id="19577" name="Freeform 108">
                  <a:extLst>
                    <a:ext uri="{FF2B5EF4-FFF2-40B4-BE49-F238E27FC236}">
                      <a16:creationId xmlns:a16="http://schemas.microsoft.com/office/drawing/2014/main" id="{E286D795-4F5B-413C-AFEA-AFFEB1321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8" name="Freeform 109">
                  <a:extLst>
                    <a:ext uri="{FF2B5EF4-FFF2-40B4-BE49-F238E27FC236}">
                      <a16:creationId xmlns:a16="http://schemas.microsoft.com/office/drawing/2014/main" id="{5AED5832-CD1A-4976-B6D8-57B8336D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6" name="Group 110">
                <a:extLst>
                  <a:ext uri="{FF2B5EF4-FFF2-40B4-BE49-F238E27FC236}">
                    <a16:creationId xmlns:a16="http://schemas.microsoft.com/office/drawing/2014/main" id="{FFE35A81-C77F-4417-A11E-E04A7A3C5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5" y="2766"/>
                <a:ext cx="408" cy="457"/>
                <a:chOff x="2765" y="2766"/>
                <a:chExt cx="408" cy="457"/>
              </a:xfrm>
            </p:grpSpPr>
            <p:sp>
              <p:nvSpPr>
                <p:cNvPr id="19575" name="Freeform 111">
                  <a:extLst>
                    <a:ext uri="{FF2B5EF4-FFF2-40B4-BE49-F238E27FC236}">
                      <a16:creationId xmlns:a16="http://schemas.microsoft.com/office/drawing/2014/main" id="{BB327E69-71D7-4FA5-B993-F7B7F7CFBD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6" name="Freeform 112">
                  <a:extLst>
                    <a:ext uri="{FF2B5EF4-FFF2-40B4-BE49-F238E27FC236}">
                      <a16:creationId xmlns:a16="http://schemas.microsoft.com/office/drawing/2014/main" id="{F9CACF1E-B12C-485D-AE79-305EA0882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7" name="Group 113">
                <a:extLst>
                  <a:ext uri="{FF2B5EF4-FFF2-40B4-BE49-F238E27FC236}">
                    <a16:creationId xmlns:a16="http://schemas.microsoft.com/office/drawing/2014/main" id="{4F697A71-1AF9-4D08-A935-F91CE680C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6" y="2795"/>
                <a:ext cx="361" cy="388"/>
                <a:chOff x="2796" y="2795"/>
                <a:chExt cx="361" cy="388"/>
              </a:xfrm>
            </p:grpSpPr>
            <p:sp>
              <p:nvSpPr>
                <p:cNvPr id="19573" name="Freeform 114">
                  <a:extLst>
                    <a:ext uri="{FF2B5EF4-FFF2-40B4-BE49-F238E27FC236}">
                      <a16:creationId xmlns:a16="http://schemas.microsoft.com/office/drawing/2014/main" id="{8296A6A1-3908-4E6F-8862-8DF490274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4" name="Freeform 115">
                  <a:extLst>
                    <a:ext uri="{FF2B5EF4-FFF2-40B4-BE49-F238E27FC236}">
                      <a16:creationId xmlns:a16="http://schemas.microsoft.com/office/drawing/2014/main" id="{AF80DDC4-A398-4F12-ACA2-CC755C840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</a:path>
                  </a:pathLst>
                </a:custGeom>
                <a:noFill/>
                <a:ln w="12700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68" name="Freeform 116">
                <a:extLst>
                  <a:ext uri="{FF2B5EF4-FFF2-40B4-BE49-F238E27FC236}">
                    <a16:creationId xmlns:a16="http://schemas.microsoft.com/office/drawing/2014/main" id="{4278AC6D-0415-4EC4-9D71-AB41B51F5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3224"/>
                <a:ext cx="818" cy="182"/>
              </a:xfrm>
              <a:custGeom>
                <a:avLst/>
                <a:gdLst>
                  <a:gd name="T0" fmla="*/ 0 w 818"/>
                  <a:gd name="T1" fmla="*/ 44 h 182"/>
                  <a:gd name="T2" fmla="*/ 515 w 818"/>
                  <a:gd name="T3" fmla="*/ 182 h 182"/>
                  <a:gd name="T4" fmla="*/ 818 w 818"/>
                  <a:gd name="T5" fmla="*/ 0 h 1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8" h="182">
                    <a:moveTo>
                      <a:pt x="0" y="44"/>
                    </a:moveTo>
                    <a:lnTo>
                      <a:pt x="515" y="182"/>
                    </a:lnTo>
                    <a:lnTo>
                      <a:pt x="818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9" name="Rectangle 117">
                <a:extLst>
                  <a:ext uri="{FF2B5EF4-FFF2-40B4-BE49-F238E27FC236}">
                    <a16:creationId xmlns:a16="http://schemas.microsoft.com/office/drawing/2014/main" id="{C9C9424C-19F6-419C-90F9-7E74E9AEB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859"/>
                <a:ext cx="2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570" name="Group 118">
                <a:extLst>
                  <a:ext uri="{FF2B5EF4-FFF2-40B4-BE49-F238E27FC236}">
                    <a16:creationId xmlns:a16="http://schemas.microsoft.com/office/drawing/2014/main" id="{8E666836-B52E-4332-89F8-3DE9205FCE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14"/>
                <a:ext cx="740" cy="214"/>
                <a:chOff x="2692" y="2614"/>
                <a:chExt cx="740" cy="214"/>
              </a:xfrm>
            </p:grpSpPr>
            <p:sp>
              <p:nvSpPr>
                <p:cNvPr id="19571" name="Freeform 119">
                  <a:extLst>
                    <a:ext uri="{FF2B5EF4-FFF2-40B4-BE49-F238E27FC236}">
                      <a16:creationId xmlns:a16="http://schemas.microsoft.com/office/drawing/2014/main" id="{BEC16E48-4191-479F-B7EF-1EB4E499B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2" name="Freeform 120">
                  <a:extLst>
                    <a:ext uri="{FF2B5EF4-FFF2-40B4-BE49-F238E27FC236}">
                      <a16:creationId xmlns:a16="http://schemas.microsoft.com/office/drawing/2014/main" id="{6DD6ACBA-E5D4-4E62-A3D8-F8DEE8BDE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538" name="Group 121">
              <a:extLst>
                <a:ext uri="{FF2B5EF4-FFF2-40B4-BE49-F238E27FC236}">
                  <a16:creationId xmlns:a16="http://schemas.microsoft.com/office/drawing/2014/main" id="{13812566-BAB6-4152-95E0-3F385AC8E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" y="679"/>
              <a:ext cx="708" cy="914"/>
              <a:chOff x="363" y="1292"/>
              <a:chExt cx="1268" cy="1633"/>
            </a:xfrm>
          </p:grpSpPr>
          <p:grpSp>
            <p:nvGrpSpPr>
              <p:cNvPr id="19539" name="Group 122">
                <a:extLst>
                  <a:ext uri="{FF2B5EF4-FFF2-40B4-BE49-F238E27FC236}">
                    <a16:creationId xmlns:a16="http://schemas.microsoft.com/office/drawing/2014/main" id="{2F65F842-6496-498E-BC78-3A36E4BFC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3" y="1554"/>
                <a:ext cx="384" cy="404"/>
                <a:chOff x="883" y="1554"/>
                <a:chExt cx="384" cy="404"/>
              </a:xfrm>
            </p:grpSpPr>
            <p:sp>
              <p:nvSpPr>
                <p:cNvPr id="19559" name="Freeform 123">
                  <a:extLst>
                    <a:ext uri="{FF2B5EF4-FFF2-40B4-BE49-F238E27FC236}">
                      <a16:creationId xmlns:a16="http://schemas.microsoft.com/office/drawing/2014/main" id="{008C9D9B-7641-4E19-9800-0A493C928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0" name="Freeform 124">
                  <a:extLst>
                    <a:ext uri="{FF2B5EF4-FFF2-40B4-BE49-F238E27FC236}">
                      <a16:creationId xmlns:a16="http://schemas.microsoft.com/office/drawing/2014/main" id="{C4C5F562-1566-400E-AB13-0236AB94A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0" name="Group 125">
                <a:extLst>
                  <a:ext uri="{FF2B5EF4-FFF2-40B4-BE49-F238E27FC236}">
                    <a16:creationId xmlns:a16="http://schemas.microsoft.com/office/drawing/2014/main" id="{2E960917-D6A9-4F81-8566-6D26D8019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" y="1292"/>
                <a:ext cx="528" cy="490"/>
                <a:chOff x="757" y="1292"/>
                <a:chExt cx="528" cy="490"/>
              </a:xfrm>
            </p:grpSpPr>
            <p:sp>
              <p:nvSpPr>
                <p:cNvPr id="19557" name="Freeform 126">
                  <a:extLst>
                    <a:ext uri="{FF2B5EF4-FFF2-40B4-BE49-F238E27FC236}">
                      <a16:creationId xmlns:a16="http://schemas.microsoft.com/office/drawing/2014/main" id="{C7022C96-C588-440D-85ED-14C4FEA84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8" name="Freeform 127">
                  <a:extLst>
                    <a:ext uri="{FF2B5EF4-FFF2-40B4-BE49-F238E27FC236}">
                      <a16:creationId xmlns:a16="http://schemas.microsoft.com/office/drawing/2014/main" id="{8520F8C6-2C55-4FF9-8A62-ABEF3E33BA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1" name="Group 128">
                <a:extLst>
                  <a:ext uri="{FF2B5EF4-FFF2-40B4-BE49-F238E27FC236}">
                    <a16:creationId xmlns:a16="http://schemas.microsoft.com/office/drawing/2014/main" id="{9826B839-A93E-4917-A24A-9FCB0D1A17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1633"/>
                <a:ext cx="40" cy="14"/>
                <a:chOff x="1166" y="1633"/>
                <a:chExt cx="40" cy="14"/>
              </a:xfrm>
            </p:grpSpPr>
            <p:sp>
              <p:nvSpPr>
                <p:cNvPr id="19555" name="Freeform 129">
                  <a:extLst>
                    <a:ext uri="{FF2B5EF4-FFF2-40B4-BE49-F238E27FC236}">
                      <a16:creationId xmlns:a16="http://schemas.microsoft.com/office/drawing/2014/main" id="{1605E690-8DA1-42D8-BB7A-FF9C62A8FE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6" name="Freeform 130">
                  <a:extLst>
                    <a:ext uri="{FF2B5EF4-FFF2-40B4-BE49-F238E27FC236}">
                      <a16:creationId xmlns:a16="http://schemas.microsoft.com/office/drawing/2014/main" id="{A3818304-3912-4D41-8B91-453BE25A8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2" name="Group 131">
                <a:extLst>
                  <a:ext uri="{FF2B5EF4-FFF2-40B4-BE49-F238E27FC236}">
                    <a16:creationId xmlns:a16="http://schemas.microsoft.com/office/drawing/2014/main" id="{9FB20748-A951-4C09-9D3A-5766ECB052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2688"/>
                <a:ext cx="555" cy="189"/>
                <a:chOff x="1076" y="2688"/>
                <a:chExt cx="555" cy="189"/>
              </a:xfrm>
            </p:grpSpPr>
            <p:sp>
              <p:nvSpPr>
                <p:cNvPr id="19553" name="Freeform 132">
                  <a:extLst>
                    <a:ext uri="{FF2B5EF4-FFF2-40B4-BE49-F238E27FC236}">
                      <a16:creationId xmlns:a16="http://schemas.microsoft.com/office/drawing/2014/main" id="{C8558E6A-4F44-486A-AF34-07A298001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4" name="Freeform 133">
                  <a:extLst>
                    <a:ext uri="{FF2B5EF4-FFF2-40B4-BE49-F238E27FC236}">
                      <a16:creationId xmlns:a16="http://schemas.microsoft.com/office/drawing/2014/main" id="{64874B2B-98FC-46E1-8BC5-6877EB2B1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3" name="Group 134">
                <a:extLst>
                  <a:ext uri="{FF2B5EF4-FFF2-40B4-BE49-F238E27FC236}">
                    <a16:creationId xmlns:a16="http://schemas.microsoft.com/office/drawing/2014/main" id="{A34A6C91-6639-48C4-9EC6-AB8D0D06D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" y="1779"/>
                <a:ext cx="702" cy="1146"/>
                <a:chOff x="504" y="1779"/>
                <a:chExt cx="702" cy="1146"/>
              </a:xfrm>
            </p:grpSpPr>
            <p:grpSp>
              <p:nvGrpSpPr>
                <p:cNvPr id="19547" name="Group 135">
                  <a:extLst>
                    <a:ext uri="{FF2B5EF4-FFF2-40B4-BE49-F238E27FC236}">
                      <a16:creationId xmlns:a16="http://schemas.microsoft.com/office/drawing/2014/main" id="{7C484CA1-92A8-4FFD-88A4-6179A15625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696" cy="1135"/>
                  <a:chOff x="504" y="1779"/>
                  <a:chExt cx="696" cy="1135"/>
                </a:xfrm>
              </p:grpSpPr>
              <p:sp>
                <p:nvSpPr>
                  <p:cNvPr id="19551" name="Freeform 136">
                    <a:extLst>
                      <a:ext uri="{FF2B5EF4-FFF2-40B4-BE49-F238E27FC236}">
                        <a16:creationId xmlns:a16="http://schemas.microsoft.com/office/drawing/2014/main" id="{F0ECD473-D21D-45F3-855E-6032A6CCC5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52" name="Freeform 137">
                    <a:extLst>
                      <a:ext uri="{FF2B5EF4-FFF2-40B4-BE49-F238E27FC236}">
                        <a16:creationId xmlns:a16="http://schemas.microsoft.com/office/drawing/2014/main" id="{9B5478AC-FD39-4604-AF14-7765B6A966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8" name="Group 138">
                  <a:extLst>
                    <a:ext uri="{FF2B5EF4-FFF2-40B4-BE49-F238E27FC236}">
                      <a16:creationId xmlns:a16="http://schemas.microsoft.com/office/drawing/2014/main" id="{9DBDB2CC-3D76-46E3-943A-B2312BB6AD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702" cy="1146"/>
                  <a:chOff x="504" y="1779"/>
                  <a:chExt cx="702" cy="1146"/>
                </a:xfrm>
              </p:grpSpPr>
              <p:sp>
                <p:nvSpPr>
                  <p:cNvPr id="19549" name="Freeform 139">
                    <a:extLst>
                      <a:ext uri="{FF2B5EF4-FFF2-40B4-BE49-F238E27FC236}">
                        <a16:creationId xmlns:a16="http://schemas.microsoft.com/office/drawing/2014/main" id="{3EA9143F-4BD3-47D9-B8F0-EEC31B4036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50" name="Freeform 140">
                    <a:extLst>
                      <a:ext uri="{FF2B5EF4-FFF2-40B4-BE49-F238E27FC236}">
                        <a16:creationId xmlns:a16="http://schemas.microsoft.com/office/drawing/2014/main" id="{DCD1C26D-B010-4206-B488-084A0C4FFD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544" name="Group 141">
                <a:extLst>
                  <a:ext uri="{FF2B5EF4-FFF2-40B4-BE49-F238E27FC236}">
                    <a16:creationId xmlns:a16="http://schemas.microsoft.com/office/drawing/2014/main" id="{AEDF3D27-5F0E-460D-99DD-E6AA4308C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" y="1757"/>
                <a:ext cx="705" cy="1157"/>
                <a:chOff x="363" y="1757"/>
                <a:chExt cx="705" cy="1157"/>
              </a:xfrm>
            </p:grpSpPr>
            <p:sp>
              <p:nvSpPr>
                <p:cNvPr id="19545" name="Freeform 142">
                  <a:extLst>
                    <a:ext uri="{FF2B5EF4-FFF2-40B4-BE49-F238E27FC236}">
                      <a16:creationId xmlns:a16="http://schemas.microsoft.com/office/drawing/2014/main" id="{DD7D202B-FD8D-4D43-ACAD-7CED7CB78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6" name="Freeform 143">
                  <a:extLst>
                    <a:ext uri="{FF2B5EF4-FFF2-40B4-BE49-F238E27FC236}">
                      <a16:creationId xmlns:a16="http://schemas.microsoft.com/office/drawing/2014/main" id="{EA65B710-6C18-42AF-9DA4-5F28AE2EF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67" name="Group 144">
            <a:extLst>
              <a:ext uri="{FF2B5EF4-FFF2-40B4-BE49-F238E27FC236}">
                <a16:creationId xmlns:a16="http://schemas.microsoft.com/office/drawing/2014/main" id="{BA0B04D5-6B27-4EBC-A7C4-92929DCBDA9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77072"/>
            <a:ext cx="2133600" cy="1511300"/>
            <a:chOff x="336" y="2725"/>
            <a:chExt cx="1344" cy="952"/>
          </a:xfrm>
        </p:grpSpPr>
        <p:sp>
          <p:nvSpPr>
            <p:cNvPr id="19472" name="Rectangle 145">
              <a:extLst>
                <a:ext uri="{FF2B5EF4-FFF2-40B4-BE49-F238E27FC236}">
                  <a16:creationId xmlns:a16="http://schemas.microsoft.com/office/drawing/2014/main" id="{448458C4-FC7E-4753-B232-86CAF7FBD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98"/>
              <a:ext cx="1178" cy="8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19473" name="Group 146">
              <a:extLst>
                <a:ext uri="{FF2B5EF4-FFF2-40B4-BE49-F238E27FC236}">
                  <a16:creationId xmlns:a16="http://schemas.microsoft.com/office/drawing/2014/main" id="{D247B226-EE2B-41D7-857C-7909E8018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" y="3436"/>
              <a:ext cx="606" cy="241"/>
              <a:chOff x="2233" y="3276"/>
              <a:chExt cx="872" cy="347"/>
            </a:xfrm>
          </p:grpSpPr>
          <p:grpSp>
            <p:nvGrpSpPr>
              <p:cNvPr id="19524" name="Group 147">
                <a:extLst>
                  <a:ext uri="{FF2B5EF4-FFF2-40B4-BE49-F238E27FC236}">
                    <a16:creationId xmlns:a16="http://schemas.microsoft.com/office/drawing/2014/main" id="{56674C57-E8E4-4A5F-B331-3148B88375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5" y="3405"/>
                <a:ext cx="870" cy="218"/>
                <a:chOff x="2235" y="3405"/>
                <a:chExt cx="870" cy="218"/>
              </a:xfrm>
            </p:grpSpPr>
            <p:sp>
              <p:nvSpPr>
                <p:cNvPr id="19533" name="Freeform 148">
                  <a:extLst>
                    <a:ext uri="{FF2B5EF4-FFF2-40B4-BE49-F238E27FC236}">
                      <a16:creationId xmlns:a16="http://schemas.microsoft.com/office/drawing/2014/main" id="{5B7642A8-D4D0-4B7B-A73C-7F799C83D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w 870"/>
                    <a:gd name="T11" fmla="*/ 0 h 2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4" name="Freeform 149">
                  <a:extLst>
                    <a:ext uri="{FF2B5EF4-FFF2-40B4-BE49-F238E27FC236}">
                      <a16:creationId xmlns:a16="http://schemas.microsoft.com/office/drawing/2014/main" id="{7031CB8A-B10C-4D20-BA09-FDE1C7891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5" name="Group 150">
                <a:extLst>
                  <a:ext uri="{FF2B5EF4-FFF2-40B4-BE49-F238E27FC236}">
                    <a16:creationId xmlns:a16="http://schemas.microsoft.com/office/drawing/2014/main" id="{1CE98BF4-61BA-4823-AE2E-1FC7CA8683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" y="3276"/>
                <a:ext cx="871" cy="316"/>
                <a:chOff x="2233" y="3276"/>
                <a:chExt cx="871" cy="316"/>
              </a:xfrm>
            </p:grpSpPr>
            <p:sp>
              <p:nvSpPr>
                <p:cNvPr id="19531" name="Freeform 151">
                  <a:extLst>
                    <a:ext uri="{FF2B5EF4-FFF2-40B4-BE49-F238E27FC236}">
                      <a16:creationId xmlns:a16="http://schemas.microsoft.com/office/drawing/2014/main" id="{48F5A98D-615C-43A9-9BDB-910BBAAE8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2" name="Freeform 152">
                  <a:extLst>
                    <a:ext uri="{FF2B5EF4-FFF2-40B4-BE49-F238E27FC236}">
                      <a16:creationId xmlns:a16="http://schemas.microsoft.com/office/drawing/2014/main" id="{BCE45279-7AB7-420A-9DF2-E996922B5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26" name="Freeform 153">
                <a:extLst>
                  <a:ext uri="{FF2B5EF4-FFF2-40B4-BE49-F238E27FC236}">
                    <a16:creationId xmlns:a16="http://schemas.microsoft.com/office/drawing/2014/main" id="{D5D791D0-2B94-4245-83B1-42ACEF22D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3298"/>
                <a:ext cx="494" cy="131"/>
              </a:xfrm>
              <a:custGeom>
                <a:avLst/>
                <a:gdLst>
                  <a:gd name="T0" fmla="*/ 26 w 494"/>
                  <a:gd name="T1" fmla="*/ 0 h 131"/>
                  <a:gd name="T2" fmla="*/ 0 w 494"/>
                  <a:gd name="T3" fmla="*/ 13 h 131"/>
                  <a:gd name="T4" fmla="*/ 473 w 494"/>
                  <a:gd name="T5" fmla="*/ 131 h 131"/>
                  <a:gd name="T6" fmla="*/ 494 w 494"/>
                  <a:gd name="T7" fmla="*/ 118 h 131"/>
                  <a:gd name="T8" fmla="*/ 26 w 494"/>
                  <a:gd name="T9" fmla="*/ 0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4" h="131">
                    <a:moveTo>
                      <a:pt x="26" y="0"/>
                    </a:moveTo>
                    <a:lnTo>
                      <a:pt x="0" y="13"/>
                    </a:lnTo>
                    <a:lnTo>
                      <a:pt x="473" y="131"/>
                    </a:lnTo>
                    <a:lnTo>
                      <a:pt x="494" y="11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7" name="Freeform 154">
                <a:extLst>
                  <a:ext uri="{FF2B5EF4-FFF2-40B4-BE49-F238E27FC236}">
                    <a16:creationId xmlns:a16="http://schemas.microsoft.com/office/drawing/2014/main" id="{9DB50007-651A-42F6-BA1E-04C221BF7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" y="3323"/>
                <a:ext cx="496" cy="173"/>
              </a:xfrm>
              <a:custGeom>
                <a:avLst/>
                <a:gdLst>
                  <a:gd name="T0" fmla="*/ 102 w 496"/>
                  <a:gd name="T1" fmla="*/ 0 h 173"/>
                  <a:gd name="T2" fmla="*/ 0 w 496"/>
                  <a:gd name="T3" fmla="*/ 62 h 173"/>
                  <a:gd name="T4" fmla="*/ 21 w 496"/>
                  <a:gd name="T5" fmla="*/ 69 h 173"/>
                  <a:gd name="T6" fmla="*/ 45 w 496"/>
                  <a:gd name="T7" fmla="*/ 57 h 173"/>
                  <a:gd name="T8" fmla="*/ 60 w 496"/>
                  <a:gd name="T9" fmla="*/ 62 h 173"/>
                  <a:gd name="T10" fmla="*/ 45 w 496"/>
                  <a:gd name="T11" fmla="*/ 76 h 173"/>
                  <a:gd name="T12" fmla="*/ 344 w 496"/>
                  <a:gd name="T13" fmla="*/ 159 h 173"/>
                  <a:gd name="T14" fmla="*/ 360 w 496"/>
                  <a:gd name="T15" fmla="*/ 147 h 173"/>
                  <a:gd name="T16" fmla="*/ 386 w 496"/>
                  <a:gd name="T17" fmla="*/ 154 h 173"/>
                  <a:gd name="T18" fmla="*/ 370 w 496"/>
                  <a:gd name="T19" fmla="*/ 166 h 173"/>
                  <a:gd name="T20" fmla="*/ 396 w 496"/>
                  <a:gd name="T21" fmla="*/ 173 h 173"/>
                  <a:gd name="T22" fmla="*/ 496 w 496"/>
                  <a:gd name="T23" fmla="*/ 102 h 173"/>
                  <a:gd name="T24" fmla="*/ 102 w 496"/>
                  <a:gd name="T25" fmla="*/ 0 h 1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96" h="173">
                    <a:moveTo>
                      <a:pt x="102" y="0"/>
                    </a:moveTo>
                    <a:lnTo>
                      <a:pt x="0" y="62"/>
                    </a:lnTo>
                    <a:lnTo>
                      <a:pt x="21" y="69"/>
                    </a:lnTo>
                    <a:lnTo>
                      <a:pt x="45" y="57"/>
                    </a:lnTo>
                    <a:lnTo>
                      <a:pt x="60" y="62"/>
                    </a:lnTo>
                    <a:lnTo>
                      <a:pt x="45" y="76"/>
                    </a:lnTo>
                    <a:lnTo>
                      <a:pt x="344" y="159"/>
                    </a:lnTo>
                    <a:lnTo>
                      <a:pt x="360" y="147"/>
                    </a:lnTo>
                    <a:lnTo>
                      <a:pt x="386" y="154"/>
                    </a:lnTo>
                    <a:lnTo>
                      <a:pt x="370" y="166"/>
                    </a:lnTo>
                    <a:lnTo>
                      <a:pt x="396" y="173"/>
                    </a:lnTo>
                    <a:lnTo>
                      <a:pt x="496" y="10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8" name="Freeform 155">
                <a:extLst>
                  <a:ext uri="{FF2B5EF4-FFF2-40B4-BE49-F238E27FC236}">
                    <a16:creationId xmlns:a16="http://schemas.microsoft.com/office/drawing/2014/main" id="{AFCD5A5F-46F8-492F-A44C-66640D748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3433"/>
                <a:ext cx="107" cy="43"/>
              </a:xfrm>
              <a:custGeom>
                <a:avLst/>
                <a:gdLst>
                  <a:gd name="T0" fmla="*/ 40 w 107"/>
                  <a:gd name="T1" fmla="*/ 0 h 43"/>
                  <a:gd name="T2" fmla="*/ 107 w 107"/>
                  <a:gd name="T3" fmla="*/ 17 h 43"/>
                  <a:gd name="T4" fmla="*/ 69 w 107"/>
                  <a:gd name="T5" fmla="*/ 43 h 43"/>
                  <a:gd name="T6" fmla="*/ 0 w 107"/>
                  <a:gd name="T7" fmla="*/ 25 h 43"/>
                  <a:gd name="T8" fmla="*/ 40 w 10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43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9" name="Freeform 156">
                <a:extLst>
                  <a:ext uri="{FF2B5EF4-FFF2-40B4-BE49-F238E27FC236}">
                    <a16:creationId xmlns:a16="http://schemas.microsoft.com/office/drawing/2014/main" id="{1C598ADA-04BC-4891-ADE8-B8DFBA7DA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" y="3480"/>
                <a:ext cx="96" cy="41"/>
              </a:xfrm>
              <a:custGeom>
                <a:avLst/>
                <a:gdLst>
                  <a:gd name="T0" fmla="*/ 21 w 96"/>
                  <a:gd name="T1" fmla="*/ 7 h 41"/>
                  <a:gd name="T2" fmla="*/ 46 w 96"/>
                  <a:gd name="T3" fmla="*/ 11 h 41"/>
                  <a:gd name="T4" fmla="*/ 60 w 96"/>
                  <a:gd name="T5" fmla="*/ 0 h 41"/>
                  <a:gd name="T6" fmla="*/ 84 w 96"/>
                  <a:gd name="T7" fmla="*/ 8 h 41"/>
                  <a:gd name="T8" fmla="*/ 72 w 96"/>
                  <a:gd name="T9" fmla="*/ 19 h 41"/>
                  <a:gd name="T10" fmla="*/ 96 w 96"/>
                  <a:gd name="T11" fmla="*/ 25 h 41"/>
                  <a:gd name="T12" fmla="*/ 77 w 96"/>
                  <a:gd name="T13" fmla="*/ 41 h 41"/>
                  <a:gd name="T14" fmla="*/ 0 w 96"/>
                  <a:gd name="T15" fmla="*/ 21 h 41"/>
                  <a:gd name="T16" fmla="*/ 21 w 96"/>
                  <a:gd name="T17" fmla="*/ 7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41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0" name="Freeform 157">
                <a:extLst>
                  <a:ext uri="{FF2B5EF4-FFF2-40B4-BE49-F238E27FC236}">
                    <a16:creationId xmlns:a16="http://schemas.microsoft.com/office/drawing/2014/main" id="{2669E121-E057-4A7B-8716-BA604D668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3457"/>
                <a:ext cx="185" cy="101"/>
              </a:xfrm>
              <a:custGeom>
                <a:avLst/>
                <a:gdLst>
                  <a:gd name="T0" fmla="*/ 101 w 185"/>
                  <a:gd name="T1" fmla="*/ 0 h 101"/>
                  <a:gd name="T2" fmla="*/ 185 w 185"/>
                  <a:gd name="T3" fmla="*/ 22 h 101"/>
                  <a:gd name="T4" fmla="*/ 85 w 185"/>
                  <a:gd name="T5" fmla="*/ 101 h 101"/>
                  <a:gd name="T6" fmla="*/ 0 w 185"/>
                  <a:gd name="T7" fmla="*/ 74 h 101"/>
                  <a:gd name="T8" fmla="*/ 101 w 18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" h="101">
                    <a:moveTo>
                      <a:pt x="101" y="0"/>
                    </a:moveTo>
                    <a:lnTo>
                      <a:pt x="185" y="22"/>
                    </a:lnTo>
                    <a:lnTo>
                      <a:pt x="85" y="101"/>
                    </a:lnTo>
                    <a:lnTo>
                      <a:pt x="0" y="74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74" name="Group 158">
              <a:extLst>
                <a:ext uri="{FF2B5EF4-FFF2-40B4-BE49-F238E27FC236}">
                  <a16:creationId xmlns:a16="http://schemas.microsoft.com/office/drawing/2014/main" id="{D7F54E46-D67C-48D1-98B3-6112FF37B5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" y="2958"/>
              <a:ext cx="613" cy="590"/>
              <a:chOff x="2648" y="2590"/>
              <a:chExt cx="882" cy="848"/>
            </a:xfrm>
          </p:grpSpPr>
          <p:grpSp>
            <p:nvGrpSpPr>
              <p:cNvPr id="19498" name="Group 159">
                <a:extLst>
                  <a:ext uri="{FF2B5EF4-FFF2-40B4-BE49-F238E27FC236}">
                    <a16:creationId xmlns:a16="http://schemas.microsoft.com/office/drawing/2014/main" id="{C570E09A-5EB4-4EEC-B16C-FA728F860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8" y="3198"/>
                <a:ext cx="844" cy="240"/>
                <a:chOff x="2648" y="3198"/>
                <a:chExt cx="844" cy="240"/>
              </a:xfrm>
            </p:grpSpPr>
            <p:sp>
              <p:nvSpPr>
                <p:cNvPr id="19522" name="Freeform 160">
                  <a:extLst>
                    <a:ext uri="{FF2B5EF4-FFF2-40B4-BE49-F238E27FC236}">
                      <a16:creationId xmlns:a16="http://schemas.microsoft.com/office/drawing/2014/main" id="{2FEABF6B-5B13-414A-B560-4D80FBA2A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118 w 844"/>
                    <a:gd name="T15" fmla="*/ 0 h 24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3" name="Freeform 161">
                  <a:extLst>
                    <a:ext uri="{FF2B5EF4-FFF2-40B4-BE49-F238E27FC236}">
                      <a16:creationId xmlns:a16="http://schemas.microsoft.com/office/drawing/2014/main" id="{5A34D808-4A80-4616-81FD-620C325458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9" name="Group 162">
                <a:extLst>
                  <a:ext uri="{FF2B5EF4-FFF2-40B4-BE49-F238E27FC236}">
                    <a16:creationId xmlns:a16="http://schemas.microsoft.com/office/drawing/2014/main" id="{9F46AC49-CCCC-4183-A4F0-5600E8E1D8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5" y="2590"/>
                <a:ext cx="545" cy="535"/>
                <a:chOff x="2985" y="2590"/>
                <a:chExt cx="545" cy="535"/>
              </a:xfrm>
            </p:grpSpPr>
            <p:sp>
              <p:nvSpPr>
                <p:cNvPr id="19520" name="Freeform 163">
                  <a:extLst>
                    <a:ext uri="{FF2B5EF4-FFF2-40B4-BE49-F238E27FC236}">
                      <a16:creationId xmlns:a16="http://schemas.microsoft.com/office/drawing/2014/main" id="{96CA3BAB-B205-47D0-B774-02F29F322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449 w 545"/>
                    <a:gd name="T11" fmla="*/ 535 h 5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  <a:lnTo>
                        <a:pt x="449" y="53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1" name="Freeform 164">
                  <a:extLst>
                    <a:ext uri="{FF2B5EF4-FFF2-40B4-BE49-F238E27FC236}">
                      <a16:creationId xmlns:a16="http://schemas.microsoft.com/office/drawing/2014/main" id="{A01E52CF-D22F-43EA-90BF-DB0C2951F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0" name="Group 165">
                <a:extLst>
                  <a:ext uri="{FF2B5EF4-FFF2-40B4-BE49-F238E27FC236}">
                    <a16:creationId xmlns:a16="http://schemas.microsoft.com/office/drawing/2014/main" id="{B5289A66-318B-4FC5-B3D3-4B2D82285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3" y="2734"/>
                <a:ext cx="180" cy="587"/>
                <a:chOff x="3253" y="2734"/>
                <a:chExt cx="180" cy="587"/>
              </a:xfrm>
            </p:grpSpPr>
            <p:sp>
              <p:nvSpPr>
                <p:cNvPr id="19518" name="Freeform 166">
                  <a:extLst>
                    <a:ext uri="{FF2B5EF4-FFF2-40B4-BE49-F238E27FC236}">
                      <a16:creationId xmlns:a16="http://schemas.microsoft.com/office/drawing/2014/main" id="{AB0E2462-A3A3-456C-82FF-DDBDAA9A2E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9" name="Freeform 167">
                  <a:extLst>
                    <a:ext uri="{FF2B5EF4-FFF2-40B4-BE49-F238E27FC236}">
                      <a16:creationId xmlns:a16="http://schemas.microsoft.com/office/drawing/2014/main" id="{8D4C6551-46B1-4F1F-9F59-0A73D8604A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1" name="Group 168">
                <a:extLst>
                  <a:ext uri="{FF2B5EF4-FFF2-40B4-BE49-F238E27FC236}">
                    <a16:creationId xmlns:a16="http://schemas.microsoft.com/office/drawing/2014/main" id="{AD7BB696-5E51-472F-A3D5-1B8957051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3205"/>
                <a:ext cx="391" cy="116"/>
                <a:chOff x="2803" y="3205"/>
                <a:chExt cx="391" cy="116"/>
              </a:xfrm>
            </p:grpSpPr>
            <p:sp>
              <p:nvSpPr>
                <p:cNvPr id="19516" name="Freeform 169">
                  <a:extLst>
                    <a:ext uri="{FF2B5EF4-FFF2-40B4-BE49-F238E27FC236}">
                      <a16:creationId xmlns:a16="http://schemas.microsoft.com/office/drawing/2014/main" id="{2C779A49-66AA-4AF7-9ADC-609809A68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w 391"/>
                    <a:gd name="T9" fmla="*/ 0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7" name="Freeform 170">
                  <a:extLst>
                    <a:ext uri="{FF2B5EF4-FFF2-40B4-BE49-F238E27FC236}">
                      <a16:creationId xmlns:a16="http://schemas.microsoft.com/office/drawing/2014/main" id="{482C850A-2A7A-41D2-A6E7-A6037DB754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2" name="Group 171">
                <a:extLst>
                  <a:ext uri="{FF2B5EF4-FFF2-40B4-BE49-F238E27FC236}">
                    <a16:creationId xmlns:a16="http://schemas.microsoft.com/office/drawing/2014/main" id="{B36271C6-7FA2-4875-A478-C4BAD6552F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94"/>
                <a:ext cx="561" cy="627"/>
                <a:chOff x="2692" y="2694"/>
                <a:chExt cx="561" cy="627"/>
              </a:xfrm>
            </p:grpSpPr>
            <p:sp>
              <p:nvSpPr>
                <p:cNvPr id="19514" name="Freeform 172">
                  <a:extLst>
                    <a:ext uri="{FF2B5EF4-FFF2-40B4-BE49-F238E27FC236}">
                      <a16:creationId xmlns:a16="http://schemas.microsoft.com/office/drawing/2014/main" id="{AD6624D9-8AB0-43F2-92A7-73CEFA80C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5" name="Freeform 173">
                  <a:extLst>
                    <a:ext uri="{FF2B5EF4-FFF2-40B4-BE49-F238E27FC236}">
                      <a16:creationId xmlns:a16="http://schemas.microsoft.com/office/drawing/2014/main" id="{42CF228B-2DB0-4EBA-8CB9-88C108CCAC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3" name="Group 174">
                <a:extLst>
                  <a:ext uri="{FF2B5EF4-FFF2-40B4-BE49-F238E27FC236}">
                    <a16:creationId xmlns:a16="http://schemas.microsoft.com/office/drawing/2014/main" id="{2D678C1F-D6CA-4700-8524-77C87B5456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5" y="2766"/>
                <a:ext cx="408" cy="457"/>
                <a:chOff x="2765" y="2766"/>
                <a:chExt cx="408" cy="457"/>
              </a:xfrm>
            </p:grpSpPr>
            <p:sp>
              <p:nvSpPr>
                <p:cNvPr id="19512" name="Freeform 175">
                  <a:extLst>
                    <a:ext uri="{FF2B5EF4-FFF2-40B4-BE49-F238E27FC236}">
                      <a16:creationId xmlns:a16="http://schemas.microsoft.com/office/drawing/2014/main" id="{38B17278-B5E7-46C3-8E39-CD058F1A1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3" name="Freeform 176">
                  <a:extLst>
                    <a:ext uri="{FF2B5EF4-FFF2-40B4-BE49-F238E27FC236}">
                      <a16:creationId xmlns:a16="http://schemas.microsoft.com/office/drawing/2014/main" id="{A6704D4B-8E6D-47E1-9D4D-C7473683E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4" name="Group 177">
                <a:extLst>
                  <a:ext uri="{FF2B5EF4-FFF2-40B4-BE49-F238E27FC236}">
                    <a16:creationId xmlns:a16="http://schemas.microsoft.com/office/drawing/2014/main" id="{A30C7EAB-23FC-4596-8A14-80505EB4A4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6" y="2795"/>
                <a:ext cx="361" cy="388"/>
                <a:chOff x="2796" y="2795"/>
                <a:chExt cx="361" cy="388"/>
              </a:xfrm>
            </p:grpSpPr>
            <p:sp>
              <p:nvSpPr>
                <p:cNvPr id="19510" name="Freeform 178">
                  <a:extLst>
                    <a:ext uri="{FF2B5EF4-FFF2-40B4-BE49-F238E27FC236}">
                      <a16:creationId xmlns:a16="http://schemas.microsoft.com/office/drawing/2014/main" id="{C3B70E02-7F6D-4C43-9199-2138A94AE4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1" name="Freeform 179">
                  <a:extLst>
                    <a:ext uri="{FF2B5EF4-FFF2-40B4-BE49-F238E27FC236}">
                      <a16:creationId xmlns:a16="http://schemas.microsoft.com/office/drawing/2014/main" id="{6DC23985-7854-48FD-A9F6-D4E353C48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</a:path>
                  </a:pathLst>
                </a:custGeom>
                <a:noFill/>
                <a:ln w="12700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05" name="Freeform 180">
                <a:extLst>
                  <a:ext uri="{FF2B5EF4-FFF2-40B4-BE49-F238E27FC236}">
                    <a16:creationId xmlns:a16="http://schemas.microsoft.com/office/drawing/2014/main" id="{DD8CC8B2-87FF-49E0-BA7B-32660FF5C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3224"/>
                <a:ext cx="818" cy="182"/>
              </a:xfrm>
              <a:custGeom>
                <a:avLst/>
                <a:gdLst>
                  <a:gd name="T0" fmla="*/ 0 w 818"/>
                  <a:gd name="T1" fmla="*/ 44 h 182"/>
                  <a:gd name="T2" fmla="*/ 515 w 818"/>
                  <a:gd name="T3" fmla="*/ 182 h 182"/>
                  <a:gd name="T4" fmla="*/ 818 w 818"/>
                  <a:gd name="T5" fmla="*/ 0 h 1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8" h="182">
                    <a:moveTo>
                      <a:pt x="0" y="44"/>
                    </a:moveTo>
                    <a:lnTo>
                      <a:pt x="515" y="182"/>
                    </a:lnTo>
                    <a:lnTo>
                      <a:pt x="818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6" name="Rectangle 181">
                <a:extLst>
                  <a:ext uri="{FF2B5EF4-FFF2-40B4-BE49-F238E27FC236}">
                    <a16:creationId xmlns:a16="http://schemas.microsoft.com/office/drawing/2014/main" id="{8504E2A5-79E4-4ABF-B34B-6237DB0BF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859"/>
                <a:ext cx="2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507" name="Group 182">
                <a:extLst>
                  <a:ext uri="{FF2B5EF4-FFF2-40B4-BE49-F238E27FC236}">
                    <a16:creationId xmlns:a16="http://schemas.microsoft.com/office/drawing/2014/main" id="{1D647933-3DFE-4D7B-9667-C5B3626D07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14"/>
                <a:ext cx="740" cy="214"/>
                <a:chOff x="2692" y="2614"/>
                <a:chExt cx="740" cy="214"/>
              </a:xfrm>
            </p:grpSpPr>
            <p:sp>
              <p:nvSpPr>
                <p:cNvPr id="19508" name="Freeform 183">
                  <a:extLst>
                    <a:ext uri="{FF2B5EF4-FFF2-40B4-BE49-F238E27FC236}">
                      <a16:creationId xmlns:a16="http://schemas.microsoft.com/office/drawing/2014/main" id="{101FC74D-979B-4A55-B294-441371756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9" name="Freeform 184">
                  <a:extLst>
                    <a:ext uri="{FF2B5EF4-FFF2-40B4-BE49-F238E27FC236}">
                      <a16:creationId xmlns:a16="http://schemas.microsoft.com/office/drawing/2014/main" id="{53792019-1F3E-47B7-8293-753995A7D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75" name="Group 185">
              <a:extLst>
                <a:ext uri="{FF2B5EF4-FFF2-40B4-BE49-F238E27FC236}">
                  <a16:creationId xmlns:a16="http://schemas.microsoft.com/office/drawing/2014/main" id="{0A0D9011-A59D-4D4E-A67E-728BBE15F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" y="2725"/>
              <a:ext cx="708" cy="914"/>
              <a:chOff x="363" y="1292"/>
              <a:chExt cx="1268" cy="1633"/>
            </a:xfrm>
          </p:grpSpPr>
          <p:grpSp>
            <p:nvGrpSpPr>
              <p:cNvPr id="19476" name="Group 186">
                <a:extLst>
                  <a:ext uri="{FF2B5EF4-FFF2-40B4-BE49-F238E27FC236}">
                    <a16:creationId xmlns:a16="http://schemas.microsoft.com/office/drawing/2014/main" id="{B4846F97-7706-4170-BC44-6E90313FC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3" y="1554"/>
                <a:ext cx="384" cy="404"/>
                <a:chOff x="883" y="1554"/>
                <a:chExt cx="384" cy="404"/>
              </a:xfrm>
            </p:grpSpPr>
            <p:sp>
              <p:nvSpPr>
                <p:cNvPr id="19496" name="Freeform 187">
                  <a:extLst>
                    <a:ext uri="{FF2B5EF4-FFF2-40B4-BE49-F238E27FC236}">
                      <a16:creationId xmlns:a16="http://schemas.microsoft.com/office/drawing/2014/main" id="{EDEAF3A7-BBF9-41A8-996F-A5DE9F0BA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7" name="Freeform 188">
                  <a:extLst>
                    <a:ext uri="{FF2B5EF4-FFF2-40B4-BE49-F238E27FC236}">
                      <a16:creationId xmlns:a16="http://schemas.microsoft.com/office/drawing/2014/main" id="{A3E4C3A2-7CE2-435C-A672-443CCDDC8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7" name="Group 189">
                <a:extLst>
                  <a:ext uri="{FF2B5EF4-FFF2-40B4-BE49-F238E27FC236}">
                    <a16:creationId xmlns:a16="http://schemas.microsoft.com/office/drawing/2014/main" id="{17AAF122-427A-4322-80A8-E15236550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" y="1292"/>
                <a:ext cx="528" cy="490"/>
                <a:chOff x="757" y="1292"/>
                <a:chExt cx="528" cy="490"/>
              </a:xfrm>
            </p:grpSpPr>
            <p:sp>
              <p:nvSpPr>
                <p:cNvPr id="19494" name="Freeform 190">
                  <a:extLst>
                    <a:ext uri="{FF2B5EF4-FFF2-40B4-BE49-F238E27FC236}">
                      <a16:creationId xmlns:a16="http://schemas.microsoft.com/office/drawing/2014/main" id="{15AD8012-428B-4D8C-B3A4-9F195E19A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5" name="Freeform 191">
                  <a:extLst>
                    <a:ext uri="{FF2B5EF4-FFF2-40B4-BE49-F238E27FC236}">
                      <a16:creationId xmlns:a16="http://schemas.microsoft.com/office/drawing/2014/main" id="{51BA027A-6189-4873-9BE6-B3D03EA1F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8" name="Group 192">
                <a:extLst>
                  <a:ext uri="{FF2B5EF4-FFF2-40B4-BE49-F238E27FC236}">
                    <a16:creationId xmlns:a16="http://schemas.microsoft.com/office/drawing/2014/main" id="{7737C0BF-2D1C-4389-B482-10AAE08ADA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1633"/>
                <a:ext cx="40" cy="14"/>
                <a:chOff x="1166" y="1633"/>
                <a:chExt cx="40" cy="14"/>
              </a:xfrm>
            </p:grpSpPr>
            <p:sp>
              <p:nvSpPr>
                <p:cNvPr id="19492" name="Freeform 193">
                  <a:extLst>
                    <a:ext uri="{FF2B5EF4-FFF2-40B4-BE49-F238E27FC236}">
                      <a16:creationId xmlns:a16="http://schemas.microsoft.com/office/drawing/2014/main" id="{D1FD18C1-C37D-448F-B3FC-513927629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3" name="Freeform 194">
                  <a:extLst>
                    <a:ext uri="{FF2B5EF4-FFF2-40B4-BE49-F238E27FC236}">
                      <a16:creationId xmlns:a16="http://schemas.microsoft.com/office/drawing/2014/main" id="{0F0A95A3-DD57-40E7-B6C1-F12EA9A5F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9" name="Group 195">
                <a:extLst>
                  <a:ext uri="{FF2B5EF4-FFF2-40B4-BE49-F238E27FC236}">
                    <a16:creationId xmlns:a16="http://schemas.microsoft.com/office/drawing/2014/main" id="{7F82D063-A36B-441C-A249-62C29074B2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2688"/>
                <a:ext cx="555" cy="189"/>
                <a:chOff x="1076" y="2688"/>
                <a:chExt cx="555" cy="189"/>
              </a:xfrm>
            </p:grpSpPr>
            <p:sp>
              <p:nvSpPr>
                <p:cNvPr id="19490" name="Freeform 196">
                  <a:extLst>
                    <a:ext uri="{FF2B5EF4-FFF2-40B4-BE49-F238E27FC236}">
                      <a16:creationId xmlns:a16="http://schemas.microsoft.com/office/drawing/2014/main" id="{05DF03A4-17A8-4E86-ADF2-691FF2655B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1" name="Freeform 197">
                  <a:extLst>
                    <a:ext uri="{FF2B5EF4-FFF2-40B4-BE49-F238E27FC236}">
                      <a16:creationId xmlns:a16="http://schemas.microsoft.com/office/drawing/2014/main" id="{5B369903-5589-4F76-88DD-F5F1E7A59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0" name="Group 198">
                <a:extLst>
                  <a:ext uri="{FF2B5EF4-FFF2-40B4-BE49-F238E27FC236}">
                    <a16:creationId xmlns:a16="http://schemas.microsoft.com/office/drawing/2014/main" id="{378E8392-D9B5-4143-BEC2-425492D664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" y="1779"/>
                <a:ext cx="702" cy="1146"/>
                <a:chOff x="504" y="1779"/>
                <a:chExt cx="702" cy="1146"/>
              </a:xfrm>
            </p:grpSpPr>
            <p:grpSp>
              <p:nvGrpSpPr>
                <p:cNvPr id="19484" name="Group 199">
                  <a:extLst>
                    <a:ext uri="{FF2B5EF4-FFF2-40B4-BE49-F238E27FC236}">
                      <a16:creationId xmlns:a16="http://schemas.microsoft.com/office/drawing/2014/main" id="{7D385FE4-0070-449C-A837-F83A81C060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696" cy="1135"/>
                  <a:chOff x="504" y="1779"/>
                  <a:chExt cx="696" cy="1135"/>
                </a:xfrm>
              </p:grpSpPr>
              <p:sp>
                <p:nvSpPr>
                  <p:cNvPr id="19488" name="Freeform 200">
                    <a:extLst>
                      <a:ext uri="{FF2B5EF4-FFF2-40B4-BE49-F238E27FC236}">
                        <a16:creationId xmlns:a16="http://schemas.microsoft.com/office/drawing/2014/main" id="{B9DE39F8-F5DD-4208-99EE-01BB55E31B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89" name="Freeform 201">
                    <a:extLst>
                      <a:ext uri="{FF2B5EF4-FFF2-40B4-BE49-F238E27FC236}">
                        <a16:creationId xmlns:a16="http://schemas.microsoft.com/office/drawing/2014/main" id="{C8901358-A48E-4B0B-952C-90F8B36477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5" name="Group 202">
                  <a:extLst>
                    <a:ext uri="{FF2B5EF4-FFF2-40B4-BE49-F238E27FC236}">
                      <a16:creationId xmlns:a16="http://schemas.microsoft.com/office/drawing/2014/main" id="{E0B91A61-9485-4B2D-9F58-CF38007C41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702" cy="1146"/>
                  <a:chOff x="504" y="1779"/>
                  <a:chExt cx="702" cy="1146"/>
                </a:xfrm>
              </p:grpSpPr>
              <p:sp>
                <p:nvSpPr>
                  <p:cNvPr id="19486" name="Freeform 203">
                    <a:extLst>
                      <a:ext uri="{FF2B5EF4-FFF2-40B4-BE49-F238E27FC236}">
                        <a16:creationId xmlns:a16="http://schemas.microsoft.com/office/drawing/2014/main" id="{AA6824D1-0B9C-420C-95E3-02E375FCFF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87" name="Freeform 204">
                    <a:extLst>
                      <a:ext uri="{FF2B5EF4-FFF2-40B4-BE49-F238E27FC236}">
                        <a16:creationId xmlns:a16="http://schemas.microsoft.com/office/drawing/2014/main" id="{D7DD9B14-3C16-4C1F-BD03-F5286D4E1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481" name="Group 205">
                <a:extLst>
                  <a:ext uri="{FF2B5EF4-FFF2-40B4-BE49-F238E27FC236}">
                    <a16:creationId xmlns:a16="http://schemas.microsoft.com/office/drawing/2014/main" id="{7BE1462F-E763-4546-82CE-6D39E5326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" y="1757"/>
                <a:ext cx="705" cy="1157"/>
                <a:chOff x="363" y="1757"/>
                <a:chExt cx="705" cy="1157"/>
              </a:xfrm>
            </p:grpSpPr>
            <p:sp>
              <p:nvSpPr>
                <p:cNvPr id="19482" name="Freeform 206">
                  <a:extLst>
                    <a:ext uri="{FF2B5EF4-FFF2-40B4-BE49-F238E27FC236}">
                      <a16:creationId xmlns:a16="http://schemas.microsoft.com/office/drawing/2014/main" id="{DB737165-DFB1-4913-80E6-A4E617B40F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3" name="Freeform 207">
                  <a:extLst>
                    <a:ext uri="{FF2B5EF4-FFF2-40B4-BE49-F238E27FC236}">
                      <a16:creationId xmlns:a16="http://schemas.microsoft.com/office/drawing/2014/main" id="{4A5B06E1-F65D-4D1C-85B6-E37BE0FA1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468" name="Text Box 208">
            <a:extLst>
              <a:ext uri="{FF2B5EF4-FFF2-40B4-BE49-F238E27FC236}">
                <a16:creationId xmlns:a16="http://schemas.microsoft.com/office/drawing/2014/main" id="{894544BC-45D4-4CFD-ADB0-0E7B1419C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37584"/>
            <a:ext cx="2978701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 dirty="0">
                <a:latin typeface="Arial Narrow" panose="020B0606020202030204" pitchFamily="34" charset="0"/>
              </a:rPr>
              <a:t>2</a:t>
            </a:r>
            <a:r>
              <a:rPr lang="en-US" altLang="it-IT" sz="1600" b="1" baseline="30000" dirty="0">
                <a:latin typeface="Arial Narrow" panose="020B0606020202030204" pitchFamily="34" charset="0"/>
              </a:rPr>
              <a:t>nd</a:t>
            </a:r>
            <a:r>
              <a:rPr lang="en-US" altLang="it-IT" sz="1600" b="1" dirty="0">
                <a:latin typeface="Arial Narrow" panose="020B0606020202030204" pitchFamily="34" charset="0"/>
              </a:rPr>
              <a:t> user accessing THE SAME data</a:t>
            </a:r>
          </a:p>
        </p:txBody>
      </p:sp>
      <p:sp>
        <p:nvSpPr>
          <p:cNvPr id="19469" name="Text Box 209">
            <a:extLst>
              <a:ext uri="{FF2B5EF4-FFF2-40B4-BE49-F238E27FC236}">
                <a16:creationId xmlns:a16="http://schemas.microsoft.com/office/drawing/2014/main" id="{64158BBC-D0F5-49DC-ABA1-BD657D130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397250"/>
            <a:ext cx="1002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3600" b="1" dirty="0">
                <a:latin typeface="Arial Narrow" panose="020B0606020202030204" pitchFamily="34" charset="0"/>
              </a:rPr>
              <a:t>AND</a:t>
            </a:r>
            <a:endParaRPr lang="en-US" altLang="it-IT" dirty="0"/>
          </a:p>
        </p:txBody>
      </p:sp>
      <p:sp>
        <p:nvSpPr>
          <p:cNvPr id="19470" name="AutoShape 210">
            <a:extLst>
              <a:ext uri="{FF2B5EF4-FFF2-40B4-BE49-F238E27FC236}">
                <a16:creationId xmlns:a16="http://schemas.microsoft.com/office/drawing/2014/main" id="{4CECA5BB-DB88-42B0-9BBB-B26A9E24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955" y="278102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DDDEE-278A-4BDF-B4AB-84259C7E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579" y="2796841"/>
            <a:ext cx="1190791" cy="3191320"/>
          </a:xfrm>
          <a:prstGeom prst="rect">
            <a:avLst/>
          </a:prstGeom>
        </p:spPr>
      </p:pic>
      <p:sp>
        <p:nvSpPr>
          <p:cNvPr id="213" name="Text Box 79">
            <a:extLst>
              <a:ext uri="{FF2B5EF4-FFF2-40B4-BE49-F238E27FC236}">
                <a16:creationId xmlns:a16="http://schemas.microsoft.com/office/drawing/2014/main" id="{C1619316-7E7F-4801-8EBC-EAC8D8A3E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047" y="1597739"/>
            <a:ext cx="1289166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 dirty="0">
                <a:latin typeface="Arial Narrow" panose="020B0606020202030204" pitchFamily="34" charset="0"/>
              </a:rPr>
              <a:t>DATA</a:t>
            </a:r>
          </a:p>
          <a:p>
            <a:pPr algn="ctr"/>
            <a:r>
              <a:rPr lang="en-US" altLang="it-IT" sz="1600" b="1" dirty="0">
                <a:latin typeface="Arial Narrow" panose="020B0606020202030204" pitchFamily="34" charset="0"/>
              </a:rPr>
              <a:t>(tables, indexes, statistics,…)</a:t>
            </a:r>
          </a:p>
        </p:txBody>
      </p:sp>
    </p:spTree>
    <p:extLst>
      <p:ext uri="{BB962C8B-B14F-4D97-AF65-F5344CB8AC3E}">
        <p14:creationId xmlns:p14="http://schemas.microsoft.com/office/powerpoint/2010/main" val="28523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A0781C4-7AC9-4C2C-A38E-43174227C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Server concurrency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44DAE219-279F-4DD8-9C15-7BEF5CEE1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340768"/>
            <a:ext cx="7497000" cy="4187832"/>
          </a:xfrm>
        </p:spPr>
        <p:txBody>
          <a:bodyPr/>
          <a:lstStyle/>
          <a:p>
            <a:pPr marL="76200" indent="0">
              <a:lnSpc>
                <a:spcPct val="80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SQL Server manages concurrency with LOCKS, 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that act as a traffic light in regulating the access to data.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EF5578-3A47-4607-AECB-36D7E506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45234"/>
            <a:ext cx="4719018" cy="42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90DC2CE-2F66-402F-9A09-0C2393E89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When Concurrency occurs?</a:t>
            </a:r>
          </a:p>
        </p:txBody>
      </p:sp>
      <p:sp>
        <p:nvSpPr>
          <p:cNvPr id="19665" name="Rectangle 4">
            <a:extLst>
              <a:ext uri="{FF2B5EF4-FFF2-40B4-BE49-F238E27FC236}">
                <a16:creationId xmlns:a16="http://schemas.microsoft.com/office/drawing/2014/main" id="{058F8F29-0CE8-4066-A642-33F0718A3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746" y="923925"/>
            <a:ext cx="1849438" cy="480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it-IT" sz="1800" b="1" dirty="0">
              <a:latin typeface="Arial Narrow" panose="020B0606020202030204" pitchFamily="34" charset="0"/>
            </a:endParaRPr>
          </a:p>
        </p:txBody>
      </p:sp>
      <p:grpSp>
        <p:nvGrpSpPr>
          <p:cNvPr id="19460" name="Group 6">
            <a:extLst>
              <a:ext uri="{FF2B5EF4-FFF2-40B4-BE49-F238E27FC236}">
                <a16:creationId xmlns:a16="http://schemas.microsoft.com/office/drawing/2014/main" id="{F199A221-875A-4A76-8322-D7A8098193C2}"/>
              </a:ext>
            </a:extLst>
          </p:cNvPr>
          <p:cNvGrpSpPr>
            <a:grpSpLocks/>
          </p:cNvGrpSpPr>
          <p:nvPr/>
        </p:nvGrpSpPr>
        <p:grpSpPr bwMode="auto">
          <a:xfrm>
            <a:off x="4637020" y="2456930"/>
            <a:ext cx="1468438" cy="1682750"/>
            <a:chOff x="3587" y="1680"/>
            <a:chExt cx="925" cy="1060"/>
          </a:xfrm>
        </p:grpSpPr>
        <p:grpSp>
          <p:nvGrpSpPr>
            <p:cNvPr id="19627" name="Group 7">
              <a:extLst>
                <a:ext uri="{FF2B5EF4-FFF2-40B4-BE49-F238E27FC236}">
                  <a16:creationId xmlns:a16="http://schemas.microsoft.com/office/drawing/2014/main" id="{455AFF31-9E9A-4D60-A412-D68B6AE53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" y="1680"/>
              <a:ext cx="693" cy="1060"/>
              <a:chOff x="2040" y="1258"/>
              <a:chExt cx="729" cy="1116"/>
            </a:xfrm>
          </p:grpSpPr>
          <p:grpSp>
            <p:nvGrpSpPr>
              <p:cNvPr id="19634" name="Group 8">
                <a:extLst>
                  <a:ext uri="{FF2B5EF4-FFF2-40B4-BE49-F238E27FC236}">
                    <a16:creationId xmlns:a16="http://schemas.microsoft.com/office/drawing/2014/main" id="{DCC3E5EB-DA26-4E43-B097-6B74BDD007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1258"/>
                <a:ext cx="590" cy="920"/>
                <a:chOff x="2378" y="694"/>
                <a:chExt cx="802" cy="1252"/>
              </a:xfrm>
            </p:grpSpPr>
            <p:grpSp>
              <p:nvGrpSpPr>
                <p:cNvPr id="19636" name="Group 9">
                  <a:extLst>
                    <a:ext uri="{FF2B5EF4-FFF2-40B4-BE49-F238E27FC236}">
                      <a16:creationId xmlns:a16="http://schemas.microsoft.com/office/drawing/2014/main" id="{1534F7E8-0C82-4D5A-BC2B-52DEFE1401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4" y="771"/>
                  <a:ext cx="446" cy="1175"/>
                  <a:chOff x="2734" y="771"/>
                  <a:chExt cx="446" cy="1175"/>
                </a:xfrm>
              </p:grpSpPr>
              <p:sp>
                <p:nvSpPr>
                  <p:cNvPr id="19663" name="Freeform 10">
                    <a:extLst>
                      <a:ext uri="{FF2B5EF4-FFF2-40B4-BE49-F238E27FC236}">
                        <a16:creationId xmlns:a16="http://schemas.microsoft.com/office/drawing/2014/main" id="{DA0AFA93-B90B-43D5-907B-B498FA585B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771"/>
                    <a:ext cx="446" cy="1175"/>
                  </a:xfrm>
                  <a:custGeom>
                    <a:avLst/>
                    <a:gdLst>
                      <a:gd name="T0" fmla="*/ 0 w 446"/>
                      <a:gd name="T1" fmla="*/ 196 h 1175"/>
                      <a:gd name="T2" fmla="*/ 0 w 446"/>
                      <a:gd name="T3" fmla="*/ 1175 h 1175"/>
                      <a:gd name="T4" fmla="*/ 446 w 446"/>
                      <a:gd name="T5" fmla="*/ 897 h 1175"/>
                      <a:gd name="T6" fmla="*/ 446 w 446"/>
                      <a:gd name="T7" fmla="*/ 0 h 1175"/>
                      <a:gd name="T8" fmla="*/ 0 w 446"/>
                      <a:gd name="T9" fmla="*/ 196 h 1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6" h="1175">
                        <a:moveTo>
                          <a:pt x="0" y="196"/>
                        </a:moveTo>
                        <a:lnTo>
                          <a:pt x="0" y="1175"/>
                        </a:lnTo>
                        <a:lnTo>
                          <a:pt x="446" y="897"/>
                        </a:lnTo>
                        <a:lnTo>
                          <a:pt x="446" y="0"/>
                        </a:lnTo>
                        <a:lnTo>
                          <a:pt x="0" y="19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Freeform 11">
                    <a:extLst>
                      <a:ext uri="{FF2B5EF4-FFF2-40B4-BE49-F238E27FC236}">
                        <a16:creationId xmlns:a16="http://schemas.microsoft.com/office/drawing/2014/main" id="{42C8B5E8-3FBD-4B36-AE0B-461F4726B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771"/>
                    <a:ext cx="446" cy="1175"/>
                  </a:xfrm>
                  <a:custGeom>
                    <a:avLst/>
                    <a:gdLst>
                      <a:gd name="T0" fmla="*/ 0 w 446"/>
                      <a:gd name="T1" fmla="*/ 196 h 1175"/>
                      <a:gd name="T2" fmla="*/ 0 w 446"/>
                      <a:gd name="T3" fmla="*/ 1175 h 1175"/>
                      <a:gd name="T4" fmla="*/ 446 w 446"/>
                      <a:gd name="T5" fmla="*/ 897 h 1175"/>
                      <a:gd name="T6" fmla="*/ 446 w 446"/>
                      <a:gd name="T7" fmla="*/ 0 h 1175"/>
                      <a:gd name="T8" fmla="*/ 0 w 446"/>
                      <a:gd name="T9" fmla="*/ 196 h 1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6" h="1175">
                        <a:moveTo>
                          <a:pt x="0" y="196"/>
                        </a:moveTo>
                        <a:lnTo>
                          <a:pt x="0" y="1175"/>
                        </a:lnTo>
                        <a:lnTo>
                          <a:pt x="446" y="897"/>
                        </a:lnTo>
                        <a:lnTo>
                          <a:pt x="446" y="0"/>
                        </a:lnTo>
                        <a:lnTo>
                          <a:pt x="0" y="19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37" name="Group 12">
                  <a:extLst>
                    <a:ext uri="{FF2B5EF4-FFF2-40B4-BE49-F238E27FC236}">
                      <a16:creationId xmlns:a16="http://schemas.microsoft.com/office/drawing/2014/main" id="{FEE9B243-371F-48ED-ABFE-8C45F6FC11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3" y="884"/>
                  <a:ext cx="351" cy="1062"/>
                  <a:chOff x="2383" y="884"/>
                  <a:chExt cx="351" cy="1062"/>
                </a:xfrm>
              </p:grpSpPr>
              <p:sp>
                <p:nvSpPr>
                  <p:cNvPr id="19661" name="Freeform 13">
                    <a:extLst>
                      <a:ext uri="{FF2B5EF4-FFF2-40B4-BE49-F238E27FC236}">
                        <a16:creationId xmlns:a16="http://schemas.microsoft.com/office/drawing/2014/main" id="{279C773B-35C9-4AFB-BA73-DDD0C99747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3" y="884"/>
                    <a:ext cx="351" cy="1062"/>
                  </a:xfrm>
                  <a:custGeom>
                    <a:avLst/>
                    <a:gdLst>
                      <a:gd name="T0" fmla="*/ 351 w 351"/>
                      <a:gd name="T1" fmla="*/ 84 h 1062"/>
                      <a:gd name="T2" fmla="*/ 351 w 351"/>
                      <a:gd name="T3" fmla="*/ 1062 h 1062"/>
                      <a:gd name="T4" fmla="*/ 1 w 351"/>
                      <a:gd name="T5" fmla="*/ 964 h 1062"/>
                      <a:gd name="T6" fmla="*/ 0 w 351"/>
                      <a:gd name="T7" fmla="*/ 0 h 1062"/>
                      <a:gd name="T8" fmla="*/ 351 w 351"/>
                      <a:gd name="T9" fmla="*/ 84 h 10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1" h="1062">
                        <a:moveTo>
                          <a:pt x="351" y="84"/>
                        </a:moveTo>
                        <a:lnTo>
                          <a:pt x="351" y="1062"/>
                        </a:lnTo>
                        <a:lnTo>
                          <a:pt x="1" y="964"/>
                        </a:lnTo>
                        <a:lnTo>
                          <a:pt x="0" y="0"/>
                        </a:lnTo>
                        <a:lnTo>
                          <a:pt x="351" y="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Freeform 14">
                    <a:extLst>
                      <a:ext uri="{FF2B5EF4-FFF2-40B4-BE49-F238E27FC236}">
                        <a16:creationId xmlns:a16="http://schemas.microsoft.com/office/drawing/2014/main" id="{F1AAC114-996D-48E2-9A53-A586F3B112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3" y="884"/>
                    <a:ext cx="351" cy="1062"/>
                  </a:xfrm>
                  <a:custGeom>
                    <a:avLst/>
                    <a:gdLst>
                      <a:gd name="T0" fmla="*/ 351 w 351"/>
                      <a:gd name="T1" fmla="*/ 84 h 1062"/>
                      <a:gd name="T2" fmla="*/ 351 w 351"/>
                      <a:gd name="T3" fmla="*/ 1062 h 1062"/>
                      <a:gd name="T4" fmla="*/ 1 w 351"/>
                      <a:gd name="T5" fmla="*/ 964 h 1062"/>
                      <a:gd name="T6" fmla="*/ 0 w 351"/>
                      <a:gd name="T7" fmla="*/ 0 h 1062"/>
                      <a:gd name="T8" fmla="*/ 351 w 351"/>
                      <a:gd name="T9" fmla="*/ 84 h 10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1" h="1062">
                        <a:moveTo>
                          <a:pt x="351" y="84"/>
                        </a:moveTo>
                        <a:lnTo>
                          <a:pt x="351" y="1062"/>
                        </a:lnTo>
                        <a:lnTo>
                          <a:pt x="1" y="964"/>
                        </a:lnTo>
                        <a:lnTo>
                          <a:pt x="0" y="0"/>
                        </a:lnTo>
                        <a:lnTo>
                          <a:pt x="351" y="84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38" name="Group 15">
                  <a:extLst>
                    <a:ext uri="{FF2B5EF4-FFF2-40B4-BE49-F238E27FC236}">
                      <a16:creationId xmlns:a16="http://schemas.microsoft.com/office/drawing/2014/main" id="{10EE8B64-DAD2-4DB9-8D5B-B0A9305241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5" y="950"/>
                  <a:ext cx="253" cy="942"/>
                  <a:chOff x="2425" y="950"/>
                  <a:chExt cx="253" cy="942"/>
                </a:xfrm>
              </p:grpSpPr>
              <p:sp>
                <p:nvSpPr>
                  <p:cNvPr id="19659" name="Freeform 16">
                    <a:extLst>
                      <a:ext uri="{FF2B5EF4-FFF2-40B4-BE49-F238E27FC236}">
                        <a16:creationId xmlns:a16="http://schemas.microsoft.com/office/drawing/2014/main" id="{18DCD0B7-5EC7-4CE9-BC81-D444FC7A5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950"/>
                    <a:ext cx="253" cy="942"/>
                  </a:xfrm>
                  <a:custGeom>
                    <a:avLst/>
                    <a:gdLst>
                      <a:gd name="T0" fmla="*/ 0 w 253"/>
                      <a:gd name="T1" fmla="*/ 9 h 942"/>
                      <a:gd name="T2" fmla="*/ 0 w 253"/>
                      <a:gd name="T3" fmla="*/ 871 h 942"/>
                      <a:gd name="T4" fmla="*/ 253 w 253"/>
                      <a:gd name="T5" fmla="*/ 942 h 942"/>
                      <a:gd name="T6" fmla="*/ 252 w 253"/>
                      <a:gd name="T7" fmla="*/ 64 h 942"/>
                      <a:gd name="T8" fmla="*/ 0 w 253"/>
                      <a:gd name="T9" fmla="*/ 0 h 942"/>
                      <a:gd name="T10" fmla="*/ 0 w 253"/>
                      <a:gd name="T11" fmla="*/ 9 h 94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53" h="942">
                        <a:moveTo>
                          <a:pt x="0" y="9"/>
                        </a:moveTo>
                        <a:lnTo>
                          <a:pt x="0" y="871"/>
                        </a:lnTo>
                        <a:lnTo>
                          <a:pt x="253" y="942"/>
                        </a:lnTo>
                        <a:lnTo>
                          <a:pt x="252" y="64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0" name="Freeform 17">
                    <a:extLst>
                      <a:ext uri="{FF2B5EF4-FFF2-40B4-BE49-F238E27FC236}">
                        <a16:creationId xmlns:a16="http://schemas.microsoft.com/office/drawing/2014/main" id="{C061B2F3-0263-4DD3-A82E-D4B208FAD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950"/>
                    <a:ext cx="253" cy="942"/>
                  </a:xfrm>
                  <a:custGeom>
                    <a:avLst/>
                    <a:gdLst>
                      <a:gd name="T0" fmla="*/ 0 w 253"/>
                      <a:gd name="T1" fmla="*/ 9 h 942"/>
                      <a:gd name="T2" fmla="*/ 0 w 253"/>
                      <a:gd name="T3" fmla="*/ 871 h 942"/>
                      <a:gd name="T4" fmla="*/ 253 w 253"/>
                      <a:gd name="T5" fmla="*/ 942 h 942"/>
                      <a:gd name="T6" fmla="*/ 252 w 253"/>
                      <a:gd name="T7" fmla="*/ 64 h 942"/>
                      <a:gd name="T8" fmla="*/ 0 w 253"/>
                      <a:gd name="T9" fmla="*/ 0 h 9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942">
                        <a:moveTo>
                          <a:pt x="0" y="9"/>
                        </a:moveTo>
                        <a:lnTo>
                          <a:pt x="0" y="871"/>
                        </a:lnTo>
                        <a:lnTo>
                          <a:pt x="253" y="942"/>
                        </a:lnTo>
                        <a:lnTo>
                          <a:pt x="252" y="6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39" name="Line 18">
                  <a:extLst>
                    <a:ext uri="{FF2B5EF4-FFF2-40B4-BE49-F238E27FC236}">
                      <a16:creationId xmlns:a16="http://schemas.microsoft.com/office/drawing/2014/main" id="{02003D53-C0EA-4814-95A2-670600512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779"/>
                  <a:ext cx="243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40" name="Group 19">
                  <a:extLst>
                    <a:ext uri="{FF2B5EF4-FFF2-40B4-BE49-F238E27FC236}">
                      <a16:creationId xmlns:a16="http://schemas.microsoft.com/office/drawing/2014/main" id="{17237B7A-7242-4F6A-B25A-C0CA6C14E8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5" y="1075"/>
                  <a:ext cx="253" cy="354"/>
                  <a:chOff x="2425" y="1075"/>
                  <a:chExt cx="253" cy="354"/>
                </a:xfrm>
              </p:grpSpPr>
              <p:sp>
                <p:nvSpPr>
                  <p:cNvPr id="19657" name="Freeform 20">
                    <a:extLst>
                      <a:ext uri="{FF2B5EF4-FFF2-40B4-BE49-F238E27FC236}">
                        <a16:creationId xmlns:a16="http://schemas.microsoft.com/office/drawing/2014/main" id="{84F4B270-70F9-4015-B34C-3D62D24DE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1075"/>
                    <a:ext cx="253" cy="354"/>
                  </a:xfrm>
                  <a:custGeom>
                    <a:avLst/>
                    <a:gdLst>
                      <a:gd name="T0" fmla="*/ 1 w 253"/>
                      <a:gd name="T1" fmla="*/ 0 h 354"/>
                      <a:gd name="T2" fmla="*/ 253 w 253"/>
                      <a:gd name="T3" fmla="*/ 62 h 354"/>
                      <a:gd name="T4" fmla="*/ 253 w 253"/>
                      <a:gd name="T5" fmla="*/ 354 h 354"/>
                      <a:gd name="T6" fmla="*/ 0 w 253"/>
                      <a:gd name="T7" fmla="*/ 287 h 354"/>
                      <a:gd name="T8" fmla="*/ 1 w 253"/>
                      <a:gd name="T9" fmla="*/ 0 h 3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354">
                        <a:moveTo>
                          <a:pt x="1" y="0"/>
                        </a:moveTo>
                        <a:lnTo>
                          <a:pt x="253" y="62"/>
                        </a:lnTo>
                        <a:lnTo>
                          <a:pt x="253" y="354"/>
                        </a:lnTo>
                        <a:lnTo>
                          <a:pt x="0" y="28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8" name="Freeform 21">
                    <a:extLst>
                      <a:ext uri="{FF2B5EF4-FFF2-40B4-BE49-F238E27FC236}">
                        <a16:creationId xmlns:a16="http://schemas.microsoft.com/office/drawing/2014/main" id="{F5B53C19-A719-4BAA-A4BF-B01ABE4A9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1075"/>
                    <a:ext cx="253" cy="354"/>
                  </a:xfrm>
                  <a:custGeom>
                    <a:avLst/>
                    <a:gdLst>
                      <a:gd name="T0" fmla="*/ 1 w 253"/>
                      <a:gd name="T1" fmla="*/ 0 h 354"/>
                      <a:gd name="T2" fmla="*/ 253 w 253"/>
                      <a:gd name="T3" fmla="*/ 62 h 354"/>
                      <a:gd name="T4" fmla="*/ 253 w 253"/>
                      <a:gd name="T5" fmla="*/ 354 h 354"/>
                      <a:gd name="T6" fmla="*/ 0 w 253"/>
                      <a:gd name="T7" fmla="*/ 287 h 354"/>
                      <a:gd name="T8" fmla="*/ 1 w 253"/>
                      <a:gd name="T9" fmla="*/ 0 h 3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354">
                        <a:moveTo>
                          <a:pt x="1" y="0"/>
                        </a:moveTo>
                        <a:lnTo>
                          <a:pt x="253" y="62"/>
                        </a:lnTo>
                        <a:lnTo>
                          <a:pt x="253" y="354"/>
                        </a:lnTo>
                        <a:lnTo>
                          <a:pt x="0" y="287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41" name="Line 22">
                  <a:extLst>
                    <a:ext uri="{FF2B5EF4-FFF2-40B4-BE49-F238E27FC236}">
                      <a16:creationId xmlns:a16="http://schemas.microsoft.com/office/drawing/2014/main" id="{CDB21576-B58B-463C-9C20-20C1D3F78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1177"/>
                  <a:ext cx="242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2" name="Line 23">
                  <a:extLst>
                    <a:ext uri="{FF2B5EF4-FFF2-40B4-BE49-F238E27FC236}">
                      <a16:creationId xmlns:a16="http://schemas.microsoft.com/office/drawing/2014/main" id="{781BD72A-957B-4CB0-9195-FC3FD67C58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1275"/>
                  <a:ext cx="242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3" name="Line 24">
                  <a:extLst>
                    <a:ext uri="{FF2B5EF4-FFF2-40B4-BE49-F238E27FC236}">
                      <a16:creationId xmlns:a16="http://schemas.microsoft.com/office/drawing/2014/main" id="{5ECEE60D-C70E-4135-BF59-CC0F2518A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3" y="1134"/>
                  <a:ext cx="175" cy="35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4" name="Oval 25">
                  <a:extLst>
                    <a:ext uri="{FF2B5EF4-FFF2-40B4-BE49-F238E27FC236}">
                      <a16:creationId xmlns:a16="http://schemas.microsoft.com/office/drawing/2014/main" id="{2D0C113C-580D-48C4-A098-603075567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3" y="996"/>
                  <a:ext cx="40" cy="22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  <p:sp>
              <p:nvSpPr>
                <p:cNvPr id="19645" name="Freeform 26">
                  <a:extLst>
                    <a:ext uri="{FF2B5EF4-FFF2-40B4-BE49-F238E27FC236}">
                      <a16:creationId xmlns:a16="http://schemas.microsoft.com/office/drawing/2014/main" id="{2F3D7BA3-F593-4CB9-BC2B-3C34EE47F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1" y="1130"/>
                  <a:ext cx="93" cy="47"/>
                </a:xfrm>
                <a:custGeom>
                  <a:avLst/>
                  <a:gdLst>
                    <a:gd name="T0" fmla="*/ 0 w 93"/>
                    <a:gd name="T1" fmla="*/ 0 h 47"/>
                    <a:gd name="T2" fmla="*/ 0 w 93"/>
                    <a:gd name="T3" fmla="*/ 28 h 47"/>
                    <a:gd name="T4" fmla="*/ 93 w 93"/>
                    <a:gd name="T5" fmla="*/ 47 h 47"/>
                    <a:gd name="T6" fmla="*/ 93 w 93"/>
                    <a:gd name="T7" fmla="*/ 19 h 47"/>
                    <a:gd name="T8" fmla="*/ 0 w 93"/>
                    <a:gd name="T9" fmla="*/ 0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" h="47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93" y="47"/>
                      </a:lnTo>
                      <a:lnTo>
                        <a:pt x="93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6" name="Line 27">
                  <a:extLst>
                    <a:ext uri="{FF2B5EF4-FFF2-40B4-BE49-F238E27FC236}">
                      <a16:creationId xmlns:a16="http://schemas.microsoft.com/office/drawing/2014/main" id="{C4FADFAA-3330-4BDB-AB33-A388AA214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732"/>
                  <a:ext cx="243" cy="5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7" name="Line 28">
                  <a:extLst>
                    <a:ext uri="{FF2B5EF4-FFF2-40B4-BE49-F238E27FC236}">
                      <a16:creationId xmlns:a16="http://schemas.microsoft.com/office/drawing/2014/main" id="{967EDF2F-28F3-48C7-85B1-7D078EEE8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682"/>
                  <a:ext cx="243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48" name="Group 29">
                  <a:extLst>
                    <a:ext uri="{FF2B5EF4-FFF2-40B4-BE49-F238E27FC236}">
                      <a16:creationId xmlns:a16="http://schemas.microsoft.com/office/drawing/2014/main" id="{94800A81-79C2-470B-ACAB-ED41DB65FA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78" y="694"/>
                  <a:ext cx="801" cy="277"/>
                  <a:chOff x="2378" y="694"/>
                  <a:chExt cx="801" cy="277"/>
                </a:xfrm>
              </p:grpSpPr>
              <p:sp>
                <p:nvSpPr>
                  <p:cNvPr id="19655" name="Freeform 30">
                    <a:extLst>
                      <a:ext uri="{FF2B5EF4-FFF2-40B4-BE49-F238E27FC236}">
                        <a16:creationId xmlns:a16="http://schemas.microsoft.com/office/drawing/2014/main" id="{0C82D531-6D1B-4685-B1CD-28AC74218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694"/>
                    <a:ext cx="801" cy="277"/>
                  </a:xfrm>
                  <a:custGeom>
                    <a:avLst/>
                    <a:gdLst>
                      <a:gd name="T0" fmla="*/ 0 w 801"/>
                      <a:gd name="T1" fmla="*/ 190 h 277"/>
                      <a:gd name="T2" fmla="*/ 358 w 801"/>
                      <a:gd name="T3" fmla="*/ 277 h 277"/>
                      <a:gd name="T4" fmla="*/ 801 w 801"/>
                      <a:gd name="T5" fmla="*/ 78 h 277"/>
                      <a:gd name="T6" fmla="*/ 452 w 801"/>
                      <a:gd name="T7" fmla="*/ 0 h 277"/>
                      <a:gd name="T8" fmla="*/ 0 w 801"/>
                      <a:gd name="T9" fmla="*/ 190 h 2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1" h="277">
                        <a:moveTo>
                          <a:pt x="0" y="190"/>
                        </a:moveTo>
                        <a:lnTo>
                          <a:pt x="358" y="277"/>
                        </a:lnTo>
                        <a:lnTo>
                          <a:pt x="801" y="78"/>
                        </a:lnTo>
                        <a:lnTo>
                          <a:pt x="452" y="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6" name="Freeform 31">
                    <a:extLst>
                      <a:ext uri="{FF2B5EF4-FFF2-40B4-BE49-F238E27FC236}">
                        <a16:creationId xmlns:a16="http://schemas.microsoft.com/office/drawing/2014/main" id="{86C83619-673D-4908-9420-B38B2D321D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694"/>
                    <a:ext cx="801" cy="277"/>
                  </a:xfrm>
                  <a:custGeom>
                    <a:avLst/>
                    <a:gdLst>
                      <a:gd name="T0" fmla="*/ 0 w 801"/>
                      <a:gd name="T1" fmla="*/ 190 h 277"/>
                      <a:gd name="T2" fmla="*/ 358 w 801"/>
                      <a:gd name="T3" fmla="*/ 277 h 277"/>
                      <a:gd name="T4" fmla="*/ 801 w 801"/>
                      <a:gd name="T5" fmla="*/ 78 h 277"/>
                      <a:gd name="T6" fmla="*/ 452 w 801"/>
                      <a:gd name="T7" fmla="*/ 0 h 277"/>
                      <a:gd name="T8" fmla="*/ 0 w 801"/>
                      <a:gd name="T9" fmla="*/ 190 h 2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1" h="277">
                        <a:moveTo>
                          <a:pt x="0" y="190"/>
                        </a:moveTo>
                        <a:lnTo>
                          <a:pt x="358" y="277"/>
                        </a:lnTo>
                        <a:lnTo>
                          <a:pt x="801" y="78"/>
                        </a:lnTo>
                        <a:lnTo>
                          <a:pt x="452" y="0"/>
                        </a:lnTo>
                        <a:lnTo>
                          <a:pt x="0" y="19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49" name="Freeform 32">
                  <a:extLst>
                    <a:ext uri="{FF2B5EF4-FFF2-40B4-BE49-F238E27FC236}">
                      <a16:creationId xmlns:a16="http://schemas.microsoft.com/office/drawing/2014/main" id="{6A30D50C-F5F3-401F-94BD-C2E47C622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9" y="1286"/>
                  <a:ext cx="23" cy="22"/>
                </a:xfrm>
                <a:custGeom>
                  <a:avLst/>
                  <a:gdLst>
                    <a:gd name="T0" fmla="*/ 7 w 23"/>
                    <a:gd name="T1" fmla="*/ 0 h 22"/>
                    <a:gd name="T2" fmla="*/ 0 w 23"/>
                    <a:gd name="T3" fmla="*/ 14 h 22"/>
                    <a:gd name="T4" fmla="*/ 16 w 23"/>
                    <a:gd name="T5" fmla="*/ 22 h 22"/>
                    <a:gd name="T6" fmla="*/ 23 w 23"/>
                    <a:gd name="T7" fmla="*/ 8 h 22"/>
                    <a:gd name="T8" fmla="*/ 7 w 23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2">
                      <a:moveTo>
                        <a:pt x="7" y="0"/>
                      </a:moveTo>
                      <a:lnTo>
                        <a:pt x="0" y="14"/>
                      </a:lnTo>
                      <a:lnTo>
                        <a:pt x="16" y="22"/>
                      </a:lnTo>
                      <a:lnTo>
                        <a:pt x="23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50" name="Group 33">
                  <a:extLst>
                    <a:ext uri="{FF2B5EF4-FFF2-40B4-BE49-F238E27FC236}">
                      <a16:creationId xmlns:a16="http://schemas.microsoft.com/office/drawing/2014/main" id="{37C9268E-A692-4D15-8B29-5EF39EF614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56" y="1201"/>
                  <a:ext cx="197" cy="85"/>
                  <a:chOff x="2456" y="1201"/>
                  <a:chExt cx="197" cy="85"/>
                </a:xfrm>
              </p:grpSpPr>
              <p:sp>
                <p:nvSpPr>
                  <p:cNvPr id="19651" name="Line 34">
                    <a:extLst>
                      <a:ext uri="{FF2B5EF4-FFF2-40B4-BE49-F238E27FC236}">
                        <a16:creationId xmlns:a16="http://schemas.microsoft.com/office/drawing/2014/main" id="{9CAACE28-AF9F-4B8E-9905-9398B24A6B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59" y="1204"/>
                    <a:ext cx="189" cy="43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2" name="Line 35">
                    <a:extLst>
                      <a:ext uri="{FF2B5EF4-FFF2-40B4-BE49-F238E27FC236}">
                        <a16:creationId xmlns:a16="http://schemas.microsoft.com/office/drawing/2014/main" id="{81B6E33A-70DC-418C-810A-5B999E3116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60" y="1242"/>
                    <a:ext cx="188" cy="44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3" name="Line 36">
                    <a:extLst>
                      <a:ext uri="{FF2B5EF4-FFF2-40B4-BE49-F238E27FC236}">
                        <a16:creationId xmlns:a16="http://schemas.microsoft.com/office/drawing/2014/main" id="{B6C2FC57-970C-4F0C-8D4C-9E9C0F75B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56" y="1201"/>
                    <a:ext cx="1" cy="34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4" name="Line 37">
                    <a:extLst>
                      <a:ext uri="{FF2B5EF4-FFF2-40B4-BE49-F238E27FC236}">
                        <a16:creationId xmlns:a16="http://schemas.microsoft.com/office/drawing/2014/main" id="{46653618-33E9-4E9B-8378-205B1238B4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52" y="1254"/>
                    <a:ext cx="1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635" name="Text Box 38">
                <a:extLst>
                  <a:ext uri="{FF2B5EF4-FFF2-40B4-BE49-F238E27FC236}">
                    <a16:creationId xmlns:a16="http://schemas.microsoft.com/office/drawing/2014/main" id="{A4EE8BA7-315F-4FDA-A949-B8F6DABFC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2144"/>
                <a:ext cx="729" cy="23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9999"/>
                </a:outerShdw>
              </a:effec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600" b="1">
                    <a:latin typeface="Arial Narrow" panose="020B0606020202030204" pitchFamily="34" charset="0"/>
                  </a:rPr>
                  <a:t>SQL Server</a:t>
                </a:r>
              </a:p>
            </p:txBody>
          </p:sp>
        </p:grpSp>
        <p:grpSp>
          <p:nvGrpSpPr>
            <p:cNvPr id="19628" name="Group 39">
              <a:extLst>
                <a:ext uri="{FF2B5EF4-FFF2-40B4-BE49-F238E27FC236}">
                  <a16:creationId xmlns:a16="http://schemas.microsoft.com/office/drawing/2014/main" id="{AFEEFF37-5D8C-4AFD-BFE2-153B1B45F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1" y="2174"/>
              <a:ext cx="541" cy="322"/>
              <a:chOff x="3120" y="2256"/>
              <a:chExt cx="645" cy="387"/>
            </a:xfrm>
          </p:grpSpPr>
          <p:sp>
            <p:nvSpPr>
              <p:cNvPr id="19629" name="AutoShape 40">
                <a:extLst>
                  <a:ext uri="{FF2B5EF4-FFF2-40B4-BE49-F238E27FC236}">
                    <a16:creationId xmlns:a16="http://schemas.microsoft.com/office/drawing/2014/main" id="{4FA735DC-6070-438C-A7F0-C5CCA886C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56"/>
                <a:ext cx="645" cy="374"/>
              </a:xfrm>
              <a:prstGeom prst="can">
                <a:avLst>
                  <a:gd name="adj" fmla="val 31102"/>
                </a:avLst>
              </a:prstGeom>
              <a:gradFill rotWithShape="0">
                <a:gsLst>
                  <a:gs pos="0">
                    <a:srgbClr val="008080"/>
                  </a:gs>
                  <a:gs pos="50000">
                    <a:srgbClr val="33CCCC"/>
                  </a:gs>
                  <a:gs pos="100000">
                    <a:srgbClr val="008080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630" name="Group 41">
                <a:extLst>
                  <a:ext uri="{FF2B5EF4-FFF2-40B4-BE49-F238E27FC236}">
                    <a16:creationId xmlns:a16="http://schemas.microsoft.com/office/drawing/2014/main" id="{AB82E8B2-5312-4B03-9395-DD4D202C0C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7" y="2416"/>
                <a:ext cx="511" cy="160"/>
                <a:chOff x="2976" y="1632"/>
                <a:chExt cx="912" cy="288"/>
              </a:xfrm>
            </p:grpSpPr>
            <p:sp>
              <p:nvSpPr>
                <p:cNvPr id="19632" name="Freeform 42">
                  <a:extLst>
                    <a:ext uri="{FF2B5EF4-FFF2-40B4-BE49-F238E27FC236}">
                      <a16:creationId xmlns:a16="http://schemas.microsoft.com/office/drawing/2014/main" id="{F404E29D-6FEF-4BA5-8DF1-88AD49ECDE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6" y="1632"/>
                  <a:ext cx="912" cy="288"/>
                </a:xfrm>
                <a:custGeom>
                  <a:avLst/>
                  <a:gdLst>
                    <a:gd name="T0" fmla="*/ 0 w 912"/>
                    <a:gd name="T1" fmla="*/ 288 h 288"/>
                    <a:gd name="T2" fmla="*/ 0 w 912"/>
                    <a:gd name="T3" fmla="*/ 0 h 288"/>
                    <a:gd name="T4" fmla="*/ 912 w 912"/>
                    <a:gd name="T5" fmla="*/ 0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12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91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3">
                  <a:extLst>
                    <a:ext uri="{FF2B5EF4-FFF2-40B4-BE49-F238E27FC236}">
                      <a16:creationId xmlns:a16="http://schemas.microsoft.com/office/drawing/2014/main" id="{12201165-9A48-40B2-8FA4-BEFA3BE4E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2976" y="1632"/>
                  <a:ext cx="912" cy="288"/>
                </a:xfrm>
                <a:custGeom>
                  <a:avLst/>
                  <a:gdLst>
                    <a:gd name="T0" fmla="*/ 0 w 912"/>
                    <a:gd name="T1" fmla="*/ 288 h 288"/>
                    <a:gd name="T2" fmla="*/ 0 w 912"/>
                    <a:gd name="T3" fmla="*/ 0 h 288"/>
                    <a:gd name="T4" fmla="*/ 912 w 912"/>
                    <a:gd name="T5" fmla="*/ 0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12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912" y="0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1" name="Text Box 44">
                <a:extLst>
                  <a:ext uri="{FF2B5EF4-FFF2-40B4-BE49-F238E27FC236}">
                    <a16:creationId xmlns:a16="http://schemas.microsoft.com/office/drawing/2014/main" id="{49B21DE4-D7EB-4573-A1B2-C2C1BF06D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2" y="2388"/>
                <a:ext cx="138" cy="25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t-IT" altLang="it-IT" sz="1600" b="1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9463" name="AutoShape 77">
            <a:extLst>
              <a:ext uri="{FF2B5EF4-FFF2-40B4-BE49-F238E27FC236}">
                <a16:creationId xmlns:a16="http://schemas.microsoft.com/office/drawing/2014/main" id="{999B266C-6F62-4AC8-B154-E2BB771E9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627934"/>
            <a:ext cx="1191754" cy="381000"/>
          </a:xfrm>
          <a:prstGeom prst="rightArrow">
            <a:avLst>
              <a:gd name="adj1" fmla="val 50000"/>
              <a:gd name="adj2" fmla="val 15500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9464" name="AutoShape 78">
            <a:extLst>
              <a:ext uri="{FF2B5EF4-FFF2-40B4-BE49-F238E27FC236}">
                <a16:creationId xmlns:a16="http://schemas.microsoft.com/office/drawing/2014/main" id="{AF3D2D3C-C8E5-49DF-AD23-049E2C5A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08274"/>
            <a:ext cx="2362200" cy="381000"/>
          </a:xfrm>
          <a:prstGeom prst="rightArrow">
            <a:avLst>
              <a:gd name="adj1" fmla="val 50000"/>
              <a:gd name="adj2" fmla="val 15500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9465" name="Text Box 79">
            <a:extLst>
              <a:ext uri="{FF2B5EF4-FFF2-40B4-BE49-F238E27FC236}">
                <a16:creationId xmlns:a16="http://schemas.microsoft.com/office/drawing/2014/main" id="{4E73F1E2-CD1F-4C6E-A154-FBC08804A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7712"/>
            <a:ext cx="2730008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 dirty="0">
                <a:latin typeface="Arial Narrow" panose="020B0606020202030204" pitchFamily="34" charset="0"/>
              </a:rPr>
              <a:t>1</a:t>
            </a:r>
            <a:r>
              <a:rPr lang="en-US" altLang="it-IT" sz="1600" b="1" baseline="30000" dirty="0">
                <a:latin typeface="Arial Narrow" panose="020B0606020202030204" pitchFamily="34" charset="0"/>
              </a:rPr>
              <a:t>st</a:t>
            </a:r>
            <a:r>
              <a:rPr lang="en-US" altLang="it-IT" sz="1600" b="1" dirty="0">
                <a:latin typeface="Arial Narrow" panose="020B0606020202030204" pitchFamily="34" charset="0"/>
              </a:rPr>
              <a:t> user accessing SOME data</a:t>
            </a:r>
          </a:p>
        </p:txBody>
      </p:sp>
      <p:grpSp>
        <p:nvGrpSpPr>
          <p:cNvPr id="19466" name="Group 80">
            <a:extLst>
              <a:ext uri="{FF2B5EF4-FFF2-40B4-BE49-F238E27FC236}">
                <a16:creationId xmlns:a16="http://schemas.microsoft.com/office/drawing/2014/main" id="{18E7D033-691F-405F-AAAC-4BE3C595A42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85987"/>
            <a:ext cx="2133600" cy="1511300"/>
            <a:chOff x="336" y="679"/>
            <a:chExt cx="1344" cy="952"/>
          </a:xfrm>
        </p:grpSpPr>
        <p:sp>
          <p:nvSpPr>
            <p:cNvPr id="19535" name="Rectangle 81">
              <a:extLst>
                <a:ext uri="{FF2B5EF4-FFF2-40B4-BE49-F238E27FC236}">
                  <a16:creationId xmlns:a16="http://schemas.microsoft.com/office/drawing/2014/main" id="{BE5D51C4-F0E0-4DAC-B3A2-522FA48DA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52"/>
              <a:ext cx="1178" cy="8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19536" name="Group 82">
              <a:extLst>
                <a:ext uri="{FF2B5EF4-FFF2-40B4-BE49-F238E27FC236}">
                  <a16:creationId xmlns:a16="http://schemas.microsoft.com/office/drawing/2014/main" id="{39AB796D-147D-431A-9C16-122373997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" y="1390"/>
              <a:ext cx="606" cy="241"/>
              <a:chOff x="2233" y="3276"/>
              <a:chExt cx="872" cy="347"/>
            </a:xfrm>
          </p:grpSpPr>
          <p:grpSp>
            <p:nvGrpSpPr>
              <p:cNvPr id="19587" name="Group 83">
                <a:extLst>
                  <a:ext uri="{FF2B5EF4-FFF2-40B4-BE49-F238E27FC236}">
                    <a16:creationId xmlns:a16="http://schemas.microsoft.com/office/drawing/2014/main" id="{5199229D-4472-47F0-9DBE-2C6C216266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5" y="3405"/>
                <a:ext cx="870" cy="218"/>
                <a:chOff x="2235" y="3405"/>
                <a:chExt cx="870" cy="218"/>
              </a:xfrm>
            </p:grpSpPr>
            <p:sp>
              <p:nvSpPr>
                <p:cNvPr id="19596" name="Freeform 84">
                  <a:extLst>
                    <a:ext uri="{FF2B5EF4-FFF2-40B4-BE49-F238E27FC236}">
                      <a16:creationId xmlns:a16="http://schemas.microsoft.com/office/drawing/2014/main" id="{F7C3E951-18A7-4F53-97D4-728BDFB33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w 870"/>
                    <a:gd name="T11" fmla="*/ 0 h 2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7" name="Freeform 85">
                  <a:extLst>
                    <a:ext uri="{FF2B5EF4-FFF2-40B4-BE49-F238E27FC236}">
                      <a16:creationId xmlns:a16="http://schemas.microsoft.com/office/drawing/2014/main" id="{98B26451-0BD0-4381-9314-9740BEB96B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88" name="Group 86">
                <a:extLst>
                  <a:ext uri="{FF2B5EF4-FFF2-40B4-BE49-F238E27FC236}">
                    <a16:creationId xmlns:a16="http://schemas.microsoft.com/office/drawing/2014/main" id="{5080EBD3-D123-4582-8F0E-57C3FAC02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" y="3276"/>
                <a:ext cx="871" cy="316"/>
                <a:chOff x="2233" y="3276"/>
                <a:chExt cx="871" cy="316"/>
              </a:xfrm>
            </p:grpSpPr>
            <p:sp>
              <p:nvSpPr>
                <p:cNvPr id="19594" name="Freeform 87">
                  <a:extLst>
                    <a:ext uri="{FF2B5EF4-FFF2-40B4-BE49-F238E27FC236}">
                      <a16:creationId xmlns:a16="http://schemas.microsoft.com/office/drawing/2014/main" id="{5FF60BC0-EEE8-4CFA-9934-1E20EA535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5" name="Freeform 88">
                  <a:extLst>
                    <a:ext uri="{FF2B5EF4-FFF2-40B4-BE49-F238E27FC236}">
                      <a16:creationId xmlns:a16="http://schemas.microsoft.com/office/drawing/2014/main" id="{2CFDBF3A-3D68-4AE5-B2F5-C79D8E4955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89" name="Freeform 89">
                <a:extLst>
                  <a:ext uri="{FF2B5EF4-FFF2-40B4-BE49-F238E27FC236}">
                    <a16:creationId xmlns:a16="http://schemas.microsoft.com/office/drawing/2014/main" id="{12A5B68A-8612-4BB3-96B1-361230E77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3298"/>
                <a:ext cx="494" cy="131"/>
              </a:xfrm>
              <a:custGeom>
                <a:avLst/>
                <a:gdLst>
                  <a:gd name="T0" fmla="*/ 26 w 494"/>
                  <a:gd name="T1" fmla="*/ 0 h 131"/>
                  <a:gd name="T2" fmla="*/ 0 w 494"/>
                  <a:gd name="T3" fmla="*/ 13 h 131"/>
                  <a:gd name="T4" fmla="*/ 473 w 494"/>
                  <a:gd name="T5" fmla="*/ 131 h 131"/>
                  <a:gd name="T6" fmla="*/ 494 w 494"/>
                  <a:gd name="T7" fmla="*/ 118 h 131"/>
                  <a:gd name="T8" fmla="*/ 26 w 494"/>
                  <a:gd name="T9" fmla="*/ 0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4" h="131">
                    <a:moveTo>
                      <a:pt x="26" y="0"/>
                    </a:moveTo>
                    <a:lnTo>
                      <a:pt x="0" y="13"/>
                    </a:lnTo>
                    <a:lnTo>
                      <a:pt x="473" y="131"/>
                    </a:lnTo>
                    <a:lnTo>
                      <a:pt x="494" y="11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0" name="Freeform 90">
                <a:extLst>
                  <a:ext uri="{FF2B5EF4-FFF2-40B4-BE49-F238E27FC236}">
                    <a16:creationId xmlns:a16="http://schemas.microsoft.com/office/drawing/2014/main" id="{4C267EAA-8052-4171-977C-4B69CD88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" y="3323"/>
                <a:ext cx="496" cy="173"/>
              </a:xfrm>
              <a:custGeom>
                <a:avLst/>
                <a:gdLst>
                  <a:gd name="T0" fmla="*/ 102 w 496"/>
                  <a:gd name="T1" fmla="*/ 0 h 173"/>
                  <a:gd name="T2" fmla="*/ 0 w 496"/>
                  <a:gd name="T3" fmla="*/ 62 h 173"/>
                  <a:gd name="T4" fmla="*/ 21 w 496"/>
                  <a:gd name="T5" fmla="*/ 69 h 173"/>
                  <a:gd name="T6" fmla="*/ 45 w 496"/>
                  <a:gd name="T7" fmla="*/ 57 h 173"/>
                  <a:gd name="T8" fmla="*/ 60 w 496"/>
                  <a:gd name="T9" fmla="*/ 62 h 173"/>
                  <a:gd name="T10" fmla="*/ 45 w 496"/>
                  <a:gd name="T11" fmla="*/ 76 h 173"/>
                  <a:gd name="T12" fmla="*/ 344 w 496"/>
                  <a:gd name="T13" fmla="*/ 159 h 173"/>
                  <a:gd name="T14" fmla="*/ 360 w 496"/>
                  <a:gd name="T15" fmla="*/ 147 h 173"/>
                  <a:gd name="T16" fmla="*/ 386 w 496"/>
                  <a:gd name="T17" fmla="*/ 154 h 173"/>
                  <a:gd name="T18" fmla="*/ 370 w 496"/>
                  <a:gd name="T19" fmla="*/ 166 h 173"/>
                  <a:gd name="T20" fmla="*/ 396 w 496"/>
                  <a:gd name="T21" fmla="*/ 173 h 173"/>
                  <a:gd name="T22" fmla="*/ 496 w 496"/>
                  <a:gd name="T23" fmla="*/ 102 h 173"/>
                  <a:gd name="T24" fmla="*/ 102 w 496"/>
                  <a:gd name="T25" fmla="*/ 0 h 1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96" h="173">
                    <a:moveTo>
                      <a:pt x="102" y="0"/>
                    </a:moveTo>
                    <a:lnTo>
                      <a:pt x="0" y="62"/>
                    </a:lnTo>
                    <a:lnTo>
                      <a:pt x="21" y="69"/>
                    </a:lnTo>
                    <a:lnTo>
                      <a:pt x="45" y="57"/>
                    </a:lnTo>
                    <a:lnTo>
                      <a:pt x="60" y="62"/>
                    </a:lnTo>
                    <a:lnTo>
                      <a:pt x="45" y="76"/>
                    </a:lnTo>
                    <a:lnTo>
                      <a:pt x="344" y="159"/>
                    </a:lnTo>
                    <a:lnTo>
                      <a:pt x="360" y="147"/>
                    </a:lnTo>
                    <a:lnTo>
                      <a:pt x="386" y="154"/>
                    </a:lnTo>
                    <a:lnTo>
                      <a:pt x="370" y="166"/>
                    </a:lnTo>
                    <a:lnTo>
                      <a:pt x="396" y="173"/>
                    </a:lnTo>
                    <a:lnTo>
                      <a:pt x="496" y="10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1" name="Freeform 91">
                <a:extLst>
                  <a:ext uri="{FF2B5EF4-FFF2-40B4-BE49-F238E27FC236}">
                    <a16:creationId xmlns:a16="http://schemas.microsoft.com/office/drawing/2014/main" id="{864512A7-3967-45A0-B27F-8DD660985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3433"/>
                <a:ext cx="107" cy="43"/>
              </a:xfrm>
              <a:custGeom>
                <a:avLst/>
                <a:gdLst>
                  <a:gd name="T0" fmla="*/ 40 w 107"/>
                  <a:gd name="T1" fmla="*/ 0 h 43"/>
                  <a:gd name="T2" fmla="*/ 107 w 107"/>
                  <a:gd name="T3" fmla="*/ 17 h 43"/>
                  <a:gd name="T4" fmla="*/ 69 w 107"/>
                  <a:gd name="T5" fmla="*/ 43 h 43"/>
                  <a:gd name="T6" fmla="*/ 0 w 107"/>
                  <a:gd name="T7" fmla="*/ 25 h 43"/>
                  <a:gd name="T8" fmla="*/ 40 w 10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43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2" name="Freeform 92">
                <a:extLst>
                  <a:ext uri="{FF2B5EF4-FFF2-40B4-BE49-F238E27FC236}">
                    <a16:creationId xmlns:a16="http://schemas.microsoft.com/office/drawing/2014/main" id="{CC6F1A56-58E9-4A00-865F-5ED40676D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" y="3480"/>
                <a:ext cx="96" cy="41"/>
              </a:xfrm>
              <a:custGeom>
                <a:avLst/>
                <a:gdLst>
                  <a:gd name="T0" fmla="*/ 21 w 96"/>
                  <a:gd name="T1" fmla="*/ 7 h 41"/>
                  <a:gd name="T2" fmla="*/ 46 w 96"/>
                  <a:gd name="T3" fmla="*/ 11 h 41"/>
                  <a:gd name="T4" fmla="*/ 60 w 96"/>
                  <a:gd name="T5" fmla="*/ 0 h 41"/>
                  <a:gd name="T6" fmla="*/ 84 w 96"/>
                  <a:gd name="T7" fmla="*/ 8 h 41"/>
                  <a:gd name="T8" fmla="*/ 72 w 96"/>
                  <a:gd name="T9" fmla="*/ 19 h 41"/>
                  <a:gd name="T10" fmla="*/ 96 w 96"/>
                  <a:gd name="T11" fmla="*/ 25 h 41"/>
                  <a:gd name="T12" fmla="*/ 77 w 96"/>
                  <a:gd name="T13" fmla="*/ 41 h 41"/>
                  <a:gd name="T14" fmla="*/ 0 w 96"/>
                  <a:gd name="T15" fmla="*/ 21 h 41"/>
                  <a:gd name="T16" fmla="*/ 21 w 96"/>
                  <a:gd name="T17" fmla="*/ 7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41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3" name="Freeform 93">
                <a:extLst>
                  <a:ext uri="{FF2B5EF4-FFF2-40B4-BE49-F238E27FC236}">
                    <a16:creationId xmlns:a16="http://schemas.microsoft.com/office/drawing/2014/main" id="{CA3B2E4B-8E34-48B4-88CA-E438DE1EB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3457"/>
                <a:ext cx="185" cy="101"/>
              </a:xfrm>
              <a:custGeom>
                <a:avLst/>
                <a:gdLst>
                  <a:gd name="T0" fmla="*/ 101 w 185"/>
                  <a:gd name="T1" fmla="*/ 0 h 101"/>
                  <a:gd name="T2" fmla="*/ 185 w 185"/>
                  <a:gd name="T3" fmla="*/ 22 h 101"/>
                  <a:gd name="T4" fmla="*/ 85 w 185"/>
                  <a:gd name="T5" fmla="*/ 101 h 101"/>
                  <a:gd name="T6" fmla="*/ 0 w 185"/>
                  <a:gd name="T7" fmla="*/ 74 h 101"/>
                  <a:gd name="T8" fmla="*/ 101 w 18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" h="101">
                    <a:moveTo>
                      <a:pt x="101" y="0"/>
                    </a:moveTo>
                    <a:lnTo>
                      <a:pt x="185" y="22"/>
                    </a:lnTo>
                    <a:lnTo>
                      <a:pt x="85" y="101"/>
                    </a:lnTo>
                    <a:lnTo>
                      <a:pt x="0" y="74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37" name="Group 94">
              <a:extLst>
                <a:ext uri="{FF2B5EF4-FFF2-40B4-BE49-F238E27FC236}">
                  <a16:creationId xmlns:a16="http://schemas.microsoft.com/office/drawing/2014/main" id="{7CB97E59-0B18-4853-A258-D8A8D214C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" y="912"/>
              <a:ext cx="613" cy="590"/>
              <a:chOff x="2648" y="2590"/>
              <a:chExt cx="882" cy="848"/>
            </a:xfrm>
          </p:grpSpPr>
          <p:grpSp>
            <p:nvGrpSpPr>
              <p:cNvPr id="19561" name="Group 95">
                <a:extLst>
                  <a:ext uri="{FF2B5EF4-FFF2-40B4-BE49-F238E27FC236}">
                    <a16:creationId xmlns:a16="http://schemas.microsoft.com/office/drawing/2014/main" id="{C9F42AA4-98C2-4513-A820-1EC7B6E3C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8" y="3198"/>
                <a:ext cx="844" cy="240"/>
                <a:chOff x="2648" y="3198"/>
                <a:chExt cx="844" cy="240"/>
              </a:xfrm>
            </p:grpSpPr>
            <p:sp>
              <p:nvSpPr>
                <p:cNvPr id="19585" name="Freeform 96">
                  <a:extLst>
                    <a:ext uri="{FF2B5EF4-FFF2-40B4-BE49-F238E27FC236}">
                      <a16:creationId xmlns:a16="http://schemas.microsoft.com/office/drawing/2014/main" id="{F0984621-C1A7-4E26-9C14-52A3F45EC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118 w 844"/>
                    <a:gd name="T15" fmla="*/ 0 h 24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6" name="Freeform 97">
                  <a:extLst>
                    <a:ext uri="{FF2B5EF4-FFF2-40B4-BE49-F238E27FC236}">
                      <a16:creationId xmlns:a16="http://schemas.microsoft.com/office/drawing/2014/main" id="{1149DCB1-5938-462F-948B-6752D3B69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2" name="Group 98">
                <a:extLst>
                  <a:ext uri="{FF2B5EF4-FFF2-40B4-BE49-F238E27FC236}">
                    <a16:creationId xmlns:a16="http://schemas.microsoft.com/office/drawing/2014/main" id="{6FE0A37C-2E05-4CDE-AA18-81BC7DF920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5" y="2590"/>
                <a:ext cx="545" cy="535"/>
                <a:chOff x="2985" y="2590"/>
                <a:chExt cx="545" cy="535"/>
              </a:xfrm>
            </p:grpSpPr>
            <p:sp>
              <p:nvSpPr>
                <p:cNvPr id="19583" name="Freeform 99">
                  <a:extLst>
                    <a:ext uri="{FF2B5EF4-FFF2-40B4-BE49-F238E27FC236}">
                      <a16:creationId xmlns:a16="http://schemas.microsoft.com/office/drawing/2014/main" id="{6D237802-566F-4053-88DC-35167ACE3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449 w 545"/>
                    <a:gd name="T11" fmla="*/ 535 h 5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  <a:lnTo>
                        <a:pt x="449" y="53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4" name="Freeform 100">
                  <a:extLst>
                    <a:ext uri="{FF2B5EF4-FFF2-40B4-BE49-F238E27FC236}">
                      <a16:creationId xmlns:a16="http://schemas.microsoft.com/office/drawing/2014/main" id="{89B77266-52A6-424C-A688-6AC86ACD7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3" name="Group 101">
                <a:extLst>
                  <a:ext uri="{FF2B5EF4-FFF2-40B4-BE49-F238E27FC236}">
                    <a16:creationId xmlns:a16="http://schemas.microsoft.com/office/drawing/2014/main" id="{01FD5197-D3C7-445D-8584-B687D3BB61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3" y="2734"/>
                <a:ext cx="180" cy="587"/>
                <a:chOff x="3253" y="2734"/>
                <a:chExt cx="180" cy="587"/>
              </a:xfrm>
            </p:grpSpPr>
            <p:sp>
              <p:nvSpPr>
                <p:cNvPr id="19581" name="Freeform 102">
                  <a:extLst>
                    <a:ext uri="{FF2B5EF4-FFF2-40B4-BE49-F238E27FC236}">
                      <a16:creationId xmlns:a16="http://schemas.microsoft.com/office/drawing/2014/main" id="{71B0EB9C-B347-40E2-8A2A-9AA0B58BA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2" name="Freeform 103">
                  <a:extLst>
                    <a:ext uri="{FF2B5EF4-FFF2-40B4-BE49-F238E27FC236}">
                      <a16:creationId xmlns:a16="http://schemas.microsoft.com/office/drawing/2014/main" id="{BA571B18-4F76-4C3D-874D-5FD5097AB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4" name="Group 104">
                <a:extLst>
                  <a:ext uri="{FF2B5EF4-FFF2-40B4-BE49-F238E27FC236}">
                    <a16:creationId xmlns:a16="http://schemas.microsoft.com/office/drawing/2014/main" id="{F243553C-5130-4140-A010-F9D0047512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3205"/>
                <a:ext cx="391" cy="116"/>
                <a:chOff x="2803" y="3205"/>
                <a:chExt cx="391" cy="116"/>
              </a:xfrm>
            </p:grpSpPr>
            <p:sp>
              <p:nvSpPr>
                <p:cNvPr id="19579" name="Freeform 105">
                  <a:extLst>
                    <a:ext uri="{FF2B5EF4-FFF2-40B4-BE49-F238E27FC236}">
                      <a16:creationId xmlns:a16="http://schemas.microsoft.com/office/drawing/2014/main" id="{8D1098AB-A161-43AD-B690-25FDE24E87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w 391"/>
                    <a:gd name="T9" fmla="*/ 0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0" name="Freeform 106">
                  <a:extLst>
                    <a:ext uri="{FF2B5EF4-FFF2-40B4-BE49-F238E27FC236}">
                      <a16:creationId xmlns:a16="http://schemas.microsoft.com/office/drawing/2014/main" id="{91CAD9EE-ABAC-4D7A-BF1B-4E263CEE58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5" name="Group 107">
                <a:extLst>
                  <a:ext uri="{FF2B5EF4-FFF2-40B4-BE49-F238E27FC236}">
                    <a16:creationId xmlns:a16="http://schemas.microsoft.com/office/drawing/2014/main" id="{A3A6C426-7045-4E09-AE97-2C643611B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94"/>
                <a:ext cx="561" cy="627"/>
                <a:chOff x="2692" y="2694"/>
                <a:chExt cx="561" cy="627"/>
              </a:xfrm>
            </p:grpSpPr>
            <p:sp>
              <p:nvSpPr>
                <p:cNvPr id="19577" name="Freeform 108">
                  <a:extLst>
                    <a:ext uri="{FF2B5EF4-FFF2-40B4-BE49-F238E27FC236}">
                      <a16:creationId xmlns:a16="http://schemas.microsoft.com/office/drawing/2014/main" id="{E286D795-4F5B-413C-AFEA-AFFEB1321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8" name="Freeform 109">
                  <a:extLst>
                    <a:ext uri="{FF2B5EF4-FFF2-40B4-BE49-F238E27FC236}">
                      <a16:creationId xmlns:a16="http://schemas.microsoft.com/office/drawing/2014/main" id="{5AED5832-CD1A-4976-B6D8-57B8336D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6" name="Group 110">
                <a:extLst>
                  <a:ext uri="{FF2B5EF4-FFF2-40B4-BE49-F238E27FC236}">
                    <a16:creationId xmlns:a16="http://schemas.microsoft.com/office/drawing/2014/main" id="{FFE35A81-C77F-4417-A11E-E04A7A3C5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5" y="2766"/>
                <a:ext cx="408" cy="457"/>
                <a:chOff x="2765" y="2766"/>
                <a:chExt cx="408" cy="457"/>
              </a:xfrm>
            </p:grpSpPr>
            <p:sp>
              <p:nvSpPr>
                <p:cNvPr id="19575" name="Freeform 111">
                  <a:extLst>
                    <a:ext uri="{FF2B5EF4-FFF2-40B4-BE49-F238E27FC236}">
                      <a16:creationId xmlns:a16="http://schemas.microsoft.com/office/drawing/2014/main" id="{BB327E69-71D7-4FA5-B993-F7B7F7CFBD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6" name="Freeform 112">
                  <a:extLst>
                    <a:ext uri="{FF2B5EF4-FFF2-40B4-BE49-F238E27FC236}">
                      <a16:creationId xmlns:a16="http://schemas.microsoft.com/office/drawing/2014/main" id="{F9CACF1E-B12C-485D-AE79-305EA0882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7" name="Group 113">
                <a:extLst>
                  <a:ext uri="{FF2B5EF4-FFF2-40B4-BE49-F238E27FC236}">
                    <a16:creationId xmlns:a16="http://schemas.microsoft.com/office/drawing/2014/main" id="{4F697A71-1AF9-4D08-A935-F91CE680C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6" y="2795"/>
                <a:ext cx="361" cy="388"/>
                <a:chOff x="2796" y="2795"/>
                <a:chExt cx="361" cy="388"/>
              </a:xfrm>
            </p:grpSpPr>
            <p:sp>
              <p:nvSpPr>
                <p:cNvPr id="19573" name="Freeform 114">
                  <a:extLst>
                    <a:ext uri="{FF2B5EF4-FFF2-40B4-BE49-F238E27FC236}">
                      <a16:creationId xmlns:a16="http://schemas.microsoft.com/office/drawing/2014/main" id="{8296A6A1-3908-4E6F-8862-8DF490274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4" name="Freeform 115">
                  <a:extLst>
                    <a:ext uri="{FF2B5EF4-FFF2-40B4-BE49-F238E27FC236}">
                      <a16:creationId xmlns:a16="http://schemas.microsoft.com/office/drawing/2014/main" id="{AF80DDC4-A398-4F12-ACA2-CC755C840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</a:path>
                  </a:pathLst>
                </a:custGeom>
                <a:noFill/>
                <a:ln w="12700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68" name="Freeform 116">
                <a:extLst>
                  <a:ext uri="{FF2B5EF4-FFF2-40B4-BE49-F238E27FC236}">
                    <a16:creationId xmlns:a16="http://schemas.microsoft.com/office/drawing/2014/main" id="{4278AC6D-0415-4EC4-9D71-AB41B51F5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3224"/>
                <a:ext cx="818" cy="182"/>
              </a:xfrm>
              <a:custGeom>
                <a:avLst/>
                <a:gdLst>
                  <a:gd name="T0" fmla="*/ 0 w 818"/>
                  <a:gd name="T1" fmla="*/ 44 h 182"/>
                  <a:gd name="T2" fmla="*/ 515 w 818"/>
                  <a:gd name="T3" fmla="*/ 182 h 182"/>
                  <a:gd name="T4" fmla="*/ 818 w 818"/>
                  <a:gd name="T5" fmla="*/ 0 h 1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8" h="182">
                    <a:moveTo>
                      <a:pt x="0" y="44"/>
                    </a:moveTo>
                    <a:lnTo>
                      <a:pt x="515" y="182"/>
                    </a:lnTo>
                    <a:lnTo>
                      <a:pt x="818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9" name="Rectangle 117">
                <a:extLst>
                  <a:ext uri="{FF2B5EF4-FFF2-40B4-BE49-F238E27FC236}">
                    <a16:creationId xmlns:a16="http://schemas.microsoft.com/office/drawing/2014/main" id="{C9C9424C-19F6-419C-90F9-7E74E9AEB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859"/>
                <a:ext cx="2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570" name="Group 118">
                <a:extLst>
                  <a:ext uri="{FF2B5EF4-FFF2-40B4-BE49-F238E27FC236}">
                    <a16:creationId xmlns:a16="http://schemas.microsoft.com/office/drawing/2014/main" id="{8E666836-B52E-4332-89F8-3DE9205FCE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14"/>
                <a:ext cx="740" cy="214"/>
                <a:chOff x="2692" y="2614"/>
                <a:chExt cx="740" cy="214"/>
              </a:xfrm>
            </p:grpSpPr>
            <p:sp>
              <p:nvSpPr>
                <p:cNvPr id="19571" name="Freeform 119">
                  <a:extLst>
                    <a:ext uri="{FF2B5EF4-FFF2-40B4-BE49-F238E27FC236}">
                      <a16:creationId xmlns:a16="http://schemas.microsoft.com/office/drawing/2014/main" id="{BEC16E48-4191-479F-B7EF-1EB4E499B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2" name="Freeform 120">
                  <a:extLst>
                    <a:ext uri="{FF2B5EF4-FFF2-40B4-BE49-F238E27FC236}">
                      <a16:creationId xmlns:a16="http://schemas.microsoft.com/office/drawing/2014/main" id="{6DD6ACBA-E5D4-4E62-A3D8-F8DEE8BDE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538" name="Group 121">
              <a:extLst>
                <a:ext uri="{FF2B5EF4-FFF2-40B4-BE49-F238E27FC236}">
                  <a16:creationId xmlns:a16="http://schemas.microsoft.com/office/drawing/2014/main" id="{13812566-BAB6-4152-95E0-3F385AC8E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" y="679"/>
              <a:ext cx="708" cy="914"/>
              <a:chOff x="363" y="1292"/>
              <a:chExt cx="1268" cy="1633"/>
            </a:xfrm>
          </p:grpSpPr>
          <p:grpSp>
            <p:nvGrpSpPr>
              <p:cNvPr id="19539" name="Group 122">
                <a:extLst>
                  <a:ext uri="{FF2B5EF4-FFF2-40B4-BE49-F238E27FC236}">
                    <a16:creationId xmlns:a16="http://schemas.microsoft.com/office/drawing/2014/main" id="{2F65F842-6496-498E-BC78-3A36E4BFC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3" y="1554"/>
                <a:ext cx="384" cy="404"/>
                <a:chOff x="883" y="1554"/>
                <a:chExt cx="384" cy="404"/>
              </a:xfrm>
            </p:grpSpPr>
            <p:sp>
              <p:nvSpPr>
                <p:cNvPr id="19559" name="Freeform 123">
                  <a:extLst>
                    <a:ext uri="{FF2B5EF4-FFF2-40B4-BE49-F238E27FC236}">
                      <a16:creationId xmlns:a16="http://schemas.microsoft.com/office/drawing/2014/main" id="{008C9D9B-7641-4E19-9800-0A493C928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0" name="Freeform 124">
                  <a:extLst>
                    <a:ext uri="{FF2B5EF4-FFF2-40B4-BE49-F238E27FC236}">
                      <a16:creationId xmlns:a16="http://schemas.microsoft.com/office/drawing/2014/main" id="{C4C5F562-1566-400E-AB13-0236AB94A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0" name="Group 125">
                <a:extLst>
                  <a:ext uri="{FF2B5EF4-FFF2-40B4-BE49-F238E27FC236}">
                    <a16:creationId xmlns:a16="http://schemas.microsoft.com/office/drawing/2014/main" id="{2E960917-D6A9-4F81-8566-6D26D8019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" y="1292"/>
                <a:ext cx="528" cy="490"/>
                <a:chOff x="757" y="1292"/>
                <a:chExt cx="528" cy="490"/>
              </a:xfrm>
            </p:grpSpPr>
            <p:sp>
              <p:nvSpPr>
                <p:cNvPr id="19557" name="Freeform 126">
                  <a:extLst>
                    <a:ext uri="{FF2B5EF4-FFF2-40B4-BE49-F238E27FC236}">
                      <a16:creationId xmlns:a16="http://schemas.microsoft.com/office/drawing/2014/main" id="{C7022C96-C588-440D-85ED-14C4FEA84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8" name="Freeform 127">
                  <a:extLst>
                    <a:ext uri="{FF2B5EF4-FFF2-40B4-BE49-F238E27FC236}">
                      <a16:creationId xmlns:a16="http://schemas.microsoft.com/office/drawing/2014/main" id="{8520F8C6-2C55-4FF9-8A62-ABEF3E33BA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1" name="Group 128">
                <a:extLst>
                  <a:ext uri="{FF2B5EF4-FFF2-40B4-BE49-F238E27FC236}">
                    <a16:creationId xmlns:a16="http://schemas.microsoft.com/office/drawing/2014/main" id="{9826B839-A93E-4917-A24A-9FCB0D1A17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1633"/>
                <a:ext cx="40" cy="14"/>
                <a:chOff x="1166" y="1633"/>
                <a:chExt cx="40" cy="14"/>
              </a:xfrm>
            </p:grpSpPr>
            <p:sp>
              <p:nvSpPr>
                <p:cNvPr id="19555" name="Freeform 129">
                  <a:extLst>
                    <a:ext uri="{FF2B5EF4-FFF2-40B4-BE49-F238E27FC236}">
                      <a16:creationId xmlns:a16="http://schemas.microsoft.com/office/drawing/2014/main" id="{1605E690-8DA1-42D8-BB7A-FF9C62A8FE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6" name="Freeform 130">
                  <a:extLst>
                    <a:ext uri="{FF2B5EF4-FFF2-40B4-BE49-F238E27FC236}">
                      <a16:creationId xmlns:a16="http://schemas.microsoft.com/office/drawing/2014/main" id="{A3818304-3912-4D41-8B91-453BE25A8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2" name="Group 131">
                <a:extLst>
                  <a:ext uri="{FF2B5EF4-FFF2-40B4-BE49-F238E27FC236}">
                    <a16:creationId xmlns:a16="http://schemas.microsoft.com/office/drawing/2014/main" id="{9FB20748-A951-4C09-9D3A-5766ECB052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2688"/>
                <a:ext cx="555" cy="189"/>
                <a:chOff x="1076" y="2688"/>
                <a:chExt cx="555" cy="189"/>
              </a:xfrm>
            </p:grpSpPr>
            <p:sp>
              <p:nvSpPr>
                <p:cNvPr id="19553" name="Freeform 132">
                  <a:extLst>
                    <a:ext uri="{FF2B5EF4-FFF2-40B4-BE49-F238E27FC236}">
                      <a16:creationId xmlns:a16="http://schemas.microsoft.com/office/drawing/2014/main" id="{C8558E6A-4F44-486A-AF34-07A298001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4" name="Freeform 133">
                  <a:extLst>
                    <a:ext uri="{FF2B5EF4-FFF2-40B4-BE49-F238E27FC236}">
                      <a16:creationId xmlns:a16="http://schemas.microsoft.com/office/drawing/2014/main" id="{64874B2B-98FC-46E1-8BC5-6877EB2B1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3" name="Group 134">
                <a:extLst>
                  <a:ext uri="{FF2B5EF4-FFF2-40B4-BE49-F238E27FC236}">
                    <a16:creationId xmlns:a16="http://schemas.microsoft.com/office/drawing/2014/main" id="{A34A6C91-6639-48C4-9EC6-AB8D0D06D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" y="1779"/>
                <a:ext cx="702" cy="1146"/>
                <a:chOff x="504" y="1779"/>
                <a:chExt cx="702" cy="1146"/>
              </a:xfrm>
            </p:grpSpPr>
            <p:grpSp>
              <p:nvGrpSpPr>
                <p:cNvPr id="19547" name="Group 135">
                  <a:extLst>
                    <a:ext uri="{FF2B5EF4-FFF2-40B4-BE49-F238E27FC236}">
                      <a16:creationId xmlns:a16="http://schemas.microsoft.com/office/drawing/2014/main" id="{7C484CA1-92A8-4FFD-88A4-6179A15625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696" cy="1135"/>
                  <a:chOff x="504" y="1779"/>
                  <a:chExt cx="696" cy="1135"/>
                </a:xfrm>
              </p:grpSpPr>
              <p:sp>
                <p:nvSpPr>
                  <p:cNvPr id="19551" name="Freeform 136">
                    <a:extLst>
                      <a:ext uri="{FF2B5EF4-FFF2-40B4-BE49-F238E27FC236}">
                        <a16:creationId xmlns:a16="http://schemas.microsoft.com/office/drawing/2014/main" id="{F0ECD473-D21D-45F3-855E-6032A6CCC5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52" name="Freeform 137">
                    <a:extLst>
                      <a:ext uri="{FF2B5EF4-FFF2-40B4-BE49-F238E27FC236}">
                        <a16:creationId xmlns:a16="http://schemas.microsoft.com/office/drawing/2014/main" id="{9B5478AC-FD39-4604-AF14-7765B6A966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8" name="Group 138">
                  <a:extLst>
                    <a:ext uri="{FF2B5EF4-FFF2-40B4-BE49-F238E27FC236}">
                      <a16:creationId xmlns:a16="http://schemas.microsoft.com/office/drawing/2014/main" id="{9DBDB2CC-3D76-46E3-943A-B2312BB6AD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702" cy="1146"/>
                  <a:chOff x="504" y="1779"/>
                  <a:chExt cx="702" cy="1146"/>
                </a:xfrm>
              </p:grpSpPr>
              <p:sp>
                <p:nvSpPr>
                  <p:cNvPr id="19549" name="Freeform 139">
                    <a:extLst>
                      <a:ext uri="{FF2B5EF4-FFF2-40B4-BE49-F238E27FC236}">
                        <a16:creationId xmlns:a16="http://schemas.microsoft.com/office/drawing/2014/main" id="{3EA9143F-4BD3-47D9-B8F0-EEC31B4036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50" name="Freeform 140">
                    <a:extLst>
                      <a:ext uri="{FF2B5EF4-FFF2-40B4-BE49-F238E27FC236}">
                        <a16:creationId xmlns:a16="http://schemas.microsoft.com/office/drawing/2014/main" id="{DCD1C26D-B010-4206-B488-084A0C4FFD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544" name="Group 141">
                <a:extLst>
                  <a:ext uri="{FF2B5EF4-FFF2-40B4-BE49-F238E27FC236}">
                    <a16:creationId xmlns:a16="http://schemas.microsoft.com/office/drawing/2014/main" id="{AEDF3D27-5F0E-460D-99DD-E6AA4308C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" y="1757"/>
                <a:ext cx="705" cy="1157"/>
                <a:chOff x="363" y="1757"/>
                <a:chExt cx="705" cy="1157"/>
              </a:xfrm>
            </p:grpSpPr>
            <p:sp>
              <p:nvSpPr>
                <p:cNvPr id="19545" name="Freeform 142">
                  <a:extLst>
                    <a:ext uri="{FF2B5EF4-FFF2-40B4-BE49-F238E27FC236}">
                      <a16:creationId xmlns:a16="http://schemas.microsoft.com/office/drawing/2014/main" id="{DD7D202B-FD8D-4D43-ACAD-7CED7CB78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6" name="Freeform 143">
                  <a:extLst>
                    <a:ext uri="{FF2B5EF4-FFF2-40B4-BE49-F238E27FC236}">
                      <a16:creationId xmlns:a16="http://schemas.microsoft.com/office/drawing/2014/main" id="{EA65B710-6C18-42AF-9DA4-5F28AE2EF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67" name="Group 144">
            <a:extLst>
              <a:ext uri="{FF2B5EF4-FFF2-40B4-BE49-F238E27FC236}">
                <a16:creationId xmlns:a16="http://schemas.microsoft.com/office/drawing/2014/main" id="{BA0B04D5-6B27-4EBC-A7C4-92929DCBDA9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77072"/>
            <a:ext cx="2133600" cy="1511300"/>
            <a:chOff x="336" y="2725"/>
            <a:chExt cx="1344" cy="952"/>
          </a:xfrm>
        </p:grpSpPr>
        <p:sp>
          <p:nvSpPr>
            <p:cNvPr id="19472" name="Rectangle 145">
              <a:extLst>
                <a:ext uri="{FF2B5EF4-FFF2-40B4-BE49-F238E27FC236}">
                  <a16:creationId xmlns:a16="http://schemas.microsoft.com/office/drawing/2014/main" id="{448458C4-FC7E-4753-B232-86CAF7FBD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98"/>
              <a:ext cx="1178" cy="8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19473" name="Group 146">
              <a:extLst>
                <a:ext uri="{FF2B5EF4-FFF2-40B4-BE49-F238E27FC236}">
                  <a16:creationId xmlns:a16="http://schemas.microsoft.com/office/drawing/2014/main" id="{D247B226-EE2B-41D7-857C-7909E8018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" y="3436"/>
              <a:ext cx="606" cy="241"/>
              <a:chOff x="2233" y="3276"/>
              <a:chExt cx="872" cy="347"/>
            </a:xfrm>
          </p:grpSpPr>
          <p:grpSp>
            <p:nvGrpSpPr>
              <p:cNvPr id="19524" name="Group 147">
                <a:extLst>
                  <a:ext uri="{FF2B5EF4-FFF2-40B4-BE49-F238E27FC236}">
                    <a16:creationId xmlns:a16="http://schemas.microsoft.com/office/drawing/2014/main" id="{56674C57-E8E4-4A5F-B331-3148B88375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5" y="3405"/>
                <a:ext cx="870" cy="218"/>
                <a:chOff x="2235" y="3405"/>
                <a:chExt cx="870" cy="218"/>
              </a:xfrm>
            </p:grpSpPr>
            <p:sp>
              <p:nvSpPr>
                <p:cNvPr id="19533" name="Freeform 148">
                  <a:extLst>
                    <a:ext uri="{FF2B5EF4-FFF2-40B4-BE49-F238E27FC236}">
                      <a16:creationId xmlns:a16="http://schemas.microsoft.com/office/drawing/2014/main" id="{5B7642A8-D4D0-4B7B-A73C-7F799C83D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w 870"/>
                    <a:gd name="T11" fmla="*/ 0 h 2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4" name="Freeform 149">
                  <a:extLst>
                    <a:ext uri="{FF2B5EF4-FFF2-40B4-BE49-F238E27FC236}">
                      <a16:creationId xmlns:a16="http://schemas.microsoft.com/office/drawing/2014/main" id="{7031CB8A-B10C-4D20-BA09-FDE1C7891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5" name="Group 150">
                <a:extLst>
                  <a:ext uri="{FF2B5EF4-FFF2-40B4-BE49-F238E27FC236}">
                    <a16:creationId xmlns:a16="http://schemas.microsoft.com/office/drawing/2014/main" id="{1CE98BF4-61BA-4823-AE2E-1FC7CA8683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" y="3276"/>
                <a:ext cx="871" cy="316"/>
                <a:chOff x="2233" y="3276"/>
                <a:chExt cx="871" cy="316"/>
              </a:xfrm>
            </p:grpSpPr>
            <p:sp>
              <p:nvSpPr>
                <p:cNvPr id="19531" name="Freeform 151">
                  <a:extLst>
                    <a:ext uri="{FF2B5EF4-FFF2-40B4-BE49-F238E27FC236}">
                      <a16:creationId xmlns:a16="http://schemas.microsoft.com/office/drawing/2014/main" id="{48F5A98D-615C-43A9-9BDB-910BBAAE8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2" name="Freeform 152">
                  <a:extLst>
                    <a:ext uri="{FF2B5EF4-FFF2-40B4-BE49-F238E27FC236}">
                      <a16:creationId xmlns:a16="http://schemas.microsoft.com/office/drawing/2014/main" id="{BCE45279-7AB7-420A-9DF2-E996922B5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26" name="Freeform 153">
                <a:extLst>
                  <a:ext uri="{FF2B5EF4-FFF2-40B4-BE49-F238E27FC236}">
                    <a16:creationId xmlns:a16="http://schemas.microsoft.com/office/drawing/2014/main" id="{D5D791D0-2B94-4245-83B1-42ACEF22D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3298"/>
                <a:ext cx="494" cy="131"/>
              </a:xfrm>
              <a:custGeom>
                <a:avLst/>
                <a:gdLst>
                  <a:gd name="T0" fmla="*/ 26 w 494"/>
                  <a:gd name="T1" fmla="*/ 0 h 131"/>
                  <a:gd name="T2" fmla="*/ 0 w 494"/>
                  <a:gd name="T3" fmla="*/ 13 h 131"/>
                  <a:gd name="T4" fmla="*/ 473 w 494"/>
                  <a:gd name="T5" fmla="*/ 131 h 131"/>
                  <a:gd name="T6" fmla="*/ 494 w 494"/>
                  <a:gd name="T7" fmla="*/ 118 h 131"/>
                  <a:gd name="T8" fmla="*/ 26 w 494"/>
                  <a:gd name="T9" fmla="*/ 0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4" h="131">
                    <a:moveTo>
                      <a:pt x="26" y="0"/>
                    </a:moveTo>
                    <a:lnTo>
                      <a:pt x="0" y="13"/>
                    </a:lnTo>
                    <a:lnTo>
                      <a:pt x="473" y="131"/>
                    </a:lnTo>
                    <a:lnTo>
                      <a:pt x="494" y="11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7" name="Freeform 154">
                <a:extLst>
                  <a:ext uri="{FF2B5EF4-FFF2-40B4-BE49-F238E27FC236}">
                    <a16:creationId xmlns:a16="http://schemas.microsoft.com/office/drawing/2014/main" id="{9DB50007-651A-42F6-BA1E-04C221BF7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" y="3323"/>
                <a:ext cx="496" cy="173"/>
              </a:xfrm>
              <a:custGeom>
                <a:avLst/>
                <a:gdLst>
                  <a:gd name="T0" fmla="*/ 102 w 496"/>
                  <a:gd name="T1" fmla="*/ 0 h 173"/>
                  <a:gd name="T2" fmla="*/ 0 w 496"/>
                  <a:gd name="T3" fmla="*/ 62 h 173"/>
                  <a:gd name="T4" fmla="*/ 21 w 496"/>
                  <a:gd name="T5" fmla="*/ 69 h 173"/>
                  <a:gd name="T6" fmla="*/ 45 w 496"/>
                  <a:gd name="T7" fmla="*/ 57 h 173"/>
                  <a:gd name="T8" fmla="*/ 60 w 496"/>
                  <a:gd name="T9" fmla="*/ 62 h 173"/>
                  <a:gd name="T10" fmla="*/ 45 w 496"/>
                  <a:gd name="T11" fmla="*/ 76 h 173"/>
                  <a:gd name="T12" fmla="*/ 344 w 496"/>
                  <a:gd name="T13" fmla="*/ 159 h 173"/>
                  <a:gd name="T14" fmla="*/ 360 w 496"/>
                  <a:gd name="T15" fmla="*/ 147 h 173"/>
                  <a:gd name="T16" fmla="*/ 386 w 496"/>
                  <a:gd name="T17" fmla="*/ 154 h 173"/>
                  <a:gd name="T18" fmla="*/ 370 w 496"/>
                  <a:gd name="T19" fmla="*/ 166 h 173"/>
                  <a:gd name="T20" fmla="*/ 396 w 496"/>
                  <a:gd name="T21" fmla="*/ 173 h 173"/>
                  <a:gd name="T22" fmla="*/ 496 w 496"/>
                  <a:gd name="T23" fmla="*/ 102 h 173"/>
                  <a:gd name="T24" fmla="*/ 102 w 496"/>
                  <a:gd name="T25" fmla="*/ 0 h 1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96" h="173">
                    <a:moveTo>
                      <a:pt x="102" y="0"/>
                    </a:moveTo>
                    <a:lnTo>
                      <a:pt x="0" y="62"/>
                    </a:lnTo>
                    <a:lnTo>
                      <a:pt x="21" y="69"/>
                    </a:lnTo>
                    <a:lnTo>
                      <a:pt x="45" y="57"/>
                    </a:lnTo>
                    <a:lnTo>
                      <a:pt x="60" y="62"/>
                    </a:lnTo>
                    <a:lnTo>
                      <a:pt x="45" y="76"/>
                    </a:lnTo>
                    <a:lnTo>
                      <a:pt x="344" y="159"/>
                    </a:lnTo>
                    <a:lnTo>
                      <a:pt x="360" y="147"/>
                    </a:lnTo>
                    <a:lnTo>
                      <a:pt x="386" y="154"/>
                    </a:lnTo>
                    <a:lnTo>
                      <a:pt x="370" y="166"/>
                    </a:lnTo>
                    <a:lnTo>
                      <a:pt x="396" y="173"/>
                    </a:lnTo>
                    <a:lnTo>
                      <a:pt x="496" y="10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8" name="Freeform 155">
                <a:extLst>
                  <a:ext uri="{FF2B5EF4-FFF2-40B4-BE49-F238E27FC236}">
                    <a16:creationId xmlns:a16="http://schemas.microsoft.com/office/drawing/2014/main" id="{AFCD5A5F-46F8-492F-A44C-66640D748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3433"/>
                <a:ext cx="107" cy="43"/>
              </a:xfrm>
              <a:custGeom>
                <a:avLst/>
                <a:gdLst>
                  <a:gd name="T0" fmla="*/ 40 w 107"/>
                  <a:gd name="T1" fmla="*/ 0 h 43"/>
                  <a:gd name="T2" fmla="*/ 107 w 107"/>
                  <a:gd name="T3" fmla="*/ 17 h 43"/>
                  <a:gd name="T4" fmla="*/ 69 w 107"/>
                  <a:gd name="T5" fmla="*/ 43 h 43"/>
                  <a:gd name="T6" fmla="*/ 0 w 107"/>
                  <a:gd name="T7" fmla="*/ 25 h 43"/>
                  <a:gd name="T8" fmla="*/ 40 w 10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43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9" name="Freeform 156">
                <a:extLst>
                  <a:ext uri="{FF2B5EF4-FFF2-40B4-BE49-F238E27FC236}">
                    <a16:creationId xmlns:a16="http://schemas.microsoft.com/office/drawing/2014/main" id="{1C598ADA-04BC-4891-ADE8-B8DFBA7DA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" y="3480"/>
                <a:ext cx="96" cy="41"/>
              </a:xfrm>
              <a:custGeom>
                <a:avLst/>
                <a:gdLst>
                  <a:gd name="T0" fmla="*/ 21 w 96"/>
                  <a:gd name="T1" fmla="*/ 7 h 41"/>
                  <a:gd name="T2" fmla="*/ 46 w 96"/>
                  <a:gd name="T3" fmla="*/ 11 h 41"/>
                  <a:gd name="T4" fmla="*/ 60 w 96"/>
                  <a:gd name="T5" fmla="*/ 0 h 41"/>
                  <a:gd name="T6" fmla="*/ 84 w 96"/>
                  <a:gd name="T7" fmla="*/ 8 h 41"/>
                  <a:gd name="T8" fmla="*/ 72 w 96"/>
                  <a:gd name="T9" fmla="*/ 19 h 41"/>
                  <a:gd name="T10" fmla="*/ 96 w 96"/>
                  <a:gd name="T11" fmla="*/ 25 h 41"/>
                  <a:gd name="T12" fmla="*/ 77 w 96"/>
                  <a:gd name="T13" fmla="*/ 41 h 41"/>
                  <a:gd name="T14" fmla="*/ 0 w 96"/>
                  <a:gd name="T15" fmla="*/ 21 h 41"/>
                  <a:gd name="T16" fmla="*/ 21 w 96"/>
                  <a:gd name="T17" fmla="*/ 7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41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0" name="Freeform 157">
                <a:extLst>
                  <a:ext uri="{FF2B5EF4-FFF2-40B4-BE49-F238E27FC236}">
                    <a16:creationId xmlns:a16="http://schemas.microsoft.com/office/drawing/2014/main" id="{2669E121-E057-4A7B-8716-BA604D668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3457"/>
                <a:ext cx="185" cy="101"/>
              </a:xfrm>
              <a:custGeom>
                <a:avLst/>
                <a:gdLst>
                  <a:gd name="T0" fmla="*/ 101 w 185"/>
                  <a:gd name="T1" fmla="*/ 0 h 101"/>
                  <a:gd name="T2" fmla="*/ 185 w 185"/>
                  <a:gd name="T3" fmla="*/ 22 h 101"/>
                  <a:gd name="T4" fmla="*/ 85 w 185"/>
                  <a:gd name="T5" fmla="*/ 101 h 101"/>
                  <a:gd name="T6" fmla="*/ 0 w 185"/>
                  <a:gd name="T7" fmla="*/ 74 h 101"/>
                  <a:gd name="T8" fmla="*/ 101 w 18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" h="101">
                    <a:moveTo>
                      <a:pt x="101" y="0"/>
                    </a:moveTo>
                    <a:lnTo>
                      <a:pt x="185" y="22"/>
                    </a:lnTo>
                    <a:lnTo>
                      <a:pt x="85" y="101"/>
                    </a:lnTo>
                    <a:lnTo>
                      <a:pt x="0" y="74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74" name="Group 158">
              <a:extLst>
                <a:ext uri="{FF2B5EF4-FFF2-40B4-BE49-F238E27FC236}">
                  <a16:creationId xmlns:a16="http://schemas.microsoft.com/office/drawing/2014/main" id="{D7F54E46-D67C-48D1-98B3-6112FF37B5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" y="2958"/>
              <a:ext cx="613" cy="590"/>
              <a:chOff x="2648" y="2590"/>
              <a:chExt cx="882" cy="848"/>
            </a:xfrm>
          </p:grpSpPr>
          <p:grpSp>
            <p:nvGrpSpPr>
              <p:cNvPr id="19498" name="Group 159">
                <a:extLst>
                  <a:ext uri="{FF2B5EF4-FFF2-40B4-BE49-F238E27FC236}">
                    <a16:creationId xmlns:a16="http://schemas.microsoft.com/office/drawing/2014/main" id="{C570E09A-5EB4-4EEC-B16C-FA728F860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8" y="3198"/>
                <a:ext cx="844" cy="240"/>
                <a:chOff x="2648" y="3198"/>
                <a:chExt cx="844" cy="240"/>
              </a:xfrm>
            </p:grpSpPr>
            <p:sp>
              <p:nvSpPr>
                <p:cNvPr id="19522" name="Freeform 160">
                  <a:extLst>
                    <a:ext uri="{FF2B5EF4-FFF2-40B4-BE49-F238E27FC236}">
                      <a16:creationId xmlns:a16="http://schemas.microsoft.com/office/drawing/2014/main" id="{2FEABF6B-5B13-414A-B560-4D80FBA2A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118 w 844"/>
                    <a:gd name="T15" fmla="*/ 0 h 24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3" name="Freeform 161">
                  <a:extLst>
                    <a:ext uri="{FF2B5EF4-FFF2-40B4-BE49-F238E27FC236}">
                      <a16:creationId xmlns:a16="http://schemas.microsoft.com/office/drawing/2014/main" id="{5A34D808-4A80-4616-81FD-620C325458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9" name="Group 162">
                <a:extLst>
                  <a:ext uri="{FF2B5EF4-FFF2-40B4-BE49-F238E27FC236}">
                    <a16:creationId xmlns:a16="http://schemas.microsoft.com/office/drawing/2014/main" id="{9F46AC49-CCCC-4183-A4F0-5600E8E1D8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5" y="2590"/>
                <a:ext cx="545" cy="535"/>
                <a:chOff x="2985" y="2590"/>
                <a:chExt cx="545" cy="535"/>
              </a:xfrm>
            </p:grpSpPr>
            <p:sp>
              <p:nvSpPr>
                <p:cNvPr id="19520" name="Freeform 163">
                  <a:extLst>
                    <a:ext uri="{FF2B5EF4-FFF2-40B4-BE49-F238E27FC236}">
                      <a16:creationId xmlns:a16="http://schemas.microsoft.com/office/drawing/2014/main" id="{96CA3BAB-B205-47D0-B774-02F29F322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449 w 545"/>
                    <a:gd name="T11" fmla="*/ 535 h 5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  <a:lnTo>
                        <a:pt x="449" y="53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1" name="Freeform 164">
                  <a:extLst>
                    <a:ext uri="{FF2B5EF4-FFF2-40B4-BE49-F238E27FC236}">
                      <a16:creationId xmlns:a16="http://schemas.microsoft.com/office/drawing/2014/main" id="{A01E52CF-D22F-43EA-90BF-DB0C2951F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0" name="Group 165">
                <a:extLst>
                  <a:ext uri="{FF2B5EF4-FFF2-40B4-BE49-F238E27FC236}">
                    <a16:creationId xmlns:a16="http://schemas.microsoft.com/office/drawing/2014/main" id="{B5289A66-318B-4FC5-B3D3-4B2D82285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3" y="2734"/>
                <a:ext cx="180" cy="587"/>
                <a:chOff x="3253" y="2734"/>
                <a:chExt cx="180" cy="587"/>
              </a:xfrm>
            </p:grpSpPr>
            <p:sp>
              <p:nvSpPr>
                <p:cNvPr id="19518" name="Freeform 166">
                  <a:extLst>
                    <a:ext uri="{FF2B5EF4-FFF2-40B4-BE49-F238E27FC236}">
                      <a16:creationId xmlns:a16="http://schemas.microsoft.com/office/drawing/2014/main" id="{AB0E2462-A3A3-456C-82FF-DDBDAA9A2E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9" name="Freeform 167">
                  <a:extLst>
                    <a:ext uri="{FF2B5EF4-FFF2-40B4-BE49-F238E27FC236}">
                      <a16:creationId xmlns:a16="http://schemas.microsoft.com/office/drawing/2014/main" id="{8D4C6551-46B1-4F1F-9F59-0A73D8604A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1" name="Group 168">
                <a:extLst>
                  <a:ext uri="{FF2B5EF4-FFF2-40B4-BE49-F238E27FC236}">
                    <a16:creationId xmlns:a16="http://schemas.microsoft.com/office/drawing/2014/main" id="{AD7BB696-5E51-472F-A3D5-1B8957051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3205"/>
                <a:ext cx="391" cy="116"/>
                <a:chOff x="2803" y="3205"/>
                <a:chExt cx="391" cy="116"/>
              </a:xfrm>
            </p:grpSpPr>
            <p:sp>
              <p:nvSpPr>
                <p:cNvPr id="19516" name="Freeform 169">
                  <a:extLst>
                    <a:ext uri="{FF2B5EF4-FFF2-40B4-BE49-F238E27FC236}">
                      <a16:creationId xmlns:a16="http://schemas.microsoft.com/office/drawing/2014/main" id="{2C779A49-66AA-4AF7-9ADC-609809A68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w 391"/>
                    <a:gd name="T9" fmla="*/ 0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7" name="Freeform 170">
                  <a:extLst>
                    <a:ext uri="{FF2B5EF4-FFF2-40B4-BE49-F238E27FC236}">
                      <a16:creationId xmlns:a16="http://schemas.microsoft.com/office/drawing/2014/main" id="{482C850A-2A7A-41D2-A6E7-A6037DB754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2" name="Group 171">
                <a:extLst>
                  <a:ext uri="{FF2B5EF4-FFF2-40B4-BE49-F238E27FC236}">
                    <a16:creationId xmlns:a16="http://schemas.microsoft.com/office/drawing/2014/main" id="{B36271C6-7FA2-4875-A478-C4BAD6552F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94"/>
                <a:ext cx="561" cy="627"/>
                <a:chOff x="2692" y="2694"/>
                <a:chExt cx="561" cy="627"/>
              </a:xfrm>
            </p:grpSpPr>
            <p:sp>
              <p:nvSpPr>
                <p:cNvPr id="19514" name="Freeform 172">
                  <a:extLst>
                    <a:ext uri="{FF2B5EF4-FFF2-40B4-BE49-F238E27FC236}">
                      <a16:creationId xmlns:a16="http://schemas.microsoft.com/office/drawing/2014/main" id="{AD6624D9-8AB0-43F2-92A7-73CEFA80C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5" name="Freeform 173">
                  <a:extLst>
                    <a:ext uri="{FF2B5EF4-FFF2-40B4-BE49-F238E27FC236}">
                      <a16:creationId xmlns:a16="http://schemas.microsoft.com/office/drawing/2014/main" id="{42CF228B-2DB0-4EBA-8CB9-88C108CCAC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3" name="Group 174">
                <a:extLst>
                  <a:ext uri="{FF2B5EF4-FFF2-40B4-BE49-F238E27FC236}">
                    <a16:creationId xmlns:a16="http://schemas.microsoft.com/office/drawing/2014/main" id="{2D678C1F-D6CA-4700-8524-77C87B5456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5" y="2766"/>
                <a:ext cx="408" cy="457"/>
                <a:chOff x="2765" y="2766"/>
                <a:chExt cx="408" cy="457"/>
              </a:xfrm>
            </p:grpSpPr>
            <p:sp>
              <p:nvSpPr>
                <p:cNvPr id="19512" name="Freeform 175">
                  <a:extLst>
                    <a:ext uri="{FF2B5EF4-FFF2-40B4-BE49-F238E27FC236}">
                      <a16:creationId xmlns:a16="http://schemas.microsoft.com/office/drawing/2014/main" id="{38B17278-B5E7-46C3-8E39-CD058F1A1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3" name="Freeform 176">
                  <a:extLst>
                    <a:ext uri="{FF2B5EF4-FFF2-40B4-BE49-F238E27FC236}">
                      <a16:creationId xmlns:a16="http://schemas.microsoft.com/office/drawing/2014/main" id="{A6704D4B-8E6D-47E1-9D4D-C7473683E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4" name="Group 177">
                <a:extLst>
                  <a:ext uri="{FF2B5EF4-FFF2-40B4-BE49-F238E27FC236}">
                    <a16:creationId xmlns:a16="http://schemas.microsoft.com/office/drawing/2014/main" id="{A30C7EAB-23FC-4596-8A14-80505EB4A4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6" y="2795"/>
                <a:ext cx="361" cy="388"/>
                <a:chOff x="2796" y="2795"/>
                <a:chExt cx="361" cy="388"/>
              </a:xfrm>
            </p:grpSpPr>
            <p:sp>
              <p:nvSpPr>
                <p:cNvPr id="19510" name="Freeform 178">
                  <a:extLst>
                    <a:ext uri="{FF2B5EF4-FFF2-40B4-BE49-F238E27FC236}">
                      <a16:creationId xmlns:a16="http://schemas.microsoft.com/office/drawing/2014/main" id="{C3B70E02-7F6D-4C43-9199-2138A94AE4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1" name="Freeform 179">
                  <a:extLst>
                    <a:ext uri="{FF2B5EF4-FFF2-40B4-BE49-F238E27FC236}">
                      <a16:creationId xmlns:a16="http://schemas.microsoft.com/office/drawing/2014/main" id="{6DC23985-7854-48FD-A9F6-D4E353C48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</a:path>
                  </a:pathLst>
                </a:custGeom>
                <a:noFill/>
                <a:ln w="12700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05" name="Freeform 180">
                <a:extLst>
                  <a:ext uri="{FF2B5EF4-FFF2-40B4-BE49-F238E27FC236}">
                    <a16:creationId xmlns:a16="http://schemas.microsoft.com/office/drawing/2014/main" id="{DD8CC8B2-87FF-49E0-BA7B-32660FF5C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3224"/>
                <a:ext cx="818" cy="182"/>
              </a:xfrm>
              <a:custGeom>
                <a:avLst/>
                <a:gdLst>
                  <a:gd name="T0" fmla="*/ 0 w 818"/>
                  <a:gd name="T1" fmla="*/ 44 h 182"/>
                  <a:gd name="T2" fmla="*/ 515 w 818"/>
                  <a:gd name="T3" fmla="*/ 182 h 182"/>
                  <a:gd name="T4" fmla="*/ 818 w 818"/>
                  <a:gd name="T5" fmla="*/ 0 h 1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8" h="182">
                    <a:moveTo>
                      <a:pt x="0" y="44"/>
                    </a:moveTo>
                    <a:lnTo>
                      <a:pt x="515" y="182"/>
                    </a:lnTo>
                    <a:lnTo>
                      <a:pt x="818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6" name="Rectangle 181">
                <a:extLst>
                  <a:ext uri="{FF2B5EF4-FFF2-40B4-BE49-F238E27FC236}">
                    <a16:creationId xmlns:a16="http://schemas.microsoft.com/office/drawing/2014/main" id="{8504E2A5-79E4-4ABF-B34B-6237DB0BF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859"/>
                <a:ext cx="2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507" name="Group 182">
                <a:extLst>
                  <a:ext uri="{FF2B5EF4-FFF2-40B4-BE49-F238E27FC236}">
                    <a16:creationId xmlns:a16="http://schemas.microsoft.com/office/drawing/2014/main" id="{1D647933-3DFE-4D7B-9667-C5B3626D07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14"/>
                <a:ext cx="740" cy="214"/>
                <a:chOff x="2692" y="2614"/>
                <a:chExt cx="740" cy="214"/>
              </a:xfrm>
            </p:grpSpPr>
            <p:sp>
              <p:nvSpPr>
                <p:cNvPr id="19508" name="Freeform 183">
                  <a:extLst>
                    <a:ext uri="{FF2B5EF4-FFF2-40B4-BE49-F238E27FC236}">
                      <a16:creationId xmlns:a16="http://schemas.microsoft.com/office/drawing/2014/main" id="{101FC74D-979B-4A55-B294-441371756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9" name="Freeform 184">
                  <a:extLst>
                    <a:ext uri="{FF2B5EF4-FFF2-40B4-BE49-F238E27FC236}">
                      <a16:creationId xmlns:a16="http://schemas.microsoft.com/office/drawing/2014/main" id="{53792019-1F3E-47B7-8293-753995A7D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75" name="Group 185">
              <a:extLst>
                <a:ext uri="{FF2B5EF4-FFF2-40B4-BE49-F238E27FC236}">
                  <a16:creationId xmlns:a16="http://schemas.microsoft.com/office/drawing/2014/main" id="{0A0D9011-A59D-4D4E-A67E-728BBE15F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" y="2725"/>
              <a:ext cx="708" cy="914"/>
              <a:chOff x="363" y="1292"/>
              <a:chExt cx="1268" cy="1633"/>
            </a:xfrm>
          </p:grpSpPr>
          <p:grpSp>
            <p:nvGrpSpPr>
              <p:cNvPr id="19476" name="Group 186">
                <a:extLst>
                  <a:ext uri="{FF2B5EF4-FFF2-40B4-BE49-F238E27FC236}">
                    <a16:creationId xmlns:a16="http://schemas.microsoft.com/office/drawing/2014/main" id="{B4846F97-7706-4170-BC44-6E90313FC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3" y="1554"/>
                <a:ext cx="384" cy="404"/>
                <a:chOff x="883" y="1554"/>
                <a:chExt cx="384" cy="404"/>
              </a:xfrm>
            </p:grpSpPr>
            <p:sp>
              <p:nvSpPr>
                <p:cNvPr id="19496" name="Freeform 187">
                  <a:extLst>
                    <a:ext uri="{FF2B5EF4-FFF2-40B4-BE49-F238E27FC236}">
                      <a16:creationId xmlns:a16="http://schemas.microsoft.com/office/drawing/2014/main" id="{EDEAF3A7-BBF9-41A8-996F-A5DE9F0BA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7" name="Freeform 188">
                  <a:extLst>
                    <a:ext uri="{FF2B5EF4-FFF2-40B4-BE49-F238E27FC236}">
                      <a16:creationId xmlns:a16="http://schemas.microsoft.com/office/drawing/2014/main" id="{A3E4C3A2-7CE2-435C-A672-443CCDDC8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7" name="Group 189">
                <a:extLst>
                  <a:ext uri="{FF2B5EF4-FFF2-40B4-BE49-F238E27FC236}">
                    <a16:creationId xmlns:a16="http://schemas.microsoft.com/office/drawing/2014/main" id="{17AAF122-427A-4322-80A8-E15236550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" y="1292"/>
                <a:ext cx="528" cy="490"/>
                <a:chOff x="757" y="1292"/>
                <a:chExt cx="528" cy="490"/>
              </a:xfrm>
            </p:grpSpPr>
            <p:sp>
              <p:nvSpPr>
                <p:cNvPr id="19494" name="Freeform 190">
                  <a:extLst>
                    <a:ext uri="{FF2B5EF4-FFF2-40B4-BE49-F238E27FC236}">
                      <a16:creationId xmlns:a16="http://schemas.microsoft.com/office/drawing/2014/main" id="{15AD8012-428B-4D8C-B3A4-9F195E19A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5" name="Freeform 191">
                  <a:extLst>
                    <a:ext uri="{FF2B5EF4-FFF2-40B4-BE49-F238E27FC236}">
                      <a16:creationId xmlns:a16="http://schemas.microsoft.com/office/drawing/2014/main" id="{51BA027A-6189-4873-9BE6-B3D03EA1F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8" name="Group 192">
                <a:extLst>
                  <a:ext uri="{FF2B5EF4-FFF2-40B4-BE49-F238E27FC236}">
                    <a16:creationId xmlns:a16="http://schemas.microsoft.com/office/drawing/2014/main" id="{7737C0BF-2D1C-4389-B482-10AAE08ADA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1633"/>
                <a:ext cx="40" cy="14"/>
                <a:chOff x="1166" y="1633"/>
                <a:chExt cx="40" cy="14"/>
              </a:xfrm>
            </p:grpSpPr>
            <p:sp>
              <p:nvSpPr>
                <p:cNvPr id="19492" name="Freeform 193">
                  <a:extLst>
                    <a:ext uri="{FF2B5EF4-FFF2-40B4-BE49-F238E27FC236}">
                      <a16:creationId xmlns:a16="http://schemas.microsoft.com/office/drawing/2014/main" id="{D1FD18C1-C37D-448F-B3FC-513927629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3" name="Freeform 194">
                  <a:extLst>
                    <a:ext uri="{FF2B5EF4-FFF2-40B4-BE49-F238E27FC236}">
                      <a16:creationId xmlns:a16="http://schemas.microsoft.com/office/drawing/2014/main" id="{0F0A95A3-DD57-40E7-B6C1-F12EA9A5F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9" name="Group 195">
                <a:extLst>
                  <a:ext uri="{FF2B5EF4-FFF2-40B4-BE49-F238E27FC236}">
                    <a16:creationId xmlns:a16="http://schemas.microsoft.com/office/drawing/2014/main" id="{7F82D063-A36B-441C-A249-62C29074B2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2688"/>
                <a:ext cx="555" cy="189"/>
                <a:chOff x="1076" y="2688"/>
                <a:chExt cx="555" cy="189"/>
              </a:xfrm>
            </p:grpSpPr>
            <p:sp>
              <p:nvSpPr>
                <p:cNvPr id="19490" name="Freeform 196">
                  <a:extLst>
                    <a:ext uri="{FF2B5EF4-FFF2-40B4-BE49-F238E27FC236}">
                      <a16:creationId xmlns:a16="http://schemas.microsoft.com/office/drawing/2014/main" id="{05DF03A4-17A8-4E86-ADF2-691FF2655B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1" name="Freeform 197">
                  <a:extLst>
                    <a:ext uri="{FF2B5EF4-FFF2-40B4-BE49-F238E27FC236}">
                      <a16:creationId xmlns:a16="http://schemas.microsoft.com/office/drawing/2014/main" id="{5B369903-5589-4F76-88DD-F5F1E7A59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0" name="Group 198">
                <a:extLst>
                  <a:ext uri="{FF2B5EF4-FFF2-40B4-BE49-F238E27FC236}">
                    <a16:creationId xmlns:a16="http://schemas.microsoft.com/office/drawing/2014/main" id="{378E8392-D9B5-4143-BEC2-425492D664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" y="1779"/>
                <a:ext cx="702" cy="1146"/>
                <a:chOff x="504" y="1779"/>
                <a:chExt cx="702" cy="1146"/>
              </a:xfrm>
            </p:grpSpPr>
            <p:grpSp>
              <p:nvGrpSpPr>
                <p:cNvPr id="19484" name="Group 199">
                  <a:extLst>
                    <a:ext uri="{FF2B5EF4-FFF2-40B4-BE49-F238E27FC236}">
                      <a16:creationId xmlns:a16="http://schemas.microsoft.com/office/drawing/2014/main" id="{7D385FE4-0070-449C-A837-F83A81C060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696" cy="1135"/>
                  <a:chOff x="504" y="1779"/>
                  <a:chExt cx="696" cy="1135"/>
                </a:xfrm>
              </p:grpSpPr>
              <p:sp>
                <p:nvSpPr>
                  <p:cNvPr id="19488" name="Freeform 200">
                    <a:extLst>
                      <a:ext uri="{FF2B5EF4-FFF2-40B4-BE49-F238E27FC236}">
                        <a16:creationId xmlns:a16="http://schemas.microsoft.com/office/drawing/2014/main" id="{B9DE39F8-F5DD-4208-99EE-01BB55E31B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89" name="Freeform 201">
                    <a:extLst>
                      <a:ext uri="{FF2B5EF4-FFF2-40B4-BE49-F238E27FC236}">
                        <a16:creationId xmlns:a16="http://schemas.microsoft.com/office/drawing/2014/main" id="{C8901358-A48E-4B0B-952C-90F8B36477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5" name="Group 202">
                  <a:extLst>
                    <a:ext uri="{FF2B5EF4-FFF2-40B4-BE49-F238E27FC236}">
                      <a16:creationId xmlns:a16="http://schemas.microsoft.com/office/drawing/2014/main" id="{E0B91A61-9485-4B2D-9F58-CF38007C41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702" cy="1146"/>
                  <a:chOff x="504" y="1779"/>
                  <a:chExt cx="702" cy="1146"/>
                </a:xfrm>
              </p:grpSpPr>
              <p:sp>
                <p:nvSpPr>
                  <p:cNvPr id="19486" name="Freeform 203">
                    <a:extLst>
                      <a:ext uri="{FF2B5EF4-FFF2-40B4-BE49-F238E27FC236}">
                        <a16:creationId xmlns:a16="http://schemas.microsoft.com/office/drawing/2014/main" id="{AA6824D1-0B9C-420C-95E3-02E375FCFF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87" name="Freeform 204">
                    <a:extLst>
                      <a:ext uri="{FF2B5EF4-FFF2-40B4-BE49-F238E27FC236}">
                        <a16:creationId xmlns:a16="http://schemas.microsoft.com/office/drawing/2014/main" id="{D7DD9B14-3C16-4C1F-BD03-F5286D4E1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481" name="Group 205">
                <a:extLst>
                  <a:ext uri="{FF2B5EF4-FFF2-40B4-BE49-F238E27FC236}">
                    <a16:creationId xmlns:a16="http://schemas.microsoft.com/office/drawing/2014/main" id="{7BE1462F-E763-4546-82CE-6D39E5326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" y="1757"/>
                <a:ext cx="705" cy="1157"/>
                <a:chOff x="363" y="1757"/>
                <a:chExt cx="705" cy="1157"/>
              </a:xfrm>
            </p:grpSpPr>
            <p:sp>
              <p:nvSpPr>
                <p:cNvPr id="19482" name="Freeform 206">
                  <a:extLst>
                    <a:ext uri="{FF2B5EF4-FFF2-40B4-BE49-F238E27FC236}">
                      <a16:creationId xmlns:a16="http://schemas.microsoft.com/office/drawing/2014/main" id="{DB737165-DFB1-4913-80E6-A4E617B40F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3" name="Freeform 207">
                  <a:extLst>
                    <a:ext uri="{FF2B5EF4-FFF2-40B4-BE49-F238E27FC236}">
                      <a16:creationId xmlns:a16="http://schemas.microsoft.com/office/drawing/2014/main" id="{4A5B06E1-F65D-4D1C-85B6-E37BE0FA1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468" name="Text Box 208">
            <a:extLst>
              <a:ext uri="{FF2B5EF4-FFF2-40B4-BE49-F238E27FC236}">
                <a16:creationId xmlns:a16="http://schemas.microsoft.com/office/drawing/2014/main" id="{894544BC-45D4-4CFD-ADB0-0E7B1419C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37584"/>
            <a:ext cx="2978701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 dirty="0">
                <a:latin typeface="Arial Narrow" panose="020B0606020202030204" pitchFamily="34" charset="0"/>
              </a:rPr>
              <a:t>2</a:t>
            </a:r>
            <a:r>
              <a:rPr lang="en-US" altLang="it-IT" sz="1600" b="1" baseline="30000" dirty="0">
                <a:latin typeface="Arial Narrow" panose="020B0606020202030204" pitchFamily="34" charset="0"/>
              </a:rPr>
              <a:t>nd</a:t>
            </a:r>
            <a:r>
              <a:rPr lang="en-US" altLang="it-IT" sz="1600" b="1" dirty="0">
                <a:latin typeface="Arial Narrow" panose="020B0606020202030204" pitchFamily="34" charset="0"/>
              </a:rPr>
              <a:t> user accessing THE SAME data</a:t>
            </a:r>
          </a:p>
        </p:txBody>
      </p:sp>
      <p:sp>
        <p:nvSpPr>
          <p:cNvPr id="19469" name="Text Box 209">
            <a:extLst>
              <a:ext uri="{FF2B5EF4-FFF2-40B4-BE49-F238E27FC236}">
                <a16:creationId xmlns:a16="http://schemas.microsoft.com/office/drawing/2014/main" id="{64158BBC-D0F5-49DC-ABA1-BD657D130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397250"/>
            <a:ext cx="1002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3600" b="1" dirty="0">
                <a:latin typeface="Arial Narrow" panose="020B0606020202030204" pitchFamily="34" charset="0"/>
              </a:rPr>
              <a:t>AND</a:t>
            </a:r>
            <a:endParaRPr lang="en-US" altLang="it-IT" dirty="0"/>
          </a:p>
        </p:txBody>
      </p:sp>
      <p:sp>
        <p:nvSpPr>
          <p:cNvPr id="19470" name="AutoShape 210">
            <a:extLst>
              <a:ext uri="{FF2B5EF4-FFF2-40B4-BE49-F238E27FC236}">
                <a16:creationId xmlns:a16="http://schemas.microsoft.com/office/drawing/2014/main" id="{4CECA5BB-DB88-42B0-9BBB-B26A9E24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955" y="278102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DDDEE-278A-4BDF-B4AB-84259C7E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579" y="2796841"/>
            <a:ext cx="1190791" cy="3191320"/>
          </a:xfrm>
          <a:prstGeom prst="rect">
            <a:avLst/>
          </a:prstGeom>
        </p:spPr>
      </p:pic>
      <p:sp>
        <p:nvSpPr>
          <p:cNvPr id="213" name="Text Box 79">
            <a:extLst>
              <a:ext uri="{FF2B5EF4-FFF2-40B4-BE49-F238E27FC236}">
                <a16:creationId xmlns:a16="http://schemas.microsoft.com/office/drawing/2014/main" id="{C1619316-7E7F-4801-8EBC-EAC8D8A3E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047" y="1597739"/>
            <a:ext cx="1289166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 dirty="0">
                <a:latin typeface="Arial Narrow" panose="020B0606020202030204" pitchFamily="34" charset="0"/>
              </a:rPr>
              <a:t>DATA</a:t>
            </a:r>
          </a:p>
          <a:p>
            <a:pPr algn="ctr"/>
            <a:r>
              <a:rPr lang="en-US" altLang="it-IT" sz="1600" b="1" dirty="0">
                <a:latin typeface="Arial Narrow" panose="020B0606020202030204" pitchFamily="34" charset="0"/>
              </a:rPr>
              <a:t>(tables, indexes, statistics,…)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4786C-34C9-4B00-BC5B-160E6C26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827" y="4309868"/>
            <a:ext cx="599125" cy="1237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25C98-D54C-401B-8562-C5389DB40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340" y="1240312"/>
            <a:ext cx="635857" cy="13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A0781C4-7AC9-4C2C-A38E-43174227C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Lock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44DAE219-279F-4DD8-9C15-7BEF5CEE1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340768"/>
            <a:ext cx="7497000" cy="41878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0000FF"/>
                </a:solidFill>
              </a:rPr>
              <a:t>Shared Lock</a:t>
            </a:r>
            <a:r>
              <a:rPr lang="en-US" altLang="en-US" dirty="0"/>
              <a:t>: </a:t>
            </a:r>
            <a:br>
              <a:rPr lang="en-US" altLang="en-US" dirty="0"/>
            </a:br>
            <a:r>
              <a:rPr lang="en-US" altLang="en-US" dirty="0">
                <a:solidFill>
                  <a:srgbClr val="252525"/>
                </a:solidFill>
                <a:latin typeface="Segoe UI" panose="020B0502040204020203" pitchFamily="34" charset="0"/>
              </a:rPr>
              <a:t>ma</a:t>
            </a:r>
            <a:r>
              <a:rPr lang="en-US" dirty="0">
                <a:solidFill>
                  <a:srgbClr val="252525"/>
                </a:solidFill>
                <a:latin typeface="Segoe UI" panose="020B0502040204020203" pitchFamily="34" charset="0"/>
              </a:rPr>
              <a:t>k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es the data available </a:t>
            </a: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only for reading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which means that any other transaction will be </a:t>
            </a: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prevented to modify 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the locked data as long as the lock is active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Exclusive Lock</a:t>
            </a:r>
            <a:r>
              <a:rPr lang="en-US" altLang="en-US" dirty="0"/>
              <a:t>: </a:t>
            </a:r>
            <a:r>
              <a:rPr lang="en-US" dirty="0">
                <a:solidFill>
                  <a:srgbClr val="252525"/>
                </a:solidFill>
                <a:latin typeface="Segoe UI" panose="020B0502040204020203" pitchFamily="34" charset="0"/>
              </a:rPr>
              <a:t>ensures that data will be reserved exclusively for the transaction that imposed the exclusive lock, as long as the transaction holds the lock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Many other types of Lock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https://www.sqlshack.com/locking-sql-server/</a:t>
            </a:r>
          </a:p>
        </p:txBody>
      </p:sp>
    </p:spTree>
    <p:extLst>
      <p:ext uri="{BB962C8B-B14F-4D97-AF65-F5344CB8AC3E}">
        <p14:creationId xmlns:p14="http://schemas.microsoft.com/office/powerpoint/2010/main" val="39953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A0781C4-7AC9-4C2C-A38E-43174227C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Granularity of Lock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44DAE219-279F-4DD8-9C15-7BEF5CEE1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340768"/>
            <a:ext cx="3734368" cy="4187832"/>
          </a:xfrm>
        </p:spPr>
        <p:txBody>
          <a:bodyPr/>
          <a:lstStyle/>
          <a:p>
            <a:pPr marL="76200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252525"/>
                </a:solidFill>
                <a:latin typeface="Segoe UI" panose="020B0502040204020203" pitchFamily="34" charset="0"/>
              </a:rPr>
              <a:t>Locks are managed in different levels of granularity.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dirty="0">
                <a:solidFill>
                  <a:srgbClr val="252525"/>
                </a:solidFill>
                <a:latin typeface="Segoe UI" panose="020B0502040204020203" pitchFamily="34" charset="0"/>
              </a:rPr>
              <a:t>Those granularity are organized in a hierarchy.</a:t>
            </a:r>
          </a:p>
          <a:p>
            <a:pPr marL="76200" indent="0">
              <a:lnSpc>
                <a:spcPct val="80000"/>
              </a:lnSpc>
              <a:buNone/>
            </a:pPr>
            <a:r>
              <a:rPr lang="en-US" dirty="0">
                <a:solidFill>
                  <a:srgbClr val="252525"/>
                </a:solidFill>
                <a:latin typeface="Segoe UI" panose="020B0502040204020203" pitchFamily="34" charset="0"/>
              </a:rPr>
              <a:t>This ensures locking optimization.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0A8EB0-5255-439E-A507-1EF752C8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85931"/>
            <a:ext cx="2448272" cy="498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0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A0781C4-7AC9-4C2C-A38E-43174227C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DeadLock</a:t>
            </a:r>
            <a:endParaRPr lang="en-US" altLang="en-US" dirty="0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44DAE219-279F-4DD8-9C15-7BEF5CEE1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7838824" cy="1213184"/>
          </a:xfrm>
        </p:spPr>
        <p:txBody>
          <a:bodyPr/>
          <a:lstStyle/>
          <a:p>
            <a:pPr marL="76200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252525"/>
                </a:solidFill>
                <a:latin typeface="Segoe UI" panose="020B0502040204020203" pitchFamily="34" charset="0"/>
              </a:rPr>
              <a:t>Situation where no-one can proceed because blocked by someone else, who can’t release the block because unable to proceed himself.</a:t>
            </a:r>
          </a:p>
          <a:p>
            <a:pPr marL="76200" indent="0">
              <a:lnSpc>
                <a:spcPct val="80000"/>
              </a:lnSpc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Deadlock - an overview | ScienceDirect Topics">
            <a:extLst>
              <a:ext uri="{FF2B5EF4-FFF2-40B4-BE49-F238E27FC236}">
                <a16:creationId xmlns:a16="http://schemas.microsoft.com/office/drawing/2014/main" id="{2A06F5B1-7877-4D6D-8067-E689E6DA9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4" y="2553952"/>
            <a:ext cx="4443561" cy="23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adlock">
            <a:extLst>
              <a:ext uri="{FF2B5EF4-FFF2-40B4-BE49-F238E27FC236}">
                <a16:creationId xmlns:a16="http://schemas.microsoft.com/office/drawing/2014/main" id="{2BC9A1F4-37A3-40B1-BA0C-FCC58D402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32552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5AF5CCE-26A5-4130-BD8C-CE0EA538270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797152"/>
            <a:ext cx="7838824" cy="121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 b="0" i="0" u="none" strike="noStrike" cap="none">
                <a:solidFill>
                  <a:srgbClr val="002060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marL="76200" indent="0" eaLnBrk="1" fontAlgn="auto" hangingPunct="1">
              <a:lnSpc>
                <a:spcPct val="80000"/>
              </a:lnSpc>
              <a:buFont typeface="Encode Sans ExtraLight"/>
              <a:buNone/>
            </a:pPr>
            <a:r>
              <a:rPr lang="en-US" altLang="en-US" kern="0" dirty="0">
                <a:solidFill>
                  <a:srgbClr val="252525"/>
                </a:solidFill>
                <a:latin typeface="Segoe UI" panose="020B0502040204020203" pitchFamily="34" charset="0"/>
              </a:rPr>
              <a:t>SQL Server detects the situation, choose a process as a “victim” and kills it in order to let the other proceed.</a:t>
            </a:r>
            <a:br>
              <a:rPr lang="en-US" altLang="en-US" kern="0" dirty="0">
                <a:solidFill>
                  <a:srgbClr val="252525"/>
                </a:solidFill>
                <a:latin typeface="Segoe UI" panose="020B0502040204020203" pitchFamily="34" charset="0"/>
              </a:rPr>
            </a:br>
            <a:r>
              <a:rPr lang="en-US" altLang="en-US" kern="0" dirty="0">
                <a:solidFill>
                  <a:srgbClr val="252525"/>
                </a:solidFill>
                <a:latin typeface="Segoe UI" panose="020B0502040204020203" pitchFamily="34" charset="0"/>
              </a:rPr>
              <a:t>Killed process must retry the operation </a:t>
            </a:r>
            <a:r>
              <a:rPr lang="en-US" altLang="en-US" kern="0" dirty="0" err="1">
                <a:solidFill>
                  <a:srgbClr val="252525"/>
                </a:solidFill>
                <a:latin typeface="Segoe UI" panose="020B0502040204020203" pitchFamily="34" charset="0"/>
              </a:rPr>
              <a:t>applicatively</a:t>
            </a:r>
            <a:r>
              <a:rPr lang="en-US" altLang="en-US" kern="0" dirty="0">
                <a:solidFill>
                  <a:srgbClr val="252525"/>
                </a:solidFill>
                <a:latin typeface="Segoe UI" panose="020B0502040204020203" pitchFamily="34" charset="0"/>
              </a:rPr>
              <a:t>.</a:t>
            </a:r>
            <a:endParaRPr lang="en-US" altLang="en-US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51142"/>
      </p:ext>
    </p:extLst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c:\tools\template\WKBKDES.POT</Template>
  <TotalTime>3444</TotalTime>
  <Words>263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Narrow</vt:lpstr>
      <vt:lpstr>Times New Roman</vt:lpstr>
      <vt:lpstr>Segoe UI</vt:lpstr>
      <vt:lpstr>Arial</vt:lpstr>
      <vt:lpstr>Encode Sans</vt:lpstr>
      <vt:lpstr>Encode Sans ExtraLight</vt:lpstr>
      <vt:lpstr>Laertes template</vt:lpstr>
      <vt:lpstr>Slides Lezione 12</vt:lpstr>
      <vt:lpstr>Concurrency, Locks, Transaction Isolation</vt:lpstr>
      <vt:lpstr>Introducing Concurrency</vt:lpstr>
      <vt:lpstr>When Concurrency occurs?</vt:lpstr>
      <vt:lpstr>SQL Server concurrency</vt:lpstr>
      <vt:lpstr>When Concurrency occurs?</vt:lpstr>
      <vt:lpstr>Types of Lock</vt:lpstr>
      <vt:lpstr>Granularity of Lock</vt:lpstr>
      <vt:lpstr>DeadLock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lorio</dc:creator>
  <cp:lastModifiedBy>Alberto Venditti</cp:lastModifiedBy>
  <cp:revision>121</cp:revision>
  <cp:lastPrinted>1999-05-25T16:42:24Z</cp:lastPrinted>
  <dcterms:created xsi:type="dcterms:W3CDTF">1998-02-16T21:05:10Z</dcterms:created>
  <dcterms:modified xsi:type="dcterms:W3CDTF">2022-04-12T13:16:32Z</dcterms:modified>
</cp:coreProperties>
</file>