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267" r:id="rId2"/>
    <p:sldId id="408" r:id="rId3"/>
    <p:sldId id="558" r:id="rId4"/>
    <p:sldId id="275" r:id="rId5"/>
    <p:sldId id="582" r:id="rId6"/>
    <p:sldId id="581" r:id="rId7"/>
    <p:sldId id="400" r:id="rId8"/>
    <p:sldId id="409" r:id="rId9"/>
    <p:sldId id="402" r:id="rId10"/>
    <p:sldId id="561" r:id="rId11"/>
    <p:sldId id="410" r:id="rId12"/>
    <p:sldId id="562" r:id="rId13"/>
    <p:sldId id="412" r:id="rId14"/>
    <p:sldId id="411" r:id="rId15"/>
    <p:sldId id="492" r:id="rId16"/>
    <p:sldId id="493" r:id="rId17"/>
    <p:sldId id="563" r:id="rId18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FFFF66"/>
    <a:srgbClr val="FFFF00"/>
    <a:srgbClr val="6666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24" autoAdjust="0"/>
    <p:restoredTop sz="90929"/>
  </p:normalViewPr>
  <p:slideViewPr>
    <p:cSldViewPr>
      <p:cViewPr varScale="1">
        <p:scale>
          <a:sx n="100" d="100"/>
          <a:sy n="100" d="100"/>
        </p:scale>
        <p:origin x="14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181D602-832F-4A1F-A7A0-22CFB58C61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DDCCEC7-354C-491E-99A2-D2F7E455F9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3901F8A-7234-4CD0-B204-8E07F2983AD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C59459D4-608B-498C-97A0-9C7BC395EC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AB32DE-9BDD-4030-B085-1B1E35938D0A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AC81293-A589-4298-B07B-A229DD52B5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7B9B6F8-1014-4292-BE93-231C10E105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162458C-2F5C-43CF-B91A-92425B8F2A5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F471A8E7-E26B-4949-A566-F958B8A3298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D6D6ACBB-E81C-44CB-ACEE-0A1D356F11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FCA2EE6E-C810-4194-AC38-F86BA0BC5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D5259A-AA11-4A8B-B1BF-463801713ACB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984050" y="1752601"/>
            <a:ext cx="7175700" cy="392974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Unità Formativa (UF)</a:t>
            </a:r>
            <a:br>
              <a:rPr lang="it-IT" dirty="0"/>
            </a:br>
            <a:r>
              <a:rPr lang="it-IT" dirty="0"/>
              <a:t>Docente:</a:t>
            </a:r>
            <a:br>
              <a:rPr lang="it-IT" dirty="0"/>
            </a:br>
            <a:r>
              <a:rPr lang="it-IT" dirty="0"/>
              <a:t>Titolo argomento:</a:t>
            </a:r>
          </a:p>
        </p:txBody>
      </p:sp>
    </p:spTree>
    <p:extLst>
      <p:ext uri="{BB962C8B-B14F-4D97-AF65-F5344CB8AC3E}">
        <p14:creationId xmlns:p14="http://schemas.microsoft.com/office/powerpoint/2010/main" val="149293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1735925" y="1501533"/>
            <a:ext cx="56721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2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 Argomento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1735925" y="3554055"/>
            <a:ext cx="5672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r>
              <a:rPr lang="it-IT" dirty="0"/>
              <a:t>Sottotitolo argomento</a:t>
            </a:r>
            <a:endParaRPr dirty="0"/>
          </a:p>
        </p:txBody>
      </p:sp>
      <p:cxnSp>
        <p:nvCxnSpPr>
          <p:cNvPr id="18" name="Shape 18"/>
          <p:cNvCxnSpPr/>
          <p:nvPr/>
        </p:nvCxnSpPr>
        <p:spPr>
          <a:xfrm>
            <a:off x="3527100" y="3299073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356235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3527100" y="1182933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404225" y="1592200"/>
            <a:ext cx="6335400" cy="41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>
                <a:solidFill>
                  <a:srgbClr val="002060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r>
              <a:rPr lang="it-IT" dirty="0"/>
              <a:t>Citazione</a:t>
            </a:r>
            <a:endParaRPr dirty="0"/>
          </a:p>
        </p:txBody>
      </p:sp>
      <p:sp>
        <p:nvSpPr>
          <p:cNvPr id="24" name="Shape 24"/>
          <p:cNvSpPr txBox="1"/>
          <p:nvPr/>
        </p:nvSpPr>
        <p:spPr>
          <a:xfrm>
            <a:off x="3593400" y="112683"/>
            <a:ext cx="1957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06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7497000" cy="3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00206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0" name="Shape 46">
            <a:extLst>
              <a:ext uri="{FF2B5EF4-FFF2-40B4-BE49-F238E27FC236}">
                <a16:creationId xmlns:a16="http://schemas.microsoft.com/office/drawing/2014/main" id="{F2E47A38-F329-6744-9F60-C06219F4BCB9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Shape 49">
            <a:extLst>
              <a:ext uri="{FF2B5EF4-FFF2-40B4-BE49-F238E27FC236}">
                <a16:creationId xmlns:a16="http://schemas.microsoft.com/office/drawing/2014/main" id="{09196BD8-1AF8-704D-867C-4761D161A798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360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3639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2" hasCustomPrompt="1"/>
          </p:nvPr>
        </p:nvSpPr>
        <p:spPr>
          <a:xfrm>
            <a:off x="4407604" y="1600200"/>
            <a:ext cx="3639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1" name="Shape 46">
            <a:extLst>
              <a:ext uri="{FF2B5EF4-FFF2-40B4-BE49-F238E27FC236}">
                <a16:creationId xmlns:a16="http://schemas.microsoft.com/office/drawing/2014/main" id="{03A33C7E-44B0-A447-A10F-3EE447DA6110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2" name="Shape 49">
            <a:extLst>
              <a:ext uri="{FF2B5EF4-FFF2-40B4-BE49-F238E27FC236}">
                <a16:creationId xmlns:a16="http://schemas.microsoft.com/office/drawing/2014/main" id="{096F49CE-1BC2-6646-AD0B-55CFE6CCA885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4948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 hasCustomPrompt="1"/>
          </p:nvPr>
        </p:nvSpPr>
        <p:spPr>
          <a:xfrm>
            <a:off x="3089850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3" hasCustomPrompt="1"/>
          </p:nvPr>
        </p:nvSpPr>
        <p:spPr>
          <a:xfrm>
            <a:off x="5630099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/>
            </a:pPr>
            <a:r>
              <a:rPr lang="it-IT" dirty="0"/>
              <a:t>Contenuto</a:t>
            </a:r>
          </a:p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2" name="Shape 46">
            <a:extLst>
              <a:ext uri="{FF2B5EF4-FFF2-40B4-BE49-F238E27FC236}">
                <a16:creationId xmlns:a16="http://schemas.microsoft.com/office/drawing/2014/main" id="{7A8D26BD-44DA-FB4A-9CF9-453FBF8614DE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" name="Shape 49">
            <a:extLst>
              <a:ext uri="{FF2B5EF4-FFF2-40B4-BE49-F238E27FC236}">
                <a16:creationId xmlns:a16="http://schemas.microsoft.com/office/drawing/2014/main" id="{6D40635D-3865-6E41-95A6-D1E0C7F7A3B5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1367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47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533C-9FAB-42E7-A161-860A58D9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2662-8EBC-40B6-8C8F-7D0C5AD7F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6DC0-9497-4C2C-B385-32BE2F26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E12C-F3E6-4D32-A636-A107921D39C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3F2BC-E67C-4420-815C-E20C119C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561E1-96BD-4E66-81FB-1DB3AD42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D1B-A97F-4C23-8E52-E8ED0CDE7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2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t-IT" dirty="0" err="1"/>
              <a:t>adasfa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7497000" cy="3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6125133"/>
            <a:ext cx="10974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59070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C1393E4-B54A-42E3-8DC6-6268F65A6B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>
              <a:lnSpc>
                <a:spcPct val="90000"/>
              </a:lnSpc>
            </a:pPr>
            <a:r>
              <a:rPr lang="en-US" altLang="it-IT" sz="4800" dirty="0">
                <a:latin typeface="Times New Roman" panose="02020603050405020304" pitchFamily="18" charset="0"/>
              </a:rPr>
              <a:t>Slides </a:t>
            </a:r>
            <a:r>
              <a:rPr lang="en-US" altLang="it-IT" sz="4800" dirty="0" err="1">
                <a:latin typeface="Times New Roman" panose="02020603050405020304" pitchFamily="18" charset="0"/>
              </a:rPr>
              <a:t>Lezione</a:t>
            </a:r>
            <a:r>
              <a:rPr lang="en-US" altLang="it-IT" sz="4800" dirty="0">
                <a:latin typeface="Times New Roman" panose="02020603050405020304" pitchFamily="18" charset="0"/>
              </a:rPr>
              <a:t> 13</a:t>
            </a:r>
            <a:endParaRPr lang="en-US" altLang="it-IT" sz="66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10">
            <a:extLst>
              <a:ext uri="{FF2B5EF4-FFF2-40B4-BE49-F238E27FC236}">
                <a16:creationId xmlns:a16="http://schemas.microsoft.com/office/drawing/2014/main" id="{7FD93747-59D8-4C92-80AA-57763F1E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04800"/>
            <a:ext cx="5257800" cy="5867400"/>
          </a:xfrm>
          <a:prstGeom prst="can">
            <a:avLst>
              <a:gd name="adj" fmla="val 27899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346136" name="Oval 24">
            <a:extLst>
              <a:ext uri="{FF2B5EF4-FFF2-40B4-BE49-F238E27FC236}">
                <a16:creationId xmlns:a16="http://schemas.microsoft.com/office/drawing/2014/main" id="{BDEFFEA8-C094-46F6-804A-8FEF60C38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905000"/>
            <a:ext cx="4876800" cy="3276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346116" name="Rectangle 4">
            <a:extLst>
              <a:ext uri="{FF2B5EF4-FFF2-40B4-BE49-F238E27FC236}">
                <a16:creationId xmlns:a16="http://schemas.microsoft.com/office/drawing/2014/main" id="{367879F8-241E-42FF-BF4A-397DF8B45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Users and Roles</a:t>
            </a:r>
          </a:p>
        </p:txBody>
      </p:sp>
      <p:sp>
        <p:nvSpPr>
          <p:cNvPr id="346137" name="Oval 25">
            <a:extLst>
              <a:ext uri="{FF2B5EF4-FFF2-40B4-BE49-F238E27FC236}">
                <a16:creationId xmlns:a16="http://schemas.microsoft.com/office/drawing/2014/main" id="{1E3E615D-39E0-4308-9A19-35A970FA6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55988"/>
            <a:ext cx="26670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346123" name="Text Box 11">
            <a:extLst>
              <a:ext uri="{FF2B5EF4-FFF2-40B4-BE49-F238E27FC236}">
                <a16:creationId xmlns:a16="http://schemas.microsoft.com/office/drawing/2014/main" id="{91F9E61F-688B-4319-95E4-F055EFF61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65760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/>
              <a:t>User1</a:t>
            </a:r>
          </a:p>
        </p:txBody>
      </p:sp>
      <p:pic>
        <p:nvPicPr>
          <p:cNvPr id="346127" name="Picture 15" descr="C:\Albe\SIS\Immagini\Robin2.gif">
            <a:extLst>
              <a:ext uri="{FF2B5EF4-FFF2-40B4-BE49-F238E27FC236}">
                <a16:creationId xmlns:a16="http://schemas.microsoft.com/office/drawing/2014/main" id="{471A03A2-0F31-426E-9BAB-E788997FA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36788"/>
            <a:ext cx="14017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Text Box 16">
            <a:extLst>
              <a:ext uri="{FF2B5EF4-FFF2-40B4-BE49-F238E27FC236}">
                <a16:creationId xmlns:a16="http://schemas.microsoft.com/office/drawing/2014/main" id="{C9666894-0EBC-47D2-ABEF-AD1DA66FB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7150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>
                <a:latin typeface="Arial" panose="020B0604020202020204" pitchFamily="34" charset="0"/>
              </a:rPr>
              <a:t>DATABASE</a:t>
            </a:r>
            <a:endParaRPr lang="it-IT" altLang="it-IT" sz="3200"/>
          </a:p>
        </p:txBody>
      </p:sp>
      <p:sp>
        <p:nvSpPr>
          <p:cNvPr id="346117" name="Line 5">
            <a:extLst>
              <a:ext uri="{FF2B5EF4-FFF2-40B4-BE49-F238E27FC236}">
                <a16:creationId xmlns:a16="http://schemas.microsoft.com/office/drawing/2014/main" id="{34F8EAB8-1271-4F1F-A466-8C7D99995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227388"/>
            <a:ext cx="1600200" cy="506412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29" name="Text Box 17">
            <a:extLst>
              <a:ext uri="{FF2B5EF4-FFF2-40B4-BE49-F238E27FC236}">
                <a16:creationId xmlns:a16="http://schemas.microsoft.com/office/drawing/2014/main" id="{00B47766-8DBC-4823-B909-01F7BEF75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1000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/>
              <a:t>Login1</a:t>
            </a:r>
          </a:p>
        </p:txBody>
      </p:sp>
      <p:sp>
        <p:nvSpPr>
          <p:cNvPr id="346131" name="Text Box 19">
            <a:extLst>
              <a:ext uri="{FF2B5EF4-FFF2-40B4-BE49-F238E27FC236}">
                <a16:creationId xmlns:a16="http://schemas.microsoft.com/office/drawing/2014/main" id="{6552F603-86A7-4436-A6B2-8B65113F2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667000"/>
            <a:ext cx="895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/>
              <a:t>User5</a:t>
            </a:r>
          </a:p>
        </p:txBody>
      </p:sp>
      <p:sp>
        <p:nvSpPr>
          <p:cNvPr id="346132" name="Text Box 20">
            <a:extLst>
              <a:ext uri="{FF2B5EF4-FFF2-40B4-BE49-F238E27FC236}">
                <a16:creationId xmlns:a16="http://schemas.microsoft.com/office/drawing/2014/main" id="{9FE9472E-2C8C-485A-9E9F-2D887C14E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74320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/>
              <a:t>User2</a:t>
            </a:r>
          </a:p>
        </p:txBody>
      </p:sp>
      <p:sp>
        <p:nvSpPr>
          <p:cNvPr id="346134" name="Text Box 22">
            <a:extLst>
              <a:ext uri="{FF2B5EF4-FFF2-40B4-BE49-F238E27FC236}">
                <a16:creationId xmlns:a16="http://schemas.microsoft.com/office/drawing/2014/main" id="{D54429BA-5F77-4297-8A29-7837D8CE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35280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/>
              <a:t>User6</a:t>
            </a:r>
          </a:p>
        </p:txBody>
      </p:sp>
      <p:sp>
        <p:nvSpPr>
          <p:cNvPr id="346135" name="Text Box 23">
            <a:extLst>
              <a:ext uri="{FF2B5EF4-FFF2-40B4-BE49-F238E27FC236}">
                <a16:creationId xmlns:a16="http://schemas.microsoft.com/office/drawing/2014/main" id="{3062DE33-BA58-4F98-8ECF-BE85A4EF8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581400"/>
            <a:ext cx="895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/>
              <a:t>User7</a:t>
            </a:r>
          </a:p>
        </p:txBody>
      </p:sp>
      <p:sp>
        <p:nvSpPr>
          <p:cNvPr id="346138" name="Oval 26">
            <a:extLst>
              <a:ext uri="{FF2B5EF4-FFF2-40B4-BE49-F238E27FC236}">
                <a16:creationId xmlns:a16="http://schemas.microsoft.com/office/drawing/2014/main" id="{68528F79-3001-4E57-B646-382B0B41B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465388"/>
            <a:ext cx="11430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346130" name="Text Box 18">
            <a:extLst>
              <a:ext uri="{FF2B5EF4-FFF2-40B4-BE49-F238E27FC236}">
                <a16:creationId xmlns:a16="http://schemas.microsoft.com/office/drawing/2014/main" id="{EA348C62-1B81-4295-8C99-47E9A116A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77018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/>
              <a:t>User3</a:t>
            </a:r>
          </a:p>
        </p:txBody>
      </p:sp>
      <p:sp>
        <p:nvSpPr>
          <p:cNvPr id="346133" name="Text Box 21">
            <a:extLst>
              <a:ext uri="{FF2B5EF4-FFF2-40B4-BE49-F238E27FC236}">
                <a16:creationId xmlns:a16="http://schemas.microsoft.com/office/drawing/2014/main" id="{3E8028F8-C3C4-443C-99BC-459B80C8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68458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/>
              <a:t>User4</a:t>
            </a:r>
          </a:p>
        </p:txBody>
      </p:sp>
      <p:sp>
        <p:nvSpPr>
          <p:cNvPr id="346139" name="Oval 27">
            <a:extLst>
              <a:ext uri="{FF2B5EF4-FFF2-40B4-BE49-F238E27FC236}">
                <a16:creationId xmlns:a16="http://schemas.microsoft.com/office/drawing/2014/main" id="{F13E232B-FFCF-4C7A-98F1-73CCBEA80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209800"/>
            <a:ext cx="9906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346140" name="Text Box 28">
            <a:extLst>
              <a:ext uri="{FF2B5EF4-FFF2-40B4-BE49-F238E27FC236}">
                <a16:creationId xmlns:a16="http://schemas.microsoft.com/office/drawing/2014/main" id="{918BC4A9-E061-4738-AD40-755206ECE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105400"/>
            <a:ext cx="831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 i="1"/>
              <a:t>public</a:t>
            </a:r>
          </a:p>
        </p:txBody>
      </p:sp>
      <p:sp>
        <p:nvSpPr>
          <p:cNvPr id="346141" name="Text Box 29">
            <a:extLst>
              <a:ext uri="{FF2B5EF4-FFF2-40B4-BE49-F238E27FC236}">
                <a16:creationId xmlns:a16="http://schemas.microsoft.com/office/drawing/2014/main" id="{0FC5D09A-9DB8-4425-937E-CB8DA5F29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17988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 i="1"/>
              <a:t>roleA</a:t>
            </a:r>
          </a:p>
        </p:txBody>
      </p:sp>
      <p:sp>
        <p:nvSpPr>
          <p:cNvPr id="346142" name="Text Box 30">
            <a:extLst>
              <a:ext uri="{FF2B5EF4-FFF2-40B4-BE49-F238E27FC236}">
                <a16:creationId xmlns:a16="http://schemas.microsoft.com/office/drawing/2014/main" id="{04412E9B-EFC3-4B77-A1A0-044578627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370388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 i="1"/>
              <a:t>roleC</a:t>
            </a:r>
          </a:p>
        </p:txBody>
      </p:sp>
      <p:sp>
        <p:nvSpPr>
          <p:cNvPr id="346143" name="Text Box 31">
            <a:extLst>
              <a:ext uri="{FF2B5EF4-FFF2-40B4-BE49-F238E27FC236}">
                <a16:creationId xmlns:a16="http://schemas.microsoft.com/office/drawing/2014/main" id="{6181AB53-D1EC-44EA-9788-F5FC27B21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 i="1"/>
              <a:t>roleB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4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4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4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4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4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4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4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36" grpId="0" animBg="1"/>
      <p:bldP spid="346116" grpId="0" autoUpdateAnimBg="0"/>
      <p:bldP spid="346137" grpId="0" animBg="1"/>
      <p:bldP spid="346123" grpId="0" autoUpdateAnimBg="0"/>
      <p:bldP spid="346129" grpId="0" autoUpdateAnimBg="0"/>
      <p:bldP spid="346131" grpId="0" autoUpdateAnimBg="0"/>
      <p:bldP spid="346132" grpId="0" autoUpdateAnimBg="0"/>
      <p:bldP spid="346134" grpId="0" autoUpdateAnimBg="0"/>
      <p:bldP spid="346135" grpId="0" autoUpdateAnimBg="0"/>
      <p:bldP spid="346138" grpId="0" animBg="1"/>
      <p:bldP spid="346130" grpId="0" autoUpdateAnimBg="0"/>
      <p:bldP spid="346133" grpId="0" autoUpdateAnimBg="0"/>
      <p:bldP spid="346139" grpId="0" animBg="1"/>
      <p:bldP spid="346140" grpId="0" autoUpdateAnimBg="0"/>
      <p:bldP spid="346141" grpId="0" autoUpdateAnimBg="0"/>
      <p:bldP spid="346142" grpId="0" autoUpdateAnimBg="0"/>
      <p:bldP spid="34614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>
            <a:extLst>
              <a:ext uri="{FF2B5EF4-FFF2-40B4-BE49-F238E27FC236}">
                <a16:creationId xmlns:a16="http://schemas.microsoft.com/office/drawing/2014/main" id="{19884DDD-2026-49D1-9EA0-A92D9FBD495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19200"/>
            <a:ext cx="8153400" cy="4351338"/>
            <a:chOff x="288" y="768"/>
            <a:chExt cx="5136" cy="2741"/>
          </a:xfrm>
        </p:grpSpPr>
        <p:sp>
          <p:nvSpPr>
            <p:cNvPr id="62474" name="AutoShape 3">
              <a:extLst>
                <a:ext uri="{FF2B5EF4-FFF2-40B4-BE49-F238E27FC236}">
                  <a16:creationId xmlns:a16="http://schemas.microsoft.com/office/drawing/2014/main" id="{19826B67-9CCD-4D29-BD14-65481B436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864"/>
              <a:ext cx="4080" cy="2352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rgbClr val="FFEBFA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62475" name="AutoShape 4">
              <a:extLst>
                <a:ext uri="{FF2B5EF4-FFF2-40B4-BE49-F238E27FC236}">
                  <a16:creationId xmlns:a16="http://schemas.microsoft.com/office/drawing/2014/main" id="{712C4FAD-57EC-4F41-8555-F1CBA91296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002267">
              <a:off x="840" y="1896"/>
              <a:ext cx="1680" cy="480"/>
            </a:xfrm>
            <a:prstGeom prst="leftRightArrow">
              <a:avLst>
                <a:gd name="adj1" fmla="val 50000"/>
                <a:gd name="adj2" fmla="val 70000"/>
              </a:avLst>
            </a:prstGeom>
            <a:solidFill>
              <a:srgbClr val="D6009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grpSp>
          <p:nvGrpSpPr>
            <p:cNvPr id="62476" name="Group 5">
              <a:extLst>
                <a:ext uri="{FF2B5EF4-FFF2-40B4-BE49-F238E27FC236}">
                  <a16:creationId xmlns:a16="http://schemas.microsoft.com/office/drawing/2014/main" id="{133E0D63-EF67-4CF1-B11A-75650F48A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768"/>
              <a:ext cx="5136" cy="2741"/>
              <a:chOff x="288" y="768"/>
              <a:chExt cx="5136" cy="2741"/>
            </a:xfrm>
          </p:grpSpPr>
          <p:sp>
            <p:nvSpPr>
              <p:cNvPr id="62484" name="Rectangle 6">
                <a:extLst>
                  <a:ext uri="{FF2B5EF4-FFF2-40B4-BE49-F238E27FC236}">
                    <a16:creationId xmlns:a16="http://schemas.microsoft.com/office/drawing/2014/main" id="{62F84FC9-F7AD-40D9-80C6-43E6AA17E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728" cy="67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800" b="1">
                    <a:latin typeface="Arial" panose="020B0604020202020204" pitchFamily="34" charset="0"/>
                  </a:rPr>
                  <a:t>DENIED:</a:t>
                </a:r>
                <a:br>
                  <a:rPr lang="en-US" altLang="it-IT" sz="1800" b="1">
                    <a:latin typeface="Arial" panose="020B0604020202020204" pitchFamily="34" charset="0"/>
                  </a:rPr>
                </a:br>
                <a:r>
                  <a:rPr lang="en-US" altLang="it-IT" sz="1800" b="1">
                    <a:latin typeface="Arial" panose="020B0604020202020204" pitchFamily="34" charset="0"/>
                  </a:rPr>
                  <a:t>Cannot Perform Action</a:t>
                </a:r>
              </a:p>
            </p:txBody>
          </p:sp>
          <p:sp>
            <p:nvSpPr>
              <p:cNvPr id="62485" name="Rectangle 7">
                <a:extLst>
                  <a:ext uri="{FF2B5EF4-FFF2-40B4-BE49-F238E27FC236}">
                    <a16:creationId xmlns:a16="http://schemas.microsoft.com/office/drawing/2014/main" id="{6C704D77-AFC8-4168-AD73-7281C8D52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832"/>
                <a:ext cx="1728" cy="677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800" b="1">
                    <a:latin typeface="Arial" panose="020B0604020202020204" pitchFamily="34" charset="0"/>
                  </a:rPr>
                  <a:t>GRANTED</a:t>
                </a:r>
                <a:br>
                  <a:rPr lang="en-US" altLang="it-IT" sz="1800" b="1">
                    <a:latin typeface="Arial" panose="020B0604020202020204" pitchFamily="34" charset="0"/>
                  </a:rPr>
                </a:br>
                <a:r>
                  <a:rPr lang="en-US" altLang="it-IT" sz="1800" b="1">
                    <a:latin typeface="Arial" panose="020B0604020202020204" pitchFamily="34" charset="0"/>
                  </a:rPr>
                  <a:t>Can Perform Action</a:t>
                </a:r>
              </a:p>
            </p:txBody>
          </p:sp>
          <p:sp>
            <p:nvSpPr>
              <p:cNvPr id="62486" name="Rectangle 8">
                <a:extLst>
                  <a:ext uri="{FF2B5EF4-FFF2-40B4-BE49-F238E27FC236}">
                    <a16:creationId xmlns:a16="http://schemas.microsoft.com/office/drawing/2014/main" id="{B636E23B-3A61-4D29-A6AC-BC91B4B8D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768"/>
                <a:ext cx="1728" cy="677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800" b="1">
                    <a:latin typeface="Arial" panose="020B0604020202020204" pitchFamily="34" charset="0"/>
                  </a:rPr>
                  <a:t>REVOKED</a:t>
                </a:r>
              </a:p>
              <a:p>
                <a:pPr algn="ctr"/>
                <a:r>
                  <a:rPr lang="en-US" altLang="it-IT" sz="1800" b="1">
                    <a:latin typeface="Arial" panose="020B0604020202020204" pitchFamily="34" charset="0"/>
                  </a:rPr>
                  <a:t>Neutral</a:t>
                </a:r>
              </a:p>
            </p:txBody>
          </p:sp>
          <p:sp>
            <p:nvSpPr>
              <p:cNvPr id="62487" name="AutoShape 9">
                <a:extLst>
                  <a:ext uri="{FF2B5EF4-FFF2-40B4-BE49-F238E27FC236}">
                    <a16:creationId xmlns:a16="http://schemas.microsoft.com/office/drawing/2014/main" id="{02621957-6712-46F0-A9BA-B47DD9552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002267" flipH="1">
                <a:off x="3096" y="1896"/>
                <a:ext cx="1680" cy="480"/>
              </a:xfrm>
              <a:prstGeom prst="leftRightArrow">
                <a:avLst>
                  <a:gd name="adj1" fmla="val 50000"/>
                  <a:gd name="adj2" fmla="val 70000"/>
                </a:avLst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sp>
            <p:nvSpPr>
              <p:cNvPr id="62488" name="AutoShape 10">
                <a:extLst>
                  <a:ext uri="{FF2B5EF4-FFF2-40B4-BE49-F238E27FC236}">
                    <a16:creationId xmlns:a16="http://schemas.microsoft.com/office/drawing/2014/main" id="{1A5038D7-298F-40E7-BA5B-68A7463D6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978"/>
                <a:ext cx="1680" cy="480"/>
              </a:xfrm>
              <a:prstGeom prst="leftRightArrow">
                <a:avLst>
                  <a:gd name="adj1" fmla="val 50000"/>
                  <a:gd name="adj2" fmla="val 70000"/>
                </a:avLst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folHlink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</p:grpSp>
        <p:grpSp>
          <p:nvGrpSpPr>
            <p:cNvPr id="62477" name="Group 11">
              <a:extLst>
                <a:ext uri="{FF2B5EF4-FFF2-40B4-BE49-F238E27FC236}">
                  <a16:creationId xmlns:a16="http://schemas.microsoft.com/office/drawing/2014/main" id="{0DF3DF08-EF1C-48E9-9461-6C31505697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" y="2928"/>
              <a:ext cx="230" cy="230"/>
              <a:chOff x="624" y="2016"/>
              <a:chExt cx="113" cy="113"/>
            </a:xfrm>
          </p:grpSpPr>
          <p:sp>
            <p:nvSpPr>
              <p:cNvPr id="62482" name="Rectangle 12">
                <a:extLst>
                  <a:ext uri="{FF2B5EF4-FFF2-40B4-BE49-F238E27FC236}">
                    <a16:creationId xmlns:a16="http://schemas.microsoft.com/office/drawing/2014/main" id="{9176BB57-EE54-47B1-9653-02C0EAD28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113" cy="11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sp>
            <p:nvSpPr>
              <p:cNvPr id="62483" name="Freeform 13">
                <a:extLst>
                  <a:ext uri="{FF2B5EF4-FFF2-40B4-BE49-F238E27FC236}">
                    <a16:creationId xmlns:a16="http://schemas.microsoft.com/office/drawing/2014/main" id="{6CE6F90C-ABF9-40FF-ACDD-8928D879E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" y="2030"/>
                <a:ext cx="79" cy="85"/>
              </a:xfrm>
              <a:custGeom>
                <a:avLst/>
                <a:gdLst>
                  <a:gd name="T0" fmla="*/ 0 w 79"/>
                  <a:gd name="T1" fmla="*/ 54 h 85"/>
                  <a:gd name="T2" fmla="*/ 0 w 79"/>
                  <a:gd name="T3" fmla="*/ 32 h 85"/>
                  <a:gd name="T4" fmla="*/ 32 w 79"/>
                  <a:gd name="T5" fmla="*/ 56 h 85"/>
                  <a:gd name="T6" fmla="*/ 78 w 79"/>
                  <a:gd name="T7" fmla="*/ 0 h 85"/>
                  <a:gd name="T8" fmla="*/ 76 w 79"/>
                  <a:gd name="T9" fmla="*/ 34 h 85"/>
                  <a:gd name="T10" fmla="*/ 33 w 79"/>
                  <a:gd name="T11" fmla="*/ 84 h 85"/>
                  <a:gd name="T12" fmla="*/ 0 w 79"/>
                  <a:gd name="T13" fmla="*/ 54 h 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9" h="85">
                    <a:moveTo>
                      <a:pt x="0" y="54"/>
                    </a:moveTo>
                    <a:lnTo>
                      <a:pt x="0" y="32"/>
                    </a:lnTo>
                    <a:lnTo>
                      <a:pt x="32" y="56"/>
                    </a:lnTo>
                    <a:lnTo>
                      <a:pt x="78" y="0"/>
                    </a:lnTo>
                    <a:lnTo>
                      <a:pt x="76" y="34"/>
                    </a:lnTo>
                    <a:lnTo>
                      <a:pt x="33" y="84"/>
                    </a:lnTo>
                    <a:lnTo>
                      <a:pt x="0" y="54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478" name="Rectangle 14">
              <a:extLst>
                <a:ext uri="{FF2B5EF4-FFF2-40B4-BE49-F238E27FC236}">
                  <a16:creationId xmlns:a16="http://schemas.microsoft.com/office/drawing/2014/main" id="{DC867498-A44C-495B-8DCE-2F2F91C38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864"/>
              <a:ext cx="230" cy="2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grpSp>
          <p:nvGrpSpPr>
            <p:cNvPr id="62479" name="Group 15">
              <a:extLst>
                <a:ext uri="{FF2B5EF4-FFF2-40B4-BE49-F238E27FC236}">
                  <a16:creationId xmlns:a16="http://schemas.microsoft.com/office/drawing/2014/main" id="{461C7A5D-EC4A-4787-99D1-052D72599B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910"/>
              <a:ext cx="271" cy="264"/>
              <a:chOff x="4251" y="2910"/>
              <a:chExt cx="271" cy="264"/>
            </a:xfrm>
          </p:grpSpPr>
          <p:sp>
            <p:nvSpPr>
              <p:cNvPr id="62480" name="Rectangle 16">
                <a:extLst>
                  <a:ext uri="{FF2B5EF4-FFF2-40B4-BE49-F238E27FC236}">
                    <a16:creationId xmlns:a16="http://schemas.microsoft.com/office/drawing/2014/main" id="{3CABD2BD-42F0-422E-8A0E-DF1A2AD71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2" y="2928"/>
                <a:ext cx="230" cy="2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sp>
            <p:nvSpPr>
              <p:cNvPr id="62481" name="Freeform 17">
                <a:extLst>
                  <a:ext uri="{FF2B5EF4-FFF2-40B4-BE49-F238E27FC236}">
                    <a16:creationId xmlns:a16="http://schemas.microsoft.com/office/drawing/2014/main" id="{6D60B2EE-85EF-4DD4-935F-44394D696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1" y="2910"/>
                <a:ext cx="266" cy="264"/>
              </a:xfrm>
              <a:custGeom>
                <a:avLst/>
                <a:gdLst>
                  <a:gd name="T0" fmla="*/ 0 w 666"/>
                  <a:gd name="T1" fmla="*/ 0 h 660"/>
                  <a:gd name="T2" fmla="*/ 0 w 666"/>
                  <a:gd name="T3" fmla="*/ 0 h 660"/>
                  <a:gd name="T4" fmla="*/ 0 w 666"/>
                  <a:gd name="T5" fmla="*/ 0 h 660"/>
                  <a:gd name="T6" fmla="*/ 0 w 666"/>
                  <a:gd name="T7" fmla="*/ 0 h 660"/>
                  <a:gd name="T8" fmla="*/ 0 w 666"/>
                  <a:gd name="T9" fmla="*/ 0 h 660"/>
                  <a:gd name="T10" fmla="*/ 0 w 666"/>
                  <a:gd name="T11" fmla="*/ 0 h 660"/>
                  <a:gd name="T12" fmla="*/ 0 w 666"/>
                  <a:gd name="T13" fmla="*/ 0 h 660"/>
                  <a:gd name="T14" fmla="*/ 0 w 666"/>
                  <a:gd name="T15" fmla="*/ 0 h 660"/>
                  <a:gd name="T16" fmla="*/ 0 w 666"/>
                  <a:gd name="T17" fmla="*/ 0 h 660"/>
                  <a:gd name="T18" fmla="*/ 0 w 666"/>
                  <a:gd name="T19" fmla="*/ 0 h 660"/>
                  <a:gd name="T20" fmla="*/ 0 w 666"/>
                  <a:gd name="T21" fmla="*/ 0 h 660"/>
                  <a:gd name="T22" fmla="*/ 0 w 666"/>
                  <a:gd name="T23" fmla="*/ 0 h 660"/>
                  <a:gd name="T24" fmla="*/ 0 w 666"/>
                  <a:gd name="T25" fmla="*/ 0 h 660"/>
                  <a:gd name="T26" fmla="*/ 0 w 666"/>
                  <a:gd name="T27" fmla="*/ 0 h 660"/>
                  <a:gd name="T28" fmla="*/ 0 w 666"/>
                  <a:gd name="T29" fmla="*/ 0 h 660"/>
                  <a:gd name="T30" fmla="*/ 0 w 666"/>
                  <a:gd name="T31" fmla="*/ 0 h 660"/>
                  <a:gd name="T32" fmla="*/ 0 w 666"/>
                  <a:gd name="T33" fmla="*/ 0 h 660"/>
                  <a:gd name="T34" fmla="*/ 0 w 666"/>
                  <a:gd name="T35" fmla="*/ 0 h 660"/>
                  <a:gd name="T36" fmla="*/ 0 w 666"/>
                  <a:gd name="T37" fmla="*/ 0 h 660"/>
                  <a:gd name="T38" fmla="*/ 0 w 666"/>
                  <a:gd name="T39" fmla="*/ 0 h 660"/>
                  <a:gd name="T40" fmla="*/ 0 w 666"/>
                  <a:gd name="T41" fmla="*/ 0 h 660"/>
                  <a:gd name="T42" fmla="*/ 0 w 666"/>
                  <a:gd name="T43" fmla="*/ 0 h 660"/>
                  <a:gd name="T44" fmla="*/ 0 w 666"/>
                  <a:gd name="T45" fmla="*/ 0 h 660"/>
                  <a:gd name="T46" fmla="*/ 0 w 666"/>
                  <a:gd name="T47" fmla="*/ 0 h 660"/>
                  <a:gd name="T48" fmla="*/ 0 w 666"/>
                  <a:gd name="T49" fmla="*/ 0 h 660"/>
                  <a:gd name="T50" fmla="*/ 0 w 666"/>
                  <a:gd name="T51" fmla="*/ 0 h 660"/>
                  <a:gd name="T52" fmla="*/ 0 w 666"/>
                  <a:gd name="T53" fmla="*/ 0 h 660"/>
                  <a:gd name="T54" fmla="*/ 0 w 666"/>
                  <a:gd name="T55" fmla="*/ 0 h 660"/>
                  <a:gd name="T56" fmla="*/ 0 w 666"/>
                  <a:gd name="T57" fmla="*/ 0 h 660"/>
                  <a:gd name="T58" fmla="*/ 0 w 666"/>
                  <a:gd name="T59" fmla="*/ 0 h 660"/>
                  <a:gd name="T60" fmla="*/ 0 w 666"/>
                  <a:gd name="T61" fmla="*/ 0 h 66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666" h="660">
                    <a:moveTo>
                      <a:pt x="60" y="645"/>
                    </a:moveTo>
                    <a:lnTo>
                      <a:pt x="123" y="519"/>
                    </a:lnTo>
                    <a:lnTo>
                      <a:pt x="210" y="384"/>
                    </a:lnTo>
                    <a:lnTo>
                      <a:pt x="246" y="327"/>
                    </a:lnTo>
                    <a:lnTo>
                      <a:pt x="159" y="249"/>
                    </a:lnTo>
                    <a:lnTo>
                      <a:pt x="48" y="171"/>
                    </a:lnTo>
                    <a:lnTo>
                      <a:pt x="0" y="102"/>
                    </a:lnTo>
                    <a:lnTo>
                      <a:pt x="3" y="6"/>
                    </a:lnTo>
                    <a:lnTo>
                      <a:pt x="57" y="0"/>
                    </a:lnTo>
                    <a:lnTo>
                      <a:pt x="135" y="33"/>
                    </a:lnTo>
                    <a:lnTo>
                      <a:pt x="210" y="129"/>
                    </a:lnTo>
                    <a:lnTo>
                      <a:pt x="315" y="204"/>
                    </a:lnTo>
                    <a:lnTo>
                      <a:pt x="405" y="102"/>
                    </a:lnTo>
                    <a:lnTo>
                      <a:pt x="489" y="15"/>
                    </a:lnTo>
                    <a:lnTo>
                      <a:pt x="573" y="0"/>
                    </a:lnTo>
                    <a:lnTo>
                      <a:pt x="642" y="9"/>
                    </a:lnTo>
                    <a:lnTo>
                      <a:pt x="651" y="111"/>
                    </a:lnTo>
                    <a:lnTo>
                      <a:pt x="603" y="168"/>
                    </a:lnTo>
                    <a:lnTo>
                      <a:pt x="528" y="228"/>
                    </a:lnTo>
                    <a:lnTo>
                      <a:pt x="459" y="306"/>
                    </a:lnTo>
                    <a:lnTo>
                      <a:pt x="579" y="438"/>
                    </a:lnTo>
                    <a:lnTo>
                      <a:pt x="609" y="507"/>
                    </a:lnTo>
                    <a:lnTo>
                      <a:pt x="642" y="582"/>
                    </a:lnTo>
                    <a:lnTo>
                      <a:pt x="666" y="660"/>
                    </a:lnTo>
                    <a:lnTo>
                      <a:pt x="594" y="642"/>
                    </a:lnTo>
                    <a:lnTo>
                      <a:pt x="507" y="555"/>
                    </a:lnTo>
                    <a:lnTo>
                      <a:pt x="366" y="414"/>
                    </a:lnTo>
                    <a:lnTo>
                      <a:pt x="327" y="435"/>
                    </a:lnTo>
                    <a:lnTo>
                      <a:pt x="222" y="513"/>
                    </a:lnTo>
                    <a:lnTo>
                      <a:pt x="102" y="630"/>
                    </a:lnTo>
                    <a:lnTo>
                      <a:pt x="60" y="645"/>
                    </a:lnTo>
                    <a:close/>
                  </a:path>
                </a:pathLst>
              </a:custGeom>
              <a:solidFill>
                <a:srgbClr val="FF3300"/>
              </a:solidFill>
              <a:ln w="9525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chemeClr val="folHlink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2467" name="Rectangle 18">
            <a:extLst>
              <a:ext uri="{FF2B5EF4-FFF2-40B4-BE49-F238E27FC236}">
                <a16:creationId xmlns:a16="http://schemas.microsoft.com/office/drawing/2014/main" id="{C4E1516E-5CE7-4B1E-9FE1-9A12977B8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Granting, Denying, and Revoking Permissions</a:t>
            </a:r>
          </a:p>
        </p:txBody>
      </p:sp>
      <p:sp>
        <p:nvSpPr>
          <p:cNvPr id="62468" name="Text Box 19">
            <a:extLst>
              <a:ext uri="{FF2B5EF4-FFF2-40B4-BE49-F238E27FC236}">
                <a16:creationId xmlns:a16="http://schemas.microsoft.com/office/drawing/2014/main" id="{7B275A7D-3F31-41D8-9140-A7BAD389783E}"/>
              </a:ext>
            </a:extLst>
          </p:cNvPr>
          <p:cNvSpPr txBox="1">
            <a:spLocks noChangeArrowheads="1"/>
          </p:cNvSpPr>
          <p:nvPr/>
        </p:nvSpPr>
        <p:spPr bwMode="auto">
          <a:xfrm rot="-3089995">
            <a:off x="1957387" y="2767013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/>
              <a:t>Revoke</a:t>
            </a:r>
          </a:p>
        </p:txBody>
      </p:sp>
      <p:sp>
        <p:nvSpPr>
          <p:cNvPr id="62469" name="Text Box 20">
            <a:extLst>
              <a:ext uri="{FF2B5EF4-FFF2-40B4-BE49-F238E27FC236}">
                <a16:creationId xmlns:a16="http://schemas.microsoft.com/office/drawing/2014/main" id="{5953515E-11D7-446D-B1A3-8F3A4C11115E}"/>
              </a:ext>
            </a:extLst>
          </p:cNvPr>
          <p:cNvSpPr txBox="1">
            <a:spLocks noChangeArrowheads="1"/>
          </p:cNvSpPr>
          <p:nvPr/>
        </p:nvSpPr>
        <p:spPr bwMode="auto">
          <a:xfrm rot="-3089995">
            <a:off x="2304256" y="3715544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/>
              <a:t>Grant</a:t>
            </a:r>
          </a:p>
        </p:txBody>
      </p:sp>
      <p:sp>
        <p:nvSpPr>
          <p:cNvPr id="62470" name="Text Box 21">
            <a:extLst>
              <a:ext uri="{FF2B5EF4-FFF2-40B4-BE49-F238E27FC236}">
                <a16:creationId xmlns:a16="http://schemas.microsoft.com/office/drawing/2014/main" id="{27A07D79-81CB-4396-9757-BAD74B208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9580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/>
              <a:t>Deny</a:t>
            </a:r>
          </a:p>
        </p:txBody>
      </p:sp>
      <p:sp>
        <p:nvSpPr>
          <p:cNvPr id="62471" name="Text Box 22">
            <a:extLst>
              <a:ext uri="{FF2B5EF4-FFF2-40B4-BE49-F238E27FC236}">
                <a16:creationId xmlns:a16="http://schemas.microsoft.com/office/drawing/2014/main" id="{EB37D488-5C53-4C78-B323-6DE12EC44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257800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/>
              <a:t>Grant</a:t>
            </a:r>
          </a:p>
        </p:txBody>
      </p:sp>
      <p:sp>
        <p:nvSpPr>
          <p:cNvPr id="62472" name="Text Box 23">
            <a:extLst>
              <a:ext uri="{FF2B5EF4-FFF2-40B4-BE49-F238E27FC236}">
                <a16:creationId xmlns:a16="http://schemas.microsoft.com/office/drawing/2014/main" id="{A766269F-1E16-48EC-ABBB-6D71AD9E1112}"/>
              </a:ext>
            </a:extLst>
          </p:cNvPr>
          <p:cNvSpPr txBox="1">
            <a:spLocks noChangeArrowheads="1"/>
          </p:cNvSpPr>
          <p:nvPr/>
        </p:nvSpPr>
        <p:spPr bwMode="auto">
          <a:xfrm rot="3000581">
            <a:off x="5843587" y="2767013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/>
              <a:t>Revoke</a:t>
            </a:r>
          </a:p>
        </p:txBody>
      </p:sp>
      <p:sp>
        <p:nvSpPr>
          <p:cNvPr id="62473" name="Text Box 24">
            <a:extLst>
              <a:ext uri="{FF2B5EF4-FFF2-40B4-BE49-F238E27FC236}">
                <a16:creationId xmlns:a16="http://schemas.microsoft.com/office/drawing/2014/main" id="{DCB82569-9A8A-4928-AF95-C142ACE2E985}"/>
              </a:ext>
            </a:extLst>
          </p:cNvPr>
          <p:cNvSpPr txBox="1">
            <a:spLocks noChangeArrowheads="1"/>
          </p:cNvSpPr>
          <p:nvPr/>
        </p:nvSpPr>
        <p:spPr bwMode="auto">
          <a:xfrm rot="2970959">
            <a:off x="5826125" y="3698875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/>
              <a:t>Deny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40" name="Rectangle 4">
            <a:extLst>
              <a:ext uri="{FF2B5EF4-FFF2-40B4-BE49-F238E27FC236}">
                <a16:creationId xmlns:a16="http://schemas.microsoft.com/office/drawing/2014/main" id="{F422BB19-0454-4CE1-885C-78072B1C5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Understanding Permissions</a:t>
            </a:r>
          </a:p>
        </p:txBody>
      </p:sp>
      <p:grpSp>
        <p:nvGrpSpPr>
          <p:cNvPr id="347305" name="Group 169">
            <a:extLst>
              <a:ext uri="{FF2B5EF4-FFF2-40B4-BE49-F238E27FC236}">
                <a16:creationId xmlns:a16="http://schemas.microsoft.com/office/drawing/2014/main" id="{38802175-53E5-43CE-AFCA-C7FE9BA5383B}"/>
              </a:ext>
            </a:extLst>
          </p:cNvPr>
          <p:cNvGrpSpPr>
            <a:grpSpLocks/>
          </p:cNvGrpSpPr>
          <p:nvPr/>
        </p:nvGrpSpPr>
        <p:grpSpPr bwMode="auto">
          <a:xfrm>
            <a:off x="827584" y="1916832"/>
            <a:ext cx="5638800" cy="3859213"/>
            <a:chOff x="-3" y="-3"/>
            <a:chExt cx="2204" cy="4957"/>
          </a:xfrm>
        </p:grpSpPr>
        <p:grpSp>
          <p:nvGrpSpPr>
            <p:cNvPr id="63499" name="Group 167">
              <a:extLst>
                <a:ext uri="{FF2B5EF4-FFF2-40B4-BE49-F238E27FC236}">
                  <a16:creationId xmlns:a16="http://schemas.microsoft.com/office/drawing/2014/main" id="{C4EE8651-757B-4F30-82F4-AE7521EDB6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198" cy="4951"/>
              <a:chOff x="0" y="0"/>
              <a:chExt cx="2198" cy="4951"/>
            </a:xfrm>
          </p:grpSpPr>
          <p:grpSp>
            <p:nvGrpSpPr>
              <p:cNvPr id="63501" name="Group 72">
                <a:extLst>
                  <a:ext uri="{FF2B5EF4-FFF2-40B4-BE49-F238E27FC236}">
                    <a16:creationId xmlns:a16="http://schemas.microsoft.com/office/drawing/2014/main" id="{B99B3121-AD66-43AA-8100-6620530D0C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538" cy="518"/>
                <a:chOff x="0" y="0"/>
                <a:chExt cx="538" cy="518"/>
              </a:xfrm>
            </p:grpSpPr>
            <p:sp>
              <p:nvSpPr>
                <p:cNvPr id="63643" name="Rectangle 23">
                  <a:extLst>
                    <a:ext uri="{FF2B5EF4-FFF2-40B4-BE49-F238E27FC236}">
                      <a16:creationId xmlns:a16="http://schemas.microsoft.com/office/drawing/2014/main" id="{43F03D3E-75A5-4B92-9B34-925FFA1521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" y="0"/>
                  <a:ext cx="482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2000" b="1">
                      <a:cs typeface="Courier New" panose="02070309020205020404" pitchFamily="49" charset="0"/>
                    </a:rPr>
                    <a:t>User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/>
                </a:p>
              </p:txBody>
            </p:sp>
            <p:sp>
              <p:nvSpPr>
                <p:cNvPr id="63644" name="Rectangle 71">
                  <a:extLst>
                    <a:ext uri="{FF2B5EF4-FFF2-40B4-BE49-F238E27FC236}">
                      <a16:creationId xmlns:a16="http://schemas.microsoft.com/office/drawing/2014/main" id="{AB41B2A4-EFD9-4D6C-B310-8FBCF7350A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3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02" name="Group 74">
                <a:extLst>
                  <a:ext uri="{FF2B5EF4-FFF2-40B4-BE49-F238E27FC236}">
                    <a16:creationId xmlns:a16="http://schemas.microsoft.com/office/drawing/2014/main" id="{D39462EA-8CBA-4976-A312-54ACE34F91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" y="0"/>
                <a:ext cx="484" cy="518"/>
                <a:chOff x="538" y="0"/>
                <a:chExt cx="484" cy="518"/>
              </a:xfrm>
            </p:grpSpPr>
            <p:sp>
              <p:nvSpPr>
                <p:cNvPr id="63641" name="Rectangle 24">
                  <a:extLst>
                    <a:ext uri="{FF2B5EF4-FFF2-40B4-BE49-F238E27FC236}">
                      <a16:creationId xmlns:a16="http://schemas.microsoft.com/office/drawing/2014/main" id="{AF16B709-E2B4-4510-AA30-D0C4DFD373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" y="0"/>
                  <a:ext cx="42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2000" b="1">
                      <a:cs typeface="Courier New" panose="02070309020205020404" pitchFamily="49" charset="0"/>
                    </a:rPr>
                    <a:t>Role(s)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/>
                </a:p>
              </p:txBody>
            </p:sp>
            <p:sp>
              <p:nvSpPr>
                <p:cNvPr id="63642" name="Rectangle 73">
                  <a:extLst>
                    <a:ext uri="{FF2B5EF4-FFF2-40B4-BE49-F238E27FC236}">
                      <a16:creationId xmlns:a16="http://schemas.microsoft.com/office/drawing/2014/main" id="{A99BD888-935D-4159-9B25-A86D09C50B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" y="0"/>
                  <a:ext cx="48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03" name="Group 76">
                <a:extLst>
                  <a:ext uri="{FF2B5EF4-FFF2-40B4-BE49-F238E27FC236}">
                    <a16:creationId xmlns:a16="http://schemas.microsoft.com/office/drawing/2014/main" id="{A3466CB3-9E3A-4489-A2BB-F7BFB47A40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2" y="0"/>
                <a:ext cx="484" cy="518"/>
                <a:chOff x="1022" y="0"/>
                <a:chExt cx="484" cy="518"/>
              </a:xfrm>
            </p:grpSpPr>
            <p:sp>
              <p:nvSpPr>
                <p:cNvPr id="63639" name="Rectangle 25">
                  <a:extLst>
                    <a:ext uri="{FF2B5EF4-FFF2-40B4-BE49-F238E27FC236}">
                      <a16:creationId xmlns:a16="http://schemas.microsoft.com/office/drawing/2014/main" id="{B61FFFFC-1281-4314-8DBD-E05A0C2F5A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0" y="0"/>
                  <a:ext cx="42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2000" b="1">
                      <a:cs typeface="Courier New" panose="02070309020205020404" pitchFamily="49" charset="0"/>
                    </a:rPr>
                    <a:t>Public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/>
                </a:p>
              </p:txBody>
            </p:sp>
            <p:sp>
              <p:nvSpPr>
                <p:cNvPr id="63640" name="Rectangle 75">
                  <a:extLst>
                    <a:ext uri="{FF2B5EF4-FFF2-40B4-BE49-F238E27FC236}">
                      <a16:creationId xmlns:a16="http://schemas.microsoft.com/office/drawing/2014/main" id="{D1DAD13F-9F23-4985-A813-BFEA31F5B9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2" y="0"/>
                  <a:ext cx="48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04" name="Group 78">
                <a:extLst>
                  <a:ext uri="{FF2B5EF4-FFF2-40B4-BE49-F238E27FC236}">
                    <a16:creationId xmlns:a16="http://schemas.microsoft.com/office/drawing/2014/main" id="{0E0167AC-9A6F-4FC9-81B0-5CC709EBA9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6" y="0"/>
                <a:ext cx="692" cy="518"/>
                <a:chOff x="1506" y="0"/>
                <a:chExt cx="692" cy="518"/>
              </a:xfrm>
            </p:grpSpPr>
            <p:sp>
              <p:nvSpPr>
                <p:cNvPr id="63637" name="Rectangle 26">
                  <a:extLst>
                    <a:ext uri="{FF2B5EF4-FFF2-40B4-BE49-F238E27FC236}">
                      <a16:creationId xmlns:a16="http://schemas.microsoft.com/office/drawing/2014/main" id="{03402513-F830-487C-98C8-0D1B3A9E07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4" y="0"/>
                  <a:ext cx="63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 b="1">
                      <a:cs typeface="Times New Roman" panose="02020603050405020304" pitchFamily="18" charset="0"/>
                    </a:rPr>
                    <a:t>Permission...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/>
                </a:p>
              </p:txBody>
            </p:sp>
            <p:sp>
              <p:nvSpPr>
                <p:cNvPr id="63638" name="Rectangle 77">
                  <a:extLst>
                    <a:ext uri="{FF2B5EF4-FFF2-40B4-BE49-F238E27FC236}">
                      <a16:creationId xmlns:a16="http://schemas.microsoft.com/office/drawing/2014/main" id="{40BA7D0A-B57F-486A-9ECA-A5E14AFEE9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6" y="0"/>
                  <a:ext cx="69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05" name="Group 80">
                <a:extLst>
                  <a:ext uri="{FF2B5EF4-FFF2-40B4-BE49-F238E27FC236}">
                    <a16:creationId xmlns:a16="http://schemas.microsoft.com/office/drawing/2014/main" id="{6D41E058-4B72-4178-A499-925EB40550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18"/>
                <a:ext cx="538" cy="403"/>
                <a:chOff x="0" y="518"/>
                <a:chExt cx="538" cy="403"/>
              </a:xfrm>
            </p:grpSpPr>
            <p:sp>
              <p:nvSpPr>
                <p:cNvPr id="63635" name="Rectangle 27">
                  <a:extLst>
                    <a:ext uri="{FF2B5EF4-FFF2-40B4-BE49-F238E27FC236}">
                      <a16:creationId xmlns:a16="http://schemas.microsoft.com/office/drawing/2014/main" id="{903C16E5-98F1-4CF3-977A-6BF830D975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" y="518"/>
                  <a:ext cx="482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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636" name="Rectangle 79">
                  <a:extLst>
                    <a:ext uri="{FF2B5EF4-FFF2-40B4-BE49-F238E27FC236}">
                      <a16:creationId xmlns:a16="http://schemas.microsoft.com/office/drawing/2014/main" id="{E649DBBD-698C-41CD-BFA6-77176DAFAF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518"/>
                  <a:ext cx="53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06" name="Group 82">
                <a:extLst>
                  <a:ext uri="{FF2B5EF4-FFF2-40B4-BE49-F238E27FC236}">
                    <a16:creationId xmlns:a16="http://schemas.microsoft.com/office/drawing/2014/main" id="{B845D9BB-2A20-44F7-8272-BBCEE8417D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" y="518"/>
                <a:ext cx="484" cy="403"/>
                <a:chOff x="538" y="518"/>
                <a:chExt cx="484" cy="403"/>
              </a:xfrm>
            </p:grpSpPr>
            <p:sp>
              <p:nvSpPr>
                <p:cNvPr id="63633" name="Rectangle 28">
                  <a:extLst>
                    <a:ext uri="{FF2B5EF4-FFF2-40B4-BE49-F238E27FC236}">
                      <a16:creationId xmlns:a16="http://schemas.microsoft.com/office/drawing/2014/main" id="{387F1ED3-4695-433A-A505-5BC2A22A9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" y="518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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634" name="Rectangle 81">
                  <a:extLst>
                    <a:ext uri="{FF2B5EF4-FFF2-40B4-BE49-F238E27FC236}">
                      <a16:creationId xmlns:a16="http://schemas.microsoft.com/office/drawing/2014/main" id="{ABCA85CF-4625-4BE5-B3C6-359E49D57C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" y="518"/>
                  <a:ext cx="4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07" name="Group 84">
                <a:extLst>
                  <a:ext uri="{FF2B5EF4-FFF2-40B4-BE49-F238E27FC236}">
                    <a16:creationId xmlns:a16="http://schemas.microsoft.com/office/drawing/2014/main" id="{2B5FC3CA-DCD0-4344-A67C-AC74F6A1A7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2" y="518"/>
                <a:ext cx="484" cy="403"/>
                <a:chOff x="1022" y="518"/>
                <a:chExt cx="484" cy="403"/>
              </a:xfrm>
            </p:grpSpPr>
            <p:sp>
              <p:nvSpPr>
                <p:cNvPr id="63631" name="Rectangle 29">
                  <a:extLst>
                    <a:ext uri="{FF2B5EF4-FFF2-40B4-BE49-F238E27FC236}">
                      <a16:creationId xmlns:a16="http://schemas.microsoft.com/office/drawing/2014/main" id="{CD656A75-EA3B-4362-9FC3-C682F823C9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0" y="518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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632" name="Rectangle 83">
                  <a:extLst>
                    <a:ext uri="{FF2B5EF4-FFF2-40B4-BE49-F238E27FC236}">
                      <a16:creationId xmlns:a16="http://schemas.microsoft.com/office/drawing/2014/main" id="{3028EA98-533D-4D3D-963F-8EFBC7F66F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2" y="518"/>
                  <a:ext cx="4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08" name="Group 86">
                <a:extLst>
                  <a:ext uri="{FF2B5EF4-FFF2-40B4-BE49-F238E27FC236}">
                    <a16:creationId xmlns:a16="http://schemas.microsoft.com/office/drawing/2014/main" id="{1154DCCF-3C5E-4829-AB13-7A9FBC6AB4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6" y="518"/>
                <a:ext cx="692" cy="403"/>
                <a:chOff x="1506" y="518"/>
                <a:chExt cx="692" cy="403"/>
              </a:xfrm>
            </p:grpSpPr>
            <p:sp>
              <p:nvSpPr>
                <p:cNvPr id="63629" name="Rectangle 30">
                  <a:extLst>
                    <a:ext uri="{FF2B5EF4-FFF2-40B4-BE49-F238E27FC236}">
                      <a16:creationId xmlns:a16="http://schemas.microsoft.com/office/drawing/2014/main" id="{101D1CC3-ED61-4E28-9B9E-6A94C79737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4" y="518"/>
                  <a:ext cx="6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 i="1">
                      <a:cs typeface="Times New Roman" panose="02020603050405020304" pitchFamily="18" charset="0"/>
                    </a:rPr>
                    <a:t>denied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/>
                </a:p>
              </p:txBody>
            </p:sp>
            <p:sp>
              <p:nvSpPr>
                <p:cNvPr id="63630" name="Rectangle 85">
                  <a:extLst>
                    <a:ext uri="{FF2B5EF4-FFF2-40B4-BE49-F238E27FC236}">
                      <a16:creationId xmlns:a16="http://schemas.microsoft.com/office/drawing/2014/main" id="{908B102E-852F-4AD7-8D3F-CF0800DE26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6" y="518"/>
                  <a:ext cx="69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09" name="Group 88">
                <a:extLst>
                  <a:ext uri="{FF2B5EF4-FFF2-40B4-BE49-F238E27FC236}">
                    <a16:creationId xmlns:a16="http://schemas.microsoft.com/office/drawing/2014/main" id="{E762F918-3B16-4CDE-A869-A4CA21B0FC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921"/>
                <a:ext cx="538" cy="403"/>
                <a:chOff x="0" y="921"/>
                <a:chExt cx="538" cy="403"/>
              </a:xfrm>
            </p:grpSpPr>
            <p:sp>
              <p:nvSpPr>
                <p:cNvPr id="63627" name="Rectangle 31">
                  <a:extLst>
                    <a:ext uri="{FF2B5EF4-FFF2-40B4-BE49-F238E27FC236}">
                      <a16:creationId xmlns:a16="http://schemas.microsoft.com/office/drawing/2014/main" id="{01D456A3-69B7-48E9-A7D5-90D11AE40A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" y="921"/>
                  <a:ext cx="482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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628" name="Rectangle 87">
                  <a:extLst>
                    <a:ext uri="{FF2B5EF4-FFF2-40B4-BE49-F238E27FC236}">
                      <a16:creationId xmlns:a16="http://schemas.microsoft.com/office/drawing/2014/main" id="{FAB94824-5785-41B7-8A19-134A827CC3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53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10" name="Group 90">
                <a:extLst>
                  <a:ext uri="{FF2B5EF4-FFF2-40B4-BE49-F238E27FC236}">
                    <a16:creationId xmlns:a16="http://schemas.microsoft.com/office/drawing/2014/main" id="{C9598492-F0BB-407E-9A08-EFAFA9A6FE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" y="921"/>
                <a:ext cx="484" cy="403"/>
                <a:chOff x="538" y="921"/>
                <a:chExt cx="484" cy="403"/>
              </a:xfrm>
            </p:grpSpPr>
            <p:sp>
              <p:nvSpPr>
                <p:cNvPr id="63625" name="Rectangle 32">
                  <a:extLst>
                    <a:ext uri="{FF2B5EF4-FFF2-40B4-BE49-F238E27FC236}">
                      <a16:creationId xmlns:a16="http://schemas.microsoft.com/office/drawing/2014/main" id="{03F00BE4-7663-4BCA-930E-2126BB91F0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" y="921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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626" name="Rectangle 89">
                  <a:extLst>
                    <a:ext uri="{FF2B5EF4-FFF2-40B4-BE49-F238E27FC236}">
                      <a16:creationId xmlns:a16="http://schemas.microsoft.com/office/drawing/2014/main" id="{5DD32B72-6657-459E-888F-5EDCBA0DE2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" y="921"/>
                  <a:ext cx="4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11" name="Group 92">
                <a:extLst>
                  <a:ext uri="{FF2B5EF4-FFF2-40B4-BE49-F238E27FC236}">
                    <a16:creationId xmlns:a16="http://schemas.microsoft.com/office/drawing/2014/main" id="{71C86B81-1123-4C50-9DDC-C958C4C57E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2" y="921"/>
                <a:ext cx="484" cy="403"/>
                <a:chOff x="1022" y="921"/>
                <a:chExt cx="484" cy="403"/>
              </a:xfrm>
            </p:grpSpPr>
            <p:sp>
              <p:nvSpPr>
                <p:cNvPr id="63623" name="Rectangle 33">
                  <a:extLst>
                    <a:ext uri="{FF2B5EF4-FFF2-40B4-BE49-F238E27FC236}">
                      <a16:creationId xmlns:a16="http://schemas.microsoft.com/office/drawing/2014/main" id="{6CF1D636-1F01-469E-91C6-6849654B84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0" y="921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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624" name="Rectangle 91">
                  <a:extLst>
                    <a:ext uri="{FF2B5EF4-FFF2-40B4-BE49-F238E27FC236}">
                      <a16:creationId xmlns:a16="http://schemas.microsoft.com/office/drawing/2014/main" id="{446D0646-75D8-469E-BF1F-84CE9C2FC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2" y="921"/>
                  <a:ext cx="4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12" name="Group 94">
                <a:extLst>
                  <a:ext uri="{FF2B5EF4-FFF2-40B4-BE49-F238E27FC236}">
                    <a16:creationId xmlns:a16="http://schemas.microsoft.com/office/drawing/2014/main" id="{84B3F8F6-A960-496F-A868-8C166CACBC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6" y="921"/>
                <a:ext cx="692" cy="403"/>
                <a:chOff x="1506" y="921"/>
                <a:chExt cx="692" cy="403"/>
              </a:xfrm>
            </p:grpSpPr>
            <p:sp>
              <p:nvSpPr>
                <p:cNvPr id="63621" name="Rectangle 34">
                  <a:extLst>
                    <a:ext uri="{FF2B5EF4-FFF2-40B4-BE49-F238E27FC236}">
                      <a16:creationId xmlns:a16="http://schemas.microsoft.com/office/drawing/2014/main" id="{F94F3C02-CBDC-4968-9636-3BC523C346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4" y="921"/>
                  <a:ext cx="6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 i="1">
                      <a:cs typeface="Times New Roman" panose="02020603050405020304" pitchFamily="18" charset="0"/>
                    </a:rPr>
                    <a:t>granted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/>
                </a:p>
              </p:txBody>
            </p:sp>
            <p:sp>
              <p:nvSpPr>
                <p:cNvPr id="63622" name="Rectangle 93">
                  <a:extLst>
                    <a:ext uri="{FF2B5EF4-FFF2-40B4-BE49-F238E27FC236}">
                      <a16:creationId xmlns:a16="http://schemas.microsoft.com/office/drawing/2014/main" id="{F895C03C-BD3B-4E74-923E-634A9DBBBA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6" y="921"/>
                  <a:ext cx="69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13" name="Group 96">
                <a:extLst>
                  <a:ext uri="{FF2B5EF4-FFF2-40B4-BE49-F238E27FC236}">
                    <a16:creationId xmlns:a16="http://schemas.microsoft.com/office/drawing/2014/main" id="{AF8EF234-2622-44D2-BF2A-7C0A39988E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324"/>
                <a:ext cx="538" cy="403"/>
                <a:chOff x="0" y="1324"/>
                <a:chExt cx="538" cy="403"/>
              </a:xfrm>
            </p:grpSpPr>
            <p:sp>
              <p:nvSpPr>
                <p:cNvPr id="63619" name="Rectangle 35">
                  <a:extLst>
                    <a:ext uri="{FF2B5EF4-FFF2-40B4-BE49-F238E27FC236}">
                      <a16:creationId xmlns:a16="http://schemas.microsoft.com/office/drawing/2014/main" id="{E638BB40-0725-4D4D-B0E0-864303F60C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" y="1324"/>
                  <a:ext cx="482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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620" name="Rectangle 95">
                  <a:extLst>
                    <a:ext uri="{FF2B5EF4-FFF2-40B4-BE49-F238E27FC236}">
                      <a16:creationId xmlns:a16="http://schemas.microsoft.com/office/drawing/2014/main" id="{5BA7FFBE-9B3C-498C-8420-61EFE579F5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324"/>
                  <a:ext cx="53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14" name="Group 98">
                <a:extLst>
                  <a:ext uri="{FF2B5EF4-FFF2-40B4-BE49-F238E27FC236}">
                    <a16:creationId xmlns:a16="http://schemas.microsoft.com/office/drawing/2014/main" id="{80791DAA-ADC8-47FC-844B-28A58458E5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" y="1324"/>
                <a:ext cx="484" cy="403"/>
                <a:chOff x="538" y="1324"/>
                <a:chExt cx="484" cy="403"/>
              </a:xfrm>
            </p:grpSpPr>
            <p:sp>
              <p:nvSpPr>
                <p:cNvPr id="63617" name="Rectangle 36">
                  <a:extLst>
                    <a:ext uri="{FF2B5EF4-FFF2-40B4-BE49-F238E27FC236}">
                      <a16:creationId xmlns:a16="http://schemas.microsoft.com/office/drawing/2014/main" id="{344F609B-A178-4AB6-AD99-C1D2B519CC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" y="1324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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618" name="Rectangle 97">
                  <a:extLst>
                    <a:ext uri="{FF2B5EF4-FFF2-40B4-BE49-F238E27FC236}">
                      <a16:creationId xmlns:a16="http://schemas.microsoft.com/office/drawing/2014/main" id="{84D0EF9D-7B77-40B5-8467-A789854D5E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" y="1324"/>
                  <a:ext cx="4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15" name="Group 100">
                <a:extLst>
                  <a:ext uri="{FF2B5EF4-FFF2-40B4-BE49-F238E27FC236}">
                    <a16:creationId xmlns:a16="http://schemas.microsoft.com/office/drawing/2014/main" id="{D7538356-A4FC-44AA-AE3F-E884097292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2" y="1324"/>
                <a:ext cx="484" cy="403"/>
                <a:chOff x="1022" y="1324"/>
                <a:chExt cx="484" cy="403"/>
              </a:xfrm>
            </p:grpSpPr>
            <p:sp>
              <p:nvSpPr>
                <p:cNvPr id="63615" name="Rectangle 37">
                  <a:extLst>
                    <a:ext uri="{FF2B5EF4-FFF2-40B4-BE49-F238E27FC236}">
                      <a16:creationId xmlns:a16="http://schemas.microsoft.com/office/drawing/2014/main" id="{D075A2DF-C403-46E1-8223-5184CBA341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0" y="1324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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616" name="Rectangle 99">
                  <a:extLst>
                    <a:ext uri="{FF2B5EF4-FFF2-40B4-BE49-F238E27FC236}">
                      <a16:creationId xmlns:a16="http://schemas.microsoft.com/office/drawing/2014/main" id="{1F40B351-BBB8-4023-A5BF-3F95EC9690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2" y="1324"/>
                  <a:ext cx="4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16" name="Group 102">
                <a:extLst>
                  <a:ext uri="{FF2B5EF4-FFF2-40B4-BE49-F238E27FC236}">
                    <a16:creationId xmlns:a16="http://schemas.microsoft.com/office/drawing/2014/main" id="{F1CBE149-9048-4F21-8278-7F66A5809F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6" y="1324"/>
                <a:ext cx="692" cy="403"/>
                <a:chOff x="1506" y="1324"/>
                <a:chExt cx="692" cy="403"/>
              </a:xfrm>
            </p:grpSpPr>
            <p:sp>
              <p:nvSpPr>
                <p:cNvPr id="63613" name="Rectangle 38">
                  <a:extLst>
                    <a:ext uri="{FF2B5EF4-FFF2-40B4-BE49-F238E27FC236}">
                      <a16:creationId xmlns:a16="http://schemas.microsoft.com/office/drawing/2014/main" id="{692579CB-A43F-4027-986C-9EF63BC4ED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4" y="1324"/>
                  <a:ext cx="6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 i="1">
                      <a:cs typeface="Times New Roman" panose="02020603050405020304" pitchFamily="18" charset="0"/>
                    </a:rPr>
                    <a:t>granted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/>
                </a:p>
              </p:txBody>
            </p:sp>
            <p:sp>
              <p:nvSpPr>
                <p:cNvPr id="63614" name="Rectangle 101">
                  <a:extLst>
                    <a:ext uri="{FF2B5EF4-FFF2-40B4-BE49-F238E27FC236}">
                      <a16:creationId xmlns:a16="http://schemas.microsoft.com/office/drawing/2014/main" id="{F2FA95C8-8EF8-427E-833E-1B64DE5DD9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6" y="1324"/>
                  <a:ext cx="69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17" name="Group 104">
                <a:extLst>
                  <a:ext uri="{FF2B5EF4-FFF2-40B4-BE49-F238E27FC236}">
                    <a16:creationId xmlns:a16="http://schemas.microsoft.com/office/drawing/2014/main" id="{7C87510B-69BD-41E7-BEF7-E2A2AD2341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27"/>
                <a:ext cx="538" cy="403"/>
                <a:chOff x="0" y="1727"/>
                <a:chExt cx="538" cy="403"/>
              </a:xfrm>
            </p:grpSpPr>
            <p:sp>
              <p:nvSpPr>
                <p:cNvPr id="63611" name="Rectangle 39">
                  <a:extLst>
                    <a:ext uri="{FF2B5EF4-FFF2-40B4-BE49-F238E27FC236}">
                      <a16:creationId xmlns:a16="http://schemas.microsoft.com/office/drawing/2014/main" id="{39D9EDD4-2253-4F05-B397-34208D270E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" y="1727"/>
                  <a:ext cx="482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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612" name="Rectangle 103">
                  <a:extLst>
                    <a:ext uri="{FF2B5EF4-FFF2-40B4-BE49-F238E27FC236}">
                      <a16:creationId xmlns:a16="http://schemas.microsoft.com/office/drawing/2014/main" id="{8A44DD96-7C21-419B-9EE2-2942EC8C4D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727"/>
                  <a:ext cx="53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18" name="Group 106">
                <a:extLst>
                  <a:ext uri="{FF2B5EF4-FFF2-40B4-BE49-F238E27FC236}">
                    <a16:creationId xmlns:a16="http://schemas.microsoft.com/office/drawing/2014/main" id="{23BB0AA7-B084-495B-A7CE-4D658ACD69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" y="1727"/>
                <a:ext cx="484" cy="403"/>
                <a:chOff x="538" y="1727"/>
                <a:chExt cx="484" cy="403"/>
              </a:xfrm>
            </p:grpSpPr>
            <p:sp>
              <p:nvSpPr>
                <p:cNvPr id="63609" name="Rectangle 40">
                  <a:extLst>
                    <a:ext uri="{FF2B5EF4-FFF2-40B4-BE49-F238E27FC236}">
                      <a16:creationId xmlns:a16="http://schemas.microsoft.com/office/drawing/2014/main" id="{53C47192-A90A-4750-BAFC-C594DD8609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" y="1727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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610" name="Rectangle 105">
                  <a:extLst>
                    <a:ext uri="{FF2B5EF4-FFF2-40B4-BE49-F238E27FC236}">
                      <a16:creationId xmlns:a16="http://schemas.microsoft.com/office/drawing/2014/main" id="{77C32431-6F74-4F9D-A167-F329F4D8DC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" y="1727"/>
                  <a:ext cx="4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19" name="Group 108">
                <a:extLst>
                  <a:ext uri="{FF2B5EF4-FFF2-40B4-BE49-F238E27FC236}">
                    <a16:creationId xmlns:a16="http://schemas.microsoft.com/office/drawing/2014/main" id="{3EFD5BCE-656F-44E9-B0BC-FADD347CAF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2" y="1727"/>
                <a:ext cx="484" cy="403"/>
                <a:chOff x="1022" y="1727"/>
                <a:chExt cx="484" cy="403"/>
              </a:xfrm>
            </p:grpSpPr>
            <p:sp>
              <p:nvSpPr>
                <p:cNvPr id="63607" name="Rectangle 41">
                  <a:extLst>
                    <a:ext uri="{FF2B5EF4-FFF2-40B4-BE49-F238E27FC236}">
                      <a16:creationId xmlns:a16="http://schemas.microsoft.com/office/drawing/2014/main" id="{A6A2F5DA-B356-42B1-9FED-53CDD3A9EA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0" y="1727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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608" name="Rectangle 107">
                  <a:extLst>
                    <a:ext uri="{FF2B5EF4-FFF2-40B4-BE49-F238E27FC236}">
                      <a16:creationId xmlns:a16="http://schemas.microsoft.com/office/drawing/2014/main" id="{57EBF787-3057-464F-8F7E-8B8B526D1C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2" y="1727"/>
                  <a:ext cx="4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20" name="Group 110">
                <a:extLst>
                  <a:ext uri="{FF2B5EF4-FFF2-40B4-BE49-F238E27FC236}">
                    <a16:creationId xmlns:a16="http://schemas.microsoft.com/office/drawing/2014/main" id="{2A179FBC-1DA8-4319-AC22-369BDBAAFF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6" y="1727"/>
                <a:ext cx="692" cy="403"/>
                <a:chOff x="1506" y="1727"/>
                <a:chExt cx="692" cy="403"/>
              </a:xfrm>
            </p:grpSpPr>
            <p:sp>
              <p:nvSpPr>
                <p:cNvPr id="63605" name="Rectangle 42">
                  <a:extLst>
                    <a:ext uri="{FF2B5EF4-FFF2-40B4-BE49-F238E27FC236}">
                      <a16:creationId xmlns:a16="http://schemas.microsoft.com/office/drawing/2014/main" id="{FD1E5AB5-9A06-45C9-BB1A-BFBF1B6F4E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4" y="1727"/>
                  <a:ext cx="6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 i="1">
                      <a:cs typeface="Times New Roman" panose="02020603050405020304" pitchFamily="18" charset="0"/>
                    </a:rPr>
                    <a:t>granted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/>
                </a:p>
              </p:txBody>
            </p:sp>
            <p:sp>
              <p:nvSpPr>
                <p:cNvPr id="63606" name="Rectangle 109">
                  <a:extLst>
                    <a:ext uri="{FF2B5EF4-FFF2-40B4-BE49-F238E27FC236}">
                      <a16:creationId xmlns:a16="http://schemas.microsoft.com/office/drawing/2014/main" id="{2BB721F0-5C1E-4DBF-AD21-EECAC491FE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6" y="1727"/>
                  <a:ext cx="69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21" name="Group 112">
                <a:extLst>
                  <a:ext uri="{FF2B5EF4-FFF2-40B4-BE49-F238E27FC236}">
                    <a16:creationId xmlns:a16="http://schemas.microsoft.com/office/drawing/2014/main" id="{34C7D9A1-47BB-4C6D-B616-043E305BA6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130"/>
                <a:ext cx="538" cy="403"/>
                <a:chOff x="0" y="2130"/>
                <a:chExt cx="538" cy="403"/>
              </a:xfrm>
            </p:grpSpPr>
            <p:sp>
              <p:nvSpPr>
                <p:cNvPr id="63603" name="Rectangle 43">
                  <a:extLst>
                    <a:ext uri="{FF2B5EF4-FFF2-40B4-BE49-F238E27FC236}">
                      <a16:creationId xmlns:a16="http://schemas.microsoft.com/office/drawing/2014/main" id="{62DDA0C2-6D36-474C-8262-0F14D1CE28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" y="2130"/>
                  <a:ext cx="482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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604" name="Rectangle 111">
                  <a:extLst>
                    <a:ext uri="{FF2B5EF4-FFF2-40B4-BE49-F238E27FC236}">
                      <a16:creationId xmlns:a16="http://schemas.microsoft.com/office/drawing/2014/main" id="{427FCECD-874E-4F92-A58A-81A55B18D1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130"/>
                  <a:ext cx="53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22" name="Group 114">
                <a:extLst>
                  <a:ext uri="{FF2B5EF4-FFF2-40B4-BE49-F238E27FC236}">
                    <a16:creationId xmlns:a16="http://schemas.microsoft.com/office/drawing/2014/main" id="{A330E447-B829-43C5-A126-3E47DACD9A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" y="2130"/>
                <a:ext cx="484" cy="403"/>
                <a:chOff x="538" y="2130"/>
                <a:chExt cx="484" cy="403"/>
              </a:xfrm>
            </p:grpSpPr>
            <p:sp>
              <p:nvSpPr>
                <p:cNvPr id="63601" name="Rectangle 44">
                  <a:extLst>
                    <a:ext uri="{FF2B5EF4-FFF2-40B4-BE49-F238E27FC236}">
                      <a16:creationId xmlns:a16="http://schemas.microsoft.com/office/drawing/2014/main" id="{CBB322EB-49C2-4803-A4D8-35FC424579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" y="2130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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602" name="Rectangle 113">
                  <a:extLst>
                    <a:ext uri="{FF2B5EF4-FFF2-40B4-BE49-F238E27FC236}">
                      <a16:creationId xmlns:a16="http://schemas.microsoft.com/office/drawing/2014/main" id="{A0B8B0DA-32B1-4FF4-B9C8-CA8F510F65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" y="2130"/>
                  <a:ext cx="4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23" name="Group 116">
                <a:extLst>
                  <a:ext uri="{FF2B5EF4-FFF2-40B4-BE49-F238E27FC236}">
                    <a16:creationId xmlns:a16="http://schemas.microsoft.com/office/drawing/2014/main" id="{94DDA0AA-650F-48ED-A791-1C4DB48770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2" y="2130"/>
                <a:ext cx="484" cy="403"/>
                <a:chOff x="1022" y="2130"/>
                <a:chExt cx="484" cy="403"/>
              </a:xfrm>
            </p:grpSpPr>
            <p:sp>
              <p:nvSpPr>
                <p:cNvPr id="63599" name="Rectangle 45">
                  <a:extLst>
                    <a:ext uri="{FF2B5EF4-FFF2-40B4-BE49-F238E27FC236}">
                      <a16:creationId xmlns:a16="http://schemas.microsoft.com/office/drawing/2014/main" id="{C37520BB-F652-4D40-A5B2-3A2F40B47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0" y="2130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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600" name="Rectangle 115">
                  <a:extLst>
                    <a:ext uri="{FF2B5EF4-FFF2-40B4-BE49-F238E27FC236}">
                      <a16:creationId xmlns:a16="http://schemas.microsoft.com/office/drawing/2014/main" id="{4D2155FE-D4BE-476C-A22B-FCFA83B722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2" y="2130"/>
                  <a:ext cx="4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24" name="Group 118">
                <a:extLst>
                  <a:ext uri="{FF2B5EF4-FFF2-40B4-BE49-F238E27FC236}">
                    <a16:creationId xmlns:a16="http://schemas.microsoft.com/office/drawing/2014/main" id="{38F15A4E-B605-45EB-AEF4-603FD390C5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6" y="2130"/>
                <a:ext cx="692" cy="403"/>
                <a:chOff x="1506" y="2130"/>
                <a:chExt cx="692" cy="403"/>
              </a:xfrm>
            </p:grpSpPr>
            <p:sp>
              <p:nvSpPr>
                <p:cNvPr id="63597" name="Rectangle 46">
                  <a:extLst>
                    <a:ext uri="{FF2B5EF4-FFF2-40B4-BE49-F238E27FC236}">
                      <a16:creationId xmlns:a16="http://schemas.microsoft.com/office/drawing/2014/main" id="{F4434150-A8EC-450F-A0DA-20380EE7C4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4" y="2130"/>
                  <a:ext cx="6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 i="1">
                      <a:cs typeface="Times New Roman" panose="02020603050405020304" pitchFamily="18" charset="0"/>
                    </a:rPr>
                    <a:t>granted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/>
                </a:p>
              </p:txBody>
            </p:sp>
            <p:sp>
              <p:nvSpPr>
                <p:cNvPr id="63598" name="Rectangle 117">
                  <a:extLst>
                    <a:ext uri="{FF2B5EF4-FFF2-40B4-BE49-F238E27FC236}">
                      <a16:creationId xmlns:a16="http://schemas.microsoft.com/office/drawing/2014/main" id="{6A7928A0-5B51-4D3F-BCCB-2F10A7D3C0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6" y="2130"/>
                  <a:ext cx="69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25" name="Group 120">
                <a:extLst>
                  <a:ext uri="{FF2B5EF4-FFF2-40B4-BE49-F238E27FC236}">
                    <a16:creationId xmlns:a16="http://schemas.microsoft.com/office/drawing/2014/main" id="{4DC9684D-277C-4EAA-889D-BB52D72ABA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533"/>
                <a:ext cx="538" cy="403"/>
                <a:chOff x="0" y="2533"/>
                <a:chExt cx="538" cy="403"/>
              </a:xfrm>
            </p:grpSpPr>
            <p:sp>
              <p:nvSpPr>
                <p:cNvPr id="63595" name="Rectangle 47">
                  <a:extLst>
                    <a:ext uri="{FF2B5EF4-FFF2-40B4-BE49-F238E27FC236}">
                      <a16:creationId xmlns:a16="http://schemas.microsoft.com/office/drawing/2014/main" id="{646943AF-0772-4569-96C4-E8C2D575E8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" y="2533"/>
                  <a:ext cx="482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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596" name="Rectangle 119">
                  <a:extLst>
                    <a:ext uri="{FF2B5EF4-FFF2-40B4-BE49-F238E27FC236}">
                      <a16:creationId xmlns:a16="http://schemas.microsoft.com/office/drawing/2014/main" id="{750C2A60-75C2-4B45-A670-A52C3E4D12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533"/>
                  <a:ext cx="53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26" name="Group 122">
                <a:extLst>
                  <a:ext uri="{FF2B5EF4-FFF2-40B4-BE49-F238E27FC236}">
                    <a16:creationId xmlns:a16="http://schemas.microsoft.com/office/drawing/2014/main" id="{4004B5E2-D76A-496F-AFC2-0391154C01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" y="2533"/>
                <a:ext cx="484" cy="403"/>
                <a:chOff x="538" y="2533"/>
                <a:chExt cx="484" cy="403"/>
              </a:xfrm>
            </p:grpSpPr>
            <p:sp>
              <p:nvSpPr>
                <p:cNvPr id="63593" name="Rectangle 48">
                  <a:extLst>
                    <a:ext uri="{FF2B5EF4-FFF2-40B4-BE49-F238E27FC236}">
                      <a16:creationId xmlns:a16="http://schemas.microsoft.com/office/drawing/2014/main" id="{CFDACFFE-41BF-4840-A5E5-BE8ABAA616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" y="2533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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594" name="Rectangle 121">
                  <a:extLst>
                    <a:ext uri="{FF2B5EF4-FFF2-40B4-BE49-F238E27FC236}">
                      <a16:creationId xmlns:a16="http://schemas.microsoft.com/office/drawing/2014/main" id="{24C35C97-270E-4E47-BFE9-D7BE4F44E4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" y="2533"/>
                  <a:ext cx="4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27" name="Group 124">
                <a:extLst>
                  <a:ext uri="{FF2B5EF4-FFF2-40B4-BE49-F238E27FC236}">
                    <a16:creationId xmlns:a16="http://schemas.microsoft.com/office/drawing/2014/main" id="{EB5B3F58-D764-46C6-852A-B331E1763E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2" y="2533"/>
                <a:ext cx="484" cy="403"/>
                <a:chOff x="1022" y="2533"/>
                <a:chExt cx="484" cy="403"/>
              </a:xfrm>
            </p:grpSpPr>
            <p:sp>
              <p:nvSpPr>
                <p:cNvPr id="63591" name="Rectangle 49">
                  <a:extLst>
                    <a:ext uri="{FF2B5EF4-FFF2-40B4-BE49-F238E27FC236}">
                      <a16:creationId xmlns:a16="http://schemas.microsoft.com/office/drawing/2014/main" id="{C044FEDB-8F3D-44E8-BB02-FC851D7C6B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0" y="2533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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592" name="Rectangle 123">
                  <a:extLst>
                    <a:ext uri="{FF2B5EF4-FFF2-40B4-BE49-F238E27FC236}">
                      <a16:creationId xmlns:a16="http://schemas.microsoft.com/office/drawing/2014/main" id="{D7CCC739-A7D5-4A78-9CDC-E016F05B70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2" y="2533"/>
                  <a:ext cx="4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28" name="Group 126">
                <a:extLst>
                  <a:ext uri="{FF2B5EF4-FFF2-40B4-BE49-F238E27FC236}">
                    <a16:creationId xmlns:a16="http://schemas.microsoft.com/office/drawing/2014/main" id="{00F2DACC-7E3D-4D5B-93CD-7A77581FDF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6" y="2533"/>
                <a:ext cx="692" cy="403"/>
                <a:chOff x="1506" y="2533"/>
                <a:chExt cx="692" cy="403"/>
              </a:xfrm>
            </p:grpSpPr>
            <p:sp>
              <p:nvSpPr>
                <p:cNvPr id="63589" name="Rectangle 50">
                  <a:extLst>
                    <a:ext uri="{FF2B5EF4-FFF2-40B4-BE49-F238E27FC236}">
                      <a16:creationId xmlns:a16="http://schemas.microsoft.com/office/drawing/2014/main" id="{53C7407D-5942-4649-B1F4-D0551E72B9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4" y="2533"/>
                  <a:ext cx="6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 i="1">
                      <a:cs typeface="Times New Roman" panose="02020603050405020304" pitchFamily="18" charset="0"/>
                    </a:rPr>
                    <a:t>granted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/>
                </a:p>
              </p:txBody>
            </p:sp>
            <p:sp>
              <p:nvSpPr>
                <p:cNvPr id="63590" name="Rectangle 125">
                  <a:extLst>
                    <a:ext uri="{FF2B5EF4-FFF2-40B4-BE49-F238E27FC236}">
                      <a16:creationId xmlns:a16="http://schemas.microsoft.com/office/drawing/2014/main" id="{8FBA4CEB-E710-4744-96EC-79B1E38551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6" y="2533"/>
                  <a:ext cx="69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29" name="Group 128">
                <a:extLst>
                  <a:ext uri="{FF2B5EF4-FFF2-40B4-BE49-F238E27FC236}">
                    <a16:creationId xmlns:a16="http://schemas.microsoft.com/office/drawing/2014/main" id="{8B6F781D-BF80-4A72-BE30-A5C6AD8ABE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936"/>
                <a:ext cx="538" cy="403"/>
                <a:chOff x="0" y="2936"/>
                <a:chExt cx="538" cy="403"/>
              </a:xfrm>
            </p:grpSpPr>
            <p:sp>
              <p:nvSpPr>
                <p:cNvPr id="63587" name="Rectangle 51">
                  <a:extLst>
                    <a:ext uri="{FF2B5EF4-FFF2-40B4-BE49-F238E27FC236}">
                      <a16:creationId xmlns:a16="http://schemas.microsoft.com/office/drawing/2014/main" id="{54BDA8CB-58C8-4D5C-A7FB-6B5D9239BB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" y="2936"/>
                  <a:ext cx="482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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588" name="Rectangle 127">
                  <a:extLst>
                    <a:ext uri="{FF2B5EF4-FFF2-40B4-BE49-F238E27FC236}">
                      <a16:creationId xmlns:a16="http://schemas.microsoft.com/office/drawing/2014/main" id="{6CCA83D8-0E61-4150-A737-A0F91D6124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936"/>
                  <a:ext cx="53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30" name="Group 130">
                <a:extLst>
                  <a:ext uri="{FF2B5EF4-FFF2-40B4-BE49-F238E27FC236}">
                    <a16:creationId xmlns:a16="http://schemas.microsoft.com/office/drawing/2014/main" id="{28C45072-A580-44EC-BDC0-8DB6CC259D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" y="2936"/>
                <a:ext cx="484" cy="403"/>
                <a:chOff x="538" y="2936"/>
                <a:chExt cx="484" cy="403"/>
              </a:xfrm>
            </p:grpSpPr>
            <p:sp>
              <p:nvSpPr>
                <p:cNvPr id="63585" name="Rectangle 52">
                  <a:extLst>
                    <a:ext uri="{FF2B5EF4-FFF2-40B4-BE49-F238E27FC236}">
                      <a16:creationId xmlns:a16="http://schemas.microsoft.com/office/drawing/2014/main" id="{93D373A8-10F1-4905-9E2E-F30293AD19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" y="2936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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586" name="Rectangle 129">
                  <a:extLst>
                    <a:ext uri="{FF2B5EF4-FFF2-40B4-BE49-F238E27FC236}">
                      <a16:creationId xmlns:a16="http://schemas.microsoft.com/office/drawing/2014/main" id="{75B1A069-DBE1-49F5-AE46-442FAE3AD3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" y="2936"/>
                  <a:ext cx="4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31" name="Group 132">
                <a:extLst>
                  <a:ext uri="{FF2B5EF4-FFF2-40B4-BE49-F238E27FC236}">
                    <a16:creationId xmlns:a16="http://schemas.microsoft.com/office/drawing/2014/main" id="{0451DBEA-6EC1-4FD7-8FE5-CB9FAE2745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2" y="2936"/>
                <a:ext cx="484" cy="403"/>
                <a:chOff x="1022" y="2936"/>
                <a:chExt cx="484" cy="403"/>
              </a:xfrm>
            </p:grpSpPr>
            <p:sp>
              <p:nvSpPr>
                <p:cNvPr id="63583" name="Rectangle 53">
                  <a:extLst>
                    <a:ext uri="{FF2B5EF4-FFF2-40B4-BE49-F238E27FC236}">
                      <a16:creationId xmlns:a16="http://schemas.microsoft.com/office/drawing/2014/main" id="{6BCB4EEE-B4A3-46FF-86C6-C456D6D834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0" y="2936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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584" name="Rectangle 131">
                  <a:extLst>
                    <a:ext uri="{FF2B5EF4-FFF2-40B4-BE49-F238E27FC236}">
                      <a16:creationId xmlns:a16="http://schemas.microsoft.com/office/drawing/2014/main" id="{286402D3-7172-459A-933F-C1425AFF2F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2" y="2936"/>
                  <a:ext cx="4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32" name="Group 134">
                <a:extLst>
                  <a:ext uri="{FF2B5EF4-FFF2-40B4-BE49-F238E27FC236}">
                    <a16:creationId xmlns:a16="http://schemas.microsoft.com/office/drawing/2014/main" id="{608479DC-DF33-4297-8BE9-C69C237E37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6" y="2936"/>
                <a:ext cx="692" cy="403"/>
                <a:chOff x="1506" y="2936"/>
                <a:chExt cx="692" cy="403"/>
              </a:xfrm>
            </p:grpSpPr>
            <p:sp>
              <p:nvSpPr>
                <p:cNvPr id="63581" name="Rectangle 54">
                  <a:extLst>
                    <a:ext uri="{FF2B5EF4-FFF2-40B4-BE49-F238E27FC236}">
                      <a16:creationId xmlns:a16="http://schemas.microsoft.com/office/drawing/2014/main" id="{ABD23638-C831-4412-BB10-0C7C62BC22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4" y="2936"/>
                  <a:ext cx="6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 i="1">
                      <a:cs typeface="Times New Roman" panose="02020603050405020304" pitchFamily="18" charset="0"/>
                    </a:rPr>
                    <a:t>granted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/>
                </a:p>
              </p:txBody>
            </p:sp>
            <p:sp>
              <p:nvSpPr>
                <p:cNvPr id="63582" name="Rectangle 133">
                  <a:extLst>
                    <a:ext uri="{FF2B5EF4-FFF2-40B4-BE49-F238E27FC236}">
                      <a16:creationId xmlns:a16="http://schemas.microsoft.com/office/drawing/2014/main" id="{0C7031FC-28CE-474C-916C-E5AA170CC2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6" y="2936"/>
                  <a:ext cx="69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33" name="Group 136">
                <a:extLst>
                  <a:ext uri="{FF2B5EF4-FFF2-40B4-BE49-F238E27FC236}">
                    <a16:creationId xmlns:a16="http://schemas.microsoft.com/office/drawing/2014/main" id="{E860C717-EB97-4160-AB07-5A214894F8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339"/>
                <a:ext cx="538" cy="403"/>
                <a:chOff x="0" y="3339"/>
                <a:chExt cx="538" cy="403"/>
              </a:xfrm>
            </p:grpSpPr>
            <p:sp>
              <p:nvSpPr>
                <p:cNvPr id="63579" name="Rectangle 55">
                  <a:extLst>
                    <a:ext uri="{FF2B5EF4-FFF2-40B4-BE49-F238E27FC236}">
                      <a16:creationId xmlns:a16="http://schemas.microsoft.com/office/drawing/2014/main" id="{7AA0C45E-C6D5-45F7-B3A5-535A04B6A0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" y="3339"/>
                  <a:ext cx="482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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580" name="Rectangle 135">
                  <a:extLst>
                    <a:ext uri="{FF2B5EF4-FFF2-40B4-BE49-F238E27FC236}">
                      <a16:creationId xmlns:a16="http://schemas.microsoft.com/office/drawing/2014/main" id="{A295995A-186D-4D0E-B025-805E16398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339"/>
                  <a:ext cx="53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34" name="Group 138">
                <a:extLst>
                  <a:ext uri="{FF2B5EF4-FFF2-40B4-BE49-F238E27FC236}">
                    <a16:creationId xmlns:a16="http://schemas.microsoft.com/office/drawing/2014/main" id="{4A199B28-E91F-4D92-8782-E2961BF61D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" y="3339"/>
                <a:ext cx="484" cy="403"/>
                <a:chOff x="538" y="3339"/>
                <a:chExt cx="484" cy="403"/>
              </a:xfrm>
            </p:grpSpPr>
            <p:sp>
              <p:nvSpPr>
                <p:cNvPr id="63577" name="Rectangle 56">
                  <a:extLst>
                    <a:ext uri="{FF2B5EF4-FFF2-40B4-BE49-F238E27FC236}">
                      <a16:creationId xmlns:a16="http://schemas.microsoft.com/office/drawing/2014/main" id="{DEFA62DB-0621-46FB-A816-6AEF70643D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" y="3339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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578" name="Rectangle 137">
                  <a:extLst>
                    <a:ext uri="{FF2B5EF4-FFF2-40B4-BE49-F238E27FC236}">
                      <a16:creationId xmlns:a16="http://schemas.microsoft.com/office/drawing/2014/main" id="{37E56575-1372-485A-A11F-293731B08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" y="3339"/>
                  <a:ext cx="4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35" name="Group 140">
                <a:extLst>
                  <a:ext uri="{FF2B5EF4-FFF2-40B4-BE49-F238E27FC236}">
                    <a16:creationId xmlns:a16="http://schemas.microsoft.com/office/drawing/2014/main" id="{2C3079E6-7CBF-413B-B527-36839919C9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2" y="3339"/>
                <a:ext cx="484" cy="403"/>
                <a:chOff x="1022" y="3339"/>
                <a:chExt cx="484" cy="403"/>
              </a:xfrm>
            </p:grpSpPr>
            <p:sp>
              <p:nvSpPr>
                <p:cNvPr id="63575" name="Rectangle 57">
                  <a:extLst>
                    <a:ext uri="{FF2B5EF4-FFF2-40B4-BE49-F238E27FC236}">
                      <a16:creationId xmlns:a16="http://schemas.microsoft.com/office/drawing/2014/main" id="{6D61AAAB-04B5-4FA5-9044-1A110004B3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0" y="3339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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576" name="Rectangle 139">
                  <a:extLst>
                    <a:ext uri="{FF2B5EF4-FFF2-40B4-BE49-F238E27FC236}">
                      <a16:creationId xmlns:a16="http://schemas.microsoft.com/office/drawing/2014/main" id="{CB9F192A-C4C8-4524-9E89-39CDCF6B2E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2" y="3339"/>
                  <a:ext cx="4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36" name="Group 142">
                <a:extLst>
                  <a:ext uri="{FF2B5EF4-FFF2-40B4-BE49-F238E27FC236}">
                    <a16:creationId xmlns:a16="http://schemas.microsoft.com/office/drawing/2014/main" id="{9E71E97F-E202-42B4-A44B-2E143554CE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6" y="3339"/>
                <a:ext cx="692" cy="403"/>
                <a:chOff x="1506" y="3339"/>
                <a:chExt cx="692" cy="403"/>
              </a:xfrm>
            </p:grpSpPr>
            <p:sp>
              <p:nvSpPr>
                <p:cNvPr id="63573" name="Rectangle 58">
                  <a:extLst>
                    <a:ext uri="{FF2B5EF4-FFF2-40B4-BE49-F238E27FC236}">
                      <a16:creationId xmlns:a16="http://schemas.microsoft.com/office/drawing/2014/main" id="{5B633304-691D-4F31-8D3B-7C10D6D26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4" y="3339"/>
                  <a:ext cx="6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 i="1">
                      <a:cs typeface="Times New Roman" panose="02020603050405020304" pitchFamily="18" charset="0"/>
                    </a:rPr>
                    <a:t>granted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/>
                </a:p>
              </p:txBody>
            </p:sp>
            <p:sp>
              <p:nvSpPr>
                <p:cNvPr id="63574" name="Rectangle 141">
                  <a:extLst>
                    <a:ext uri="{FF2B5EF4-FFF2-40B4-BE49-F238E27FC236}">
                      <a16:creationId xmlns:a16="http://schemas.microsoft.com/office/drawing/2014/main" id="{F2547B2B-3397-4DA1-8529-4E9AE9A8AD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6" y="3339"/>
                  <a:ext cx="69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37" name="Group 144">
                <a:extLst>
                  <a:ext uri="{FF2B5EF4-FFF2-40B4-BE49-F238E27FC236}">
                    <a16:creationId xmlns:a16="http://schemas.microsoft.com/office/drawing/2014/main" id="{973195AA-6AEC-415A-92D1-F44244C9EC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742"/>
                <a:ext cx="538" cy="403"/>
                <a:chOff x="0" y="3742"/>
                <a:chExt cx="538" cy="403"/>
              </a:xfrm>
            </p:grpSpPr>
            <p:sp>
              <p:nvSpPr>
                <p:cNvPr id="63571" name="Rectangle 59">
                  <a:extLst>
                    <a:ext uri="{FF2B5EF4-FFF2-40B4-BE49-F238E27FC236}">
                      <a16:creationId xmlns:a16="http://schemas.microsoft.com/office/drawing/2014/main" id="{0FA54E69-1C92-4C75-AA73-9940743030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" y="3742"/>
                  <a:ext cx="482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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572" name="Rectangle 143">
                  <a:extLst>
                    <a:ext uri="{FF2B5EF4-FFF2-40B4-BE49-F238E27FC236}">
                      <a16:creationId xmlns:a16="http://schemas.microsoft.com/office/drawing/2014/main" id="{2AB7E36B-7BC4-46BD-8B1F-EBEEE61FC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742"/>
                  <a:ext cx="53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38" name="Group 146">
                <a:extLst>
                  <a:ext uri="{FF2B5EF4-FFF2-40B4-BE49-F238E27FC236}">
                    <a16:creationId xmlns:a16="http://schemas.microsoft.com/office/drawing/2014/main" id="{15638963-9238-43F1-9578-31991BDB44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" y="3742"/>
                <a:ext cx="484" cy="403"/>
                <a:chOff x="538" y="3742"/>
                <a:chExt cx="484" cy="403"/>
              </a:xfrm>
            </p:grpSpPr>
            <p:sp>
              <p:nvSpPr>
                <p:cNvPr id="63569" name="Rectangle 60">
                  <a:extLst>
                    <a:ext uri="{FF2B5EF4-FFF2-40B4-BE49-F238E27FC236}">
                      <a16:creationId xmlns:a16="http://schemas.microsoft.com/office/drawing/2014/main" id="{BB426A99-D5F1-4093-9B34-D43E751E83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" y="3742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 i="1"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any</a:t>
                  </a:r>
                  <a:endParaRPr lang="it-IT" altLang="it-IT" sz="2000" i="1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 i="1">
                    <a:cs typeface="Times New Roman" panose="02020603050405020304" pitchFamily="18" charset="0"/>
                    <a:sym typeface="Wingdings" panose="05000000000000000000" pitchFamily="2" charset="2"/>
                  </a:endParaRPr>
                </a:p>
              </p:txBody>
            </p:sp>
            <p:sp>
              <p:nvSpPr>
                <p:cNvPr id="63570" name="Rectangle 145">
                  <a:extLst>
                    <a:ext uri="{FF2B5EF4-FFF2-40B4-BE49-F238E27FC236}">
                      <a16:creationId xmlns:a16="http://schemas.microsoft.com/office/drawing/2014/main" id="{7ED836B6-C738-413A-BBC4-661CE632F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" y="3742"/>
                  <a:ext cx="4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39" name="Group 148">
                <a:extLst>
                  <a:ext uri="{FF2B5EF4-FFF2-40B4-BE49-F238E27FC236}">
                    <a16:creationId xmlns:a16="http://schemas.microsoft.com/office/drawing/2014/main" id="{3591E1DF-EAE6-4DAB-87A6-18659A4E81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2" y="3742"/>
                <a:ext cx="484" cy="403"/>
                <a:chOff x="1022" y="3742"/>
                <a:chExt cx="484" cy="403"/>
              </a:xfrm>
            </p:grpSpPr>
            <p:sp>
              <p:nvSpPr>
                <p:cNvPr id="63567" name="Rectangle 61">
                  <a:extLst>
                    <a:ext uri="{FF2B5EF4-FFF2-40B4-BE49-F238E27FC236}">
                      <a16:creationId xmlns:a16="http://schemas.microsoft.com/office/drawing/2014/main" id="{E2F524E1-CFA7-48E6-B794-3ADE32AFB8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0" y="3742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 i="1"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any</a:t>
                  </a:r>
                  <a:endParaRPr lang="it-IT" altLang="it-IT" sz="2000" i="1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" panose="05000000000000000000" pitchFamily="2" charset="2"/>
                  </a:endParaRPr>
                </a:p>
              </p:txBody>
            </p:sp>
            <p:sp>
              <p:nvSpPr>
                <p:cNvPr id="63568" name="Rectangle 147">
                  <a:extLst>
                    <a:ext uri="{FF2B5EF4-FFF2-40B4-BE49-F238E27FC236}">
                      <a16:creationId xmlns:a16="http://schemas.microsoft.com/office/drawing/2014/main" id="{3DB4AA2C-8A6F-47A8-9B67-D640D7A92C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2" y="3742"/>
                  <a:ext cx="4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40" name="Group 150">
                <a:extLst>
                  <a:ext uri="{FF2B5EF4-FFF2-40B4-BE49-F238E27FC236}">
                    <a16:creationId xmlns:a16="http://schemas.microsoft.com/office/drawing/2014/main" id="{62CA2979-65C1-47C0-8DB2-3B0D67CBC9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6" y="3742"/>
                <a:ext cx="692" cy="403"/>
                <a:chOff x="1506" y="3742"/>
                <a:chExt cx="692" cy="403"/>
              </a:xfrm>
            </p:grpSpPr>
            <p:sp>
              <p:nvSpPr>
                <p:cNvPr id="63565" name="Rectangle 62">
                  <a:extLst>
                    <a:ext uri="{FF2B5EF4-FFF2-40B4-BE49-F238E27FC236}">
                      <a16:creationId xmlns:a16="http://schemas.microsoft.com/office/drawing/2014/main" id="{F7CD0E55-BBAF-4980-A84F-9328698205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4" y="3742"/>
                  <a:ext cx="6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 i="1">
                      <a:cs typeface="Times New Roman" panose="02020603050405020304" pitchFamily="18" charset="0"/>
                    </a:rPr>
                    <a:t>denied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/>
                </a:p>
              </p:txBody>
            </p:sp>
            <p:sp>
              <p:nvSpPr>
                <p:cNvPr id="63566" name="Rectangle 149">
                  <a:extLst>
                    <a:ext uri="{FF2B5EF4-FFF2-40B4-BE49-F238E27FC236}">
                      <a16:creationId xmlns:a16="http://schemas.microsoft.com/office/drawing/2014/main" id="{4CA78100-CD8F-4C9E-ADF9-0BAF02D7C4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6" y="3742"/>
                  <a:ext cx="69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41" name="Group 152">
                <a:extLst>
                  <a:ext uri="{FF2B5EF4-FFF2-40B4-BE49-F238E27FC236}">
                    <a16:creationId xmlns:a16="http://schemas.microsoft.com/office/drawing/2014/main" id="{5D4E89FA-492E-43F6-9576-2D43C9186C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145"/>
                <a:ext cx="538" cy="403"/>
                <a:chOff x="0" y="4145"/>
                <a:chExt cx="538" cy="403"/>
              </a:xfrm>
            </p:grpSpPr>
            <p:sp>
              <p:nvSpPr>
                <p:cNvPr id="63563" name="Rectangle 63">
                  <a:extLst>
                    <a:ext uri="{FF2B5EF4-FFF2-40B4-BE49-F238E27FC236}">
                      <a16:creationId xmlns:a16="http://schemas.microsoft.com/office/drawing/2014/main" id="{99CCED45-44A4-4A8A-B4EF-69BD0333C3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" y="4145"/>
                  <a:ext cx="482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 i="1"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any</a:t>
                  </a:r>
                  <a:endParaRPr lang="it-IT" altLang="it-IT" sz="2000" i="1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" panose="05000000000000000000" pitchFamily="2" charset="2"/>
                  </a:endParaRPr>
                </a:p>
              </p:txBody>
            </p:sp>
            <p:sp>
              <p:nvSpPr>
                <p:cNvPr id="63564" name="Rectangle 151">
                  <a:extLst>
                    <a:ext uri="{FF2B5EF4-FFF2-40B4-BE49-F238E27FC236}">
                      <a16:creationId xmlns:a16="http://schemas.microsoft.com/office/drawing/2014/main" id="{951FEE2A-D635-4CDD-A44A-43B886D1B2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145"/>
                  <a:ext cx="53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42" name="Group 154">
                <a:extLst>
                  <a:ext uri="{FF2B5EF4-FFF2-40B4-BE49-F238E27FC236}">
                    <a16:creationId xmlns:a16="http://schemas.microsoft.com/office/drawing/2014/main" id="{BCC37CB1-0DC9-4127-8BD8-A523C27908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" y="4145"/>
                <a:ext cx="484" cy="403"/>
                <a:chOff x="538" y="4145"/>
                <a:chExt cx="484" cy="403"/>
              </a:xfrm>
            </p:grpSpPr>
            <p:sp>
              <p:nvSpPr>
                <p:cNvPr id="63561" name="Rectangle 64">
                  <a:extLst>
                    <a:ext uri="{FF2B5EF4-FFF2-40B4-BE49-F238E27FC236}">
                      <a16:creationId xmlns:a16="http://schemas.microsoft.com/office/drawing/2014/main" id="{45EE550F-1179-49FE-9F6C-EC57BCB71B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" y="4145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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562" name="Rectangle 153">
                  <a:extLst>
                    <a:ext uri="{FF2B5EF4-FFF2-40B4-BE49-F238E27FC236}">
                      <a16:creationId xmlns:a16="http://schemas.microsoft.com/office/drawing/2014/main" id="{F0C9A5AC-9D75-4F7F-955E-C28CC4222C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" y="4145"/>
                  <a:ext cx="4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43" name="Group 156">
                <a:extLst>
                  <a:ext uri="{FF2B5EF4-FFF2-40B4-BE49-F238E27FC236}">
                    <a16:creationId xmlns:a16="http://schemas.microsoft.com/office/drawing/2014/main" id="{9D716A12-5E7C-4A6D-A597-F2A6F18ACC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2" y="4145"/>
                <a:ext cx="484" cy="403"/>
                <a:chOff x="1022" y="4145"/>
                <a:chExt cx="484" cy="403"/>
              </a:xfrm>
            </p:grpSpPr>
            <p:sp>
              <p:nvSpPr>
                <p:cNvPr id="63559" name="Rectangle 65">
                  <a:extLst>
                    <a:ext uri="{FF2B5EF4-FFF2-40B4-BE49-F238E27FC236}">
                      <a16:creationId xmlns:a16="http://schemas.microsoft.com/office/drawing/2014/main" id="{37DF6F88-9685-453B-9521-BE0E50ABB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0" y="4145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 i="1"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any</a:t>
                  </a:r>
                  <a:endParaRPr lang="it-IT" altLang="it-IT" sz="2000" i="1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" panose="05000000000000000000" pitchFamily="2" charset="2"/>
                  </a:endParaRPr>
                </a:p>
              </p:txBody>
            </p:sp>
            <p:sp>
              <p:nvSpPr>
                <p:cNvPr id="63560" name="Rectangle 155">
                  <a:extLst>
                    <a:ext uri="{FF2B5EF4-FFF2-40B4-BE49-F238E27FC236}">
                      <a16:creationId xmlns:a16="http://schemas.microsoft.com/office/drawing/2014/main" id="{1929C244-0AE7-452D-A933-E1A74B7C0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2" y="4145"/>
                  <a:ext cx="4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44" name="Group 158">
                <a:extLst>
                  <a:ext uri="{FF2B5EF4-FFF2-40B4-BE49-F238E27FC236}">
                    <a16:creationId xmlns:a16="http://schemas.microsoft.com/office/drawing/2014/main" id="{9501B815-1D65-4145-A247-A89F645C25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6" y="4145"/>
                <a:ext cx="692" cy="403"/>
                <a:chOff x="1506" y="4145"/>
                <a:chExt cx="692" cy="403"/>
              </a:xfrm>
            </p:grpSpPr>
            <p:sp>
              <p:nvSpPr>
                <p:cNvPr id="63557" name="Rectangle 66">
                  <a:extLst>
                    <a:ext uri="{FF2B5EF4-FFF2-40B4-BE49-F238E27FC236}">
                      <a16:creationId xmlns:a16="http://schemas.microsoft.com/office/drawing/2014/main" id="{A1F9DF30-5862-46ED-9D65-CED89421CD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4" y="4145"/>
                  <a:ext cx="6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 i="1">
                      <a:cs typeface="Times New Roman" panose="02020603050405020304" pitchFamily="18" charset="0"/>
                    </a:rPr>
                    <a:t>denied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/>
                </a:p>
              </p:txBody>
            </p:sp>
            <p:sp>
              <p:nvSpPr>
                <p:cNvPr id="63558" name="Rectangle 157">
                  <a:extLst>
                    <a:ext uri="{FF2B5EF4-FFF2-40B4-BE49-F238E27FC236}">
                      <a16:creationId xmlns:a16="http://schemas.microsoft.com/office/drawing/2014/main" id="{85263B38-F388-4B89-920E-06247537EF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6" y="4145"/>
                  <a:ext cx="69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45" name="Group 160">
                <a:extLst>
                  <a:ext uri="{FF2B5EF4-FFF2-40B4-BE49-F238E27FC236}">
                    <a16:creationId xmlns:a16="http://schemas.microsoft.com/office/drawing/2014/main" id="{FCA64445-F2A9-41F2-BB82-6B447536DD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548"/>
                <a:ext cx="538" cy="403"/>
                <a:chOff x="0" y="4548"/>
                <a:chExt cx="538" cy="403"/>
              </a:xfrm>
            </p:grpSpPr>
            <p:sp>
              <p:nvSpPr>
                <p:cNvPr id="63555" name="Rectangle 67">
                  <a:extLst>
                    <a:ext uri="{FF2B5EF4-FFF2-40B4-BE49-F238E27FC236}">
                      <a16:creationId xmlns:a16="http://schemas.microsoft.com/office/drawing/2014/main" id="{CCC098F1-4369-421B-A41E-C107E56429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" y="4548"/>
                  <a:ext cx="482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 i="1"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any</a:t>
                  </a:r>
                  <a:endParaRPr lang="it-IT" altLang="it-IT" sz="2000" i="1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" panose="05000000000000000000" pitchFamily="2" charset="2"/>
                  </a:endParaRPr>
                </a:p>
              </p:txBody>
            </p:sp>
            <p:sp>
              <p:nvSpPr>
                <p:cNvPr id="63556" name="Rectangle 159">
                  <a:extLst>
                    <a:ext uri="{FF2B5EF4-FFF2-40B4-BE49-F238E27FC236}">
                      <a16:creationId xmlns:a16="http://schemas.microsoft.com/office/drawing/2014/main" id="{8B42C176-67A6-45BA-B5AA-1A07DF2AAB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548"/>
                  <a:ext cx="53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46" name="Group 162">
                <a:extLst>
                  <a:ext uri="{FF2B5EF4-FFF2-40B4-BE49-F238E27FC236}">
                    <a16:creationId xmlns:a16="http://schemas.microsoft.com/office/drawing/2014/main" id="{9C5FD56A-8B4B-489F-A1CB-F917DC65D2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" y="4548"/>
                <a:ext cx="484" cy="403"/>
                <a:chOff x="538" y="4548"/>
                <a:chExt cx="484" cy="403"/>
              </a:xfrm>
            </p:grpSpPr>
            <p:sp>
              <p:nvSpPr>
                <p:cNvPr id="63553" name="Rectangle 68">
                  <a:extLst>
                    <a:ext uri="{FF2B5EF4-FFF2-40B4-BE49-F238E27FC236}">
                      <a16:creationId xmlns:a16="http://schemas.microsoft.com/office/drawing/2014/main" id="{85577486-A2F7-4BE3-AAC5-300FAB5705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" y="4548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 i="1"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any</a:t>
                  </a:r>
                  <a:endParaRPr lang="it-IT" altLang="it-IT" sz="2000" i="1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" panose="05000000000000000000" pitchFamily="2" charset="2"/>
                  </a:endParaRPr>
                </a:p>
              </p:txBody>
            </p:sp>
            <p:sp>
              <p:nvSpPr>
                <p:cNvPr id="63554" name="Rectangle 161">
                  <a:extLst>
                    <a:ext uri="{FF2B5EF4-FFF2-40B4-BE49-F238E27FC236}">
                      <a16:creationId xmlns:a16="http://schemas.microsoft.com/office/drawing/2014/main" id="{9B8875FD-B0FB-43AC-9767-F55FCF60B3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" y="4548"/>
                  <a:ext cx="4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47" name="Group 164">
                <a:extLst>
                  <a:ext uri="{FF2B5EF4-FFF2-40B4-BE49-F238E27FC236}">
                    <a16:creationId xmlns:a16="http://schemas.microsoft.com/office/drawing/2014/main" id="{8DCF47AE-1C61-498D-ADA8-7FB229435A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2" y="4548"/>
                <a:ext cx="484" cy="403"/>
                <a:chOff x="1022" y="4548"/>
                <a:chExt cx="484" cy="403"/>
              </a:xfrm>
            </p:grpSpPr>
            <p:sp>
              <p:nvSpPr>
                <p:cNvPr id="63551" name="Rectangle 69">
                  <a:extLst>
                    <a:ext uri="{FF2B5EF4-FFF2-40B4-BE49-F238E27FC236}">
                      <a16:creationId xmlns:a16="http://schemas.microsoft.com/office/drawing/2014/main" id="{00DACE54-35C7-4CC4-BE4C-37363E9907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0" y="4548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>
                      <a:cs typeface="Times New Roman" panose="02020603050405020304" pitchFamily="18" charset="0"/>
                      <a:sym typeface="Wingdings 2" panose="05020102010507070707" pitchFamily="82" charset="2"/>
                    </a:rPr>
                    <a:t>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>
                    <a:cs typeface="Times New Roman" panose="02020603050405020304" pitchFamily="18" charset="0"/>
                    <a:sym typeface="Wingdings 2" panose="05020102010507070707" pitchFamily="82" charset="2"/>
                  </a:endParaRPr>
                </a:p>
              </p:txBody>
            </p:sp>
            <p:sp>
              <p:nvSpPr>
                <p:cNvPr id="63552" name="Rectangle 163">
                  <a:extLst>
                    <a:ext uri="{FF2B5EF4-FFF2-40B4-BE49-F238E27FC236}">
                      <a16:creationId xmlns:a16="http://schemas.microsoft.com/office/drawing/2014/main" id="{3536A391-07F6-42BA-A1AD-B8FCE71D61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2" y="4548"/>
                  <a:ext cx="48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  <p:grpSp>
            <p:nvGrpSpPr>
              <p:cNvPr id="63548" name="Group 166">
                <a:extLst>
                  <a:ext uri="{FF2B5EF4-FFF2-40B4-BE49-F238E27FC236}">
                    <a16:creationId xmlns:a16="http://schemas.microsoft.com/office/drawing/2014/main" id="{705321CA-0399-4FDF-ABC8-2BD960BD48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6" y="4548"/>
                <a:ext cx="692" cy="403"/>
                <a:chOff x="1506" y="4548"/>
                <a:chExt cx="692" cy="403"/>
              </a:xfrm>
            </p:grpSpPr>
            <p:sp>
              <p:nvSpPr>
                <p:cNvPr id="63549" name="Rectangle 70">
                  <a:extLst>
                    <a:ext uri="{FF2B5EF4-FFF2-40B4-BE49-F238E27FC236}">
                      <a16:creationId xmlns:a16="http://schemas.microsoft.com/office/drawing/2014/main" id="{A76CBD7E-559E-4114-B27E-A4C01C4172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4" y="4548"/>
                  <a:ext cx="6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it-IT" altLang="it-IT" sz="2000" i="1">
                      <a:cs typeface="Times New Roman" panose="02020603050405020304" pitchFamily="18" charset="0"/>
                    </a:rPr>
                    <a:t>denied</a:t>
                  </a:r>
                  <a:endParaRPr lang="it-IT" altLang="it-IT" sz="2000">
                    <a:cs typeface="Times New Roman" panose="02020603050405020304" pitchFamily="18" charset="0"/>
                  </a:endParaRPr>
                </a:p>
                <a:p>
                  <a:pPr algn="ctr"/>
                  <a:endParaRPr lang="it-IT" altLang="it-IT" sz="2000"/>
                </a:p>
              </p:txBody>
            </p:sp>
            <p:sp>
              <p:nvSpPr>
                <p:cNvPr id="63550" name="Rectangle 165">
                  <a:extLst>
                    <a:ext uri="{FF2B5EF4-FFF2-40B4-BE49-F238E27FC236}">
                      <a16:creationId xmlns:a16="http://schemas.microsoft.com/office/drawing/2014/main" id="{99B2700C-E30D-481A-9C09-3FE7B8572A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6" y="4548"/>
                  <a:ext cx="69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</p:grpSp>
        </p:grpSp>
        <p:sp>
          <p:nvSpPr>
            <p:cNvPr id="63500" name="Rectangle 168">
              <a:extLst>
                <a:ext uri="{FF2B5EF4-FFF2-40B4-BE49-F238E27FC236}">
                  <a16:creationId xmlns:a16="http://schemas.microsoft.com/office/drawing/2014/main" id="{8FC5F3D9-F421-469A-901E-E44641C7A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2204" cy="4957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  <p:sp>
        <p:nvSpPr>
          <p:cNvPr id="347306" name="Oval 170">
            <a:extLst>
              <a:ext uri="{FF2B5EF4-FFF2-40B4-BE49-F238E27FC236}">
                <a16:creationId xmlns:a16="http://schemas.microsoft.com/office/drawing/2014/main" id="{10D2DF3E-C04D-41C5-91C7-E3C2F942B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762000"/>
            <a:ext cx="32004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347307" name="Oval 171">
            <a:extLst>
              <a:ext uri="{FF2B5EF4-FFF2-40B4-BE49-F238E27FC236}">
                <a16:creationId xmlns:a16="http://schemas.microsoft.com/office/drawing/2014/main" id="{CCF58978-B015-4AB3-A063-6FCFC628F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19200"/>
            <a:ext cx="19050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347308" name="Text Box 172">
            <a:extLst>
              <a:ext uri="{FF2B5EF4-FFF2-40B4-BE49-F238E27FC236}">
                <a16:creationId xmlns:a16="http://schemas.microsoft.com/office/drawing/2014/main" id="{E518C246-CBAA-4A0C-8819-E24B0478E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371600"/>
            <a:ext cx="1109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/>
              <a:t>User1 </a:t>
            </a:r>
            <a:r>
              <a:rPr lang="it-IT" altLang="it-IT" sz="2000">
                <a:cs typeface="Times New Roman" panose="02020603050405020304" pitchFamily="18" charset="0"/>
                <a:sym typeface="Wingdings 2" panose="05020102010507070707" pitchFamily="82" charset="2"/>
              </a:rPr>
              <a:t></a:t>
            </a:r>
          </a:p>
        </p:txBody>
      </p:sp>
      <p:sp>
        <p:nvSpPr>
          <p:cNvPr id="347309" name="Text Box 173">
            <a:extLst>
              <a:ext uri="{FF2B5EF4-FFF2-40B4-BE49-F238E27FC236}">
                <a16:creationId xmlns:a16="http://schemas.microsoft.com/office/drawing/2014/main" id="{59D130FD-7278-4A07-807C-DA6AF6D05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57200"/>
            <a:ext cx="1122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 i="1"/>
              <a:t>public </a:t>
            </a:r>
            <a:r>
              <a:rPr lang="it-IT" altLang="it-IT" sz="2000">
                <a:cs typeface="Times New Roman" panose="02020603050405020304" pitchFamily="18" charset="0"/>
                <a:sym typeface="Wingdings 2" panose="05020102010507070707" pitchFamily="82" charset="2"/>
              </a:rPr>
              <a:t></a:t>
            </a:r>
          </a:p>
        </p:txBody>
      </p:sp>
      <p:sp>
        <p:nvSpPr>
          <p:cNvPr id="347310" name="Text Box 174">
            <a:extLst>
              <a:ext uri="{FF2B5EF4-FFF2-40B4-BE49-F238E27FC236}">
                <a16:creationId xmlns:a16="http://schemas.microsoft.com/office/drawing/2014/main" id="{296762F1-927B-4694-AB37-03BE1B60D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914400"/>
            <a:ext cx="1052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 i="1"/>
              <a:t>roleA </a:t>
            </a:r>
            <a:r>
              <a:rPr lang="it-IT" altLang="it-IT" sz="2000">
                <a:cs typeface="Times New Roman" panose="02020603050405020304" pitchFamily="18" charset="0"/>
                <a:sym typeface="Wingdings 2" panose="05020102010507070707" pitchFamily="82" charset="2"/>
              </a:rPr>
              <a:t></a:t>
            </a:r>
          </a:p>
        </p:txBody>
      </p:sp>
      <p:sp>
        <p:nvSpPr>
          <p:cNvPr id="347311" name="Line 175">
            <a:extLst>
              <a:ext uri="{FF2B5EF4-FFF2-40B4-BE49-F238E27FC236}">
                <a16:creationId xmlns:a16="http://schemas.microsoft.com/office/drawing/2014/main" id="{9827BE65-3E0E-4734-8785-B109E1781D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16002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312" name="Text Box 176">
            <a:extLst>
              <a:ext uri="{FF2B5EF4-FFF2-40B4-BE49-F238E27FC236}">
                <a16:creationId xmlns:a16="http://schemas.microsoft.com/office/drawing/2014/main" id="{8C8DD588-2A2A-4051-B9F4-1FE3BE172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371600"/>
            <a:ext cx="3165475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b="1">
                <a:latin typeface="Courier New" panose="02070309020205020404" pitchFamily="49" charset="0"/>
              </a:rPr>
              <a:t>SELECT * FROM t</a:t>
            </a:r>
            <a:endParaRPr lang="it-IT" altLang="it-IT">
              <a:latin typeface="Courier New" panose="02070309020205020404" pitchFamily="49" charset="0"/>
              <a:cs typeface="Times New Roman" panose="02020603050405020304" pitchFamily="18" charset="0"/>
              <a:sym typeface="Wingdings 2" panose="05020102010507070707" pitchFamily="8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4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4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7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7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0" grpId="0" autoUpdateAnimBg="0"/>
      <p:bldP spid="347306" grpId="0" animBg="1"/>
      <p:bldP spid="347307" grpId="0" animBg="1"/>
      <p:bldP spid="347308" grpId="0" autoUpdateAnimBg="0"/>
      <p:bldP spid="347309" grpId="0" autoUpdateAnimBg="0"/>
      <p:bldP spid="347310" grpId="0" autoUpdateAnimBg="0"/>
      <p:bldP spid="34731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9EEC80D-9FE4-4EBF-82D2-A0C39EC21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Types of Permissions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82FDF75A-37AA-4963-A1C9-A697EA8A5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600200"/>
            <a:ext cx="3276600" cy="381000"/>
          </a:xfrm>
          <a:prstGeom prst="rect">
            <a:avLst/>
          </a:prstGeom>
          <a:solidFill>
            <a:srgbClr val="6666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it-IT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Object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F1122AF0-B95C-47DC-AEC4-BCC4747BD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133600"/>
            <a:ext cx="3276600" cy="1524000"/>
          </a:xfrm>
          <a:prstGeom prst="rect">
            <a:avLst/>
          </a:prstGeom>
          <a:solidFill>
            <a:schemeClr val="bg1"/>
          </a:solidFill>
          <a:ln w="9525">
            <a:solidFill>
              <a:srgbClr val="66CCFF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 b="1">
                <a:latin typeface="Arial Narrow" panose="020B0606020202030204" pitchFamily="34" charset="0"/>
              </a:rPr>
              <a:t>Tables, Views:	SELECT </a:t>
            </a:r>
          </a:p>
          <a:p>
            <a:r>
              <a:rPr lang="en-US" altLang="it-IT" sz="1600" b="1">
                <a:latin typeface="Arial Narrow" panose="020B0606020202030204" pitchFamily="34" charset="0"/>
              </a:rPr>
              <a:t>		INSERT	</a:t>
            </a:r>
          </a:p>
          <a:p>
            <a:r>
              <a:rPr lang="en-US" altLang="it-IT" sz="1600" b="1">
                <a:latin typeface="Arial Narrow" panose="020B0606020202030204" pitchFamily="34" charset="0"/>
              </a:rPr>
              <a:t>		UPDATE	</a:t>
            </a:r>
          </a:p>
          <a:p>
            <a:r>
              <a:rPr lang="en-US" altLang="it-IT" sz="1600" b="1">
                <a:latin typeface="Arial Narrow" panose="020B0606020202030204" pitchFamily="34" charset="0"/>
              </a:rPr>
              <a:t>		DELETE</a:t>
            </a:r>
            <a:br>
              <a:rPr lang="en-US" altLang="it-IT" sz="1600" b="1">
                <a:latin typeface="Arial Narrow" panose="020B0606020202030204" pitchFamily="34" charset="0"/>
              </a:rPr>
            </a:br>
            <a:r>
              <a:rPr lang="en-US" altLang="it-IT" sz="1600" b="1">
                <a:latin typeface="Arial Narrow" panose="020B0606020202030204" pitchFamily="34" charset="0"/>
              </a:rPr>
              <a:t>		REFERENCES</a:t>
            </a:r>
          </a:p>
        </p:txBody>
      </p:sp>
      <p:grpSp>
        <p:nvGrpSpPr>
          <p:cNvPr id="64517" name="Group 14">
            <a:extLst>
              <a:ext uri="{FF2B5EF4-FFF2-40B4-BE49-F238E27FC236}">
                <a16:creationId xmlns:a16="http://schemas.microsoft.com/office/drawing/2014/main" id="{4C71D642-A0BC-409D-9AFA-4F4B509382A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00200"/>
            <a:ext cx="2209800" cy="3581400"/>
            <a:chOff x="576" y="912"/>
            <a:chExt cx="1392" cy="2256"/>
          </a:xfrm>
        </p:grpSpPr>
        <p:sp>
          <p:nvSpPr>
            <p:cNvPr id="178191" name="Rectangle 15">
              <a:extLst>
                <a:ext uri="{FF2B5EF4-FFF2-40B4-BE49-F238E27FC236}">
                  <a16:creationId xmlns:a16="http://schemas.microsoft.com/office/drawing/2014/main" id="{14488B3F-40D3-4AFE-A15B-2DE29BB87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912"/>
              <a:ext cx="1392" cy="240"/>
            </a:xfrm>
            <a:prstGeom prst="rect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Statement</a:t>
              </a:r>
            </a:p>
          </p:txBody>
        </p:sp>
        <p:sp>
          <p:nvSpPr>
            <p:cNvPr id="64520" name="Rectangle 16">
              <a:extLst>
                <a:ext uri="{FF2B5EF4-FFF2-40B4-BE49-F238E27FC236}">
                  <a16:creationId xmlns:a16="http://schemas.microsoft.com/office/drawing/2014/main" id="{0A5C4E01-8A74-4470-A70C-D84C672B8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48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C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 b="1">
                  <a:latin typeface="Arial Narrow" panose="020B0606020202030204" pitchFamily="34" charset="0"/>
                </a:rPr>
                <a:t>CREATE DATABASE</a:t>
              </a:r>
            </a:p>
          </p:txBody>
        </p:sp>
        <p:sp>
          <p:nvSpPr>
            <p:cNvPr id="64521" name="Rectangle 17">
              <a:extLst>
                <a:ext uri="{FF2B5EF4-FFF2-40B4-BE49-F238E27FC236}">
                  <a16:creationId xmlns:a16="http://schemas.microsoft.com/office/drawing/2014/main" id="{5803D614-1D13-41E9-8CE6-5C460AB9C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488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C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 b="1">
                  <a:latin typeface="Arial Narrow" panose="020B0606020202030204" pitchFamily="34" charset="0"/>
                </a:rPr>
                <a:t>CREATE TABLE</a:t>
              </a:r>
            </a:p>
          </p:txBody>
        </p:sp>
        <p:sp>
          <p:nvSpPr>
            <p:cNvPr id="64522" name="Rectangle 18">
              <a:extLst>
                <a:ext uri="{FF2B5EF4-FFF2-40B4-BE49-F238E27FC236}">
                  <a16:creationId xmlns:a16="http://schemas.microsoft.com/office/drawing/2014/main" id="{3AA66ADF-D596-4EB6-A54F-CBAB886A0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728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C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 b="1">
                  <a:latin typeface="Arial Narrow" panose="020B0606020202030204" pitchFamily="34" charset="0"/>
                </a:rPr>
                <a:t>CREATE VIEW</a:t>
              </a:r>
            </a:p>
          </p:txBody>
        </p:sp>
        <p:sp>
          <p:nvSpPr>
            <p:cNvPr id="64523" name="Rectangle 19">
              <a:extLst>
                <a:ext uri="{FF2B5EF4-FFF2-40B4-BE49-F238E27FC236}">
                  <a16:creationId xmlns:a16="http://schemas.microsoft.com/office/drawing/2014/main" id="{6F0AEF1E-C9A1-4C08-B95B-684FE7790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968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C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 b="1">
                  <a:latin typeface="Arial Narrow" panose="020B0606020202030204" pitchFamily="34" charset="0"/>
                </a:rPr>
                <a:t>CREATE PROCEDURE</a:t>
              </a:r>
            </a:p>
          </p:txBody>
        </p:sp>
        <p:sp>
          <p:nvSpPr>
            <p:cNvPr id="64524" name="Rectangle 20">
              <a:extLst>
                <a:ext uri="{FF2B5EF4-FFF2-40B4-BE49-F238E27FC236}">
                  <a16:creationId xmlns:a16="http://schemas.microsoft.com/office/drawing/2014/main" id="{5AC5C1A1-8EF3-4A4F-993D-572797AF4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208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C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 b="1">
                  <a:latin typeface="Arial Narrow" panose="020B0606020202030204" pitchFamily="34" charset="0"/>
                </a:rPr>
                <a:t>CREATE RULE</a:t>
              </a:r>
            </a:p>
          </p:txBody>
        </p:sp>
        <p:sp>
          <p:nvSpPr>
            <p:cNvPr id="64525" name="Rectangle 21">
              <a:extLst>
                <a:ext uri="{FF2B5EF4-FFF2-40B4-BE49-F238E27FC236}">
                  <a16:creationId xmlns:a16="http://schemas.microsoft.com/office/drawing/2014/main" id="{F5404401-F8F9-449E-A677-3568D494B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48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C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 b="1">
                  <a:latin typeface="Arial Narrow" panose="020B0606020202030204" pitchFamily="34" charset="0"/>
                </a:rPr>
                <a:t>CREATE DEFAULT</a:t>
              </a:r>
            </a:p>
          </p:txBody>
        </p:sp>
        <p:sp>
          <p:nvSpPr>
            <p:cNvPr id="64526" name="Rectangle 22">
              <a:extLst>
                <a:ext uri="{FF2B5EF4-FFF2-40B4-BE49-F238E27FC236}">
                  <a16:creationId xmlns:a16="http://schemas.microsoft.com/office/drawing/2014/main" id="{DC787553-EA56-4657-AA9F-9C7E2DFA1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688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C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 b="1">
                  <a:latin typeface="Arial Narrow" panose="020B0606020202030204" pitchFamily="34" charset="0"/>
                </a:rPr>
                <a:t>BACKUP DATABASE</a:t>
              </a:r>
            </a:p>
          </p:txBody>
        </p:sp>
        <p:sp>
          <p:nvSpPr>
            <p:cNvPr id="64527" name="Rectangle 23">
              <a:extLst>
                <a:ext uri="{FF2B5EF4-FFF2-40B4-BE49-F238E27FC236}">
                  <a16:creationId xmlns:a16="http://schemas.microsoft.com/office/drawing/2014/main" id="{F8943CBA-F9E9-45DB-92E9-9414C9EA4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28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C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 b="1">
                  <a:latin typeface="Arial Narrow" panose="020B0606020202030204" pitchFamily="34" charset="0"/>
                </a:rPr>
                <a:t>BACKUP LOG</a:t>
              </a:r>
            </a:p>
          </p:txBody>
        </p:sp>
      </p:grpSp>
      <p:sp>
        <p:nvSpPr>
          <p:cNvPr id="64518" name="Rectangle 24">
            <a:extLst>
              <a:ext uri="{FF2B5EF4-FFF2-40B4-BE49-F238E27FC236}">
                <a16:creationId xmlns:a16="http://schemas.microsoft.com/office/drawing/2014/main" id="{29CBCBE1-9E5B-4AF8-AA7D-EE37F8EBB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657600"/>
            <a:ext cx="3276600" cy="1143000"/>
          </a:xfrm>
          <a:prstGeom prst="rect">
            <a:avLst/>
          </a:prstGeom>
          <a:solidFill>
            <a:schemeClr val="bg1"/>
          </a:solidFill>
          <a:ln w="9525">
            <a:solidFill>
              <a:srgbClr val="66CCFF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 b="1">
                <a:latin typeface="Arial Narrow" panose="020B0606020202030204" pitchFamily="34" charset="0"/>
              </a:rPr>
              <a:t>Stored Procedures:	EXECUTE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2B85EE4-4C16-4D38-B27E-0EC1CB40F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Permission Validation</a:t>
            </a:r>
          </a:p>
        </p:txBody>
      </p:sp>
      <p:grpSp>
        <p:nvGrpSpPr>
          <p:cNvPr id="65539" name="Group 3">
            <a:extLst>
              <a:ext uri="{FF2B5EF4-FFF2-40B4-BE49-F238E27FC236}">
                <a16:creationId xmlns:a16="http://schemas.microsoft.com/office/drawing/2014/main" id="{50EA01EE-9772-4AB3-8FEE-B330C8E6F2C6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371600"/>
            <a:ext cx="7924800" cy="4648200"/>
            <a:chOff x="384" y="864"/>
            <a:chExt cx="4992" cy="2928"/>
          </a:xfrm>
        </p:grpSpPr>
        <p:sp>
          <p:nvSpPr>
            <p:cNvPr id="65540" name="Rectangle 4">
              <a:extLst>
                <a:ext uri="{FF2B5EF4-FFF2-40B4-BE49-F238E27FC236}">
                  <a16:creationId xmlns:a16="http://schemas.microsoft.com/office/drawing/2014/main" id="{A902549F-B49A-41B6-9CD2-C11A53883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912"/>
              <a:ext cx="1056" cy="288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65541" name="Rectangle 5">
              <a:extLst>
                <a:ext uri="{FF2B5EF4-FFF2-40B4-BE49-F238E27FC236}">
                  <a16:creationId xmlns:a16="http://schemas.microsoft.com/office/drawing/2014/main" id="{6474672B-9969-4632-937B-33E774B49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12"/>
              <a:ext cx="1056" cy="28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65542" name="Rectangle 6">
              <a:extLst>
                <a:ext uri="{FF2B5EF4-FFF2-40B4-BE49-F238E27FC236}">
                  <a16:creationId xmlns:a16="http://schemas.microsoft.com/office/drawing/2014/main" id="{D3B89014-CB4B-4577-BFAC-C87383B5A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912"/>
              <a:ext cx="1056" cy="288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grpSp>
          <p:nvGrpSpPr>
            <p:cNvPr id="65543" name="Group 7">
              <a:extLst>
                <a:ext uri="{FF2B5EF4-FFF2-40B4-BE49-F238E27FC236}">
                  <a16:creationId xmlns:a16="http://schemas.microsoft.com/office/drawing/2014/main" id="{225EA9A1-0B7B-4B03-81BE-4648A799E6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536"/>
              <a:ext cx="1248" cy="1536"/>
              <a:chOff x="624" y="1536"/>
              <a:chExt cx="1248" cy="1536"/>
            </a:xfrm>
          </p:grpSpPr>
          <p:sp>
            <p:nvSpPr>
              <p:cNvPr id="65584" name="Rectangle 8">
                <a:extLst>
                  <a:ext uri="{FF2B5EF4-FFF2-40B4-BE49-F238E27FC236}">
                    <a16:creationId xmlns:a16="http://schemas.microsoft.com/office/drawing/2014/main" id="{CFEF1D0E-160B-4BBC-9833-1A574F91C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256"/>
                <a:ext cx="1248" cy="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009999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600" b="1">
                    <a:latin typeface="Arial" panose="020B0604020202020204" pitchFamily="34" charset="0"/>
                  </a:rPr>
                  <a:t>Database User</a:t>
                </a:r>
              </a:p>
              <a:p>
                <a:pPr algn="ctr"/>
                <a:r>
                  <a:rPr lang="en-US" altLang="it-IT" sz="1800" b="1">
                    <a:latin typeface="Arial Narrow" panose="020B0606020202030204" pitchFamily="34" charset="0"/>
                  </a:rPr>
                  <a:t>executes command</a:t>
                </a:r>
              </a:p>
            </p:txBody>
          </p:sp>
          <p:grpSp>
            <p:nvGrpSpPr>
              <p:cNvPr id="65585" name="Group 9">
                <a:extLst>
                  <a:ext uri="{FF2B5EF4-FFF2-40B4-BE49-F238E27FC236}">
                    <a16:creationId xmlns:a16="http://schemas.microsoft.com/office/drawing/2014/main" id="{066FB6A8-97F8-4B0E-813E-3B3133F2E9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1536"/>
                <a:ext cx="528" cy="720"/>
                <a:chOff x="363" y="1292"/>
                <a:chExt cx="1268" cy="1633"/>
              </a:xfrm>
            </p:grpSpPr>
            <p:grpSp>
              <p:nvGrpSpPr>
                <p:cNvPr id="65586" name="Group 10">
                  <a:extLst>
                    <a:ext uri="{FF2B5EF4-FFF2-40B4-BE49-F238E27FC236}">
                      <a16:creationId xmlns:a16="http://schemas.microsoft.com/office/drawing/2014/main" id="{4C30B4FD-915D-4491-A5D7-5BDE30684B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83" y="1554"/>
                  <a:ext cx="384" cy="404"/>
                  <a:chOff x="883" y="1554"/>
                  <a:chExt cx="384" cy="404"/>
                </a:xfrm>
              </p:grpSpPr>
              <p:sp>
                <p:nvSpPr>
                  <p:cNvPr id="65606" name="Freeform 11">
                    <a:extLst>
                      <a:ext uri="{FF2B5EF4-FFF2-40B4-BE49-F238E27FC236}">
                        <a16:creationId xmlns:a16="http://schemas.microsoft.com/office/drawing/2014/main" id="{168331CC-7584-4F75-B90E-CD2CEEC6CE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3" y="1554"/>
                    <a:ext cx="384" cy="404"/>
                  </a:xfrm>
                  <a:custGeom>
                    <a:avLst/>
                    <a:gdLst>
                      <a:gd name="T0" fmla="*/ 354 w 384"/>
                      <a:gd name="T1" fmla="*/ 24 h 404"/>
                      <a:gd name="T2" fmla="*/ 358 w 384"/>
                      <a:gd name="T3" fmla="*/ 46 h 404"/>
                      <a:gd name="T4" fmla="*/ 358 w 384"/>
                      <a:gd name="T5" fmla="*/ 66 h 404"/>
                      <a:gd name="T6" fmla="*/ 357 w 384"/>
                      <a:gd name="T7" fmla="*/ 93 h 404"/>
                      <a:gd name="T8" fmla="*/ 369 w 384"/>
                      <a:gd name="T9" fmla="*/ 112 h 404"/>
                      <a:gd name="T10" fmla="*/ 378 w 384"/>
                      <a:gd name="T11" fmla="*/ 127 h 404"/>
                      <a:gd name="T12" fmla="*/ 384 w 384"/>
                      <a:gd name="T13" fmla="*/ 141 h 404"/>
                      <a:gd name="T14" fmla="*/ 378 w 384"/>
                      <a:gd name="T15" fmla="*/ 151 h 404"/>
                      <a:gd name="T16" fmla="*/ 372 w 384"/>
                      <a:gd name="T17" fmla="*/ 156 h 404"/>
                      <a:gd name="T18" fmla="*/ 357 w 384"/>
                      <a:gd name="T19" fmla="*/ 162 h 404"/>
                      <a:gd name="T20" fmla="*/ 345 w 384"/>
                      <a:gd name="T21" fmla="*/ 169 h 404"/>
                      <a:gd name="T22" fmla="*/ 343 w 384"/>
                      <a:gd name="T23" fmla="*/ 175 h 404"/>
                      <a:gd name="T24" fmla="*/ 340 w 384"/>
                      <a:gd name="T25" fmla="*/ 192 h 404"/>
                      <a:gd name="T26" fmla="*/ 343 w 384"/>
                      <a:gd name="T27" fmla="*/ 204 h 404"/>
                      <a:gd name="T28" fmla="*/ 334 w 384"/>
                      <a:gd name="T29" fmla="*/ 213 h 404"/>
                      <a:gd name="T30" fmla="*/ 325 w 384"/>
                      <a:gd name="T31" fmla="*/ 217 h 404"/>
                      <a:gd name="T32" fmla="*/ 322 w 384"/>
                      <a:gd name="T33" fmla="*/ 222 h 404"/>
                      <a:gd name="T34" fmla="*/ 324 w 384"/>
                      <a:gd name="T35" fmla="*/ 230 h 404"/>
                      <a:gd name="T36" fmla="*/ 322 w 384"/>
                      <a:gd name="T37" fmla="*/ 238 h 404"/>
                      <a:gd name="T38" fmla="*/ 314 w 384"/>
                      <a:gd name="T39" fmla="*/ 246 h 404"/>
                      <a:gd name="T40" fmla="*/ 302 w 384"/>
                      <a:gd name="T41" fmla="*/ 254 h 404"/>
                      <a:gd name="T42" fmla="*/ 300 w 384"/>
                      <a:gd name="T43" fmla="*/ 266 h 404"/>
                      <a:gd name="T44" fmla="*/ 300 w 384"/>
                      <a:gd name="T45" fmla="*/ 280 h 404"/>
                      <a:gd name="T46" fmla="*/ 296 w 384"/>
                      <a:gd name="T47" fmla="*/ 294 h 404"/>
                      <a:gd name="T48" fmla="*/ 288 w 384"/>
                      <a:gd name="T49" fmla="*/ 304 h 404"/>
                      <a:gd name="T50" fmla="*/ 272 w 384"/>
                      <a:gd name="T51" fmla="*/ 310 h 404"/>
                      <a:gd name="T52" fmla="*/ 254 w 384"/>
                      <a:gd name="T53" fmla="*/ 304 h 404"/>
                      <a:gd name="T54" fmla="*/ 226 w 384"/>
                      <a:gd name="T55" fmla="*/ 298 h 404"/>
                      <a:gd name="T56" fmla="*/ 206 w 384"/>
                      <a:gd name="T57" fmla="*/ 290 h 404"/>
                      <a:gd name="T58" fmla="*/ 188 w 384"/>
                      <a:gd name="T59" fmla="*/ 286 h 404"/>
                      <a:gd name="T60" fmla="*/ 174 w 384"/>
                      <a:gd name="T61" fmla="*/ 294 h 404"/>
                      <a:gd name="T62" fmla="*/ 158 w 384"/>
                      <a:gd name="T63" fmla="*/ 314 h 404"/>
                      <a:gd name="T64" fmla="*/ 148 w 384"/>
                      <a:gd name="T65" fmla="*/ 334 h 404"/>
                      <a:gd name="T66" fmla="*/ 134 w 384"/>
                      <a:gd name="T67" fmla="*/ 356 h 404"/>
                      <a:gd name="T68" fmla="*/ 126 w 384"/>
                      <a:gd name="T69" fmla="*/ 374 h 404"/>
                      <a:gd name="T70" fmla="*/ 118 w 384"/>
                      <a:gd name="T71" fmla="*/ 390 h 404"/>
                      <a:gd name="T72" fmla="*/ 110 w 384"/>
                      <a:gd name="T73" fmla="*/ 404 h 404"/>
                      <a:gd name="T74" fmla="*/ 96 w 384"/>
                      <a:gd name="T75" fmla="*/ 380 h 404"/>
                      <a:gd name="T76" fmla="*/ 86 w 384"/>
                      <a:gd name="T77" fmla="*/ 366 h 404"/>
                      <a:gd name="T78" fmla="*/ 72 w 384"/>
                      <a:gd name="T79" fmla="*/ 350 h 404"/>
                      <a:gd name="T80" fmla="*/ 62 w 384"/>
                      <a:gd name="T81" fmla="*/ 326 h 404"/>
                      <a:gd name="T82" fmla="*/ 0 w 384"/>
                      <a:gd name="T83" fmla="*/ 218 h 404"/>
                      <a:gd name="T84" fmla="*/ 20 w 384"/>
                      <a:gd name="T85" fmla="*/ 182 h 404"/>
                      <a:gd name="T86" fmla="*/ 264 w 384"/>
                      <a:gd name="T87" fmla="*/ 0 h 404"/>
                      <a:gd name="T88" fmla="*/ 354 w 384"/>
                      <a:gd name="T89" fmla="*/ 24 h 404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384" h="404">
                        <a:moveTo>
                          <a:pt x="354" y="24"/>
                        </a:moveTo>
                        <a:lnTo>
                          <a:pt x="358" y="46"/>
                        </a:lnTo>
                        <a:lnTo>
                          <a:pt x="358" y="66"/>
                        </a:lnTo>
                        <a:lnTo>
                          <a:pt x="357" y="93"/>
                        </a:lnTo>
                        <a:lnTo>
                          <a:pt x="369" y="112"/>
                        </a:lnTo>
                        <a:lnTo>
                          <a:pt x="378" y="127"/>
                        </a:lnTo>
                        <a:lnTo>
                          <a:pt x="384" y="141"/>
                        </a:lnTo>
                        <a:lnTo>
                          <a:pt x="378" y="151"/>
                        </a:lnTo>
                        <a:lnTo>
                          <a:pt x="372" y="156"/>
                        </a:lnTo>
                        <a:lnTo>
                          <a:pt x="357" y="162"/>
                        </a:lnTo>
                        <a:lnTo>
                          <a:pt x="345" y="169"/>
                        </a:lnTo>
                        <a:lnTo>
                          <a:pt x="343" y="175"/>
                        </a:lnTo>
                        <a:lnTo>
                          <a:pt x="340" y="192"/>
                        </a:lnTo>
                        <a:lnTo>
                          <a:pt x="343" y="204"/>
                        </a:lnTo>
                        <a:lnTo>
                          <a:pt x="334" y="213"/>
                        </a:lnTo>
                        <a:lnTo>
                          <a:pt x="325" y="217"/>
                        </a:lnTo>
                        <a:lnTo>
                          <a:pt x="322" y="222"/>
                        </a:lnTo>
                        <a:lnTo>
                          <a:pt x="324" y="230"/>
                        </a:lnTo>
                        <a:lnTo>
                          <a:pt x="322" y="238"/>
                        </a:lnTo>
                        <a:lnTo>
                          <a:pt x="314" y="246"/>
                        </a:lnTo>
                        <a:lnTo>
                          <a:pt x="302" y="254"/>
                        </a:lnTo>
                        <a:lnTo>
                          <a:pt x="300" y="266"/>
                        </a:lnTo>
                        <a:lnTo>
                          <a:pt x="300" y="280"/>
                        </a:lnTo>
                        <a:lnTo>
                          <a:pt x="296" y="294"/>
                        </a:lnTo>
                        <a:lnTo>
                          <a:pt x="288" y="304"/>
                        </a:lnTo>
                        <a:lnTo>
                          <a:pt x="272" y="310"/>
                        </a:lnTo>
                        <a:lnTo>
                          <a:pt x="254" y="304"/>
                        </a:lnTo>
                        <a:lnTo>
                          <a:pt x="226" y="298"/>
                        </a:lnTo>
                        <a:lnTo>
                          <a:pt x="206" y="290"/>
                        </a:lnTo>
                        <a:lnTo>
                          <a:pt x="188" y="286"/>
                        </a:lnTo>
                        <a:lnTo>
                          <a:pt x="174" y="294"/>
                        </a:lnTo>
                        <a:lnTo>
                          <a:pt x="158" y="314"/>
                        </a:lnTo>
                        <a:lnTo>
                          <a:pt x="148" y="334"/>
                        </a:lnTo>
                        <a:lnTo>
                          <a:pt x="134" y="356"/>
                        </a:lnTo>
                        <a:lnTo>
                          <a:pt x="126" y="374"/>
                        </a:lnTo>
                        <a:lnTo>
                          <a:pt x="118" y="390"/>
                        </a:lnTo>
                        <a:lnTo>
                          <a:pt x="110" y="404"/>
                        </a:lnTo>
                        <a:lnTo>
                          <a:pt x="96" y="380"/>
                        </a:lnTo>
                        <a:lnTo>
                          <a:pt x="86" y="366"/>
                        </a:lnTo>
                        <a:lnTo>
                          <a:pt x="72" y="350"/>
                        </a:lnTo>
                        <a:lnTo>
                          <a:pt x="62" y="326"/>
                        </a:lnTo>
                        <a:lnTo>
                          <a:pt x="0" y="218"/>
                        </a:lnTo>
                        <a:lnTo>
                          <a:pt x="20" y="182"/>
                        </a:lnTo>
                        <a:lnTo>
                          <a:pt x="264" y="0"/>
                        </a:lnTo>
                        <a:lnTo>
                          <a:pt x="354" y="24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607" name="Freeform 12">
                    <a:extLst>
                      <a:ext uri="{FF2B5EF4-FFF2-40B4-BE49-F238E27FC236}">
                        <a16:creationId xmlns:a16="http://schemas.microsoft.com/office/drawing/2014/main" id="{C31CFB11-FC7C-4029-9894-136A5587AE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3" y="1554"/>
                    <a:ext cx="384" cy="404"/>
                  </a:xfrm>
                  <a:custGeom>
                    <a:avLst/>
                    <a:gdLst>
                      <a:gd name="T0" fmla="*/ 354 w 384"/>
                      <a:gd name="T1" fmla="*/ 24 h 404"/>
                      <a:gd name="T2" fmla="*/ 358 w 384"/>
                      <a:gd name="T3" fmla="*/ 46 h 404"/>
                      <a:gd name="T4" fmla="*/ 358 w 384"/>
                      <a:gd name="T5" fmla="*/ 66 h 404"/>
                      <a:gd name="T6" fmla="*/ 357 w 384"/>
                      <a:gd name="T7" fmla="*/ 93 h 404"/>
                      <a:gd name="T8" fmla="*/ 369 w 384"/>
                      <a:gd name="T9" fmla="*/ 112 h 404"/>
                      <a:gd name="T10" fmla="*/ 378 w 384"/>
                      <a:gd name="T11" fmla="*/ 127 h 404"/>
                      <a:gd name="T12" fmla="*/ 384 w 384"/>
                      <a:gd name="T13" fmla="*/ 141 h 404"/>
                      <a:gd name="T14" fmla="*/ 378 w 384"/>
                      <a:gd name="T15" fmla="*/ 151 h 404"/>
                      <a:gd name="T16" fmla="*/ 372 w 384"/>
                      <a:gd name="T17" fmla="*/ 156 h 404"/>
                      <a:gd name="T18" fmla="*/ 357 w 384"/>
                      <a:gd name="T19" fmla="*/ 162 h 404"/>
                      <a:gd name="T20" fmla="*/ 345 w 384"/>
                      <a:gd name="T21" fmla="*/ 169 h 404"/>
                      <a:gd name="T22" fmla="*/ 343 w 384"/>
                      <a:gd name="T23" fmla="*/ 175 h 404"/>
                      <a:gd name="T24" fmla="*/ 340 w 384"/>
                      <a:gd name="T25" fmla="*/ 192 h 404"/>
                      <a:gd name="T26" fmla="*/ 343 w 384"/>
                      <a:gd name="T27" fmla="*/ 204 h 404"/>
                      <a:gd name="T28" fmla="*/ 334 w 384"/>
                      <a:gd name="T29" fmla="*/ 213 h 404"/>
                      <a:gd name="T30" fmla="*/ 325 w 384"/>
                      <a:gd name="T31" fmla="*/ 217 h 404"/>
                      <a:gd name="T32" fmla="*/ 322 w 384"/>
                      <a:gd name="T33" fmla="*/ 222 h 404"/>
                      <a:gd name="T34" fmla="*/ 324 w 384"/>
                      <a:gd name="T35" fmla="*/ 230 h 404"/>
                      <a:gd name="T36" fmla="*/ 322 w 384"/>
                      <a:gd name="T37" fmla="*/ 238 h 404"/>
                      <a:gd name="T38" fmla="*/ 314 w 384"/>
                      <a:gd name="T39" fmla="*/ 246 h 404"/>
                      <a:gd name="T40" fmla="*/ 302 w 384"/>
                      <a:gd name="T41" fmla="*/ 254 h 404"/>
                      <a:gd name="T42" fmla="*/ 300 w 384"/>
                      <a:gd name="T43" fmla="*/ 266 h 404"/>
                      <a:gd name="T44" fmla="*/ 300 w 384"/>
                      <a:gd name="T45" fmla="*/ 280 h 404"/>
                      <a:gd name="T46" fmla="*/ 296 w 384"/>
                      <a:gd name="T47" fmla="*/ 294 h 404"/>
                      <a:gd name="T48" fmla="*/ 288 w 384"/>
                      <a:gd name="T49" fmla="*/ 304 h 404"/>
                      <a:gd name="T50" fmla="*/ 272 w 384"/>
                      <a:gd name="T51" fmla="*/ 310 h 404"/>
                      <a:gd name="T52" fmla="*/ 254 w 384"/>
                      <a:gd name="T53" fmla="*/ 304 h 404"/>
                      <a:gd name="T54" fmla="*/ 226 w 384"/>
                      <a:gd name="T55" fmla="*/ 298 h 404"/>
                      <a:gd name="T56" fmla="*/ 206 w 384"/>
                      <a:gd name="T57" fmla="*/ 290 h 404"/>
                      <a:gd name="T58" fmla="*/ 188 w 384"/>
                      <a:gd name="T59" fmla="*/ 286 h 404"/>
                      <a:gd name="T60" fmla="*/ 174 w 384"/>
                      <a:gd name="T61" fmla="*/ 294 h 404"/>
                      <a:gd name="T62" fmla="*/ 158 w 384"/>
                      <a:gd name="T63" fmla="*/ 314 h 404"/>
                      <a:gd name="T64" fmla="*/ 148 w 384"/>
                      <a:gd name="T65" fmla="*/ 334 h 404"/>
                      <a:gd name="T66" fmla="*/ 134 w 384"/>
                      <a:gd name="T67" fmla="*/ 356 h 404"/>
                      <a:gd name="T68" fmla="*/ 126 w 384"/>
                      <a:gd name="T69" fmla="*/ 374 h 404"/>
                      <a:gd name="T70" fmla="*/ 118 w 384"/>
                      <a:gd name="T71" fmla="*/ 390 h 404"/>
                      <a:gd name="T72" fmla="*/ 110 w 384"/>
                      <a:gd name="T73" fmla="*/ 404 h 404"/>
                      <a:gd name="T74" fmla="*/ 96 w 384"/>
                      <a:gd name="T75" fmla="*/ 380 h 404"/>
                      <a:gd name="T76" fmla="*/ 86 w 384"/>
                      <a:gd name="T77" fmla="*/ 366 h 404"/>
                      <a:gd name="T78" fmla="*/ 72 w 384"/>
                      <a:gd name="T79" fmla="*/ 350 h 404"/>
                      <a:gd name="T80" fmla="*/ 62 w 384"/>
                      <a:gd name="T81" fmla="*/ 326 h 404"/>
                      <a:gd name="T82" fmla="*/ 0 w 384"/>
                      <a:gd name="T83" fmla="*/ 218 h 404"/>
                      <a:gd name="T84" fmla="*/ 20 w 384"/>
                      <a:gd name="T85" fmla="*/ 182 h 404"/>
                      <a:gd name="T86" fmla="*/ 264 w 384"/>
                      <a:gd name="T87" fmla="*/ 0 h 404"/>
                      <a:gd name="T88" fmla="*/ 354 w 384"/>
                      <a:gd name="T89" fmla="*/ 24 h 404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384" h="404">
                        <a:moveTo>
                          <a:pt x="354" y="24"/>
                        </a:moveTo>
                        <a:lnTo>
                          <a:pt x="358" y="46"/>
                        </a:lnTo>
                        <a:lnTo>
                          <a:pt x="358" y="66"/>
                        </a:lnTo>
                        <a:lnTo>
                          <a:pt x="357" y="93"/>
                        </a:lnTo>
                        <a:lnTo>
                          <a:pt x="369" y="112"/>
                        </a:lnTo>
                        <a:lnTo>
                          <a:pt x="378" y="127"/>
                        </a:lnTo>
                        <a:lnTo>
                          <a:pt x="384" y="141"/>
                        </a:lnTo>
                        <a:lnTo>
                          <a:pt x="378" y="151"/>
                        </a:lnTo>
                        <a:lnTo>
                          <a:pt x="372" y="156"/>
                        </a:lnTo>
                        <a:lnTo>
                          <a:pt x="357" y="162"/>
                        </a:lnTo>
                        <a:lnTo>
                          <a:pt x="345" y="169"/>
                        </a:lnTo>
                        <a:lnTo>
                          <a:pt x="343" y="175"/>
                        </a:lnTo>
                        <a:lnTo>
                          <a:pt x="340" y="192"/>
                        </a:lnTo>
                        <a:lnTo>
                          <a:pt x="343" y="204"/>
                        </a:lnTo>
                        <a:lnTo>
                          <a:pt x="334" y="213"/>
                        </a:lnTo>
                        <a:lnTo>
                          <a:pt x="325" y="217"/>
                        </a:lnTo>
                        <a:lnTo>
                          <a:pt x="322" y="222"/>
                        </a:lnTo>
                        <a:lnTo>
                          <a:pt x="324" y="230"/>
                        </a:lnTo>
                        <a:lnTo>
                          <a:pt x="322" y="238"/>
                        </a:lnTo>
                        <a:lnTo>
                          <a:pt x="314" y="246"/>
                        </a:lnTo>
                        <a:lnTo>
                          <a:pt x="302" y="254"/>
                        </a:lnTo>
                        <a:lnTo>
                          <a:pt x="300" y="266"/>
                        </a:lnTo>
                        <a:lnTo>
                          <a:pt x="300" y="280"/>
                        </a:lnTo>
                        <a:lnTo>
                          <a:pt x="296" y="294"/>
                        </a:lnTo>
                        <a:lnTo>
                          <a:pt x="288" y="304"/>
                        </a:lnTo>
                        <a:lnTo>
                          <a:pt x="272" y="310"/>
                        </a:lnTo>
                        <a:lnTo>
                          <a:pt x="254" y="304"/>
                        </a:lnTo>
                        <a:lnTo>
                          <a:pt x="226" y="298"/>
                        </a:lnTo>
                        <a:lnTo>
                          <a:pt x="206" y="290"/>
                        </a:lnTo>
                        <a:lnTo>
                          <a:pt x="188" y="286"/>
                        </a:lnTo>
                        <a:lnTo>
                          <a:pt x="174" y="294"/>
                        </a:lnTo>
                        <a:lnTo>
                          <a:pt x="158" y="314"/>
                        </a:lnTo>
                        <a:lnTo>
                          <a:pt x="148" y="334"/>
                        </a:lnTo>
                        <a:lnTo>
                          <a:pt x="134" y="356"/>
                        </a:lnTo>
                        <a:lnTo>
                          <a:pt x="126" y="374"/>
                        </a:lnTo>
                        <a:lnTo>
                          <a:pt x="118" y="390"/>
                        </a:lnTo>
                        <a:lnTo>
                          <a:pt x="110" y="404"/>
                        </a:lnTo>
                        <a:lnTo>
                          <a:pt x="96" y="380"/>
                        </a:lnTo>
                        <a:lnTo>
                          <a:pt x="86" y="366"/>
                        </a:lnTo>
                        <a:lnTo>
                          <a:pt x="72" y="350"/>
                        </a:lnTo>
                        <a:lnTo>
                          <a:pt x="62" y="326"/>
                        </a:lnTo>
                        <a:lnTo>
                          <a:pt x="0" y="218"/>
                        </a:lnTo>
                        <a:lnTo>
                          <a:pt x="20" y="182"/>
                        </a:lnTo>
                        <a:lnTo>
                          <a:pt x="264" y="0"/>
                        </a:lnTo>
                        <a:lnTo>
                          <a:pt x="354" y="24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5587" name="Group 13">
                  <a:extLst>
                    <a:ext uri="{FF2B5EF4-FFF2-40B4-BE49-F238E27FC236}">
                      <a16:creationId xmlns:a16="http://schemas.microsoft.com/office/drawing/2014/main" id="{346571C2-ACF9-440A-9AA7-1F3C698F40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7" y="1292"/>
                  <a:ext cx="528" cy="490"/>
                  <a:chOff x="757" y="1292"/>
                  <a:chExt cx="528" cy="490"/>
                </a:xfrm>
              </p:grpSpPr>
              <p:sp>
                <p:nvSpPr>
                  <p:cNvPr id="65604" name="Freeform 14">
                    <a:extLst>
                      <a:ext uri="{FF2B5EF4-FFF2-40B4-BE49-F238E27FC236}">
                        <a16:creationId xmlns:a16="http://schemas.microsoft.com/office/drawing/2014/main" id="{6A5A2304-D704-4EAF-9444-0D115C0F29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" y="1292"/>
                    <a:ext cx="528" cy="490"/>
                  </a:xfrm>
                  <a:custGeom>
                    <a:avLst/>
                    <a:gdLst>
                      <a:gd name="T0" fmla="*/ 481 w 528"/>
                      <a:gd name="T1" fmla="*/ 305 h 490"/>
                      <a:gd name="T2" fmla="*/ 503 w 528"/>
                      <a:gd name="T3" fmla="*/ 281 h 490"/>
                      <a:gd name="T4" fmla="*/ 517 w 528"/>
                      <a:gd name="T5" fmla="*/ 261 h 490"/>
                      <a:gd name="T6" fmla="*/ 526 w 528"/>
                      <a:gd name="T7" fmla="*/ 237 h 490"/>
                      <a:gd name="T8" fmla="*/ 528 w 528"/>
                      <a:gd name="T9" fmla="*/ 203 h 490"/>
                      <a:gd name="T10" fmla="*/ 526 w 528"/>
                      <a:gd name="T11" fmla="*/ 185 h 490"/>
                      <a:gd name="T12" fmla="*/ 519 w 528"/>
                      <a:gd name="T13" fmla="*/ 157 h 490"/>
                      <a:gd name="T14" fmla="*/ 508 w 528"/>
                      <a:gd name="T15" fmla="*/ 126 h 490"/>
                      <a:gd name="T16" fmla="*/ 483 w 528"/>
                      <a:gd name="T17" fmla="*/ 91 h 490"/>
                      <a:gd name="T18" fmla="*/ 457 w 528"/>
                      <a:gd name="T19" fmla="*/ 59 h 490"/>
                      <a:gd name="T20" fmla="*/ 419 w 528"/>
                      <a:gd name="T21" fmla="*/ 33 h 490"/>
                      <a:gd name="T22" fmla="*/ 399 w 528"/>
                      <a:gd name="T23" fmla="*/ 20 h 490"/>
                      <a:gd name="T24" fmla="*/ 365 w 528"/>
                      <a:gd name="T25" fmla="*/ 7 h 490"/>
                      <a:gd name="T26" fmla="*/ 330 w 528"/>
                      <a:gd name="T27" fmla="*/ 0 h 490"/>
                      <a:gd name="T28" fmla="*/ 287 w 528"/>
                      <a:gd name="T29" fmla="*/ 2 h 490"/>
                      <a:gd name="T30" fmla="*/ 234 w 528"/>
                      <a:gd name="T31" fmla="*/ 7 h 490"/>
                      <a:gd name="T32" fmla="*/ 183 w 528"/>
                      <a:gd name="T33" fmla="*/ 22 h 490"/>
                      <a:gd name="T34" fmla="*/ 125 w 528"/>
                      <a:gd name="T35" fmla="*/ 61 h 490"/>
                      <a:gd name="T36" fmla="*/ 87 w 528"/>
                      <a:gd name="T37" fmla="*/ 111 h 490"/>
                      <a:gd name="T38" fmla="*/ 62 w 528"/>
                      <a:gd name="T39" fmla="*/ 148 h 490"/>
                      <a:gd name="T40" fmla="*/ 45 w 528"/>
                      <a:gd name="T41" fmla="*/ 179 h 490"/>
                      <a:gd name="T42" fmla="*/ 31 w 528"/>
                      <a:gd name="T43" fmla="*/ 242 h 490"/>
                      <a:gd name="T44" fmla="*/ 22 w 528"/>
                      <a:gd name="T45" fmla="*/ 303 h 490"/>
                      <a:gd name="T46" fmla="*/ 9 w 528"/>
                      <a:gd name="T47" fmla="*/ 333 h 490"/>
                      <a:gd name="T48" fmla="*/ 0 w 528"/>
                      <a:gd name="T49" fmla="*/ 366 h 490"/>
                      <a:gd name="T50" fmla="*/ 9 w 528"/>
                      <a:gd name="T51" fmla="*/ 401 h 490"/>
                      <a:gd name="T52" fmla="*/ 40 w 528"/>
                      <a:gd name="T53" fmla="*/ 433 h 490"/>
                      <a:gd name="T54" fmla="*/ 96 w 528"/>
                      <a:gd name="T55" fmla="*/ 457 h 490"/>
                      <a:gd name="T56" fmla="*/ 216 w 528"/>
                      <a:gd name="T57" fmla="*/ 481 h 490"/>
                      <a:gd name="T58" fmla="*/ 307 w 528"/>
                      <a:gd name="T59" fmla="*/ 486 h 490"/>
                      <a:gd name="T60" fmla="*/ 332 w 528"/>
                      <a:gd name="T61" fmla="*/ 468 h 490"/>
                      <a:gd name="T62" fmla="*/ 345 w 528"/>
                      <a:gd name="T63" fmla="*/ 468 h 490"/>
                      <a:gd name="T64" fmla="*/ 340 w 528"/>
                      <a:gd name="T65" fmla="*/ 490 h 490"/>
                      <a:gd name="T66" fmla="*/ 380 w 528"/>
                      <a:gd name="T67" fmla="*/ 488 h 490"/>
                      <a:gd name="T68" fmla="*/ 414 w 528"/>
                      <a:gd name="T69" fmla="*/ 478 h 490"/>
                      <a:gd name="T70" fmla="*/ 374 w 528"/>
                      <a:gd name="T71" fmla="*/ 440 h 490"/>
                      <a:gd name="T72" fmla="*/ 356 w 528"/>
                      <a:gd name="T73" fmla="*/ 406 h 490"/>
                      <a:gd name="T74" fmla="*/ 356 w 528"/>
                      <a:gd name="T75" fmla="*/ 358 h 490"/>
                      <a:gd name="T76" fmla="*/ 372 w 528"/>
                      <a:gd name="T77" fmla="*/ 314 h 490"/>
                      <a:gd name="T78" fmla="*/ 388 w 528"/>
                      <a:gd name="T79" fmla="*/ 297 h 490"/>
                      <a:gd name="T80" fmla="*/ 438 w 528"/>
                      <a:gd name="T81" fmla="*/ 299 h 490"/>
                      <a:gd name="T82" fmla="*/ 481 w 528"/>
                      <a:gd name="T83" fmla="*/ 305 h 49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528" h="490">
                        <a:moveTo>
                          <a:pt x="481" y="305"/>
                        </a:moveTo>
                        <a:lnTo>
                          <a:pt x="503" y="281"/>
                        </a:lnTo>
                        <a:lnTo>
                          <a:pt x="517" y="261"/>
                        </a:lnTo>
                        <a:lnTo>
                          <a:pt x="526" y="237"/>
                        </a:lnTo>
                        <a:lnTo>
                          <a:pt x="528" y="203"/>
                        </a:lnTo>
                        <a:lnTo>
                          <a:pt x="526" y="185"/>
                        </a:lnTo>
                        <a:lnTo>
                          <a:pt x="519" y="157"/>
                        </a:lnTo>
                        <a:lnTo>
                          <a:pt x="508" y="126"/>
                        </a:lnTo>
                        <a:lnTo>
                          <a:pt x="483" y="91"/>
                        </a:lnTo>
                        <a:lnTo>
                          <a:pt x="457" y="59"/>
                        </a:lnTo>
                        <a:lnTo>
                          <a:pt x="419" y="33"/>
                        </a:lnTo>
                        <a:lnTo>
                          <a:pt x="399" y="20"/>
                        </a:lnTo>
                        <a:lnTo>
                          <a:pt x="365" y="7"/>
                        </a:lnTo>
                        <a:lnTo>
                          <a:pt x="330" y="0"/>
                        </a:lnTo>
                        <a:lnTo>
                          <a:pt x="287" y="2"/>
                        </a:lnTo>
                        <a:lnTo>
                          <a:pt x="234" y="7"/>
                        </a:lnTo>
                        <a:lnTo>
                          <a:pt x="183" y="22"/>
                        </a:lnTo>
                        <a:lnTo>
                          <a:pt x="125" y="61"/>
                        </a:lnTo>
                        <a:lnTo>
                          <a:pt x="87" y="111"/>
                        </a:lnTo>
                        <a:lnTo>
                          <a:pt x="62" y="148"/>
                        </a:lnTo>
                        <a:lnTo>
                          <a:pt x="45" y="179"/>
                        </a:lnTo>
                        <a:lnTo>
                          <a:pt x="31" y="242"/>
                        </a:lnTo>
                        <a:lnTo>
                          <a:pt x="22" y="303"/>
                        </a:lnTo>
                        <a:lnTo>
                          <a:pt x="9" y="333"/>
                        </a:lnTo>
                        <a:lnTo>
                          <a:pt x="0" y="366"/>
                        </a:lnTo>
                        <a:lnTo>
                          <a:pt x="9" y="401"/>
                        </a:lnTo>
                        <a:lnTo>
                          <a:pt x="40" y="433"/>
                        </a:lnTo>
                        <a:lnTo>
                          <a:pt x="96" y="457"/>
                        </a:lnTo>
                        <a:lnTo>
                          <a:pt x="216" y="481"/>
                        </a:lnTo>
                        <a:lnTo>
                          <a:pt x="307" y="486"/>
                        </a:lnTo>
                        <a:lnTo>
                          <a:pt x="332" y="468"/>
                        </a:lnTo>
                        <a:lnTo>
                          <a:pt x="345" y="468"/>
                        </a:lnTo>
                        <a:lnTo>
                          <a:pt x="340" y="490"/>
                        </a:lnTo>
                        <a:lnTo>
                          <a:pt x="380" y="488"/>
                        </a:lnTo>
                        <a:lnTo>
                          <a:pt x="414" y="478"/>
                        </a:lnTo>
                        <a:lnTo>
                          <a:pt x="374" y="440"/>
                        </a:lnTo>
                        <a:lnTo>
                          <a:pt x="356" y="406"/>
                        </a:lnTo>
                        <a:lnTo>
                          <a:pt x="356" y="358"/>
                        </a:lnTo>
                        <a:lnTo>
                          <a:pt x="372" y="314"/>
                        </a:lnTo>
                        <a:lnTo>
                          <a:pt x="388" y="297"/>
                        </a:lnTo>
                        <a:lnTo>
                          <a:pt x="438" y="299"/>
                        </a:lnTo>
                        <a:lnTo>
                          <a:pt x="481" y="305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605" name="Freeform 15">
                    <a:extLst>
                      <a:ext uri="{FF2B5EF4-FFF2-40B4-BE49-F238E27FC236}">
                        <a16:creationId xmlns:a16="http://schemas.microsoft.com/office/drawing/2014/main" id="{8DDE84C2-F5DB-48D1-92A4-6EFD97C8B0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" y="1292"/>
                    <a:ext cx="528" cy="490"/>
                  </a:xfrm>
                  <a:custGeom>
                    <a:avLst/>
                    <a:gdLst>
                      <a:gd name="T0" fmla="*/ 481 w 528"/>
                      <a:gd name="T1" fmla="*/ 305 h 490"/>
                      <a:gd name="T2" fmla="*/ 503 w 528"/>
                      <a:gd name="T3" fmla="*/ 281 h 490"/>
                      <a:gd name="T4" fmla="*/ 517 w 528"/>
                      <a:gd name="T5" fmla="*/ 261 h 490"/>
                      <a:gd name="T6" fmla="*/ 526 w 528"/>
                      <a:gd name="T7" fmla="*/ 237 h 490"/>
                      <a:gd name="T8" fmla="*/ 528 w 528"/>
                      <a:gd name="T9" fmla="*/ 203 h 490"/>
                      <a:gd name="T10" fmla="*/ 526 w 528"/>
                      <a:gd name="T11" fmla="*/ 185 h 490"/>
                      <a:gd name="T12" fmla="*/ 519 w 528"/>
                      <a:gd name="T13" fmla="*/ 157 h 490"/>
                      <a:gd name="T14" fmla="*/ 508 w 528"/>
                      <a:gd name="T15" fmla="*/ 126 h 490"/>
                      <a:gd name="T16" fmla="*/ 483 w 528"/>
                      <a:gd name="T17" fmla="*/ 91 h 490"/>
                      <a:gd name="T18" fmla="*/ 457 w 528"/>
                      <a:gd name="T19" fmla="*/ 59 h 490"/>
                      <a:gd name="T20" fmla="*/ 419 w 528"/>
                      <a:gd name="T21" fmla="*/ 33 h 490"/>
                      <a:gd name="T22" fmla="*/ 399 w 528"/>
                      <a:gd name="T23" fmla="*/ 20 h 490"/>
                      <a:gd name="T24" fmla="*/ 365 w 528"/>
                      <a:gd name="T25" fmla="*/ 7 h 490"/>
                      <a:gd name="T26" fmla="*/ 330 w 528"/>
                      <a:gd name="T27" fmla="*/ 0 h 490"/>
                      <a:gd name="T28" fmla="*/ 287 w 528"/>
                      <a:gd name="T29" fmla="*/ 2 h 490"/>
                      <a:gd name="T30" fmla="*/ 234 w 528"/>
                      <a:gd name="T31" fmla="*/ 7 h 490"/>
                      <a:gd name="T32" fmla="*/ 183 w 528"/>
                      <a:gd name="T33" fmla="*/ 22 h 490"/>
                      <a:gd name="T34" fmla="*/ 125 w 528"/>
                      <a:gd name="T35" fmla="*/ 61 h 490"/>
                      <a:gd name="T36" fmla="*/ 87 w 528"/>
                      <a:gd name="T37" fmla="*/ 111 h 490"/>
                      <a:gd name="T38" fmla="*/ 62 w 528"/>
                      <a:gd name="T39" fmla="*/ 148 h 490"/>
                      <a:gd name="T40" fmla="*/ 45 w 528"/>
                      <a:gd name="T41" fmla="*/ 179 h 490"/>
                      <a:gd name="T42" fmla="*/ 31 w 528"/>
                      <a:gd name="T43" fmla="*/ 242 h 490"/>
                      <a:gd name="T44" fmla="*/ 22 w 528"/>
                      <a:gd name="T45" fmla="*/ 303 h 490"/>
                      <a:gd name="T46" fmla="*/ 9 w 528"/>
                      <a:gd name="T47" fmla="*/ 333 h 490"/>
                      <a:gd name="T48" fmla="*/ 0 w 528"/>
                      <a:gd name="T49" fmla="*/ 366 h 490"/>
                      <a:gd name="T50" fmla="*/ 9 w 528"/>
                      <a:gd name="T51" fmla="*/ 401 h 490"/>
                      <a:gd name="T52" fmla="*/ 40 w 528"/>
                      <a:gd name="T53" fmla="*/ 433 h 490"/>
                      <a:gd name="T54" fmla="*/ 96 w 528"/>
                      <a:gd name="T55" fmla="*/ 457 h 490"/>
                      <a:gd name="T56" fmla="*/ 216 w 528"/>
                      <a:gd name="T57" fmla="*/ 481 h 490"/>
                      <a:gd name="T58" fmla="*/ 307 w 528"/>
                      <a:gd name="T59" fmla="*/ 486 h 490"/>
                      <a:gd name="T60" fmla="*/ 332 w 528"/>
                      <a:gd name="T61" fmla="*/ 468 h 490"/>
                      <a:gd name="T62" fmla="*/ 345 w 528"/>
                      <a:gd name="T63" fmla="*/ 468 h 490"/>
                      <a:gd name="T64" fmla="*/ 340 w 528"/>
                      <a:gd name="T65" fmla="*/ 490 h 490"/>
                      <a:gd name="T66" fmla="*/ 380 w 528"/>
                      <a:gd name="T67" fmla="*/ 488 h 490"/>
                      <a:gd name="T68" fmla="*/ 414 w 528"/>
                      <a:gd name="T69" fmla="*/ 478 h 490"/>
                      <a:gd name="T70" fmla="*/ 374 w 528"/>
                      <a:gd name="T71" fmla="*/ 440 h 490"/>
                      <a:gd name="T72" fmla="*/ 356 w 528"/>
                      <a:gd name="T73" fmla="*/ 406 h 490"/>
                      <a:gd name="T74" fmla="*/ 356 w 528"/>
                      <a:gd name="T75" fmla="*/ 358 h 490"/>
                      <a:gd name="T76" fmla="*/ 372 w 528"/>
                      <a:gd name="T77" fmla="*/ 314 h 490"/>
                      <a:gd name="T78" fmla="*/ 388 w 528"/>
                      <a:gd name="T79" fmla="*/ 297 h 490"/>
                      <a:gd name="T80" fmla="*/ 438 w 528"/>
                      <a:gd name="T81" fmla="*/ 299 h 490"/>
                      <a:gd name="T82" fmla="*/ 481 w 528"/>
                      <a:gd name="T83" fmla="*/ 305 h 49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528" h="490">
                        <a:moveTo>
                          <a:pt x="481" y="305"/>
                        </a:moveTo>
                        <a:lnTo>
                          <a:pt x="503" y="281"/>
                        </a:lnTo>
                        <a:lnTo>
                          <a:pt x="517" y="261"/>
                        </a:lnTo>
                        <a:lnTo>
                          <a:pt x="526" y="237"/>
                        </a:lnTo>
                        <a:lnTo>
                          <a:pt x="528" y="203"/>
                        </a:lnTo>
                        <a:lnTo>
                          <a:pt x="526" y="185"/>
                        </a:lnTo>
                        <a:lnTo>
                          <a:pt x="519" y="157"/>
                        </a:lnTo>
                        <a:lnTo>
                          <a:pt x="508" y="126"/>
                        </a:lnTo>
                        <a:lnTo>
                          <a:pt x="483" y="91"/>
                        </a:lnTo>
                        <a:lnTo>
                          <a:pt x="457" y="59"/>
                        </a:lnTo>
                        <a:lnTo>
                          <a:pt x="419" y="33"/>
                        </a:lnTo>
                        <a:lnTo>
                          <a:pt x="399" y="20"/>
                        </a:lnTo>
                        <a:lnTo>
                          <a:pt x="365" y="7"/>
                        </a:lnTo>
                        <a:lnTo>
                          <a:pt x="330" y="0"/>
                        </a:lnTo>
                        <a:lnTo>
                          <a:pt x="287" y="2"/>
                        </a:lnTo>
                        <a:lnTo>
                          <a:pt x="234" y="7"/>
                        </a:lnTo>
                        <a:lnTo>
                          <a:pt x="183" y="22"/>
                        </a:lnTo>
                        <a:lnTo>
                          <a:pt x="125" y="61"/>
                        </a:lnTo>
                        <a:lnTo>
                          <a:pt x="87" y="111"/>
                        </a:lnTo>
                        <a:lnTo>
                          <a:pt x="62" y="148"/>
                        </a:lnTo>
                        <a:lnTo>
                          <a:pt x="45" y="179"/>
                        </a:lnTo>
                        <a:lnTo>
                          <a:pt x="31" y="242"/>
                        </a:lnTo>
                        <a:lnTo>
                          <a:pt x="22" y="303"/>
                        </a:lnTo>
                        <a:lnTo>
                          <a:pt x="9" y="333"/>
                        </a:lnTo>
                        <a:lnTo>
                          <a:pt x="0" y="366"/>
                        </a:lnTo>
                        <a:lnTo>
                          <a:pt x="9" y="401"/>
                        </a:lnTo>
                        <a:lnTo>
                          <a:pt x="40" y="433"/>
                        </a:lnTo>
                        <a:lnTo>
                          <a:pt x="96" y="457"/>
                        </a:lnTo>
                        <a:lnTo>
                          <a:pt x="216" y="481"/>
                        </a:lnTo>
                        <a:lnTo>
                          <a:pt x="307" y="486"/>
                        </a:lnTo>
                        <a:lnTo>
                          <a:pt x="332" y="468"/>
                        </a:lnTo>
                        <a:lnTo>
                          <a:pt x="345" y="468"/>
                        </a:lnTo>
                        <a:lnTo>
                          <a:pt x="340" y="490"/>
                        </a:lnTo>
                        <a:lnTo>
                          <a:pt x="380" y="488"/>
                        </a:lnTo>
                        <a:lnTo>
                          <a:pt x="414" y="478"/>
                        </a:lnTo>
                        <a:lnTo>
                          <a:pt x="374" y="440"/>
                        </a:lnTo>
                        <a:lnTo>
                          <a:pt x="356" y="406"/>
                        </a:lnTo>
                        <a:lnTo>
                          <a:pt x="356" y="358"/>
                        </a:lnTo>
                        <a:lnTo>
                          <a:pt x="372" y="314"/>
                        </a:lnTo>
                        <a:lnTo>
                          <a:pt x="388" y="297"/>
                        </a:lnTo>
                        <a:lnTo>
                          <a:pt x="438" y="299"/>
                        </a:lnTo>
                        <a:lnTo>
                          <a:pt x="481" y="305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5588" name="Group 16">
                  <a:extLst>
                    <a:ext uri="{FF2B5EF4-FFF2-40B4-BE49-F238E27FC236}">
                      <a16:creationId xmlns:a16="http://schemas.microsoft.com/office/drawing/2014/main" id="{4A426545-554D-4B45-9579-51E44777D9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66" y="1633"/>
                  <a:ext cx="40" cy="14"/>
                  <a:chOff x="1166" y="1633"/>
                  <a:chExt cx="40" cy="14"/>
                </a:xfrm>
              </p:grpSpPr>
              <p:sp>
                <p:nvSpPr>
                  <p:cNvPr id="65602" name="Freeform 17">
                    <a:extLst>
                      <a:ext uri="{FF2B5EF4-FFF2-40B4-BE49-F238E27FC236}">
                        <a16:creationId xmlns:a16="http://schemas.microsoft.com/office/drawing/2014/main" id="{B263D19F-D013-4BCB-894A-9E3FF6350B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6" y="1633"/>
                    <a:ext cx="40" cy="14"/>
                  </a:xfrm>
                  <a:custGeom>
                    <a:avLst/>
                    <a:gdLst>
                      <a:gd name="T0" fmla="*/ 0 w 40"/>
                      <a:gd name="T1" fmla="*/ 0 h 14"/>
                      <a:gd name="T2" fmla="*/ 40 w 40"/>
                      <a:gd name="T3" fmla="*/ 6 h 14"/>
                      <a:gd name="T4" fmla="*/ 34 w 40"/>
                      <a:gd name="T5" fmla="*/ 14 h 14"/>
                      <a:gd name="T6" fmla="*/ 0 w 40"/>
                      <a:gd name="T7" fmla="*/ 0 h 1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0" h="14">
                        <a:moveTo>
                          <a:pt x="0" y="0"/>
                        </a:moveTo>
                        <a:lnTo>
                          <a:pt x="40" y="6"/>
                        </a:lnTo>
                        <a:lnTo>
                          <a:pt x="34" y="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603" name="Freeform 18">
                    <a:extLst>
                      <a:ext uri="{FF2B5EF4-FFF2-40B4-BE49-F238E27FC236}">
                        <a16:creationId xmlns:a16="http://schemas.microsoft.com/office/drawing/2014/main" id="{712A660B-1E80-4039-8305-6064672EF3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6" y="1633"/>
                    <a:ext cx="40" cy="14"/>
                  </a:xfrm>
                  <a:custGeom>
                    <a:avLst/>
                    <a:gdLst>
                      <a:gd name="T0" fmla="*/ 0 w 40"/>
                      <a:gd name="T1" fmla="*/ 0 h 14"/>
                      <a:gd name="T2" fmla="*/ 40 w 40"/>
                      <a:gd name="T3" fmla="*/ 6 h 14"/>
                      <a:gd name="T4" fmla="*/ 34 w 40"/>
                      <a:gd name="T5" fmla="*/ 14 h 14"/>
                      <a:gd name="T6" fmla="*/ 0 w 40"/>
                      <a:gd name="T7" fmla="*/ 0 h 1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0" h="14">
                        <a:moveTo>
                          <a:pt x="0" y="0"/>
                        </a:moveTo>
                        <a:lnTo>
                          <a:pt x="40" y="6"/>
                        </a:lnTo>
                        <a:lnTo>
                          <a:pt x="34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5589" name="Group 19">
                  <a:extLst>
                    <a:ext uri="{FF2B5EF4-FFF2-40B4-BE49-F238E27FC236}">
                      <a16:creationId xmlns:a16="http://schemas.microsoft.com/office/drawing/2014/main" id="{AA2BDC46-855F-476D-A11B-ED5D054AF9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76" y="2688"/>
                  <a:ext cx="555" cy="189"/>
                  <a:chOff x="1076" y="2688"/>
                  <a:chExt cx="555" cy="189"/>
                </a:xfrm>
              </p:grpSpPr>
              <p:sp>
                <p:nvSpPr>
                  <p:cNvPr id="65600" name="Freeform 20">
                    <a:extLst>
                      <a:ext uri="{FF2B5EF4-FFF2-40B4-BE49-F238E27FC236}">
                        <a16:creationId xmlns:a16="http://schemas.microsoft.com/office/drawing/2014/main" id="{E4BDA9DE-C24D-4BC0-B807-89460D5672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6" y="2688"/>
                    <a:ext cx="555" cy="189"/>
                  </a:xfrm>
                  <a:custGeom>
                    <a:avLst/>
                    <a:gdLst>
                      <a:gd name="T0" fmla="*/ 455 w 555"/>
                      <a:gd name="T1" fmla="*/ 32 h 189"/>
                      <a:gd name="T2" fmla="*/ 468 w 555"/>
                      <a:gd name="T3" fmla="*/ 46 h 189"/>
                      <a:gd name="T4" fmla="*/ 487 w 555"/>
                      <a:gd name="T5" fmla="*/ 65 h 189"/>
                      <a:gd name="T6" fmla="*/ 498 w 555"/>
                      <a:gd name="T7" fmla="*/ 74 h 189"/>
                      <a:gd name="T8" fmla="*/ 504 w 555"/>
                      <a:gd name="T9" fmla="*/ 90 h 189"/>
                      <a:gd name="T10" fmla="*/ 517 w 555"/>
                      <a:gd name="T11" fmla="*/ 104 h 189"/>
                      <a:gd name="T12" fmla="*/ 527 w 555"/>
                      <a:gd name="T13" fmla="*/ 112 h 189"/>
                      <a:gd name="T14" fmla="*/ 539 w 555"/>
                      <a:gd name="T15" fmla="*/ 116 h 189"/>
                      <a:gd name="T16" fmla="*/ 555 w 555"/>
                      <a:gd name="T17" fmla="*/ 124 h 189"/>
                      <a:gd name="T18" fmla="*/ 553 w 555"/>
                      <a:gd name="T19" fmla="*/ 138 h 189"/>
                      <a:gd name="T20" fmla="*/ 543 w 555"/>
                      <a:gd name="T21" fmla="*/ 144 h 189"/>
                      <a:gd name="T22" fmla="*/ 527 w 555"/>
                      <a:gd name="T23" fmla="*/ 146 h 189"/>
                      <a:gd name="T24" fmla="*/ 513 w 555"/>
                      <a:gd name="T25" fmla="*/ 138 h 189"/>
                      <a:gd name="T26" fmla="*/ 489 w 555"/>
                      <a:gd name="T27" fmla="*/ 130 h 189"/>
                      <a:gd name="T28" fmla="*/ 463 w 555"/>
                      <a:gd name="T29" fmla="*/ 130 h 189"/>
                      <a:gd name="T30" fmla="*/ 452 w 555"/>
                      <a:gd name="T31" fmla="*/ 129 h 189"/>
                      <a:gd name="T32" fmla="*/ 428 w 555"/>
                      <a:gd name="T33" fmla="*/ 135 h 189"/>
                      <a:gd name="T34" fmla="*/ 392 w 555"/>
                      <a:gd name="T35" fmla="*/ 158 h 189"/>
                      <a:gd name="T36" fmla="*/ 359 w 555"/>
                      <a:gd name="T37" fmla="*/ 178 h 189"/>
                      <a:gd name="T38" fmla="*/ 325 w 555"/>
                      <a:gd name="T39" fmla="*/ 185 h 189"/>
                      <a:gd name="T40" fmla="*/ 284 w 555"/>
                      <a:gd name="T41" fmla="*/ 189 h 189"/>
                      <a:gd name="T42" fmla="*/ 249 w 555"/>
                      <a:gd name="T43" fmla="*/ 185 h 189"/>
                      <a:gd name="T44" fmla="*/ 210 w 555"/>
                      <a:gd name="T45" fmla="*/ 182 h 189"/>
                      <a:gd name="T46" fmla="*/ 178 w 555"/>
                      <a:gd name="T47" fmla="*/ 176 h 189"/>
                      <a:gd name="T48" fmla="*/ 134 w 555"/>
                      <a:gd name="T49" fmla="*/ 169 h 189"/>
                      <a:gd name="T50" fmla="*/ 82 w 555"/>
                      <a:gd name="T51" fmla="*/ 156 h 189"/>
                      <a:gd name="T52" fmla="*/ 30 w 555"/>
                      <a:gd name="T53" fmla="*/ 139 h 189"/>
                      <a:gd name="T54" fmla="*/ 8 w 555"/>
                      <a:gd name="T55" fmla="*/ 124 h 189"/>
                      <a:gd name="T56" fmla="*/ 0 w 555"/>
                      <a:gd name="T57" fmla="*/ 122 h 189"/>
                      <a:gd name="T58" fmla="*/ 35 w 555"/>
                      <a:gd name="T59" fmla="*/ 90 h 189"/>
                      <a:gd name="T60" fmla="*/ 68 w 555"/>
                      <a:gd name="T61" fmla="*/ 49 h 189"/>
                      <a:gd name="T62" fmla="*/ 72 w 555"/>
                      <a:gd name="T63" fmla="*/ 29 h 189"/>
                      <a:gd name="T64" fmla="*/ 129 w 555"/>
                      <a:gd name="T65" fmla="*/ 53 h 189"/>
                      <a:gd name="T66" fmla="*/ 180 w 555"/>
                      <a:gd name="T67" fmla="*/ 74 h 189"/>
                      <a:gd name="T68" fmla="*/ 236 w 555"/>
                      <a:gd name="T69" fmla="*/ 93 h 189"/>
                      <a:gd name="T70" fmla="*/ 273 w 555"/>
                      <a:gd name="T71" fmla="*/ 99 h 189"/>
                      <a:gd name="T72" fmla="*/ 296 w 555"/>
                      <a:gd name="T73" fmla="*/ 72 h 189"/>
                      <a:gd name="T74" fmla="*/ 323 w 555"/>
                      <a:gd name="T75" fmla="*/ 48 h 189"/>
                      <a:gd name="T76" fmla="*/ 347 w 555"/>
                      <a:gd name="T77" fmla="*/ 27 h 189"/>
                      <a:gd name="T78" fmla="*/ 368 w 555"/>
                      <a:gd name="T79" fmla="*/ 7 h 189"/>
                      <a:gd name="T80" fmla="*/ 398 w 555"/>
                      <a:gd name="T81" fmla="*/ 0 h 189"/>
                      <a:gd name="T82" fmla="*/ 409 w 555"/>
                      <a:gd name="T83" fmla="*/ 6 h 189"/>
                      <a:gd name="T84" fmla="*/ 421 w 555"/>
                      <a:gd name="T85" fmla="*/ 18 h 189"/>
                      <a:gd name="T86" fmla="*/ 438 w 555"/>
                      <a:gd name="T87" fmla="*/ 24 h 189"/>
                      <a:gd name="T88" fmla="*/ 455 w 555"/>
                      <a:gd name="T89" fmla="*/ 32 h 189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555" h="189">
                        <a:moveTo>
                          <a:pt x="455" y="32"/>
                        </a:moveTo>
                        <a:lnTo>
                          <a:pt x="468" y="46"/>
                        </a:lnTo>
                        <a:lnTo>
                          <a:pt x="487" y="65"/>
                        </a:lnTo>
                        <a:lnTo>
                          <a:pt x="498" y="74"/>
                        </a:lnTo>
                        <a:lnTo>
                          <a:pt x="504" y="90"/>
                        </a:lnTo>
                        <a:lnTo>
                          <a:pt x="517" y="104"/>
                        </a:lnTo>
                        <a:lnTo>
                          <a:pt x="527" y="112"/>
                        </a:lnTo>
                        <a:lnTo>
                          <a:pt x="539" y="116"/>
                        </a:lnTo>
                        <a:lnTo>
                          <a:pt x="555" y="124"/>
                        </a:lnTo>
                        <a:lnTo>
                          <a:pt x="553" y="138"/>
                        </a:lnTo>
                        <a:lnTo>
                          <a:pt x="543" y="144"/>
                        </a:lnTo>
                        <a:lnTo>
                          <a:pt x="527" y="146"/>
                        </a:lnTo>
                        <a:lnTo>
                          <a:pt x="513" y="138"/>
                        </a:lnTo>
                        <a:lnTo>
                          <a:pt x="489" y="130"/>
                        </a:lnTo>
                        <a:lnTo>
                          <a:pt x="463" y="130"/>
                        </a:lnTo>
                        <a:lnTo>
                          <a:pt x="452" y="129"/>
                        </a:lnTo>
                        <a:lnTo>
                          <a:pt x="428" y="135"/>
                        </a:lnTo>
                        <a:lnTo>
                          <a:pt x="392" y="158"/>
                        </a:lnTo>
                        <a:lnTo>
                          <a:pt x="359" y="178"/>
                        </a:lnTo>
                        <a:lnTo>
                          <a:pt x="325" y="185"/>
                        </a:lnTo>
                        <a:lnTo>
                          <a:pt x="284" y="189"/>
                        </a:lnTo>
                        <a:lnTo>
                          <a:pt x="249" y="185"/>
                        </a:lnTo>
                        <a:lnTo>
                          <a:pt x="210" y="182"/>
                        </a:lnTo>
                        <a:lnTo>
                          <a:pt x="178" y="176"/>
                        </a:lnTo>
                        <a:lnTo>
                          <a:pt x="134" y="169"/>
                        </a:lnTo>
                        <a:lnTo>
                          <a:pt x="82" y="156"/>
                        </a:lnTo>
                        <a:lnTo>
                          <a:pt x="30" y="139"/>
                        </a:lnTo>
                        <a:lnTo>
                          <a:pt x="8" y="124"/>
                        </a:lnTo>
                        <a:lnTo>
                          <a:pt x="0" y="122"/>
                        </a:lnTo>
                        <a:lnTo>
                          <a:pt x="35" y="90"/>
                        </a:lnTo>
                        <a:lnTo>
                          <a:pt x="68" y="49"/>
                        </a:lnTo>
                        <a:lnTo>
                          <a:pt x="72" y="29"/>
                        </a:lnTo>
                        <a:lnTo>
                          <a:pt x="129" y="53"/>
                        </a:lnTo>
                        <a:lnTo>
                          <a:pt x="180" y="74"/>
                        </a:lnTo>
                        <a:lnTo>
                          <a:pt x="236" y="93"/>
                        </a:lnTo>
                        <a:lnTo>
                          <a:pt x="273" y="99"/>
                        </a:lnTo>
                        <a:lnTo>
                          <a:pt x="296" y="72"/>
                        </a:lnTo>
                        <a:lnTo>
                          <a:pt x="323" y="48"/>
                        </a:lnTo>
                        <a:lnTo>
                          <a:pt x="347" y="27"/>
                        </a:lnTo>
                        <a:lnTo>
                          <a:pt x="368" y="7"/>
                        </a:lnTo>
                        <a:lnTo>
                          <a:pt x="398" y="0"/>
                        </a:lnTo>
                        <a:lnTo>
                          <a:pt x="409" y="6"/>
                        </a:lnTo>
                        <a:lnTo>
                          <a:pt x="421" y="18"/>
                        </a:lnTo>
                        <a:lnTo>
                          <a:pt x="438" y="24"/>
                        </a:lnTo>
                        <a:lnTo>
                          <a:pt x="455" y="32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601" name="Freeform 21">
                    <a:extLst>
                      <a:ext uri="{FF2B5EF4-FFF2-40B4-BE49-F238E27FC236}">
                        <a16:creationId xmlns:a16="http://schemas.microsoft.com/office/drawing/2014/main" id="{FB6163B1-2874-45FD-869C-0B723F16AB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6" y="2688"/>
                    <a:ext cx="555" cy="189"/>
                  </a:xfrm>
                  <a:custGeom>
                    <a:avLst/>
                    <a:gdLst>
                      <a:gd name="T0" fmla="*/ 455 w 555"/>
                      <a:gd name="T1" fmla="*/ 32 h 189"/>
                      <a:gd name="T2" fmla="*/ 468 w 555"/>
                      <a:gd name="T3" fmla="*/ 46 h 189"/>
                      <a:gd name="T4" fmla="*/ 487 w 555"/>
                      <a:gd name="T5" fmla="*/ 65 h 189"/>
                      <a:gd name="T6" fmla="*/ 498 w 555"/>
                      <a:gd name="T7" fmla="*/ 74 h 189"/>
                      <a:gd name="T8" fmla="*/ 504 w 555"/>
                      <a:gd name="T9" fmla="*/ 90 h 189"/>
                      <a:gd name="T10" fmla="*/ 517 w 555"/>
                      <a:gd name="T11" fmla="*/ 104 h 189"/>
                      <a:gd name="T12" fmla="*/ 527 w 555"/>
                      <a:gd name="T13" fmla="*/ 112 h 189"/>
                      <a:gd name="T14" fmla="*/ 539 w 555"/>
                      <a:gd name="T15" fmla="*/ 116 h 189"/>
                      <a:gd name="T16" fmla="*/ 555 w 555"/>
                      <a:gd name="T17" fmla="*/ 124 h 189"/>
                      <a:gd name="T18" fmla="*/ 553 w 555"/>
                      <a:gd name="T19" fmla="*/ 138 h 189"/>
                      <a:gd name="T20" fmla="*/ 543 w 555"/>
                      <a:gd name="T21" fmla="*/ 144 h 189"/>
                      <a:gd name="T22" fmla="*/ 527 w 555"/>
                      <a:gd name="T23" fmla="*/ 146 h 189"/>
                      <a:gd name="T24" fmla="*/ 513 w 555"/>
                      <a:gd name="T25" fmla="*/ 138 h 189"/>
                      <a:gd name="T26" fmla="*/ 489 w 555"/>
                      <a:gd name="T27" fmla="*/ 130 h 189"/>
                      <a:gd name="T28" fmla="*/ 463 w 555"/>
                      <a:gd name="T29" fmla="*/ 130 h 189"/>
                      <a:gd name="T30" fmla="*/ 452 w 555"/>
                      <a:gd name="T31" fmla="*/ 129 h 189"/>
                      <a:gd name="T32" fmla="*/ 428 w 555"/>
                      <a:gd name="T33" fmla="*/ 135 h 189"/>
                      <a:gd name="T34" fmla="*/ 392 w 555"/>
                      <a:gd name="T35" fmla="*/ 158 h 189"/>
                      <a:gd name="T36" fmla="*/ 359 w 555"/>
                      <a:gd name="T37" fmla="*/ 178 h 189"/>
                      <a:gd name="T38" fmla="*/ 325 w 555"/>
                      <a:gd name="T39" fmla="*/ 185 h 189"/>
                      <a:gd name="T40" fmla="*/ 284 w 555"/>
                      <a:gd name="T41" fmla="*/ 189 h 189"/>
                      <a:gd name="T42" fmla="*/ 249 w 555"/>
                      <a:gd name="T43" fmla="*/ 185 h 189"/>
                      <a:gd name="T44" fmla="*/ 210 w 555"/>
                      <a:gd name="T45" fmla="*/ 182 h 189"/>
                      <a:gd name="T46" fmla="*/ 178 w 555"/>
                      <a:gd name="T47" fmla="*/ 176 h 189"/>
                      <a:gd name="T48" fmla="*/ 134 w 555"/>
                      <a:gd name="T49" fmla="*/ 169 h 189"/>
                      <a:gd name="T50" fmla="*/ 82 w 555"/>
                      <a:gd name="T51" fmla="*/ 156 h 189"/>
                      <a:gd name="T52" fmla="*/ 30 w 555"/>
                      <a:gd name="T53" fmla="*/ 139 h 189"/>
                      <a:gd name="T54" fmla="*/ 8 w 555"/>
                      <a:gd name="T55" fmla="*/ 124 h 189"/>
                      <a:gd name="T56" fmla="*/ 0 w 555"/>
                      <a:gd name="T57" fmla="*/ 122 h 189"/>
                      <a:gd name="T58" fmla="*/ 35 w 555"/>
                      <a:gd name="T59" fmla="*/ 90 h 189"/>
                      <a:gd name="T60" fmla="*/ 68 w 555"/>
                      <a:gd name="T61" fmla="*/ 49 h 189"/>
                      <a:gd name="T62" fmla="*/ 72 w 555"/>
                      <a:gd name="T63" fmla="*/ 29 h 189"/>
                      <a:gd name="T64" fmla="*/ 129 w 555"/>
                      <a:gd name="T65" fmla="*/ 53 h 189"/>
                      <a:gd name="T66" fmla="*/ 180 w 555"/>
                      <a:gd name="T67" fmla="*/ 74 h 189"/>
                      <a:gd name="T68" fmla="*/ 236 w 555"/>
                      <a:gd name="T69" fmla="*/ 93 h 189"/>
                      <a:gd name="T70" fmla="*/ 273 w 555"/>
                      <a:gd name="T71" fmla="*/ 99 h 189"/>
                      <a:gd name="T72" fmla="*/ 296 w 555"/>
                      <a:gd name="T73" fmla="*/ 72 h 189"/>
                      <a:gd name="T74" fmla="*/ 323 w 555"/>
                      <a:gd name="T75" fmla="*/ 48 h 189"/>
                      <a:gd name="T76" fmla="*/ 347 w 555"/>
                      <a:gd name="T77" fmla="*/ 27 h 189"/>
                      <a:gd name="T78" fmla="*/ 368 w 555"/>
                      <a:gd name="T79" fmla="*/ 7 h 189"/>
                      <a:gd name="T80" fmla="*/ 398 w 555"/>
                      <a:gd name="T81" fmla="*/ 0 h 189"/>
                      <a:gd name="T82" fmla="*/ 409 w 555"/>
                      <a:gd name="T83" fmla="*/ 6 h 189"/>
                      <a:gd name="T84" fmla="*/ 421 w 555"/>
                      <a:gd name="T85" fmla="*/ 18 h 189"/>
                      <a:gd name="T86" fmla="*/ 438 w 555"/>
                      <a:gd name="T87" fmla="*/ 24 h 189"/>
                      <a:gd name="T88" fmla="*/ 455 w 555"/>
                      <a:gd name="T89" fmla="*/ 32 h 189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555" h="189">
                        <a:moveTo>
                          <a:pt x="455" y="32"/>
                        </a:moveTo>
                        <a:lnTo>
                          <a:pt x="468" y="46"/>
                        </a:lnTo>
                        <a:lnTo>
                          <a:pt x="487" y="65"/>
                        </a:lnTo>
                        <a:lnTo>
                          <a:pt x="498" y="74"/>
                        </a:lnTo>
                        <a:lnTo>
                          <a:pt x="504" y="90"/>
                        </a:lnTo>
                        <a:lnTo>
                          <a:pt x="517" y="104"/>
                        </a:lnTo>
                        <a:lnTo>
                          <a:pt x="527" y="112"/>
                        </a:lnTo>
                        <a:lnTo>
                          <a:pt x="539" y="116"/>
                        </a:lnTo>
                        <a:lnTo>
                          <a:pt x="555" y="124"/>
                        </a:lnTo>
                        <a:lnTo>
                          <a:pt x="553" y="138"/>
                        </a:lnTo>
                        <a:lnTo>
                          <a:pt x="543" y="144"/>
                        </a:lnTo>
                        <a:lnTo>
                          <a:pt x="527" y="146"/>
                        </a:lnTo>
                        <a:lnTo>
                          <a:pt x="513" y="138"/>
                        </a:lnTo>
                        <a:lnTo>
                          <a:pt x="489" y="130"/>
                        </a:lnTo>
                        <a:lnTo>
                          <a:pt x="463" y="130"/>
                        </a:lnTo>
                        <a:lnTo>
                          <a:pt x="452" y="129"/>
                        </a:lnTo>
                        <a:lnTo>
                          <a:pt x="428" y="135"/>
                        </a:lnTo>
                        <a:lnTo>
                          <a:pt x="392" y="158"/>
                        </a:lnTo>
                        <a:lnTo>
                          <a:pt x="359" y="178"/>
                        </a:lnTo>
                        <a:lnTo>
                          <a:pt x="325" y="185"/>
                        </a:lnTo>
                        <a:lnTo>
                          <a:pt x="284" y="189"/>
                        </a:lnTo>
                        <a:lnTo>
                          <a:pt x="249" y="185"/>
                        </a:lnTo>
                        <a:lnTo>
                          <a:pt x="210" y="182"/>
                        </a:lnTo>
                        <a:lnTo>
                          <a:pt x="178" y="176"/>
                        </a:lnTo>
                        <a:lnTo>
                          <a:pt x="134" y="169"/>
                        </a:lnTo>
                        <a:lnTo>
                          <a:pt x="82" y="156"/>
                        </a:lnTo>
                        <a:lnTo>
                          <a:pt x="30" y="139"/>
                        </a:lnTo>
                        <a:lnTo>
                          <a:pt x="8" y="124"/>
                        </a:lnTo>
                        <a:lnTo>
                          <a:pt x="0" y="122"/>
                        </a:lnTo>
                        <a:lnTo>
                          <a:pt x="35" y="90"/>
                        </a:lnTo>
                        <a:lnTo>
                          <a:pt x="68" y="49"/>
                        </a:lnTo>
                        <a:lnTo>
                          <a:pt x="72" y="29"/>
                        </a:lnTo>
                        <a:lnTo>
                          <a:pt x="129" y="53"/>
                        </a:lnTo>
                        <a:lnTo>
                          <a:pt x="180" y="74"/>
                        </a:lnTo>
                        <a:lnTo>
                          <a:pt x="236" y="93"/>
                        </a:lnTo>
                        <a:lnTo>
                          <a:pt x="273" y="99"/>
                        </a:lnTo>
                        <a:lnTo>
                          <a:pt x="296" y="72"/>
                        </a:lnTo>
                        <a:lnTo>
                          <a:pt x="323" y="48"/>
                        </a:lnTo>
                        <a:lnTo>
                          <a:pt x="347" y="27"/>
                        </a:lnTo>
                        <a:lnTo>
                          <a:pt x="368" y="7"/>
                        </a:lnTo>
                        <a:lnTo>
                          <a:pt x="398" y="0"/>
                        </a:lnTo>
                        <a:lnTo>
                          <a:pt x="409" y="6"/>
                        </a:lnTo>
                        <a:lnTo>
                          <a:pt x="421" y="18"/>
                        </a:lnTo>
                        <a:lnTo>
                          <a:pt x="438" y="24"/>
                        </a:lnTo>
                        <a:lnTo>
                          <a:pt x="455" y="32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5590" name="Group 22">
                  <a:extLst>
                    <a:ext uri="{FF2B5EF4-FFF2-40B4-BE49-F238E27FC236}">
                      <a16:creationId xmlns:a16="http://schemas.microsoft.com/office/drawing/2014/main" id="{037FE7E1-2B95-476A-9E4A-2CE5C33A67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" y="1779"/>
                  <a:ext cx="702" cy="1146"/>
                  <a:chOff x="504" y="1779"/>
                  <a:chExt cx="702" cy="1146"/>
                </a:xfrm>
              </p:grpSpPr>
              <p:grpSp>
                <p:nvGrpSpPr>
                  <p:cNvPr id="65594" name="Group 23">
                    <a:extLst>
                      <a:ext uri="{FF2B5EF4-FFF2-40B4-BE49-F238E27FC236}">
                        <a16:creationId xmlns:a16="http://schemas.microsoft.com/office/drawing/2014/main" id="{0E008C7A-5387-4473-A34E-5048CB0950B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04" y="1779"/>
                    <a:ext cx="696" cy="1135"/>
                    <a:chOff x="504" y="1779"/>
                    <a:chExt cx="696" cy="1135"/>
                  </a:xfrm>
                </p:grpSpPr>
                <p:sp>
                  <p:nvSpPr>
                    <p:cNvPr id="65598" name="Freeform 24">
                      <a:extLst>
                        <a:ext uri="{FF2B5EF4-FFF2-40B4-BE49-F238E27FC236}">
                          <a16:creationId xmlns:a16="http://schemas.microsoft.com/office/drawing/2014/main" id="{F597EF79-61C0-46FF-84C1-1CBE1FA2509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04" y="1779"/>
                      <a:ext cx="696" cy="1135"/>
                    </a:xfrm>
                    <a:custGeom>
                      <a:avLst/>
                      <a:gdLst>
                        <a:gd name="T0" fmla="*/ 515 w 696"/>
                        <a:gd name="T1" fmla="*/ 291 h 1135"/>
                        <a:gd name="T2" fmla="*/ 526 w 696"/>
                        <a:gd name="T3" fmla="*/ 402 h 1135"/>
                        <a:gd name="T4" fmla="*/ 532 w 696"/>
                        <a:gd name="T5" fmla="*/ 544 h 1135"/>
                        <a:gd name="T6" fmla="*/ 526 w 696"/>
                        <a:gd name="T7" fmla="*/ 671 h 1135"/>
                        <a:gd name="T8" fmla="*/ 529 w 696"/>
                        <a:gd name="T9" fmla="*/ 767 h 1135"/>
                        <a:gd name="T10" fmla="*/ 535 w 696"/>
                        <a:gd name="T11" fmla="*/ 814 h 1135"/>
                        <a:gd name="T12" fmla="*/ 546 w 696"/>
                        <a:gd name="T13" fmla="*/ 835 h 1135"/>
                        <a:gd name="T14" fmla="*/ 563 w 696"/>
                        <a:gd name="T15" fmla="*/ 850 h 1135"/>
                        <a:gd name="T16" fmla="*/ 580 w 696"/>
                        <a:gd name="T17" fmla="*/ 861 h 1135"/>
                        <a:gd name="T18" fmla="*/ 600 w 696"/>
                        <a:gd name="T19" fmla="*/ 861 h 1135"/>
                        <a:gd name="T20" fmla="*/ 637 w 696"/>
                        <a:gd name="T21" fmla="*/ 887 h 1135"/>
                        <a:gd name="T22" fmla="*/ 684 w 696"/>
                        <a:gd name="T23" fmla="*/ 919 h 1135"/>
                        <a:gd name="T24" fmla="*/ 691 w 696"/>
                        <a:gd name="T25" fmla="*/ 974 h 1135"/>
                        <a:gd name="T26" fmla="*/ 676 w 696"/>
                        <a:gd name="T27" fmla="*/ 1018 h 1135"/>
                        <a:gd name="T28" fmla="*/ 659 w 696"/>
                        <a:gd name="T29" fmla="*/ 1048 h 1135"/>
                        <a:gd name="T30" fmla="*/ 642 w 696"/>
                        <a:gd name="T31" fmla="*/ 1073 h 1135"/>
                        <a:gd name="T32" fmla="*/ 614 w 696"/>
                        <a:gd name="T33" fmla="*/ 1102 h 1135"/>
                        <a:gd name="T34" fmla="*/ 580 w 696"/>
                        <a:gd name="T35" fmla="*/ 1128 h 1135"/>
                        <a:gd name="T36" fmla="*/ 566 w 696"/>
                        <a:gd name="T37" fmla="*/ 1135 h 1135"/>
                        <a:gd name="T38" fmla="*/ 526 w 696"/>
                        <a:gd name="T39" fmla="*/ 1124 h 1135"/>
                        <a:gd name="T40" fmla="*/ 478 w 696"/>
                        <a:gd name="T41" fmla="*/ 1110 h 1135"/>
                        <a:gd name="T42" fmla="*/ 433 w 696"/>
                        <a:gd name="T43" fmla="*/ 1095 h 1135"/>
                        <a:gd name="T44" fmla="*/ 385 w 696"/>
                        <a:gd name="T45" fmla="*/ 1080 h 1135"/>
                        <a:gd name="T46" fmla="*/ 334 w 696"/>
                        <a:gd name="T47" fmla="*/ 1070 h 1135"/>
                        <a:gd name="T48" fmla="*/ 277 w 696"/>
                        <a:gd name="T49" fmla="*/ 1062 h 1135"/>
                        <a:gd name="T50" fmla="*/ 223 w 696"/>
                        <a:gd name="T51" fmla="*/ 1051 h 1135"/>
                        <a:gd name="T52" fmla="*/ 167 w 696"/>
                        <a:gd name="T53" fmla="*/ 1040 h 1135"/>
                        <a:gd name="T54" fmla="*/ 130 w 696"/>
                        <a:gd name="T55" fmla="*/ 1004 h 1135"/>
                        <a:gd name="T56" fmla="*/ 96 w 696"/>
                        <a:gd name="T57" fmla="*/ 956 h 1135"/>
                        <a:gd name="T58" fmla="*/ 71 w 696"/>
                        <a:gd name="T59" fmla="*/ 901 h 1135"/>
                        <a:gd name="T60" fmla="*/ 48 w 696"/>
                        <a:gd name="T61" fmla="*/ 844 h 1135"/>
                        <a:gd name="T62" fmla="*/ 29 w 696"/>
                        <a:gd name="T63" fmla="*/ 777 h 1135"/>
                        <a:gd name="T64" fmla="*/ 17 w 696"/>
                        <a:gd name="T65" fmla="*/ 712 h 1135"/>
                        <a:gd name="T66" fmla="*/ 3 w 696"/>
                        <a:gd name="T67" fmla="*/ 606 h 1135"/>
                        <a:gd name="T68" fmla="*/ 12 w 696"/>
                        <a:gd name="T69" fmla="*/ 536 h 1135"/>
                        <a:gd name="T70" fmla="*/ 26 w 696"/>
                        <a:gd name="T71" fmla="*/ 479 h 1135"/>
                        <a:gd name="T72" fmla="*/ 39 w 696"/>
                        <a:gd name="T73" fmla="*/ 427 h 1135"/>
                        <a:gd name="T74" fmla="*/ 56 w 696"/>
                        <a:gd name="T75" fmla="*/ 380 h 1135"/>
                        <a:gd name="T76" fmla="*/ 116 w 696"/>
                        <a:gd name="T77" fmla="*/ 296 h 1135"/>
                        <a:gd name="T78" fmla="*/ 184 w 696"/>
                        <a:gd name="T79" fmla="*/ 201 h 1135"/>
                        <a:gd name="T80" fmla="*/ 230 w 696"/>
                        <a:gd name="T81" fmla="*/ 135 h 1135"/>
                        <a:gd name="T82" fmla="*/ 269 w 696"/>
                        <a:gd name="T83" fmla="*/ 84 h 1135"/>
                        <a:gd name="T84" fmla="*/ 314 w 696"/>
                        <a:gd name="T85" fmla="*/ 44 h 1135"/>
                        <a:gd name="T86" fmla="*/ 359 w 696"/>
                        <a:gd name="T87" fmla="*/ 7 h 1135"/>
                        <a:gd name="T88" fmla="*/ 390 w 696"/>
                        <a:gd name="T89" fmla="*/ 29 h 1135"/>
                        <a:gd name="T90" fmla="*/ 422 w 696"/>
                        <a:gd name="T91" fmla="*/ 69 h 1135"/>
                        <a:gd name="T92" fmla="*/ 453 w 696"/>
                        <a:gd name="T93" fmla="*/ 121 h 1135"/>
                        <a:gd name="T94" fmla="*/ 484 w 696"/>
                        <a:gd name="T95" fmla="*/ 179 h 1135"/>
                        <a:gd name="T96" fmla="*/ 498 w 696"/>
                        <a:gd name="T97" fmla="*/ 211 h 1135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0" t="0" r="r" b="b"/>
                      <a:pathLst>
                        <a:path w="696" h="1135">
                          <a:moveTo>
                            <a:pt x="501" y="216"/>
                          </a:moveTo>
                          <a:lnTo>
                            <a:pt x="504" y="241"/>
                          </a:lnTo>
                          <a:lnTo>
                            <a:pt x="509" y="266"/>
                          </a:lnTo>
                          <a:lnTo>
                            <a:pt x="515" y="291"/>
                          </a:lnTo>
                          <a:lnTo>
                            <a:pt x="518" y="318"/>
                          </a:lnTo>
                          <a:lnTo>
                            <a:pt x="521" y="347"/>
                          </a:lnTo>
                          <a:lnTo>
                            <a:pt x="524" y="376"/>
                          </a:lnTo>
                          <a:lnTo>
                            <a:pt x="526" y="402"/>
                          </a:lnTo>
                          <a:lnTo>
                            <a:pt x="529" y="430"/>
                          </a:lnTo>
                          <a:lnTo>
                            <a:pt x="529" y="467"/>
                          </a:lnTo>
                          <a:lnTo>
                            <a:pt x="532" y="507"/>
                          </a:lnTo>
                          <a:lnTo>
                            <a:pt x="532" y="544"/>
                          </a:lnTo>
                          <a:lnTo>
                            <a:pt x="532" y="581"/>
                          </a:lnTo>
                          <a:lnTo>
                            <a:pt x="529" y="609"/>
                          </a:lnTo>
                          <a:lnTo>
                            <a:pt x="526" y="643"/>
                          </a:lnTo>
                          <a:lnTo>
                            <a:pt x="526" y="671"/>
                          </a:lnTo>
                          <a:lnTo>
                            <a:pt x="524" y="705"/>
                          </a:lnTo>
                          <a:lnTo>
                            <a:pt x="526" y="726"/>
                          </a:lnTo>
                          <a:lnTo>
                            <a:pt x="526" y="745"/>
                          </a:lnTo>
                          <a:lnTo>
                            <a:pt x="529" y="767"/>
                          </a:lnTo>
                          <a:lnTo>
                            <a:pt x="529" y="785"/>
                          </a:lnTo>
                          <a:lnTo>
                            <a:pt x="532" y="795"/>
                          </a:lnTo>
                          <a:lnTo>
                            <a:pt x="532" y="807"/>
                          </a:lnTo>
                          <a:lnTo>
                            <a:pt x="535" y="814"/>
                          </a:lnTo>
                          <a:lnTo>
                            <a:pt x="538" y="822"/>
                          </a:lnTo>
                          <a:lnTo>
                            <a:pt x="541" y="829"/>
                          </a:lnTo>
                          <a:lnTo>
                            <a:pt x="543" y="829"/>
                          </a:lnTo>
                          <a:lnTo>
                            <a:pt x="546" y="835"/>
                          </a:lnTo>
                          <a:lnTo>
                            <a:pt x="549" y="839"/>
                          </a:lnTo>
                          <a:lnTo>
                            <a:pt x="555" y="844"/>
                          </a:lnTo>
                          <a:lnTo>
                            <a:pt x="558" y="847"/>
                          </a:lnTo>
                          <a:lnTo>
                            <a:pt x="563" y="850"/>
                          </a:lnTo>
                          <a:lnTo>
                            <a:pt x="566" y="850"/>
                          </a:lnTo>
                          <a:lnTo>
                            <a:pt x="572" y="857"/>
                          </a:lnTo>
                          <a:lnTo>
                            <a:pt x="574" y="857"/>
                          </a:lnTo>
                          <a:lnTo>
                            <a:pt x="580" y="861"/>
                          </a:lnTo>
                          <a:lnTo>
                            <a:pt x="583" y="865"/>
                          </a:lnTo>
                          <a:lnTo>
                            <a:pt x="589" y="865"/>
                          </a:lnTo>
                          <a:lnTo>
                            <a:pt x="594" y="861"/>
                          </a:lnTo>
                          <a:lnTo>
                            <a:pt x="600" y="861"/>
                          </a:lnTo>
                          <a:lnTo>
                            <a:pt x="606" y="857"/>
                          </a:lnTo>
                          <a:lnTo>
                            <a:pt x="616" y="869"/>
                          </a:lnTo>
                          <a:lnTo>
                            <a:pt x="625" y="876"/>
                          </a:lnTo>
                          <a:lnTo>
                            <a:pt x="637" y="887"/>
                          </a:lnTo>
                          <a:lnTo>
                            <a:pt x="650" y="894"/>
                          </a:lnTo>
                          <a:lnTo>
                            <a:pt x="662" y="905"/>
                          </a:lnTo>
                          <a:lnTo>
                            <a:pt x="674" y="912"/>
                          </a:lnTo>
                          <a:lnTo>
                            <a:pt x="684" y="919"/>
                          </a:lnTo>
                          <a:lnTo>
                            <a:pt x="696" y="931"/>
                          </a:lnTo>
                          <a:lnTo>
                            <a:pt x="693" y="946"/>
                          </a:lnTo>
                          <a:lnTo>
                            <a:pt x="693" y="959"/>
                          </a:lnTo>
                          <a:lnTo>
                            <a:pt x="691" y="974"/>
                          </a:lnTo>
                          <a:lnTo>
                            <a:pt x="688" y="993"/>
                          </a:lnTo>
                          <a:lnTo>
                            <a:pt x="684" y="1000"/>
                          </a:lnTo>
                          <a:lnTo>
                            <a:pt x="682" y="1008"/>
                          </a:lnTo>
                          <a:lnTo>
                            <a:pt x="676" y="1018"/>
                          </a:lnTo>
                          <a:lnTo>
                            <a:pt x="674" y="1029"/>
                          </a:lnTo>
                          <a:lnTo>
                            <a:pt x="667" y="1033"/>
                          </a:lnTo>
                          <a:lnTo>
                            <a:pt x="665" y="1040"/>
                          </a:lnTo>
                          <a:lnTo>
                            <a:pt x="659" y="1048"/>
                          </a:lnTo>
                          <a:lnTo>
                            <a:pt x="654" y="1051"/>
                          </a:lnTo>
                          <a:lnTo>
                            <a:pt x="650" y="1058"/>
                          </a:lnTo>
                          <a:lnTo>
                            <a:pt x="645" y="1066"/>
                          </a:lnTo>
                          <a:lnTo>
                            <a:pt x="642" y="1073"/>
                          </a:lnTo>
                          <a:lnTo>
                            <a:pt x="637" y="1080"/>
                          </a:lnTo>
                          <a:lnTo>
                            <a:pt x="628" y="1088"/>
                          </a:lnTo>
                          <a:lnTo>
                            <a:pt x="620" y="1091"/>
                          </a:lnTo>
                          <a:lnTo>
                            <a:pt x="614" y="1102"/>
                          </a:lnTo>
                          <a:lnTo>
                            <a:pt x="606" y="1110"/>
                          </a:lnTo>
                          <a:lnTo>
                            <a:pt x="597" y="1117"/>
                          </a:lnTo>
                          <a:lnTo>
                            <a:pt x="589" y="1124"/>
                          </a:lnTo>
                          <a:lnTo>
                            <a:pt x="580" y="1128"/>
                          </a:lnTo>
                          <a:lnTo>
                            <a:pt x="574" y="1135"/>
                          </a:lnTo>
                          <a:lnTo>
                            <a:pt x="572" y="1135"/>
                          </a:lnTo>
                          <a:lnTo>
                            <a:pt x="569" y="1135"/>
                          </a:lnTo>
                          <a:lnTo>
                            <a:pt x="566" y="1135"/>
                          </a:lnTo>
                          <a:lnTo>
                            <a:pt x="563" y="1135"/>
                          </a:lnTo>
                          <a:lnTo>
                            <a:pt x="549" y="1132"/>
                          </a:lnTo>
                          <a:lnTo>
                            <a:pt x="538" y="1128"/>
                          </a:lnTo>
                          <a:lnTo>
                            <a:pt x="526" y="1124"/>
                          </a:lnTo>
                          <a:lnTo>
                            <a:pt x="515" y="1120"/>
                          </a:lnTo>
                          <a:lnTo>
                            <a:pt x="504" y="1117"/>
                          </a:lnTo>
                          <a:lnTo>
                            <a:pt x="490" y="1113"/>
                          </a:lnTo>
                          <a:lnTo>
                            <a:pt x="478" y="1110"/>
                          </a:lnTo>
                          <a:lnTo>
                            <a:pt x="467" y="1106"/>
                          </a:lnTo>
                          <a:lnTo>
                            <a:pt x="456" y="1102"/>
                          </a:lnTo>
                          <a:lnTo>
                            <a:pt x="444" y="1098"/>
                          </a:lnTo>
                          <a:lnTo>
                            <a:pt x="433" y="1095"/>
                          </a:lnTo>
                          <a:lnTo>
                            <a:pt x="422" y="1091"/>
                          </a:lnTo>
                          <a:lnTo>
                            <a:pt x="407" y="1088"/>
                          </a:lnTo>
                          <a:lnTo>
                            <a:pt x="396" y="1083"/>
                          </a:lnTo>
                          <a:lnTo>
                            <a:pt x="385" y="1080"/>
                          </a:lnTo>
                          <a:lnTo>
                            <a:pt x="373" y="1076"/>
                          </a:lnTo>
                          <a:lnTo>
                            <a:pt x="362" y="1073"/>
                          </a:lnTo>
                          <a:lnTo>
                            <a:pt x="345" y="1070"/>
                          </a:lnTo>
                          <a:lnTo>
                            <a:pt x="334" y="1070"/>
                          </a:lnTo>
                          <a:lnTo>
                            <a:pt x="317" y="1066"/>
                          </a:lnTo>
                          <a:lnTo>
                            <a:pt x="306" y="1066"/>
                          </a:lnTo>
                          <a:lnTo>
                            <a:pt x="291" y="1062"/>
                          </a:lnTo>
                          <a:lnTo>
                            <a:pt x="277" y="1062"/>
                          </a:lnTo>
                          <a:lnTo>
                            <a:pt x="264" y="1058"/>
                          </a:lnTo>
                          <a:lnTo>
                            <a:pt x="252" y="1055"/>
                          </a:lnTo>
                          <a:lnTo>
                            <a:pt x="238" y="1051"/>
                          </a:lnTo>
                          <a:lnTo>
                            <a:pt x="223" y="1051"/>
                          </a:lnTo>
                          <a:lnTo>
                            <a:pt x="209" y="1048"/>
                          </a:lnTo>
                          <a:lnTo>
                            <a:pt x="196" y="1048"/>
                          </a:lnTo>
                          <a:lnTo>
                            <a:pt x="184" y="1043"/>
                          </a:lnTo>
                          <a:lnTo>
                            <a:pt x="167" y="1040"/>
                          </a:lnTo>
                          <a:lnTo>
                            <a:pt x="155" y="1040"/>
                          </a:lnTo>
                          <a:lnTo>
                            <a:pt x="147" y="1029"/>
                          </a:lnTo>
                          <a:lnTo>
                            <a:pt x="138" y="1014"/>
                          </a:lnTo>
                          <a:lnTo>
                            <a:pt x="130" y="1004"/>
                          </a:lnTo>
                          <a:lnTo>
                            <a:pt x="122" y="993"/>
                          </a:lnTo>
                          <a:lnTo>
                            <a:pt x="113" y="981"/>
                          </a:lnTo>
                          <a:lnTo>
                            <a:pt x="105" y="971"/>
                          </a:lnTo>
                          <a:lnTo>
                            <a:pt x="96" y="956"/>
                          </a:lnTo>
                          <a:lnTo>
                            <a:pt x="90" y="949"/>
                          </a:lnTo>
                          <a:lnTo>
                            <a:pt x="82" y="934"/>
                          </a:lnTo>
                          <a:lnTo>
                            <a:pt x="77" y="916"/>
                          </a:lnTo>
                          <a:lnTo>
                            <a:pt x="71" y="901"/>
                          </a:lnTo>
                          <a:lnTo>
                            <a:pt x="65" y="887"/>
                          </a:lnTo>
                          <a:lnTo>
                            <a:pt x="60" y="872"/>
                          </a:lnTo>
                          <a:lnTo>
                            <a:pt x="54" y="857"/>
                          </a:lnTo>
                          <a:lnTo>
                            <a:pt x="48" y="844"/>
                          </a:lnTo>
                          <a:lnTo>
                            <a:pt x="43" y="829"/>
                          </a:lnTo>
                          <a:lnTo>
                            <a:pt x="37" y="814"/>
                          </a:lnTo>
                          <a:lnTo>
                            <a:pt x="34" y="795"/>
                          </a:lnTo>
                          <a:lnTo>
                            <a:pt x="29" y="777"/>
                          </a:lnTo>
                          <a:lnTo>
                            <a:pt x="26" y="763"/>
                          </a:lnTo>
                          <a:lnTo>
                            <a:pt x="22" y="745"/>
                          </a:lnTo>
                          <a:lnTo>
                            <a:pt x="20" y="726"/>
                          </a:lnTo>
                          <a:lnTo>
                            <a:pt x="17" y="712"/>
                          </a:lnTo>
                          <a:lnTo>
                            <a:pt x="12" y="693"/>
                          </a:lnTo>
                          <a:lnTo>
                            <a:pt x="9" y="668"/>
                          </a:lnTo>
                          <a:lnTo>
                            <a:pt x="5" y="639"/>
                          </a:lnTo>
                          <a:lnTo>
                            <a:pt x="3" y="606"/>
                          </a:lnTo>
                          <a:lnTo>
                            <a:pt x="0" y="581"/>
                          </a:lnTo>
                          <a:lnTo>
                            <a:pt x="3" y="562"/>
                          </a:lnTo>
                          <a:lnTo>
                            <a:pt x="9" y="551"/>
                          </a:lnTo>
                          <a:lnTo>
                            <a:pt x="12" y="536"/>
                          </a:lnTo>
                          <a:lnTo>
                            <a:pt x="14" y="522"/>
                          </a:lnTo>
                          <a:lnTo>
                            <a:pt x="17" y="507"/>
                          </a:lnTo>
                          <a:lnTo>
                            <a:pt x="22" y="492"/>
                          </a:lnTo>
                          <a:lnTo>
                            <a:pt x="26" y="479"/>
                          </a:lnTo>
                          <a:lnTo>
                            <a:pt x="29" y="464"/>
                          </a:lnTo>
                          <a:lnTo>
                            <a:pt x="31" y="452"/>
                          </a:lnTo>
                          <a:lnTo>
                            <a:pt x="37" y="442"/>
                          </a:lnTo>
                          <a:lnTo>
                            <a:pt x="39" y="427"/>
                          </a:lnTo>
                          <a:lnTo>
                            <a:pt x="46" y="417"/>
                          </a:lnTo>
                          <a:lnTo>
                            <a:pt x="51" y="405"/>
                          </a:lnTo>
                          <a:lnTo>
                            <a:pt x="54" y="390"/>
                          </a:lnTo>
                          <a:lnTo>
                            <a:pt x="56" y="380"/>
                          </a:lnTo>
                          <a:lnTo>
                            <a:pt x="63" y="368"/>
                          </a:lnTo>
                          <a:lnTo>
                            <a:pt x="80" y="343"/>
                          </a:lnTo>
                          <a:lnTo>
                            <a:pt x="99" y="321"/>
                          </a:lnTo>
                          <a:lnTo>
                            <a:pt x="116" y="296"/>
                          </a:lnTo>
                          <a:lnTo>
                            <a:pt x="133" y="274"/>
                          </a:lnTo>
                          <a:lnTo>
                            <a:pt x="150" y="248"/>
                          </a:lnTo>
                          <a:lnTo>
                            <a:pt x="167" y="226"/>
                          </a:lnTo>
                          <a:lnTo>
                            <a:pt x="184" y="201"/>
                          </a:lnTo>
                          <a:lnTo>
                            <a:pt x="201" y="179"/>
                          </a:lnTo>
                          <a:lnTo>
                            <a:pt x="213" y="164"/>
                          </a:lnTo>
                          <a:lnTo>
                            <a:pt x="221" y="149"/>
                          </a:lnTo>
                          <a:lnTo>
                            <a:pt x="230" y="135"/>
                          </a:lnTo>
                          <a:lnTo>
                            <a:pt x="240" y="124"/>
                          </a:lnTo>
                          <a:lnTo>
                            <a:pt x="252" y="109"/>
                          </a:lnTo>
                          <a:lnTo>
                            <a:pt x="260" y="95"/>
                          </a:lnTo>
                          <a:lnTo>
                            <a:pt x="269" y="84"/>
                          </a:lnTo>
                          <a:lnTo>
                            <a:pt x="281" y="69"/>
                          </a:lnTo>
                          <a:lnTo>
                            <a:pt x="291" y="62"/>
                          </a:lnTo>
                          <a:lnTo>
                            <a:pt x="300" y="52"/>
                          </a:lnTo>
                          <a:lnTo>
                            <a:pt x="314" y="44"/>
                          </a:lnTo>
                          <a:lnTo>
                            <a:pt x="325" y="37"/>
                          </a:lnTo>
                          <a:lnTo>
                            <a:pt x="337" y="25"/>
                          </a:lnTo>
                          <a:lnTo>
                            <a:pt x="348" y="18"/>
                          </a:lnTo>
                          <a:lnTo>
                            <a:pt x="359" y="7"/>
                          </a:lnTo>
                          <a:lnTo>
                            <a:pt x="371" y="0"/>
                          </a:lnTo>
                          <a:lnTo>
                            <a:pt x="376" y="7"/>
                          </a:lnTo>
                          <a:lnTo>
                            <a:pt x="385" y="18"/>
                          </a:lnTo>
                          <a:lnTo>
                            <a:pt x="390" y="29"/>
                          </a:lnTo>
                          <a:lnTo>
                            <a:pt x="399" y="40"/>
                          </a:lnTo>
                          <a:lnTo>
                            <a:pt x="405" y="52"/>
                          </a:lnTo>
                          <a:lnTo>
                            <a:pt x="413" y="59"/>
                          </a:lnTo>
                          <a:lnTo>
                            <a:pt x="422" y="69"/>
                          </a:lnTo>
                          <a:lnTo>
                            <a:pt x="427" y="80"/>
                          </a:lnTo>
                          <a:lnTo>
                            <a:pt x="436" y="95"/>
                          </a:lnTo>
                          <a:lnTo>
                            <a:pt x="444" y="106"/>
                          </a:lnTo>
                          <a:lnTo>
                            <a:pt x="453" y="121"/>
                          </a:lnTo>
                          <a:lnTo>
                            <a:pt x="461" y="135"/>
                          </a:lnTo>
                          <a:lnTo>
                            <a:pt x="467" y="149"/>
                          </a:lnTo>
                          <a:lnTo>
                            <a:pt x="475" y="164"/>
                          </a:lnTo>
                          <a:lnTo>
                            <a:pt x="484" y="179"/>
                          </a:lnTo>
                          <a:lnTo>
                            <a:pt x="492" y="194"/>
                          </a:lnTo>
                          <a:lnTo>
                            <a:pt x="495" y="201"/>
                          </a:lnTo>
                          <a:lnTo>
                            <a:pt x="498" y="208"/>
                          </a:lnTo>
                          <a:lnTo>
                            <a:pt x="498" y="211"/>
                          </a:lnTo>
                          <a:lnTo>
                            <a:pt x="501" y="216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599" name="Freeform 25">
                      <a:extLst>
                        <a:ext uri="{FF2B5EF4-FFF2-40B4-BE49-F238E27FC236}">
                          <a16:creationId xmlns:a16="http://schemas.microsoft.com/office/drawing/2014/main" id="{ACABC938-8213-49F1-B7BB-F0E07D91D52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04" y="1779"/>
                      <a:ext cx="696" cy="1135"/>
                    </a:xfrm>
                    <a:custGeom>
                      <a:avLst/>
                      <a:gdLst>
                        <a:gd name="T0" fmla="*/ 515 w 696"/>
                        <a:gd name="T1" fmla="*/ 291 h 1135"/>
                        <a:gd name="T2" fmla="*/ 526 w 696"/>
                        <a:gd name="T3" fmla="*/ 402 h 1135"/>
                        <a:gd name="T4" fmla="*/ 532 w 696"/>
                        <a:gd name="T5" fmla="*/ 544 h 1135"/>
                        <a:gd name="T6" fmla="*/ 526 w 696"/>
                        <a:gd name="T7" fmla="*/ 671 h 1135"/>
                        <a:gd name="T8" fmla="*/ 529 w 696"/>
                        <a:gd name="T9" fmla="*/ 767 h 1135"/>
                        <a:gd name="T10" fmla="*/ 535 w 696"/>
                        <a:gd name="T11" fmla="*/ 814 h 1135"/>
                        <a:gd name="T12" fmla="*/ 546 w 696"/>
                        <a:gd name="T13" fmla="*/ 835 h 1135"/>
                        <a:gd name="T14" fmla="*/ 563 w 696"/>
                        <a:gd name="T15" fmla="*/ 850 h 1135"/>
                        <a:gd name="T16" fmla="*/ 580 w 696"/>
                        <a:gd name="T17" fmla="*/ 861 h 1135"/>
                        <a:gd name="T18" fmla="*/ 600 w 696"/>
                        <a:gd name="T19" fmla="*/ 861 h 1135"/>
                        <a:gd name="T20" fmla="*/ 637 w 696"/>
                        <a:gd name="T21" fmla="*/ 887 h 1135"/>
                        <a:gd name="T22" fmla="*/ 684 w 696"/>
                        <a:gd name="T23" fmla="*/ 919 h 1135"/>
                        <a:gd name="T24" fmla="*/ 691 w 696"/>
                        <a:gd name="T25" fmla="*/ 974 h 1135"/>
                        <a:gd name="T26" fmla="*/ 676 w 696"/>
                        <a:gd name="T27" fmla="*/ 1018 h 1135"/>
                        <a:gd name="T28" fmla="*/ 659 w 696"/>
                        <a:gd name="T29" fmla="*/ 1048 h 1135"/>
                        <a:gd name="T30" fmla="*/ 642 w 696"/>
                        <a:gd name="T31" fmla="*/ 1073 h 1135"/>
                        <a:gd name="T32" fmla="*/ 614 w 696"/>
                        <a:gd name="T33" fmla="*/ 1102 h 1135"/>
                        <a:gd name="T34" fmla="*/ 580 w 696"/>
                        <a:gd name="T35" fmla="*/ 1128 h 1135"/>
                        <a:gd name="T36" fmla="*/ 566 w 696"/>
                        <a:gd name="T37" fmla="*/ 1135 h 1135"/>
                        <a:gd name="T38" fmla="*/ 526 w 696"/>
                        <a:gd name="T39" fmla="*/ 1124 h 1135"/>
                        <a:gd name="T40" fmla="*/ 478 w 696"/>
                        <a:gd name="T41" fmla="*/ 1110 h 1135"/>
                        <a:gd name="T42" fmla="*/ 433 w 696"/>
                        <a:gd name="T43" fmla="*/ 1095 h 1135"/>
                        <a:gd name="T44" fmla="*/ 385 w 696"/>
                        <a:gd name="T45" fmla="*/ 1080 h 1135"/>
                        <a:gd name="T46" fmla="*/ 334 w 696"/>
                        <a:gd name="T47" fmla="*/ 1070 h 1135"/>
                        <a:gd name="T48" fmla="*/ 277 w 696"/>
                        <a:gd name="T49" fmla="*/ 1062 h 1135"/>
                        <a:gd name="T50" fmla="*/ 223 w 696"/>
                        <a:gd name="T51" fmla="*/ 1051 h 1135"/>
                        <a:gd name="T52" fmla="*/ 167 w 696"/>
                        <a:gd name="T53" fmla="*/ 1040 h 1135"/>
                        <a:gd name="T54" fmla="*/ 130 w 696"/>
                        <a:gd name="T55" fmla="*/ 1004 h 1135"/>
                        <a:gd name="T56" fmla="*/ 96 w 696"/>
                        <a:gd name="T57" fmla="*/ 956 h 1135"/>
                        <a:gd name="T58" fmla="*/ 71 w 696"/>
                        <a:gd name="T59" fmla="*/ 901 h 1135"/>
                        <a:gd name="T60" fmla="*/ 48 w 696"/>
                        <a:gd name="T61" fmla="*/ 844 h 1135"/>
                        <a:gd name="T62" fmla="*/ 29 w 696"/>
                        <a:gd name="T63" fmla="*/ 777 h 1135"/>
                        <a:gd name="T64" fmla="*/ 17 w 696"/>
                        <a:gd name="T65" fmla="*/ 712 h 1135"/>
                        <a:gd name="T66" fmla="*/ 3 w 696"/>
                        <a:gd name="T67" fmla="*/ 606 h 1135"/>
                        <a:gd name="T68" fmla="*/ 12 w 696"/>
                        <a:gd name="T69" fmla="*/ 536 h 1135"/>
                        <a:gd name="T70" fmla="*/ 26 w 696"/>
                        <a:gd name="T71" fmla="*/ 479 h 1135"/>
                        <a:gd name="T72" fmla="*/ 39 w 696"/>
                        <a:gd name="T73" fmla="*/ 427 h 1135"/>
                        <a:gd name="T74" fmla="*/ 56 w 696"/>
                        <a:gd name="T75" fmla="*/ 380 h 1135"/>
                        <a:gd name="T76" fmla="*/ 116 w 696"/>
                        <a:gd name="T77" fmla="*/ 296 h 1135"/>
                        <a:gd name="T78" fmla="*/ 184 w 696"/>
                        <a:gd name="T79" fmla="*/ 201 h 1135"/>
                        <a:gd name="T80" fmla="*/ 230 w 696"/>
                        <a:gd name="T81" fmla="*/ 135 h 1135"/>
                        <a:gd name="T82" fmla="*/ 269 w 696"/>
                        <a:gd name="T83" fmla="*/ 84 h 1135"/>
                        <a:gd name="T84" fmla="*/ 314 w 696"/>
                        <a:gd name="T85" fmla="*/ 44 h 1135"/>
                        <a:gd name="T86" fmla="*/ 359 w 696"/>
                        <a:gd name="T87" fmla="*/ 7 h 1135"/>
                        <a:gd name="T88" fmla="*/ 390 w 696"/>
                        <a:gd name="T89" fmla="*/ 29 h 1135"/>
                        <a:gd name="T90" fmla="*/ 422 w 696"/>
                        <a:gd name="T91" fmla="*/ 69 h 1135"/>
                        <a:gd name="T92" fmla="*/ 453 w 696"/>
                        <a:gd name="T93" fmla="*/ 121 h 1135"/>
                        <a:gd name="T94" fmla="*/ 484 w 696"/>
                        <a:gd name="T95" fmla="*/ 179 h 1135"/>
                        <a:gd name="T96" fmla="*/ 498 w 696"/>
                        <a:gd name="T97" fmla="*/ 211 h 1135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0" t="0" r="r" b="b"/>
                      <a:pathLst>
                        <a:path w="696" h="1135">
                          <a:moveTo>
                            <a:pt x="501" y="216"/>
                          </a:moveTo>
                          <a:lnTo>
                            <a:pt x="504" y="241"/>
                          </a:lnTo>
                          <a:lnTo>
                            <a:pt x="509" y="266"/>
                          </a:lnTo>
                          <a:lnTo>
                            <a:pt x="515" y="291"/>
                          </a:lnTo>
                          <a:lnTo>
                            <a:pt x="518" y="318"/>
                          </a:lnTo>
                          <a:lnTo>
                            <a:pt x="521" y="347"/>
                          </a:lnTo>
                          <a:lnTo>
                            <a:pt x="524" y="376"/>
                          </a:lnTo>
                          <a:lnTo>
                            <a:pt x="526" y="402"/>
                          </a:lnTo>
                          <a:lnTo>
                            <a:pt x="529" y="430"/>
                          </a:lnTo>
                          <a:lnTo>
                            <a:pt x="529" y="467"/>
                          </a:lnTo>
                          <a:lnTo>
                            <a:pt x="532" y="507"/>
                          </a:lnTo>
                          <a:lnTo>
                            <a:pt x="532" y="544"/>
                          </a:lnTo>
                          <a:lnTo>
                            <a:pt x="532" y="581"/>
                          </a:lnTo>
                          <a:lnTo>
                            <a:pt x="529" y="609"/>
                          </a:lnTo>
                          <a:lnTo>
                            <a:pt x="526" y="643"/>
                          </a:lnTo>
                          <a:lnTo>
                            <a:pt x="526" y="671"/>
                          </a:lnTo>
                          <a:lnTo>
                            <a:pt x="524" y="705"/>
                          </a:lnTo>
                          <a:lnTo>
                            <a:pt x="526" y="726"/>
                          </a:lnTo>
                          <a:lnTo>
                            <a:pt x="526" y="745"/>
                          </a:lnTo>
                          <a:lnTo>
                            <a:pt x="529" y="767"/>
                          </a:lnTo>
                          <a:lnTo>
                            <a:pt x="529" y="785"/>
                          </a:lnTo>
                          <a:lnTo>
                            <a:pt x="532" y="795"/>
                          </a:lnTo>
                          <a:lnTo>
                            <a:pt x="532" y="807"/>
                          </a:lnTo>
                          <a:lnTo>
                            <a:pt x="535" y="814"/>
                          </a:lnTo>
                          <a:lnTo>
                            <a:pt x="538" y="822"/>
                          </a:lnTo>
                          <a:lnTo>
                            <a:pt x="541" y="829"/>
                          </a:lnTo>
                          <a:lnTo>
                            <a:pt x="543" y="829"/>
                          </a:lnTo>
                          <a:lnTo>
                            <a:pt x="546" y="835"/>
                          </a:lnTo>
                          <a:lnTo>
                            <a:pt x="549" y="839"/>
                          </a:lnTo>
                          <a:lnTo>
                            <a:pt x="555" y="844"/>
                          </a:lnTo>
                          <a:lnTo>
                            <a:pt x="558" y="847"/>
                          </a:lnTo>
                          <a:lnTo>
                            <a:pt x="563" y="850"/>
                          </a:lnTo>
                          <a:lnTo>
                            <a:pt x="566" y="850"/>
                          </a:lnTo>
                          <a:lnTo>
                            <a:pt x="572" y="857"/>
                          </a:lnTo>
                          <a:lnTo>
                            <a:pt x="574" y="857"/>
                          </a:lnTo>
                          <a:lnTo>
                            <a:pt x="580" y="861"/>
                          </a:lnTo>
                          <a:lnTo>
                            <a:pt x="583" y="865"/>
                          </a:lnTo>
                          <a:lnTo>
                            <a:pt x="589" y="865"/>
                          </a:lnTo>
                          <a:lnTo>
                            <a:pt x="594" y="861"/>
                          </a:lnTo>
                          <a:lnTo>
                            <a:pt x="600" y="861"/>
                          </a:lnTo>
                          <a:lnTo>
                            <a:pt x="606" y="857"/>
                          </a:lnTo>
                          <a:lnTo>
                            <a:pt x="616" y="869"/>
                          </a:lnTo>
                          <a:lnTo>
                            <a:pt x="625" y="876"/>
                          </a:lnTo>
                          <a:lnTo>
                            <a:pt x="637" y="887"/>
                          </a:lnTo>
                          <a:lnTo>
                            <a:pt x="650" y="894"/>
                          </a:lnTo>
                          <a:lnTo>
                            <a:pt x="662" y="905"/>
                          </a:lnTo>
                          <a:lnTo>
                            <a:pt x="674" y="912"/>
                          </a:lnTo>
                          <a:lnTo>
                            <a:pt x="684" y="919"/>
                          </a:lnTo>
                          <a:lnTo>
                            <a:pt x="696" y="931"/>
                          </a:lnTo>
                          <a:lnTo>
                            <a:pt x="693" y="946"/>
                          </a:lnTo>
                          <a:lnTo>
                            <a:pt x="693" y="959"/>
                          </a:lnTo>
                          <a:lnTo>
                            <a:pt x="691" y="974"/>
                          </a:lnTo>
                          <a:lnTo>
                            <a:pt x="688" y="993"/>
                          </a:lnTo>
                          <a:lnTo>
                            <a:pt x="684" y="1000"/>
                          </a:lnTo>
                          <a:lnTo>
                            <a:pt x="682" y="1008"/>
                          </a:lnTo>
                          <a:lnTo>
                            <a:pt x="676" y="1018"/>
                          </a:lnTo>
                          <a:lnTo>
                            <a:pt x="674" y="1029"/>
                          </a:lnTo>
                          <a:lnTo>
                            <a:pt x="667" y="1033"/>
                          </a:lnTo>
                          <a:lnTo>
                            <a:pt x="665" y="1040"/>
                          </a:lnTo>
                          <a:lnTo>
                            <a:pt x="659" y="1048"/>
                          </a:lnTo>
                          <a:lnTo>
                            <a:pt x="654" y="1051"/>
                          </a:lnTo>
                          <a:lnTo>
                            <a:pt x="650" y="1058"/>
                          </a:lnTo>
                          <a:lnTo>
                            <a:pt x="645" y="1066"/>
                          </a:lnTo>
                          <a:lnTo>
                            <a:pt x="642" y="1073"/>
                          </a:lnTo>
                          <a:lnTo>
                            <a:pt x="637" y="1080"/>
                          </a:lnTo>
                          <a:lnTo>
                            <a:pt x="628" y="1088"/>
                          </a:lnTo>
                          <a:lnTo>
                            <a:pt x="620" y="1091"/>
                          </a:lnTo>
                          <a:lnTo>
                            <a:pt x="614" y="1102"/>
                          </a:lnTo>
                          <a:lnTo>
                            <a:pt x="606" y="1110"/>
                          </a:lnTo>
                          <a:lnTo>
                            <a:pt x="597" y="1117"/>
                          </a:lnTo>
                          <a:lnTo>
                            <a:pt x="589" y="1124"/>
                          </a:lnTo>
                          <a:lnTo>
                            <a:pt x="580" y="1128"/>
                          </a:lnTo>
                          <a:lnTo>
                            <a:pt x="574" y="1135"/>
                          </a:lnTo>
                          <a:lnTo>
                            <a:pt x="572" y="1135"/>
                          </a:lnTo>
                          <a:lnTo>
                            <a:pt x="569" y="1135"/>
                          </a:lnTo>
                          <a:lnTo>
                            <a:pt x="566" y="1135"/>
                          </a:lnTo>
                          <a:lnTo>
                            <a:pt x="563" y="1135"/>
                          </a:lnTo>
                          <a:lnTo>
                            <a:pt x="549" y="1132"/>
                          </a:lnTo>
                          <a:lnTo>
                            <a:pt x="538" y="1128"/>
                          </a:lnTo>
                          <a:lnTo>
                            <a:pt x="526" y="1124"/>
                          </a:lnTo>
                          <a:lnTo>
                            <a:pt x="515" y="1120"/>
                          </a:lnTo>
                          <a:lnTo>
                            <a:pt x="504" y="1117"/>
                          </a:lnTo>
                          <a:lnTo>
                            <a:pt x="490" y="1113"/>
                          </a:lnTo>
                          <a:lnTo>
                            <a:pt x="478" y="1110"/>
                          </a:lnTo>
                          <a:lnTo>
                            <a:pt x="467" y="1106"/>
                          </a:lnTo>
                          <a:lnTo>
                            <a:pt x="456" y="1102"/>
                          </a:lnTo>
                          <a:lnTo>
                            <a:pt x="444" y="1098"/>
                          </a:lnTo>
                          <a:lnTo>
                            <a:pt x="433" y="1095"/>
                          </a:lnTo>
                          <a:lnTo>
                            <a:pt x="422" y="1091"/>
                          </a:lnTo>
                          <a:lnTo>
                            <a:pt x="407" y="1088"/>
                          </a:lnTo>
                          <a:lnTo>
                            <a:pt x="396" y="1083"/>
                          </a:lnTo>
                          <a:lnTo>
                            <a:pt x="385" y="1080"/>
                          </a:lnTo>
                          <a:lnTo>
                            <a:pt x="373" y="1076"/>
                          </a:lnTo>
                          <a:lnTo>
                            <a:pt x="362" y="1073"/>
                          </a:lnTo>
                          <a:lnTo>
                            <a:pt x="345" y="1070"/>
                          </a:lnTo>
                          <a:lnTo>
                            <a:pt x="334" y="1070"/>
                          </a:lnTo>
                          <a:lnTo>
                            <a:pt x="317" y="1066"/>
                          </a:lnTo>
                          <a:lnTo>
                            <a:pt x="306" y="1066"/>
                          </a:lnTo>
                          <a:lnTo>
                            <a:pt x="291" y="1062"/>
                          </a:lnTo>
                          <a:lnTo>
                            <a:pt x="277" y="1062"/>
                          </a:lnTo>
                          <a:lnTo>
                            <a:pt x="264" y="1058"/>
                          </a:lnTo>
                          <a:lnTo>
                            <a:pt x="252" y="1055"/>
                          </a:lnTo>
                          <a:lnTo>
                            <a:pt x="238" y="1051"/>
                          </a:lnTo>
                          <a:lnTo>
                            <a:pt x="223" y="1051"/>
                          </a:lnTo>
                          <a:lnTo>
                            <a:pt x="209" y="1048"/>
                          </a:lnTo>
                          <a:lnTo>
                            <a:pt x="196" y="1048"/>
                          </a:lnTo>
                          <a:lnTo>
                            <a:pt x="184" y="1043"/>
                          </a:lnTo>
                          <a:lnTo>
                            <a:pt x="167" y="1040"/>
                          </a:lnTo>
                          <a:lnTo>
                            <a:pt x="155" y="1040"/>
                          </a:lnTo>
                          <a:lnTo>
                            <a:pt x="147" y="1029"/>
                          </a:lnTo>
                          <a:lnTo>
                            <a:pt x="138" y="1014"/>
                          </a:lnTo>
                          <a:lnTo>
                            <a:pt x="130" y="1004"/>
                          </a:lnTo>
                          <a:lnTo>
                            <a:pt x="122" y="993"/>
                          </a:lnTo>
                          <a:lnTo>
                            <a:pt x="113" y="981"/>
                          </a:lnTo>
                          <a:lnTo>
                            <a:pt x="105" y="971"/>
                          </a:lnTo>
                          <a:lnTo>
                            <a:pt x="96" y="956"/>
                          </a:lnTo>
                          <a:lnTo>
                            <a:pt x="90" y="949"/>
                          </a:lnTo>
                          <a:lnTo>
                            <a:pt x="82" y="934"/>
                          </a:lnTo>
                          <a:lnTo>
                            <a:pt x="77" y="916"/>
                          </a:lnTo>
                          <a:lnTo>
                            <a:pt x="71" y="901"/>
                          </a:lnTo>
                          <a:lnTo>
                            <a:pt x="65" y="887"/>
                          </a:lnTo>
                          <a:lnTo>
                            <a:pt x="60" y="872"/>
                          </a:lnTo>
                          <a:lnTo>
                            <a:pt x="54" y="857"/>
                          </a:lnTo>
                          <a:lnTo>
                            <a:pt x="48" y="844"/>
                          </a:lnTo>
                          <a:lnTo>
                            <a:pt x="43" y="829"/>
                          </a:lnTo>
                          <a:lnTo>
                            <a:pt x="37" y="814"/>
                          </a:lnTo>
                          <a:lnTo>
                            <a:pt x="34" y="795"/>
                          </a:lnTo>
                          <a:lnTo>
                            <a:pt x="29" y="777"/>
                          </a:lnTo>
                          <a:lnTo>
                            <a:pt x="26" y="763"/>
                          </a:lnTo>
                          <a:lnTo>
                            <a:pt x="22" y="745"/>
                          </a:lnTo>
                          <a:lnTo>
                            <a:pt x="20" y="726"/>
                          </a:lnTo>
                          <a:lnTo>
                            <a:pt x="17" y="712"/>
                          </a:lnTo>
                          <a:lnTo>
                            <a:pt x="12" y="693"/>
                          </a:lnTo>
                          <a:lnTo>
                            <a:pt x="9" y="668"/>
                          </a:lnTo>
                          <a:lnTo>
                            <a:pt x="5" y="639"/>
                          </a:lnTo>
                          <a:lnTo>
                            <a:pt x="3" y="606"/>
                          </a:lnTo>
                          <a:lnTo>
                            <a:pt x="0" y="581"/>
                          </a:lnTo>
                          <a:lnTo>
                            <a:pt x="3" y="562"/>
                          </a:lnTo>
                          <a:lnTo>
                            <a:pt x="9" y="551"/>
                          </a:lnTo>
                          <a:lnTo>
                            <a:pt x="12" y="536"/>
                          </a:lnTo>
                          <a:lnTo>
                            <a:pt x="14" y="522"/>
                          </a:lnTo>
                          <a:lnTo>
                            <a:pt x="17" y="507"/>
                          </a:lnTo>
                          <a:lnTo>
                            <a:pt x="22" y="492"/>
                          </a:lnTo>
                          <a:lnTo>
                            <a:pt x="26" y="479"/>
                          </a:lnTo>
                          <a:lnTo>
                            <a:pt x="29" y="464"/>
                          </a:lnTo>
                          <a:lnTo>
                            <a:pt x="31" y="452"/>
                          </a:lnTo>
                          <a:lnTo>
                            <a:pt x="37" y="442"/>
                          </a:lnTo>
                          <a:lnTo>
                            <a:pt x="39" y="427"/>
                          </a:lnTo>
                          <a:lnTo>
                            <a:pt x="46" y="417"/>
                          </a:lnTo>
                          <a:lnTo>
                            <a:pt x="51" y="405"/>
                          </a:lnTo>
                          <a:lnTo>
                            <a:pt x="54" y="390"/>
                          </a:lnTo>
                          <a:lnTo>
                            <a:pt x="56" y="380"/>
                          </a:lnTo>
                          <a:lnTo>
                            <a:pt x="63" y="368"/>
                          </a:lnTo>
                          <a:lnTo>
                            <a:pt x="80" y="343"/>
                          </a:lnTo>
                          <a:lnTo>
                            <a:pt x="99" y="321"/>
                          </a:lnTo>
                          <a:lnTo>
                            <a:pt x="116" y="296"/>
                          </a:lnTo>
                          <a:lnTo>
                            <a:pt x="133" y="274"/>
                          </a:lnTo>
                          <a:lnTo>
                            <a:pt x="150" y="248"/>
                          </a:lnTo>
                          <a:lnTo>
                            <a:pt x="167" y="226"/>
                          </a:lnTo>
                          <a:lnTo>
                            <a:pt x="184" y="201"/>
                          </a:lnTo>
                          <a:lnTo>
                            <a:pt x="201" y="179"/>
                          </a:lnTo>
                          <a:lnTo>
                            <a:pt x="213" y="164"/>
                          </a:lnTo>
                          <a:lnTo>
                            <a:pt x="221" y="149"/>
                          </a:lnTo>
                          <a:lnTo>
                            <a:pt x="230" y="135"/>
                          </a:lnTo>
                          <a:lnTo>
                            <a:pt x="240" y="124"/>
                          </a:lnTo>
                          <a:lnTo>
                            <a:pt x="252" y="109"/>
                          </a:lnTo>
                          <a:lnTo>
                            <a:pt x="260" y="95"/>
                          </a:lnTo>
                          <a:lnTo>
                            <a:pt x="269" y="84"/>
                          </a:lnTo>
                          <a:lnTo>
                            <a:pt x="281" y="69"/>
                          </a:lnTo>
                          <a:lnTo>
                            <a:pt x="291" y="62"/>
                          </a:lnTo>
                          <a:lnTo>
                            <a:pt x="300" y="52"/>
                          </a:lnTo>
                          <a:lnTo>
                            <a:pt x="314" y="44"/>
                          </a:lnTo>
                          <a:lnTo>
                            <a:pt x="325" y="37"/>
                          </a:lnTo>
                          <a:lnTo>
                            <a:pt x="337" y="25"/>
                          </a:lnTo>
                          <a:lnTo>
                            <a:pt x="348" y="18"/>
                          </a:lnTo>
                          <a:lnTo>
                            <a:pt x="359" y="7"/>
                          </a:lnTo>
                          <a:lnTo>
                            <a:pt x="371" y="0"/>
                          </a:lnTo>
                          <a:lnTo>
                            <a:pt x="376" y="7"/>
                          </a:lnTo>
                          <a:lnTo>
                            <a:pt x="385" y="18"/>
                          </a:lnTo>
                          <a:lnTo>
                            <a:pt x="390" y="29"/>
                          </a:lnTo>
                          <a:lnTo>
                            <a:pt x="399" y="40"/>
                          </a:lnTo>
                          <a:lnTo>
                            <a:pt x="405" y="52"/>
                          </a:lnTo>
                          <a:lnTo>
                            <a:pt x="413" y="59"/>
                          </a:lnTo>
                          <a:lnTo>
                            <a:pt x="422" y="69"/>
                          </a:lnTo>
                          <a:lnTo>
                            <a:pt x="427" y="80"/>
                          </a:lnTo>
                          <a:lnTo>
                            <a:pt x="436" y="95"/>
                          </a:lnTo>
                          <a:lnTo>
                            <a:pt x="444" y="106"/>
                          </a:lnTo>
                          <a:lnTo>
                            <a:pt x="453" y="121"/>
                          </a:lnTo>
                          <a:lnTo>
                            <a:pt x="461" y="135"/>
                          </a:lnTo>
                          <a:lnTo>
                            <a:pt x="467" y="149"/>
                          </a:lnTo>
                          <a:lnTo>
                            <a:pt x="475" y="164"/>
                          </a:lnTo>
                          <a:lnTo>
                            <a:pt x="484" y="179"/>
                          </a:lnTo>
                          <a:lnTo>
                            <a:pt x="492" y="194"/>
                          </a:lnTo>
                          <a:lnTo>
                            <a:pt x="495" y="201"/>
                          </a:lnTo>
                          <a:lnTo>
                            <a:pt x="498" y="208"/>
                          </a:lnTo>
                          <a:lnTo>
                            <a:pt x="498" y="211"/>
                          </a:lnTo>
                          <a:lnTo>
                            <a:pt x="501" y="216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919191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5595" name="Group 26">
                    <a:extLst>
                      <a:ext uri="{FF2B5EF4-FFF2-40B4-BE49-F238E27FC236}">
                        <a16:creationId xmlns:a16="http://schemas.microsoft.com/office/drawing/2014/main" id="{9F60FF92-1E18-4F73-94E8-974A35D0457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04" y="1779"/>
                    <a:ext cx="702" cy="1146"/>
                    <a:chOff x="504" y="1779"/>
                    <a:chExt cx="702" cy="1146"/>
                  </a:xfrm>
                </p:grpSpPr>
                <p:sp>
                  <p:nvSpPr>
                    <p:cNvPr id="65596" name="Freeform 27">
                      <a:extLst>
                        <a:ext uri="{FF2B5EF4-FFF2-40B4-BE49-F238E27FC236}">
                          <a16:creationId xmlns:a16="http://schemas.microsoft.com/office/drawing/2014/main" id="{EF99B2BE-686C-4F7D-BA62-F2991CE518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04" y="1779"/>
                      <a:ext cx="702" cy="1146"/>
                    </a:xfrm>
                    <a:custGeom>
                      <a:avLst/>
                      <a:gdLst>
                        <a:gd name="T0" fmla="*/ 519 w 702"/>
                        <a:gd name="T1" fmla="*/ 294 h 1146"/>
                        <a:gd name="T2" fmla="*/ 531 w 702"/>
                        <a:gd name="T3" fmla="*/ 406 h 1146"/>
                        <a:gd name="T4" fmla="*/ 536 w 702"/>
                        <a:gd name="T5" fmla="*/ 549 h 1146"/>
                        <a:gd name="T6" fmla="*/ 531 w 702"/>
                        <a:gd name="T7" fmla="*/ 678 h 1146"/>
                        <a:gd name="T8" fmla="*/ 533 w 702"/>
                        <a:gd name="T9" fmla="*/ 774 h 1146"/>
                        <a:gd name="T10" fmla="*/ 540 w 702"/>
                        <a:gd name="T11" fmla="*/ 822 h 1146"/>
                        <a:gd name="T12" fmla="*/ 551 w 702"/>
                        <a:gd name="T13" fmla="*/ 844 h 1146"/>
                        <a:gd name="T14" fmla="*/ 568 w 702"/>
                        <a:gd name="T15" fmla="*/ 859 h 1146"/>
                        <a:gd name="T16" fmla="*/ 585 w 702"/>
                        <a:gd name="T17" fmla="*/ 869 h 1146"/>
                        <a:gd name="T18" fmla="*/ 605 w 702"/>
                        <a:gd name="T19" fmla="*/ 869 h 1146"/>
                        <a:gd name="T20" fmla="*/ 643 w 702"/>
                        <a:gd name="T21" fmla="*/ 896 h 1146"/>
                        <a:gd name="T22" fmla="*/ 690 w 702"/>
                        <a:gd name="T23" fmla="*/ 928 h 1146"/>
                        <a:gd name="T24" fmla="*/ 697 w 702"/>
                        <a:gd name="T25" fmla="*/ 984 h 1146"/>
                        <a:gd name="T26" fmla="*/ 682 w 702"/>
                        <a:gd name="T27" fmla="*/ 1028 h 1146"/>
                        <a:gd name="T28" fmla="*/ 665 w 702"/>
                        <a:gd name="T29" fmla="*/ 1058 h 1146"/>
                        <a:gd name="T30" fmla="*/ 648 w 702"/>
                        <a:gd name="T31" fmla="*/ 1083 h 1146"/>
                        <a:gd name="T32" fmla="*/ 619 w 702"/>
                        <a:gd name="T33" fmla="*/ 1112 h 1146"/>
                        <a:gd name="T34" fmla="*/ 585 w 702"/>
                        <a:gd name="T35" fmla="*/ 1139 h 1146"/>
                        <a:gd name="T36" fmla="*/ 570 w 702"/>
                        <a:gd name="T37" fmla="*/ 1146 h 1146"/>
                        <a:gd name="T38" fmla="*/ 531 w 702"/>
                        <a:gd name="T39" fmla="*/ 1134 h 1146"/>
                        <a:gd name="T40" fmla="*/ 482 w 702"/>
                        <a:gd name="T41" fmla="*/ 1121 h 1146"/>
                        <a:gd name="T42" fmla="*/ 437 w 702"/>
                        <a:gd name="T43" fmla="*/ 1105 h 1146"/>
                        <a:gd name="T44" fmla="*/ 388 w 702"/>
                        <a:gd name="T45" fmla="*/ 1090 h 1146"/>
                        <a:gd name="T46" fmla="*/ 337 w 702"/>
                        <a:gd name="T47" fmla="*/ 1080 h 1146"/>
                        <a:gd name="T48" fmla="*/ 279 w 702"/>
                        <a:gd name="T49" fmla="*/ 1072 h 1146"/>
                        <a:gd name="T50" fmla="*/ 225 w 702"/>
                        <a:gd name="T51" fmla="*/ 1061 h 1146"/>
                        <a:gd name="T52" fmla="*/ 169 w 702"/>
                        <a:gd name="T53" fmla="*/ 1050 h 1146"/>
                        <a:gd name="T54" fmla="*/ 132 w 702"/>
                        <a:gd name="T55" fmla="*/ 1014 h 1146"/>
                        <a:gd name="T56" fmla="*/ 97 w 702"/>
                        <a:gd name="T57" fmla="*/ 965 h 1146"/>
                        <a:gd name="T58" fmla="*/ 71 w 702"/>
                        <a:gd name="T59" fmla="*/ 910 h 1146"/>
                        <a:gd name="T60" fmla="*/ 49 w 702"/>
                        <a:gd name="T61" fmla="*/ 852 h 1146"/>
                        <a:gd name="T62" fmla="*/ 29 w 702"/>
                        <a:gd name="T63" fmla="*/ 784 h 1146"/>
                        <a:gd name="T64" fmla="*/ 17 w 702"/>
                        <a:gd name="T65" fmla="*/ 718 h 1146"/>
                        <a:gd name="T66" fmla="*/ 3 w 702"/>
                        <a:gd name="T67" fmla="*/ 612 h 1146"/>
                        <a:gd name="T68" fmla="*/ 12 w 702"/>
                        <a:gd name="T69" fmla="*/ 541 h 1146"/>
                        <a:gd name="T70" fmla="*/ 26 w 702"/>
                        <a:gd name="T71" fmla="*/ 483 h 1146"/>
                        <a:gd name="T72" fmla="*/ 40 w 702"/>
                        <a:gd name="T73" fmla="*/ 431 h 1146"/>
                        <a:gd name="T74" fmla="*/ 57 w 702"/>
                        <a:gd name="T75" fmla="*/ 384 h 1146"/>
                        <a:gd name="T76" fmla="*/ 117 w 702"/>
                        <a:gd name="T77" fmla="*/ 299 h 1146"/>
                        <a:gd name="T78" fmla="*/ 186 w 702"/>
                        <a:gd name="T79" fmla="*/ 203 h 1146"/>
                        <a:gd name="T80" fmla="*/ 232 w 702"/>
                        <a:gd name="T81" fmla="*/ 137 h 1146"/>
                        <a:gd name="T82" fmla="*/ 271 w 702"/>
                        <a:gd name="T83" fmla="*/ 85 h 1146"/>
                        <a:gd name="T84" fmla="*/ 317 w 702"/>
                        <a:gd name="T85" fmla="*/ 44 h 1146"/>
                        <a:gd name="T86" fmla="*/ 362 w 702"/>
                        <a:gd name="T87" fmla="*/ 7 h 1146"/>
                        <a:gd name="T88" fmla="*/ 394 w 702"/>
                        <a:gd name="T89" fmla="*/ 29 h 1146"/>
                        <a:gd name="T90" fmla="*/ 425 w 702"/>
                        <a:gd name="T91" fmla="*/ 70 h 1146"/>
                        <a:gd name="T92" fmla="*/ 457 w 702"/>
                        <a:gd name="T93" fmla="*/ 122 h 1146"/>
                        <a:gd name="T94" fmla="*/ 488 w 702"/>
                        <a:gd name="T95" fmla="*/ 181 h 1146"/>
                        <a:gd name="T96" fmla="*/ 502 w 702"/>
                        <a:gd name="T97" fmla="*/ 213 h 114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0" t="0" r="r" b="b"/>
                      <a:pathLst>
                        <a:path w="702" h="1146">
                          <a:moveTo>
                            <a:pt x="506" y="218"/>
                          </a:moveTo>
                          <a:lnTo>
                            <a:pt x="508" y="243"/>
                          </a:lnTo>
                          <a:lnTo>
                            <a:pt x="514" y="269"/>
                          </a:lnTo>
                          <a:lnTo>
                            <a:pt x="519" y="294"/>
                          </a:lnTo>
                          <a:lnTo>
                            <a:pt x="523" y="321"/>
                          </a:lnTo>
                          <a:lnTo>
                            <a:pt x="525" y="350"/>
                          </a:lnTo>
                          <a:lnTo>
                            <a:pt x="528" y="380"/>
                          </a:lnTo>
                          <a:lnTo>
                            <a:pt x="531" y="406"/>
                          </a:lnTo>
                          <a:lnTo>
                            <a:pt x="533" y="435"/>
                          </a:lnTo>
                          <a:lnTo>
                            <a:pt x="533" y="472"/>
                          </a:lnTo>
                          <a:lnTo>
                            <a:pt x="536" y="512"/>
                          </a:lnTo>
                          <a:lnTo>
                            <a:pt x="536" y="549"/>
                          </a:lnTo>
                          <a:lnTo>
                            <a:pt x="536" y="586"/>
                          </a:lnTo>
                          <a:lnTo>
                            <a:pt x="533" y="615"/>
                          </a:lnTo>
                          <a:lnTo>
                            <a:pt x="531" y="649"/>
                          </a:lnTo>
                          <a:lnTo>
                            <a:pt x="531" y="678"/>
                          </a:lnTo>
                          <a:lnTo>
                            <a:pt x="528" y="711"/>
                          </a:lnTo>
                          <a:lnTo>
                            <a:pt x="531" y="733"/>
                          </a:lnTo>
                          <a:lnTo>
                            <a:pt x="531" y="752"/>
                          </a:lnTo>
                          <a:lnTo>
                            <a:pt x="533" y="774"/>
                          </a:lnTo>
                          <a:lnTo>
                            <a:pt x="533" y="793"/>
                          </a:lnTo>
                          <a:lnTo>
                            <a:pt x="536" y="803"/>
                          </a:lnTo>
                          <a:lnTo>
                            <a:pt x="536" y="815"/>
                          </a:lnTo>
                          <a:lnTo>
                            <a:pt x="540" y="822"/>
                          </a:lnTo>
                          <a:lnTo>
                            <a:pt x="542" y="830"/>
                          </a:lnTo>
                          <a:lnTo>
                            <a:pt x="545" y="837"/>
                          </a:lnTo>
                          <a:lnTo>
                            <a:pt x="548" y="837"/>
                          </a:lnTo>
                          <a:lnTo>
                            <a:pt x="551" y="844"/>
                          </a:lnTo>
                          <a:lnTo>
                            <a:pt x="553" y="847"/>
                          </a:lnTo>
                          <a:lnTo>
                            <a:pt x="560" y="852"/>
                          </a:lnTo>
                          <a:lnTo>
                            <a:pt x="562" y="855"/>
                          </a:lnTo>
                          <a:lnTo>
                            <a:pt x="568" y="859"/>
                          </a:lnTo>
                          <a:lnTo>
                            <a:pt x="570" y="859"/>
                          </a:lnTo>
                          <a:lnTo>
                            <a:pt x="577" y="866"/>
                          </a:lnTo>
                          <a:lnTo>
                            <a:pt x="579" y="866"/>
                          </a:lnTo>
                          <a:lnTo>
                            <a:pt x="585" y="869"/>
                          </a:lnTo>
                          <a:lnTo>
                            <a:pt x="588" y="874"/>
                          </a:lnTo>
                          <a:lnTo>
                            <a:pt x="594" y="874"/>
                          </a:lnTo>
                          <a:lnTo>
                            <a:pt x="599" y="869"/>
                          </a:lnTo>
                          <a:lnTo>
                            <a:pt x="605" y="869"/>
                          </a:lnTo>
                          <a:lnTo>
                            <a:pt x="611" y="866"/>
                          </a:lnTo>
                          <a:lnTo>
                            <a:pt x="622" y="877"/>
                          </a:lnTo>
                          <a:lnTo>
                            <a:pt x="631" y="884"/>
                          </a:lnTo>
                          <a:lnTo>
                            <a:pt x="643" y="896"/>
                          </a:lnTo>
                          <a:lnTo>
                            <a:pt x="656" y="903"/>
                          </a:lnTo>
                          <a:lnTo>
                            <a:pt x="668" y="914"/>
                          </a:lnTo>
                          <a:lnTo>
                            <a:pt x="679" y="921"/>
                          </a:lnTo>
                          <a:lnTo>
                            <a:pt x="690" y="928"/>
                          </a:lnTo>
                          <a:lnTo>
                            <a:pt x="702" y="940"/>
                          </a:lnTo>
                          <a:lnTo>
                            <a:pt x="699" y="955"/>
                          </a:lnTo>
                          <a:lnTo>
                            <a:pt x="699" y="969"/>
                          </a:lnTo>
                          <a:lnTo>
                            <a:pt x="697" y="984"/>
                          </a:lnTo>
                          <a:lnTo>
                            <a:pt x="694" y="1002"/>
                          </a:lnTo>
                          <a:lnTo>
                            <a:pt x="690" y="1009"/>
                          </a:lnTo>
                          <a:lnTo>
                            <a:pt x="688" y="1017"/>
                          </a:lnTo>
                          <a:lnTo>
                            <a:pt x="682" y="1028"/>
                          </a:lnTo>
                          <a:lnTo>
                            <a:pt x="679" y="1039"/>
                          </a:lnTo>
                          <a:lnTo>
                            <a:pt x="673" y="1043"/>
                          </a:lnTo>
                          <a:lnTo>
                            <a:pt x="670" y="1050"/>
                          </a:lnTo>
                          <a:lnTo>
                            <a:pt x="665" y="1058"/>
                          </a:lnTo>
                          <a:lnTo>
                            <a:pt x="660" y="1061"/>
                          </a:lnTo>
                          <a:lnTo>
                            <a:pt x="656" y="1068"/>
                          </a:lnTo>
                          <a:lnTo>
                            <a:pt x="651" y="1076"/>
                          </a:lnTo>
                          <a:lnTo>
                            <a:pt x="648" y="1083"/>
                          </a:lnTo>
                          <a:lnTo>
                            <a:pt x="643" y="1090"/>
                          </a:lnTo>
                          <a:lnTo>
                            <a:pt x="634" y="1098"/>
                          </a:lnTo>
                          <a:lnTo>
                            <a:pt x="625" y="1102"/>
                          </a:lnTo>
                          <a:lnTo>
                            <a:pt x="619" y="1112"/>
                          </a:lnTo>
                          <a:lnTo>
                            <a:pt x="611" y="1121"/>
                          </a:lnTo>
                          <a:lnTo>
                            <a:pt x="602" y="1127"/>
                          </a:lnTo>
                          <a:lnTo>
                            <a:pt x="594" y="1134"/>
                          </a:lnTo>
                          <a:lnTo>
                            <a:pt x="585" y="1139"/>
                          </a:lnTo>
                          <a:lnTo>
                            <a:pt x="579" y="1146"/>
                          </a:lnTo>
                          <a:lnTo>
                            <a:pt x="577" y="1146"/>
                          </a:lnTo>
                          <a:lnTo>
                            <a:pt x="574" y="1146"/>
                          </a:lnTo>
                          <a:lnTo>
                            <a:pt x="570" y="1146"/>
                          </a:lnTo>
                          <a:lnTo>
                            <a:pt x="568" y="1146"/>
                          </a:lnTo>
                          <a:lnTo>
                            <a:pt x="553" y="1143"/>
                          </a:lnTo>
                          <a:lnTo>
                            <a:pt x="542" y="1139"/>
                          </a:lnTo>
                          <a:lnTo>
                            <a:pt x="531" y="1134"/>
                          </a:lnTo>
                          <a:lnTo>
                            <a:pt x="519" y="1131"/>
                          </a:lnTo>
                          <a:lnTo>
                            <a:pt x="508" y="1127"/>
                          </a:lnTo>
                          <a:lnTo>
                            <a:pt x="494" y="1124"/>
                          </a:lnTo>
                          <a:lnTo>
                            <a:pt x="482" y="1121"/>
                          </a:lnTo>
                          <a:lnTo>
                            <a:pt x="471" y="1117"/>
                          </a:lnTo>
                          <a:lnTo>
                            <a:pt x="460" y="1112"/>
                          </a:lnTo>
                          <a:lnTo>
                            <a:pt x="448" y="1109"/>
                          </a:lnTo>
                          <a:lnTo>
                            <a:pt x="437" y="1105"/>
                          </a:lnTo>
                          <a:lnTo>
                            <a:pt x="425" y="1102"/>
                          </a:lnTo>
                          <a:lnTo>
                            <a:pt x="411" y="1098"/>
                          </a:lnTo>
                          <a:lnTo>
                            <a:pt x="399" y="1094"/>
                          </a:lnTo>
                          <a:lnTo>
                            <a:pt x="388" y="1090"/>
                          </a:lnTo>
                          <a:lnTo>
                            <a:pt x="377" y="1087"/>
                          </a:lnTo>
                          <a:lnTo>
                            <a:pt x="365" y="1083"/>
                          </a:lnTo>
                          <a:lnTo>
                            <a:pt x="348" y="1080"/>
                          </a:lnTo>
                          <a:lnTo>
                            <a:pt x="337" y="1080"/>
                          </a:lnTo>
                          <a:lnTo>
                            <a:pt x="320" y="1076"/>
                          </a:lnTo>
                          <a:lnTo>
                            <a:pt x="308" y="1076"/>
                          </a:lnTo>
                          <a:lnTo>
                            <a:pt x="294" y="1072"/>
                          </a:lnTo>
                          <a:lnTo>
                            <a:pt x="279" y="1072"/>
                          </a:lnTo>
                          <a:lnTo>
                            <a:pt x="266" y="1068"/>
                          </a:lnTo>
                          <a:lnTo>
                            <a:pt x="254" y="1065"/>
                          </a:lnTo>
                          <a:lnTo>
                            <a:pt x="240" y="1061"/>
                          </a:lnTo>
                          <a:lnTo>
                            <a:pt x="225" y="1061"/>
                          </a:lnTo>
                          <a:lnTo>
                            <a:pt x="211" y="1058"/>
                          </a:lnTo>
                          <a:lnTo>
                            <a:pt x="197" y="1058"/>
                          </a:lnTo>
                          <a:lnTo>
                            <a:pt x="186" y="1053"/>
                          </a:lnTo>
                          <a:lnTo>
                            <a:pt x="169" y="1050"/>
                          </a:lnTo>
                          <a:lnTo>
                            <a:pt x="157" y="1050"/>
                          </a:lnTo>
                          <a:lnTo>
                            <a:pt x="149" y="1039"/>
                          </a:lnTo>
                          <a:lnTo>
                            <a:pt x="140" y="1024"/>
                          </a:lnTo>
                          <a:lnTo>
                            <a:pt x="132" y="1014"/>
                          </a:lnTo>
                          <a:lnTo>
                            <a:pt x="123" y="1002"/>
                          </a:lnTo>
                          <a:lnTo>
                            <a:pt x="114" y="991"/>
                          </a:lnTo>
                          <a:lnTo>
                            <a:pt x="105" y="980"/>
                          </a:lnTo>
                          <a:lnTo>
                            <a:pt x="97" y="965"/>
                          </a:lnTo>
                          <a:lnTo>
                            <a:pt x="91" y="958"/>
                          </a:lnTo>
                          <a:lnTo>
                            <a:pt x="83" y="943"/>
                          </a:lnTo>
                          <a:lnTo>
                            <a:pt x="77" y="925"/>
                          </a:lnTo>
                          <a:lnTo>
                            <a:pt x="71" y="910"/>
                          </a:lnTo>
                          <a:lnTo>
                            <a:pt x="66" y="896"/>
                          </a:lnTo>
                          <a:lnTo>
                            <a:pt x="60" y="881"/>
                          </a:lnTo>
                          <a:lnTo>
                            <a:pt x="54" y="866"/>
                          </a:lnTo>
                          <a:lnTo>
                            <a:pt x="49" y="852"/>
                          </a:lnTo>
                          <a:lnTo>
                            <a:pt x="43" y="837"/>
                          </a:lnTo>
                          <a:lnTo>
                            <a:pt x="37" y="822"/>
                          </a:lnTo>
                          <a:lnTo>
                            <a:pt x="34" y="803"/>
                          </a:lnTo>
                          <a:lnTo>
                            <a:pt x="29" y="784"/>
                          </a:lnTo>
                          <a:lnTo>
                            <a:pt x="26" y="771"/>
                          </a:lnTo>
                          <a:lnTo>
                            <a:pt x="23" y="752"/>
                          </a:lnTo>
                          <a:lnTo>
                            <a:pt x="20" y="733"/>
                          </a:lnTo>
                          <a:lnTo>
                            <a:pt x="17" y="718"/>
                          </a:lnTo>
                          <a:lnTo>
                            <a:pt x="12" y="700"/>
                          </a:lnTo>
                          <a:lnTo>
                            <a:pt x="9" y="674"/>
                          </a:lnTo>
                          <a:lnTo>
                            <a:pt x="5" y="645"/>
                          </a:lnTo>
                          <a:lnTo>
                            <a:pt x="3" y="612"/>
                          </a:lnTo>
                          <a:lnTo>
                            <a:pt x="0" y="586"/>
                          </a:lnTo>
                          <a:lnTo>
                            <a:pt x="3" y="568"/>
                          </a:lnTo>
                          <a:lnTo>
                            <a:pt x="9" y="556"/>
                          </a:lnTo>
                          <a:lnTo>
                            <a:pt x="12" y="541"/>
                          </a:lnTo>
                          <a:lnTo>
                            <a:pt x="14" y="527"/>
                          </a:lnTo>
                          <a:lnTo>
                            <a:pt x="17" y="512"/>
                          </a:lnTo>
                          <a:lnTo>
                            <a:pt x="23" y="497"/>
                          </a:lnTo>
                          <a:lnTo>
                            <a:pt x="26" y="483"/>
                          </a:lnTo>
                          <a:lnTo>
                            <a:pt x="29" y="468"/>
                          </a:lnTo>
                          <a:lnTo>
                            <a:pt x="32" y="457"/>
                          </a:lnTo>
                          <a:lnTo>
                            <a:pt x="37" y="446"/>
                          </a:lnTo>
                          <a:lnTo>
                            <a:pt x="40" y="431"/>
                          </a:lnTo>
                          <a:lnTo>
                            <a:pt x="46" y="421"/>
                          </a:lnTo>
                          <a:lnTo>
                            <a:pt x="51" y="409"/>
                          </a:lnTo>
                          <a:lnTo>
                            <a:pt x="54" y="394"/>
                          </a:lnTo>
                          <a:lnTo>
                            <a:pt x="57" y="384"/>
                          </a:lnTo>
                          <a:lnTo>
                            <a:pt x="63" y="372"/>
                          </a:lnTo>
                          <a:lnTo>
                            <a:pt x="80" y="346"/>
                          </a:lnTo>
                          <a:lnTo>
                            <a:pt x="100" y="324"/>
                          </a:lnTo>
                          <a:lnTo>
                            <a:pt x="117" y="299"/>
                          </a:lnTo>
                          <a:lnTo>
                            <a:pt x="134" y="277"/>
                          </a:lnTo>
                          <a:lnTo>
                            <a:pt x="151" y="250"/>
                          </a:lnTo>
                          <a:lnTo>
                            <a:pt x="169" y="228"/>
                          </a:lnTo>
                          <a:lnTo>
                            <a:pt x="186" y="203"/>
                          </a:lnTo>
                          <a:lnTo>
                            <a:pt x="203" y="181"/>
                          </a:lnTo>
                          <a:lnTo>
                            <a:pt x="214" y="166"/>
                          </a:lnTo>
                          <a:lnTo>
                            <a:pt x="223" y="151"/>
                          </a:lnTo>
                          <a:lnTo>
                            <a:pt x="232" y="137"/>
                          </a:lnTo>
                          <a:lnTo>
                            <a:pt x="242" y="125"/>
                          </a:lnTo>
                          <a:lnTo>
                            <a:pt x="254" y="110"/>
                          </a:lnTo>
                          <a:lnTo>
                            <a:pt x="262" y="96"/>
                          </a:lnTo>
                          <a:lnTo>
                            <a:pt x="271" y="85"/>
                          </a:lnTo>
                          <a:lnTo>
                            <a:pt x="283" y="70"/>
                          </a:lnTo>
                          <a:lnTo>
                            <a:pt x="294" y="63"/>
                          </a:lnTo>
                          <a:lnTo>
                            <a:pt x="303" y="52"/>
                          </a:lnTo>
                          <a:lnTo>
                            <a:pt x="317" y="44"/>
                          </a:lnTo>
                          <a:lnTo>
                            <a:pt x="328" y="37"/>
                          </a:lnTo>
                          <a:lnTo>
                            <a:pt x="340" y="25"/>
                          </a:lnTo>
                          <a:lnTo>
                            <a:pt x="351" y="19"/>
                          </a:lnTo>
                          <a:lnTo>
                            <a:pt x="362" y="7"/>
                          </a:lnTo>
                          <a:lnTo>
                            <a:pt x="374" y="0"/>
                          </a:lnTo>
                          <a:lnTo>
                            <a:pt x="379" y="7"/>
                          </a:lnTo>
                          <a:lnTo>
                            <a:pt x="388" y="19"/>
                          </a:lnTo>
                          <a:lnTo>
                            <a:pt x="394" y="29"/>
                          </a:lnTo>
                          <a:lnTo>
                            <a:pt x="403" y="41"/>
                          </a:lnTo>
                          <a:lnTo>
                            <a:pt x="408" y="52"/>
                          </a:lnTo>
                          <a:lnTo>
                            <a:pt x="416" y="59"/>
                          </a:lnTo>
                          <a:lnTo>
                            <a:pt x="425" y="70"/>
                          </a:lnTo>
                          <a:lnTo>
                            <a:pt x="431" y="81"/>
                          </a:lnTo>
                          <a:lnTo>
                            <a:pt x="440" y="96"/>
                          </a:lnTo>
                          <a:lnTo>
                            <a:pt x="448" y="107"/>
                          </a:lnTo>
                          <a:lnTo>
                            <a:pt x="457" y="122"/>
                          </a:lnTo>
                          <a:lnTo>
                            <a:pt x="465" y="137"/>
                          </a:lnTo>
                          <a:lnTo>
                            <a:pt x="471" y="151"/>
                          </a:lnTo>
                          <a:lnTo>
                            <a:pt x="479" y="166"/>
                          </a:lnTo>
                          <a:lnTo>
                            <a:pt x="488" y="181"/>
                          </a:lnTo>
                          <a:lnTo>
                            <a:pt x="497" y="196"/>
                          </a:lnTo>
                          <a:lnTo>
                            <a:pt x="499" y="203"/>
                          </a:lnTo>
                          <a:lnTo>
                            <a:pt x="502" y="210"/>
                          </a:lnTo>
                          <a:lnTo>
                            <a:pt x="502" y="213"/>
                          </a:lnTo>
                          <a:lnTo>
                            <a:pt x="506" y="218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597" name="Freeform 28">
                      <a:extLst>
                        <a:ext uri="{FF2B5EF4-FFF2-40B4-BE49-F238E27FC236}">
                          <a16:creationId xmlns:a16="http://schemas.microsoft.com/office/drawing/2014/main" id="{5198502F-F1D3-4106-84E6-1EF3003F7AC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04" y="1779"/>
                      <a:ext cx="702" cy="1146"/>
                    </a:xfrm>
                    <a:custGeom>
                      <a:avLst/>
                      <a:gdLst>
                        <a:gd name="T0" fmla="*/ 519 w 702"/>
                        <a:gd name="T1" fmla="*/ 294 h 1146"/>
                        <a:gd name="T2" fmla="*/ 531 w 702"/>
                        <a:gd name="T3" fmla="*/ 406 h 1146"/>
                        <a:gd name="T4" fmla="*/ 536 w 702"/>
                        <a:gd name="T5" fmla="*/ 549 h 1146"/>
                        <a:gd name="T6" fmla="*/ 531 w 702"/>
                        <a:gd name="T7" fmla="*/ 678 h 1146"/>
                        <a:gd name="T8" fmla="*/ 533 w 702"/>
                        <a:gd name="T9" fmla="*/ 774 h 1146"/>
                        <a:gd name="T10" fmla="*/ 540 w 702"/>
                        <a:gd name="T11" fmla="*/ 822 h 1146"/>
                        <a:gd name="T12" fmla="*/ 551 w 702"/>
                        <a:gd name="T13" fmla="*/ 844 h 1146"/>
                        <a:gd name="T14" fmla="*/ 568 w 702"/>
                        <a:gd name="T15" fmla="*/ 859 h 1146"/>
                        <a:gd name="T16" fmla="*/ 585 w 702"/>
                        <a:gd name="T17" fmla="*/ 869 h 1146"/>
                        <a:gd name="T18" fmla="*/ 605 w 702"/>
                        <a:gd name="T19" fmla="*/ 869 h 1146"/>
                        <a:gd name="T20" fmla="*/ 643 w 702"/>
                        <a:gd name="T21" fmla="*/ 896 h 1146"/>
                        <a:gd name="T22" fmla="*/ 690 w 702"/>
                        <a:gd name="T23" fmla="*/ 928 h 1146"/>
                        <a:gd name="T24" fmla="*/ 697 w 702"/>
                        <a:gd name="T25" fmla="*/ 984 h 1146"/>
                        <a:gd name="T26" fmla="*/ 682 w 702"/>
                        <a:gd name="T27" fmla="*/ 1028 h 1146"/>
                        <a:gd name="T28" fmla="*/ 665 w 702"/>
                        <a:gd name="T29" fmla="*/ 1058 h 1146"/>
                        <a:gd name="T30" fmla="*/ 648 w 702"/>
                        <a:gd name="T31" fmla="*/ 1083 h 1146"/>
                        <a:gd name="T32" fmla="*/ 619 w 702"/>
                        <a:gd name="T33" fmla="*/ 1112 h 1146"/>
                        <a:gd name="T34" fmla="*/ 585 w 702"/>
                        <a:gd name="T35" fmla="*/ 1139 h 1146"/>
                        <a:gd name="T36" fmla="*/ 570 w 702"/>
                        <a:gd name="T37" fmla="*/ 1146 h 1146"/>
                        <a:gd name="T38" fmla="*/ 531 w 702"/>
                        <a:gd name="T39" fmla="*/ 1134 h 1146"/>
                        <a:gd name="T40" fmla="*/ 482 w 702"/>
                        <a:gd name="T41" fmla="*/ 1121 h 1146"/>
                        <a:gd name="T42" fmla="*/ 437 w 702"/>
                        <a:gd name="T43" fmla="*/ 1105 h 1146"/>
                        <a:gd name="T44" fmla="*/ 388 w 702"/>
                        <a:gd name="T45" fmla="*/ 1090 h 1146"/>
                        <a:gd name="T46" fmla="*/ 337 w 702"/>
                        <a:gd name="T47" fmla="*/ 1080 h 1146"/>
                        <a:gd name="T48" fmla="*/ 279 w 702"/>
                        <a:gd name="T49" fmla="*/ 1072 h 1146"/>
                        <a:gd name="T50" fmla="*/ 225 w 702"/>
                        <a:gd name="T51" fmla="*/ 1061 h 1146"/>
                        <a:gd name="T52" fmla="*/ 169 w 702"/>
                        <a:gd name="T53" fmla="*/ 1050 h 1146"/>
                        <a:gd name="T54" fmla="*/ 132 w 702"/>
                        <a:gd name="T55" fmla="*/ 1014 h 1146"/>
                        <a:gd name="T56" fmla="*/ 97 w 702"/>
                        <a:gd name="T57" fmla="*/ 965 h 1146"/>
                        <a:gd name="T58" fmla="*/ 71 w 702"/>
                        <a:gd name="T59" fmla="*/ 910 h 1146"/>
                        <a:gd name="T60" fmla="*/ 49 w 702"/>
                        <a:gd name="T61" fmla="*/ 852 h 1146"/>
                        <a:gd name="T62" fmla="*/ 29 w 702"/>
                        <a:gd name="T63" fmla="*/ 784 h 1146"/>
                        <a:gd name="T64" fmla="*/ 17 w 702"/>
                        <a:gd name="T65" fmla="*/ 718 h 1146"/>
                        <a:gd name="T66" fmla="*/ 3 w 702"/>
                        <a:gd name="T67" fmla="*/ 612 h 1146"/>
                        <a:gd name="T68" fmla="*/ 12 w 702"/>
                        <a:gd name="T69" fmla="*/ 541 h 1146"/>
                        <a:gd name="T70" fmla="*/ 26 w 702"/>
                        <a:gd name="T71" fmla="*/ 483 h 1146"/>
                        <a:gd name="T72" fmla="*/ 40 w 702"/>
                        <a:gd name="T73" fmla="*/ 431 h 1146"/>
                        <a:gd name="T74" fmla="*/ 57 w 702"/>
                        <a:gd name="T75" fmla="*/ 384 h 1146"/>
                        <a:gd name="T76" fmla="*/ 117 w 702"/>
                        <a:gd name="T77" fmla="*/ 299 h 1146"/>
                        <a:gd name="T78" fmla="*/ 186 w 702"/>
                        <a:gd name="T79" fmla="*/ 203 h 1146"/>
                        <a:gd name="T80" fmla="*/ 232 w 702"/>
                        <a:gd name="T81" fmla="*/ 137 h 1146"/>
                        <a:gd name="T82" fmla="*/ 271 w 702"/>
                        <a:gd name="T83" fmla="*/ 85 h 1146"/>
                        <a:gd name="T84" fmla="*/ 317 w 702"/>
                        <a:gd name="T85" fmla="*/ 44 h 1146"/>
                        <a:gd name="T86" fmla="*/ 362 w 702"/>
                        <a:gd name="T87" fmla="*/ 7 h 1146"/>
                        <a:gd name="T88" fmla="*/ 394 w 702"/>
                        <a:gd name="T89" fmla="*/ 29 h 1146"/>
                        <a:gd name="T90" fmla="*/ 425 w 702"/>
                        <a:gd name="T91" fmla="*/ 70 h 1146"/>
                        <a:gd name="T92" fmla="*/ 457 w 702"/>
                        <a:gd name="T93" fmla="*/ 122 h 1146"/>
                        <a:gd name="T94" fmla="*/ 488 w 702"/>
                        <a:gd name="T95" fmla="*/ 181 h 1146"/>
                        <a:gd name="T96" fmla="*/ 502 w 702"/>
                        <a:gd name="T97" fmla="*/ 213 h 114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0" t="0" r="r" b="b"/>
                      <a:pathLst>
                        <a:path w="702" h="1146">
                          <a:moveTo>
                            <a:pt x="506" y="218"/>
                          </a:moveTo>
                          <a:lnTo>
                            <a:pt x="508" y="243"/>
                          </a:lnTo>
                          <a:lnTo>
                            <a:pt x="514" y="269"/>
                          </a:lnTo>
                          <a:lnTo>
                            <a:pt x="519" y="294"/>
                          </a:lnTo>
                          <a:lnTo>
                            <a:pt x="523" y="321"/>
                          </a:lnTo>
                          <a:lnTo>
                            <a:pt x="525" y="350"/>
                          </a:lnTo>
                          <a:lnTo>
                            <a:pt x="528" y="380"/>
                          </a:lnTo>
                          <a:lnTo>
                            <a:pt x="531" y="406"/>
                          </a:lnTo>
                          <a:lnTo>
                            <a:pt x="533" y="435"/>
                          </a:lnTo>
                          <a:lnTo>
                            <a:pt x="533" y="472"/>
                          </a:lnTo>
                          <a:lnTo>
                            <a:pt x="536" y="512"/>
                          </a:lnTo>
                          <a:lnTo>
                            <a:pt x="536" y="549"/>
                          </a:lnTo>
                          <a:lnTo>
                            <a:pt x="536" y="586"/>
                          </a:lnTo>
                          <a:lnTo>
                            <a:pt x="533" y="615"/>
                          </a:lnTo>
                          <a:lnTo>
                            <a:pt x="531" y="649"/>
                          </a:lnTo>
                          <a:lnTo>
                            <a:pt x="531" y="678"/>
                          </a:lnTo>
                          <a:lnTo>
                            <a:pt x="528" y="711"/>
                          </a:lnTo>
                          <a:lnTo>
                            <a:pt x="531" y="733"/>
                          </a:lnTo>
                          <a:lnTo>
                            <a:pt x="531" y="752"/>
                          </a:lnTo>
                          <a:lnTo>
                            <a:pt x="533" y="774"/>
                          </a:lnTo>
                          <a:lnTo>
                            <a:pt x="533" y="793"/>
                          </a:lnTo>
                          <a:lnTo>
                            <a:pt x="536" y="803"/>
                          </a:lnTo>
                          <a:lnTo>
                            <a:pt x="536" y="815"/>
                          </a:lnTo>
                          <a:lnTo>
                            <a:pt x="540" y="822"/>
                          </a:lnTo>
                          <a:lnTo>
                            <a:pt x="542" y="830"/>
                          </a:lnTo>
                          <a:lnTo>
                            <a:pt x="545" y="837"/>
                          </a:lnTo>
                          <a:lnTo>
                            <a:pt x="548" y="837"/>
                          </a:lnTo>
                          <a:lnTo>
                            <a:pt x="551" y="844"/>
                          </a:lnTo>
                          <a:lnTo>
                            <a:pt x="553" y="847"/>
                          </a:lnTo>
                          <a:lnTo>
                            <a:pt x="560" y="852"/>
                          </a:lnTo>
                          <a:lnTo>
                            <a:pt x="562" y="855"/>
                          </a:lnTo>
                          <a:lnTo>
                            <a:pt x="568" y="859"/>
                          </a:lnTo>
                          <a:lnTo>
                            <a:pt x="570" y="859"/>
                          </a:lnTo>
                          <a:lnTo>
                            <a:pt x="577" y="866"/>
                          </a:lnTo>
                          <a:lnTo>
                            <a:pt x="579" y="866"/>
                          </a:lnTo>
                          <a:lnTo>
                            <a:pt x="585" y="869"/>
                          </a:lnTo>
                          <a:lnTo>
                            <a:pt x="588" y="874"/>
                          </a:lnTo>
                          <a:lnTo>
                            <a:pt x="594" y="874"/>
                          </a:lnTo>
                          <a:lnTo>
                            <a:pt x="599" y="869"/>
                          </a:lnTo>
                          <a:lnTo>
                            <a:pt x="605" y="869"/>
                          </a:lnTo>
                          <a:lnTo>
                            <a:pt x="611" y="866"/>
                          </a:lnTo>
                          <a:lnTo>
                            <a:pt x="622" y="877"/>
                          </a:lnTo>
                          <a:lnTo>
                            <a:pt x="631" y="884"/>
                          </a:lnTo>
                          <a:lnTo>
                            <a:pt x="643" y="896"/>
                          </a:lnTo>
                          <a:lnTo>
                            <a:pt x="656" y="903"/>
                          </a:lnTo>
                          <a:lnTo>
                            <a:pt x="668" y="914"/>
                          </a:lnTo>
                          <a:lnTo>
                            <a:pt x="679" y="921"/>
                          </a:lnTo>
                          <a:lnTo>
                            <a:pt x="690" y="928"/>
                          </a:lnTo>
                          <a:lnTo>
                            <a:pt x="702" y="940"/>
                          </a:lnTo>
                          <a:lnTo>
                            <a:pt x="699" y="955"/>
                          </a:lnTo>
                          <a:lnTo>
                            <a:pt x="699" y="969"/>
                          </a:lnTo>
                          <a:lnTo>
                            <a:pt x="697" y="984"/>
                          </a:lnTo>
                          <a:lnTo>
                            <a:pt x="694" y="1002"/>
                          </a:lnTo>
                          <a:lnTo>
                            <a:pt x="690" y="1009"/>
                          </a:lnTo>
                          <a:lnTo>
                            <a:pt x="688" y="1017"/>
                          </a:lnTo>
                          <a:lnTo>
                            <a:pt x="682" y="1028"/>
                          </a:lnTo>
                          <a:lnTo>
                            <a:pt x="679" y="1039"/>
                          </a:lnTo>
                          <a:lnTo>
                            <a:pt x="673" y="1043"/>
                          </a:lnTo>
                          <a:lnTo>
                            <a:pt x="670" y="1050"/>
                          </a:lnTo>
                          <a:lnTo>
                            <a:pt x="665" y="1058"/>
                          </a:lnTo>
                          <a:lnTo>
                            <a:pt x="660" y="1061"/>
                          </a:lnTo>
                          <a:lnTo>
                            <a:pt x="656" y="1068"/>
                          </a:lnTo>
                          <a:lnTo>
                            <a:pt x="651" y="1076"/>
                          </a:lnTo>
                          <a:lnTo>
                            <a:pt x="648" y="1083"/>
                          </a:lnTo>
                          <a:lnTo>
                            <a:pt x="643" y="1090"/>
                          </a:lnTo>
                          <a:lnTo>
                            <a:pt x="634" y="1098"/>
                          </a:lnTo>
                          <a:lnTo>
                            <a:pt x="625" y="1102"/>
                          </a:lnTo>
                          <a:lnTo>
                            <a:pt x="619" y="1112"/>
                          </a:lnTo>
                          <a:lnTo>
                            <a:pt x="611" y="1121"/>
                          </a:lnTo>
                          <a:lnTo>
                            <a:pt x="602" y="1127"/>
                          </a:lnTo>
                          <a:lnTo>
                            <a:pt x="594" y="1134"/>
                          </a:lnTo>
                          <a:lnTo>
                            <a:pt x="585" y="1139"/>
                          </a:lnTo>
                          <a:lnTo>
                            <a:pt x="579" y="1146"/>
                          </a:lnTo>
                          <a:lnTo>
                            <a:pt x="577" y="1146"/>
                          </a:lnTo>
                          <a:lnTo>
                            <a:pt x="574" y="1146"/>
                          </a:lnTo>
                          <a:lnTo>
                            <a:pt x="570" y="1146"/>
                          </a:lnTo>
                          <a:lnTo>
                            <a:pt x="568" y="1146"/>
                          </a:lnTo>
                          <a:lnTo>
                            <a:pt x="553" y="1143"/>
                          </a:lnTo>
                          <a:lnTo>
                            <a:pt x="542" y="1139"/>
                          </a:lnTo>
                          <a:lnTo>
                            <a:pt x="531" y="1134"/>
                          </a:lnTo>
                          <a:lnTo>
                            <a:pt x="519" y="1131"/>
                          </a:lnTo>
                          <a:lnTo>
                            <a:pt x="508" y="1127"/>
                          </a:lnTo>
                          <a:lnTo>
                            <a:pt x="494" y="1124"/>
                          </a:lnTo>
                          <a:lnTo>
                            <a:pt x="482" y="1121"/>
                          </a:lnTo>
                          <a:lnTo>
                            <a:pt x="471" y="1117"/>
                          </a:lnTo>
                          <a:lnTo>
                            <a:pt x="460" y="1112"/>
                          </a:lnTo>
                          <a:lnTo>
                            <a:pt x="448" y="1109"/>
                          </a:lnTo>
                          <a:lnTo>
                            <a:pt x="437" y="1105"/>
                          </a:lnTo>
                          <a:lnTo>
                            <a:pt x="425" y="1102"/>
                          </a:lnTo>
                          <a:lnTo>
                            <a:pt x="411" y="1098"/>
                          </a:lnTo>
                          <a:lnTo>
                            <a:pt x="399" y="1094"/>
                          </a:lnTo>
                          <a:lnTo>
                            <a:pt x="388" y="1090"/>
                          </a:lnTo>
                          <a:lnTo>
                            <a:pt x="377" y="1087"/>
                          </a:lnTo>
                          <a:lnTo>
                            <a:pt x="365" y="1083"/>
                          </a:lnTo>
                          <a:lnTo>
                            <a:pt x="348" y="1080"/>
                          </a:lnTo>
                          <a:lnTo>
                            <a:pt x="337" y="1080"/>
                          </a:lnTo>
                          <a:lnTo>
                            <a:pt x="320" y="1076"/>
                          </a:lnTo>
                          <a:lnTo>
                            <a:pt x="308" y="1076"/>
                          </a:lnTo>
                          <a:lnTo>
                            <a:pt x="294" y="1072"/>
                          </a:lnTo>
                          <a:lnTo>
                            <a:pt x="279" y="1072"/>
                          </a:lnTo>
                          <a:lnTo>
                            <a:pt x="266" y="1068"/>
                          </a:lnTo>
                          <a:lnTo>
                            <a:pt x="254" y="1065"/>
                          </a:lnTo>
                          <a:lnTo>
                            <a:pt x="240" y="1061"/>
                          </a:lnTo>
                          <a:lnTo>
                            <a:pt x="225" y="1061"/>
                          </a:lnTo>
                          <a:lnTo>
                            <a:pt x="211" y="1058"/>
                          </a:lnTo>
                          <a:lnTo>
                            <a:pt x="197" y="1058"/>
                          </a:lnTo>
                          <a:lnTo>
                            <a:pt x="186" y="1053"/>
                          </a:lnTo>
                          <a:lnTo>
                            <a:pt x="169" y="1050"/>
                          </a:lnTo>
                          <a:lnTo>
                            <a:pt x="157" y="1050"/>
                          </a:lnTo>
                          <a:lnTo>
                            <a:pt x="149" y="1039"/>
                          </a:lnTo>
                          <a:lnTo>
                            <a:pt x="140" y="1024"/>
                          </a:lnTo>
                          <a:lnTo>
                            <a:pt x="132" y="1014"/>
                          </a:lnTo>
                          <a:lnTo>
                            <a:pt x="123" y="1002"/>
                          </a:lnTo>
                          <a:lnTo>
                            <a:pt x="114" y="991"/>
                          </a:lnTo>
                          <a:lnTo>
                            <a:pt x="105" y="980"/>
                          </a:lnTo>
                          <a:lnTo>
                            <a:pt x="97" y="965"/>
                          </a:lnTo>
                          <a:lnTo>
                            <a:pt x="91" y="958"/>
                          </a:lnTo>
                          <a:lnTo>
                            <a:pt x="83" y="943"/>
                          </a:lnTo>
                          <a:lnTo>
                            <a:pt x="77" y="925"/>
                          </a:lnTo>
                          <a:lnTo>
                            <a:pt x="71" y="910"/>
                          </a:lnTo>
                          <a:lnTo>
                            <a:pt x="66" y="896"/>
                          </a:lnTo>
                          <a:lnTo>
                            <a:pt x="60" y="881"/>
                          </a:lnTo>
                          <a:lnTo>
                            <a:pt x="54" y="866"/>
                          </a:lnTo>
                          <a:lnTo>
                            <a:pt x="49" y="852"/>
                          </a:lnTo>
                          <a:lnTo>
                            <a:pt x="43" y="837"/>
                          </a:lnTo>
                          <a:lnTo>
                            <a:pt x="37" y="822"/>
                          </a:lnTo>
                          <a:lnTo>
                            <a:pt x="34" y="803"/>
                          </a:lnTo>
                          <a:lnTo>
                            <a:pt x="29" y="784"/>
                          </a:lnTo>
                          <a:lnTo>
                            <a:pt x="26" y="771"/>
                          </a:lnTo>
                          <a:lnTo>
                            <a:pt x="23" y="752"/>
                          </a:lnTo>
                          <a:lnTo>
                            <a:pt x="20" y="733"/>
                          </a:lnTo>
                          <a:lnTo>
                            <a:pt x="17" y="718"/>
                          </a:lnTo>
                          <a:lnTo>
                            <a:pt x="12" y="700"/>
                          </a:lnTo>
                          <a:lnTo>
                            <a:pt x="9" y="674"/>
                          </a:lnTo>
                          <a:lnTo>
                            <a:pt x="5" y="645"/>
                          </a:lnTo>
                          <a:lnTo>
                            <a:pt x="3" y="612"/>
                          </a:lnTo>
                          <a:lnTo>
                            <a:pt x="0" y="586"/>
                          </a:lnTo>
                          <a:lnTo>
                            <a:pt x="3" y="568"/>
                          </a:lnTo>
                          <a:lnTo>
                            <a:pt x="9" y="556"/>
                          </a:lnTo>
                          <a:lnTo>
                            <a:pt x="12" y="541"/>
                          </a:lnTo>
                          <a:lnTo>
                            <a:pt x="14" y="527"/>
                          </a:lnTo>
                          <a:lnTo>
                            <a:pt x="17" y="512"/>
                          </a:lnTo>
                          <a:lnTo>
                            <a:pt x="23" y="497"/>
                          </a:lnTo>
                          <a:lnTo>
                            <a:pt x="26" y="483"/>
                          </a:lnTo>
                          <a:lnTo>
                            <a:pt x="29" y="468"/>
                          </a:lnTo>
                          <a:lnTo>
                            <a:pt x="32" y="457"/>
                          </a:lnTo>
                          <a:lnTo>
                            <a:pt x="37" y="446"/>
                          </a:lnTo>
                          <a:lnTo>
                            <a:pt x="40" y="431"/>
                          </a:lnTo>
                          <a:lnTo>
                            <a:pt x="46" y="421"/>
                          </a:lnTo>
                          <a:lnTo>
                            <a:pt x="51" y="409"/>
                          </a:lnTo>
                          <a:lnTo>
                            <a:pt x="54" y="394"/>
                          </a:lnTo>
                          <a:lnTo>
                            <a:pt x="57" y="384"/>
                          </a:lnTo>
                          <a:lnTo>
                            <a:pt x="63" y="372"/>
                          </a:lnTo>
                          <a:lnTo>
                            <a:pt x="80" y="346"/>
                          </a:lnTo>
                          <a:lnTo>
                            <a:pt x="100" y="324"/>
                          </a:lnTo>
                          <a:lnTo>
                            <a:pt x="117" y="299"/>
                          </a:lnTo>
                          <a:lnTo>
                            <a:pt x="134" y="277"/>
                          </a:lnTo>
                          <a:lnTo>
                            <a:pt x="151" y="250"/>
                          </a:lnTo>
                          <a:lnTo>
                            <a:pt x="169" y="228"/>
                          </a:lnTo>
                          <a:lnTo>
                            <a:pt x="186" y="203"/>
                          </a:lnTo>
                          <a:lnTo>
                            <a:pt x="203" y="181"/>
                          </a:lnTo>
                          <a:lnTo>
                            <a:pt x="214" y="166"/>
                          </a:lnTo>
                          <a:lnTo>
                            <a:pt x="223" y="151"/>
                          </a:lnTo>
                          <a:lnTo>
                            <a:pt x="232" y="137"/>
                          </a:lnTo>
                          <a:lnTo>
                            <a:pt x="242" y="125"/>
                          </a:lnTo>
                          <a:lnTo>
                            <a:pt x="254" y="110"/>
                          </a:lnTo>
                          <a:lnTo>
                            <a:pt x="262" y="96"/>
                          </a:lnTo>
                          <a:lnTo>
                            <a:pt x="271" y="85"/>
                          </a:lnTo>
                          <a:lnTo>
                            <a:pt x="283" y="70"/>
                          </a:lnTo>
                          <a:lnTo>
                            <a:pt x="294" y="63"/>
                          </a:lnTo>
                          <a:lnTo>
                            <a:pt x="303" y="52"/>
                          </a:lnTo>
                          <a:lnTo>
                            <a:pt x="317" y="44"/>
                          </a:lnTo>
                          <a:lnTo>
                            <a:pt x="328" y="37"/>
                          </a:lnTo>
                          <a:lnTo>
                            <a:pt x="340" y="25"/>
                          </a:lnTo>
                          <a:lnTo>
                            <a:pt x="351" y="19"/>
                          </a:lnTo>
                          <a:lnTo>
                            <a:pt x="362" y="7"/>
                          </a:lnTo>
                          <a:lnTo>
                            <a:pt x="374" y="0"/>
                          </a:lnTo>
                          <a:lnTo>
                            <a:pt x="379" y="7"/>
                          </a:lnTo>
                          <a:lnTo>
                            <a:pt x="388" y="19"/>
                          </a:lnTo>
                          <a:lnTo>
                            <a:pt x="394" y="29"/>
                          </a:lnTo>
                          <a:lnTo>
                            <a:pt x="403" y="41"/>
                          </a:lnTo>
                          <a:lnTo>
                            <a:pt x="408" y="52"/>
                          </a:lnTo>
                          <a:lnTo>
                            <a:pt x="416" y="59"/>
                          </a:lnTo>
                          <a:lnTo>
                            <a:pt x="425" y="70"/>
                          </a:lnTo>
                          <a:lnTo>
                            <a:pt x="431" y="81"/>
                          </a:lnTo>
                          <a:lnTo>
                            <a:pt x="440" y="96"/>
                          </a:lnTo>
                          <a:lnTo>
                            <a:pt x="448" y="107"/>
                          </a:lnTo>
                          <a:lnTo>
                            <a:pt x="457" y="122"/>
                          </a:lnTo>
                          <a:lnTo>
                            <a:pt x="465" y="137"/>
                          </a:lnTo>
                          <a:lnTo>
                            <a:pt x="471" y="151"/>
                          </a:lnTo>
                          <a:lnTo>
                            <a:pt x="479" y="166"/>
                          </a:lnTo>
                          <a:lnTo>
                            <a:pt x="488" y="181"/>
                          </a:lnTo>
                          <a:lnTo>
                            <a:pt x="497" y="196"/>
                          </a:lnTo>
                          <a:lnTo>
                            <a:pt x="499" y="203"/>
                          </a:lnTo>
                          <a:lnTo>
                            <a:pt x="502" y="210"/>
                          </a:lnTo>
                          <a:lnTo>
                            <a:pt x="502" y="213"/>
                          </a:lnTo>
                          <a:lnTo>
                            <a:pt x="506" y="218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919191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5591" name="Group 29">
                  <a:extLst>
                    <a:ext uri="{FF2B5EF4-FFF2-40B4-BE49-F238E27FC236}">
                      <a16:creationId xmlns:a16="http://schemas.microsoft.com/office/drawing/2014/main" id="{C9C8624A-F4D0-4B03-8826-BEF065C1BB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3" y="1757"/>
                  <a:ext cx="705" cy="1157"/>
                  <a:chOff x="363" y="1757"/>
                  <a:chExt cx="705" cy="1157"/>
                </a:xfrm>
              </p:grpSpPr>
              <p:sp>
                <p:nvSpPr>
                  <p:cNvPr id="65592" name="Freeform 30">
                    <a:extLst>
                      <a:ext uri="{FF2B5EF4-FFF2-40B4-BE49-F238E27FC236}">
                        <a16:creationId xmlns:a16="http://schemas.microsoft.com/office/drawing/2014/main" id="{239ADF5E-EF93-4BA9-A90A-A2A82F7966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3" y="1757"/>
                    <a:ext cx="705" cy="1157"/>
                  </a:xfrm>
                  <a:custGeom>
                    <a:avLst/>
                    <a:gdLst>
                      <a:gd name="T0" fmla="*/ 436 w 705"/>
                      <a:gd name="T1" fmla="*/ 80 h 1157"/>
                      <a:gd name="T2" fmla="*/ 362 w 705"/>
                      <a:gd name="T3" fmla="*/ 164 h 1157"/>
                      <a:gd name="T4" fmla="*/ 266 w 705"/>
                      <a:gd name="T5" fmla="*/ 298 h 1157"/>
                      <a:gd name="T6" fmla="*/ 184 w 705"/>
                      <a:gd name="T7" fmla="*/ 429 h 1157"/>
                      <a:gd name="T8" fmla="*/ 136 w 705"/>
                      <a:gd name="T9" fmla="*/ 586 h 1157"/>
                      <a:gd name="T10" fmla="*/ 65 w 705"/>
                      <a:gd name="T11" fmla="*/ 896 h 1157"/>
                      <a:gd name="T12" fmla="*/ 25 w 705"/>
                      <a:gd name="T13" fmla="*/ 1070 h 1157"/>
                      <a:gd name="T14" fmla="*/ 65 w 705"/>
                      <a:gd name="T15" fmla="*/ 1157 h 1157"/>
                      <a:gd name="T16" fmla="*/ 221 w 705"/>
                      <a:gd name="T17" fmla="*/ 1157 h 1157"/>
                      <a:gd name="T18" fmla="*/ 374 w 705"/>
                      <a:gd name="T19" fmla="*/ 1157 h 1157"/>
                      <a:gd name="T20" fmla="*/ 530 w 705"/>
                      <a:gd name="T21" fmla="*/ 1157 h 1157"/>
                      <a:gd name="T22" fmla="*/ 683 w 705"/>
                      <a:gd name="T23" fmla="*/ 1157 h 1157"/>
                      <a:gd name="T24" fmla="*/ 671 w 705"/>
                      <a:gd name="T25" fmla="*/ 1128 h 1157"/>
                      <a:gd name="T26" fmla="*/ 666 w 705"/>
                      <a:gd name="T27" fmla="*/ 1073 h 1157"/>
                      <a:gd name="T28" fmla="*/ 668 w 705"/>
                      <a:gd name="T29" fmla="*/ 1052 h 1157"/>
                      <a:gd name="T30" fmla="*/ 634 w 705"/>
                      <a:gd name="T31" fmla="*/ 1085 h 1157"/>
                      <a:gd name="T32" fmla="*/ 595 w 705"/>
                      <a:gd name="T33" fmla="*/ 1066 h 1157"/>
                      <a:gd name="T34" fmla="*/ 561 w 705"/>
                      <a:gd name="T35" fmla="*/ 986 h 1157"/>
                      <a:gd name="T36" fmla="*/ 523 w 705"/>
                      <a:gd name="T37" fmla="*/ 859 h 1157"/>
                      <a:gd name="T38" fmla="*/ 506 w 705"/>
                      <a:gd name="T39" fmla="*/ 917 h 1157"/>
                      <a:gd name="T40" fmla="*/ 470 w 705"/>
                      <a:gd name="T41" fmla="*/ 826 h 1157"/>
                      <a:gd name="T42" fmla="*/ 445 w 705"/>
                      <a:gd name="T43" fmla="*/ 698 h 1157"/>
                      <a:gd name="T44" fmla="*/ 422 w 705"/>
                      <a:gd name="T45" fmla="*/ 495 h 1157"/>
                      <a:gd name="T46" fmla="*/ 382 w 705"/>
                      <a:gd name="T47" fmla="*/ 440 h 1157"/>
                      <a:gd name="T48" fmla="*/ 357 w 705"/>
                      <a:gd name="T49" fmla="*/ 608 h 1157"/>
                      <a:gd name="T50" fmla="*/ 340 w 705"/>
                      <a:gd name="T51" fmla="*/ 429 h 1157"/>
                      <a:gd name="T52" fmla="*/ 345 w 705"/>
                      <a:gd name="T53" fmla="*/ 611 h 1157"/>
                      <a:gd name="T54" fmla="*/ 379 w 705"/>
                      <a:gd name="T55" fmla="*/ 779 h 1157"/>
                      <a:gd name="T56" fmla="*/ 436 w 705"/>
                      <a:gd name="T57" fmla="*/ 924 h 1157"/>
                      <a:gd name="T58" fmla="*/ 484 w 705"/>
                      <a:gd name="T59" fmla="*/ 1026 h 1157"/>
                      <a:gd name="T60" fmla="*/ 513 w 705"/>
                      <a:gd name="T61" fmla="*/ 1023 h 1157"/>
                      <a:gd name="T62" fmla="*/ 535 w 705"/>
                      <a:gd name="T63" fmla="*/ 1026 h 1157"/>
                      <a:gd name="T64" fmla="*/ 561 w 705"/>
                      <a:gd name="T65" fmla="*/ 1088 h 1157"/>
                      <a:gd name="T66" fmla="*/ 523 w 705"/>
                      <a:gd name="T67" fmla="*/ 1055 h 1157"/>
                      <a:gd name="T68" fmla="*/ 481 w 705"/>
                      <a:gd name="T69" fmla="*/ 1063 h 1157"/>
                      <a:gd name="T70" fmla="*/ 433 w 705"/>
                      <a:gd name="T71" fmla="*/ 1055 h 1157"/>
                      <a:gd name="T72" fmla="*/ 362 w 705"/>
                      <a:gd name="T73" fmla="*/ 1030 h 1157"/>
                      <a:gd name="T74" fmla="*/ 334 w 705"/>
                      <a:gd name="T75" fmla="*/ 1030 h 1157"/>
                      <a:gd name="T76" fmla="*/ 292 w 705"/>
                      <a:gd name="T77" fmla="*/ 1018 h 1157"/>
                      <a:gd name="T78" fmla="*/ 246 w 705"/>
                      <a:gd name="T79" fmla="*/ 949 h 1157"/>
                      <a:gd name="T80" fmla="*/ 201 w 705"/>
                      <a:gd name="T81" fmla="*/ 855 h 1157"/>
                      <a:gd name="T82" fmla="*/ 158 w 705"/>
                      <a:gd name="T83" fmla="*/ 685 h 1157"/>
                      <a:gd name="T84" fmla="*/ 165 w 705"/>
                      <a:gd name="T85" fmla="*/ 527 h 1157"/>
                      <a:gd name="T86" fmla="*/ 192 w 705"/>
                      <a:gd name="T87" fmla="*/ 440 h 1157"/>
                      <a:gd name="T88" fmla="*/ 221 w 705"/>
                      <a:gd name="T89" fmla="*/ 385 h 1157"/>
                      <a:gd name="T90" fmla="*/ 263 w 705"/>
                      <a:gd name="T91" fmla="*/ 320 h 1157"/>
                      <a:gd name="T92" fmla="*/ 317 w 705"/>
                      <a:gd name="T93" fmla="*/ 244 h 1157"/>
                      <a:gd name="T94" fmla="*/ 368 w 705"/>
                      <a:gd name="T95" fmla="*/ 167 h 1157"/>
                      <a:gd name="T96" fmla="*/ 425 w 705"/>
                      <a:gd name="T97" fmla="*/ 109 h 1157"/>
                      <a:gd name="T98" fmla="*/ 470 w 705"/>
                      <a:gd name="T99" fmla="*/ 112 h 1157"/>
                      <a:gd name="T100" fmla="*/ 504 w 705"/>
                      <a:gd name="T101" fmla="*/ 134 h 1157"/>
                      <a:gd name="T102" fmla="*/ 513 w 705"/>
                      <a:gd name="T103" fmla="*/ 139 h 1157"/>
                      <a:gd name="T104" fmla="*/ 484 w 705"/>
                      <a:gd name="T105" fmla="*/ 102 h 1157"/>
                      <a:gd name="T106" fmla="*/ 456 w 705"/>
                      <a:gd name="T107" fmla="*/ 80 h 1157"/>
                      <a:gd name="T108" fmla="*/ 496 w 705"/>
                      <a:gd name="T109" fmla="*/ 50 h 1157"/>
                      <a:gd name="T110" fmla="*/ 527 w 705"/>
                      <a:gd name="T111" fmla="*/ 58 h 1157"/>
                      <a:gd name="T112" fmla="*/ 564 w 705"/>
                      <a:gd name="T113" fmla="*/ 109 h 1157"/>
                      <a:gd name="T114" fmla="*/ 603 w 705"/>
                      <a:gd name="T115" fmla="*/ 182 h 1157"/>
                      <a:gd name="T116" fmla="*/ 569 w 705"/>
                      <a:gd name="T117" fmla="*/ 105 h 1157"/>
                      <a:gd name="T118" fmla="*/ 538 w 705"/>
                      <a:gd name="T119" fmla="*/ 55 h 1157"/>
                      <a:gd name="T120" fmla="*/ 547 w 705"/>
                      <a:gd name="T121" fmla="*/ 0 h 1157"/>
                      <a:gd name="T122" fmla="*/ 521 w 705"/>
                      <a:gd name="T123" fmla="*/ 15 h 1157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0" t="0" r="r" b="b"/>
                    <a:pathLst>
                      <a:path w="705" h="1157">
                        <a:moveTo>
                          <a:pt x="510" y="25"/>
                        </a:moveTo>
                        <a:lnTo>
                          <a:pt x="496" y="33"/>
                        </a:lnTo>
                        <a:lnTo>
                          <a:pt x="484" y="44"/>
                        </a:lnTo>
                        <a:lnTo>
                          <a:pt x="472" y="50"/>
                        </a:lnTo>
                        <a:lnTo>
                          <a:pt x="462" y="62"/>
                        </a:lnTo>
                        <a:lnTo>
                          <a:pt x="447" y="69"/>
                        </a:lnTo>
                        <a:lnTo>
                          <a:pt x="436" y="80"/>
                        </a:lnTo>
                        <a:lnTo>
                          <a:pt x="425" y="87"/>
                        </a:lnTo>
                        <a:lnTo>
                          <a:pt x="411" y="94"/>
                        </a:lnTo>
                        <a:lnTo>
                          <a:pt x="402" y="109"/>
                        </a:lnTo>
                        <a:lnTo>
                          <a:pt x="394" y="124"/>
                        </a:lnTo>
                        <a:lnTo>
                          <a:pt x="382" y="139"/>
                        </a:lnTo>
                        <a:lnTo>
                          <a:pt x="374" y="153"/>
                        </a:lnTo>
                        <a:lnTo>
                          <a:pt x="362" y="164"/>
                        </a:lnTo>
                        <a:lnTo>
                          <a:pt x="354" y="178"/>
                        </a:lnTo>
                        <a:lnTo>
                          <a:pt x="343" y="193"/>
                        </a:lnTo>
                        <a:lnTo>
                          <a:pt x="334" y="208"/>
                        </a:lnTo>
                        <a:lnTo>
                          <a:pt x="317" y="229"/>
                        </a:lnTo>
                        <a:lnTo>
                          <a:pt x="300" y="251"/>
                        </a:lnTo>
                        <a:lnTo>
                          <a:pt x="283" y="273"/>
                        </a:lnTo>
                        <a:lnTo>
                          <a:pt x="266" y="298"/>
                        </a:lnTo>
                        <a:lnTo>
                          <a:pt x="249" y="320"/>
                        </a:lnTo>
                        <a:lnTo>
                          <a:pt x="235" y="342"/>
                        </a:lnTo>
                        <a:lnTo>
                          <a:pt x="218" y="367"/>
                        </a:lnTo>
                        <a:lnTo>
                          <a:pt x="201" y="390"/>
                        </a:lnTo>
                        <a:lnTo>
                          <a:pt x="195" y="404"/>
                        </a:lnTo>
                        <a:lnTo>
                          <a:pt x="190" y="415"/>
                        </a:lnTo>
                        <a:lnTo>
                          <a:pt x="184" y="429"/>
                        </a:lnTo>
                        <a:lnTo>
                          <a:pt x="178" y="440"/>
                        </a:lnTo>
                        <a:lnTo>
                          <a:pt x="173" y="455"/>
                        </a:lnTo>
                        <a:lnTo>
                          <a:pt x="167" y="466"/>
                        </a:lnTo>
                        <a:lnTo>
                          <a:pt x="161" y="480"/>
                        </a:lnTo>
                        <a:lnTo>
                          <a:pt x="158" y="491"/>
                        </a:lnTo>
                        <a:lnTo>
                          <a:pt x="148" y="539"/>
                        </a:lnTo>
                        <a:lnTo>
                          <a:pt x="136" y="586"/>
                        </a:lnTo>
                        <a:lnTo>
                          <a:pt x="124" y="633"/>
                        </a:lnTo>
                        <a:lnTo>
                          <a:pt x="114" y="680"/>
                        </a:lnTo>
                        <a:lnTo>
                          <a:pt x="102" y="724"/>
                        </a:lnTo>
                        <a:lnTo>
                          <a:pt x="90" y="772"/>
                        </a:lnTo>
                        <a:lnTo>
                          <a:pt x="82" y="819"/>
                        </a:lnTo>
                        <a:lnTo>
                          <a:pt x="68" y="866"/>
                        </a:lnTo>
                        <a:lnTo>
                          <a:pt x="65" y="896"/>
                        </a:lnTo>
                        <a:lnTo>
                          <a:pt x="59" y="924"/>
                        </a:lnTo>
                        <a:lnTo>
                          <a:pt x="56" y="953"/>
                        </a:lnTo>
                        <a:lnTo>
                          <a:pt x="51" y="983"/>
                        </a:lnTo>
                        <a:lnTo>
                          <a:pt x="46" y="1008"/>
                        </a:lnTo>
                        <a:lnTo>
                          <a:pt x="39" y="1026"/>
                        </a:lnTo>
                        <a:lnTo>
                          <a:pt x="31" y="1048"/>
                        </a:lnTo>
                        <a:lnTo>
                          <a:pt x="25" y="1070"/>
                        </a:lnTo>
                        <a:lnTo>
                          <a:pt x="20" y="1092"/>
                        </a:lnTo>
                        <a:lnTo>
                          <a:pt x="14" y="1113"/>
                        </a:lnTo>
                        <a:lnTo>
                          <a:pt x="5" y="1135"/>
                        </a:lnTo>
                        <a:lnTo>
                          <a:pt x="0" y="1157"/>
                        </a:lnTo>
                        <a:lnTo>
                          <a:pt x="22" y="1157"/>
                        </a:lnTo>
                        <a:lnTo>
                          <a:pt x="42" y="1157"/>
                        </a:lnTo>
                        <a:lnTo>
                          <a:pt x="65" y="1157"/>
                        </a:lnTo>
                        <a:lnTo>
                          <a:pt x="88" y="1157"/>
                        </a:lnTo>
                        <a:lnTo>
                          <a:pt x="110" y="1157"/>
                        </a:lnTo>
                        <a:lnTo>
                          <a:pt x="133" y="1157"/>
                        </a:lnTo>
                        <a:lnTo>
                          <a:pt x="153" y="1157"/>
                        </a:lnTo>
                        <a:lnTo>
                          <a:pt x="175" y="1157"/>
                        </a:lnTo>
                        <a:lnTo>
                          <a:pt x="199" y="1157"/>
                        </a:lnTo>
                        <a:lnTo>
                          <a:pt x="221" y="1157"/>
                        </a:lnTo>
                        <a:lnTo>
                          <a:pt x="243" y="1157"/>
                        </a:lnTo>
                        <a:lnTo>
                          <a:pt x="263" y="1157"/>
                        </a:lnTo>
                        <a:lnTo>
                          <a:pt x="286" y="1157"/>
                        </a:lnTo>
                        <a:lnTo>
                          <a:pt x="309" y="1157"/>
                        </a:lnTo>
                        <a:lnTo>
                          <a:pt x="331" y="1157"/>
                        </a:lnTo>
                        <a:lnTo>
                          <a:pt x="351" y="1157"/>
                        </a:lnTo>
                        <a:lnTo>
                          <a:pt x="374" y="1157"/>
                        </a:lnTo>
                        <a:lnTo>
                          <a:pt x="396" y="1157"/>
                        </a:lnTo>
                        <a:lnTo>
                          <a:pt x="419" y="1157"/>
                        </a:lnTo>
                        <a:lnTo>
                          <a:pt x="439" y="1157"/>
                        </a:lnTo>
                        <a:lnTo>
                          <a:pt x="462" y="1157"/>
                        </a:lnTo>
                        <a:lnTo>
                          <a:pt x="484" y="1157"/>
                        </a:lnTo>
                        <a:lnTo>
                          <a:pt x="506" y="1157"/>
                        </a:lnTo>
                        <a:lnTo>
                          <a:pt x="530" y="1157"/>
                        </a:lnTo>
                        <a:lnTo>
                          <a:pt x="549" y="1157"/>
                        </a:lnTo>
                        <a:lnTo>
                          <a:pt x="572" y="1157"/>
                        </a:lnTo>
                        <a:lnTo>
                          <a:pt x="595" y="1157"/>
                        </a:lnTo>
                        <a:lnTo>
                          <a:pt x="617" y="1157"/>
                        </a:lnTo>
                        <a:lnTo>
                          <a:pt x="637" y="1157"/>
                        </a:lnTo>
                        <a:lnTo>
                          <a:pt x="659" y="1157"/>
                        </a:lnTo>
                        <a:lnTo>
                          <a:pt x="683" y="1157"/>
                        </a:lnTo>
                        <a:lnTo>
                          <a:pt x="705" y="1157"/>
                        </a:lnTo>
                        <a:lnTo>
                          <a:pt x="700" y="1154"/>
                        </a:lnTo>
                        <a:lnTo>
                          <a:pt x="693" y="1146"/>
                        </a:lnTo>
                        <a:lnTo>
                          <a:pt x="688" y="1142"/>
                        </a:lnTo>
                        <a:lnTo>
                          <a:pt x="683" y="1135"/>
                        </a:lnTo>
                        <a:lnTo>
                          <a:pt x="676" y="1132"/>
                        </a:lnTo>
                        <a:lnTo>
                          <a:pt x="671" y="1128"/>
                        </a:lnTo>
                        <a:lnTo>
                          <a:pt x="666" y="1120"/>
                        </a:lnTo>
                        <a:lnTo>
                          <a:pt x="659" y="1113"/>
                        </a:lnTo>
                        <a:lnTo>
                          <a:pt x="659" y="1110"/>
                        </a:lnTo>
                        <a:lnTo>
                          <a:pt x="659" y="1107"/>
                        </a:lnTo>
                        <a:lnTo>
                          <a:pt x="659" y="1099"/>
                        </a:lnTo>
                        <a:lnTo>
                          <a:pt x="659" y="1092"/>
                        </a:lnTo>
                        <a:lnTo>
                          <a:pt x="666" y="1073"/>
                        </a:lnTo>
                        <a:lnTo>
                          <a:pt x="671" y="1055"/>
                        </a:lnTo>
                        <a:lnTo>
                          <a:pt x="676" y="1040"/>
                        </a:lnTo>
                        <a:lnTo>
                          <a:pt x="683" y="1023"/>
                        </a:lnTo>
                        <a:lnTo>
                          <a:pt x="680" y="1030"/>
                        </a:lnTo>
                        <a:lnTo>
                          <a:pt x="676" y="1037"/>
                        </a:lnTo>
                        <a:lnTo>
                          <a:pt x="671" y="1045"/>
                        </a:lnTo>
                        <a:lnTo>
                          <a:pt x="668" y="1052"/>
                        </a:lnTo>
                        <a:lnTo>
                          <a:pt x="666" y="1058"/>
                        </a:lnTo>
                        <a:lnTo>
                          <a:pt x="659" y="1066"/>
                        </a:lnTo>
                        <a:lnTo>
                          <a:pt x="657" y="1073"/>
                        </a:lnTo>
                        <a:lnTo>
                          <a:pt x="654" y="1080"/>
                        </a:lnTo>
                        <a:lnTo>
                          <a:pt x="646" y="1085"/>
                        </a:lnTo>
                        <a:lnTo>
                          <a:pt x="640" y="1085"/>
                        </a:lnTo>
                        <a:lnTo>
                          <a:pt x="634" y="1085"/>
                        </a:lnTo>
                        <a:lnTo>
                          <a:pt x="629" y="1085"/>
                        </a:lnTo>
                        <a:lnTo>
                          <a:pt x="620" y="1085"/>
                        </a:lnTo>
                        <a:lnTo>
                          <a:pt x="615" y="1085"/>
                        </a:lnTo>
                        <a:lnTo>
                          <a:pt x="608" y="1088"/>
                        </a:lnTo>
                        <a:lnTo>
                          <a:pt x="603" y="1088"/>
                        </a:lnTo>
                        <a:lnTo>
                          <a:pt x="598" y="1077"/>
                        </a:lnTo>
                        <a:lnTo>
                          <a:pt x="595" y="1066"/>
                        </a:lnTo>
                        <a:lnTo>
                          <a:pt x="589" y="1055"/>
                        </a:lnTo>
                        <a:lnTo>
                          <a:pt x="586" y="1045"/>
                        </a:lnTo>
                        <a:lnTo>
                          <a:pt x="581" y="1033"/>
                        </a:lnTo>
                        <a:lnTo>
                          <a:pt x="574" y="1023"/>
                        </a:lnTo>
                        <a:lnTo>
                          <a:pt x="572" y="1015"/>
                        </a:lnTo>
                        <a:lnTo>
                          <a:pt x="566" y="1004"/>
                        </a:lnTo>
                        <a:lnTo>
                          <a:pt x="561" y="986"/>
                        </a:lnTo>
                        <a:lnTo>
                          <a:pt x="555" y="968"/>
                        </a:lnTo>
                        <a:lnTo>
                          <a:pt x="549" y="949"/>
                        </a:lnTo>
                        <a:lnTo>
                          <a:pt x="544" y="928"/>
                        </a:lnTo>
                        <a:lnTo>
                          <a:pt x="538" y="913"/>
                        </a:lnTo>
                        <a:lnTo>
                          <a:pt x="532" y="896"/>
                        </a:lnTo>
                        <a:lnTo>
                          <a:pt x="530" y="877"/>
                        </a:lnTo>
                        <a:lnTo>
                          <a:pt x="523" y="859"/>
                        </a:lnTo>
                        <a:lnTo>
                          <a:pt x="523" y="881"/>
                        </a:lnTo>
                        <a:lnTo>
                          <a:pt x="523" y="906"/>
                        </a:lnTo>
                        <a:lnTo>
                          <a:pt x="523" y="928"/>
                        </a:lnTo>
                        <a:lnTo>
                          <a:pt x="523" y="949"/>
                        </a:lnTo>
                        <a:lnTo>
                          <a:pt x="518" y="939"/>
                        </a:lnTo>
                        <a:lnTo>
                          <a:pt x="513" y="928"/>
                        </a:lnTo>
                        <a:lnTo>
                          <a:pt x="506" y="917"/>
                        </a:lnTo>
                        <a:lnTo>
                          <a:pt x="501" y="902"/>
                        </a:lnTo>
                        <a:lnTo>
                          <a:pt x="496" y="891"/>
                        </a:lnTo>
                        <a:lnTo>
                          <a:pt x="489" y="881"/>
                        </a:lnTo>
                        <a:lnTo>
                          <a:pt x="487" y="866"/>
                        </a:lnTo>
                        <a:lnTo>
                          <a:pt x="479" y="855"/>
                        </a:lnTo>
                        <a:lnTo>
                          <a:pt x="476" y="841"/>
                        </a:lnTo>
                        <a:lnTo>
                          <a:pt x="470" y="826"/>
                        </a:lnTo>
                        <a:lnTo>
                          <a:pt x="467" y="812"/>
                        </a:lnTo>
                        <a:lnTo>
                          <a:pt x="462" y="797"/>
                        </a:lnTo>
                        <a:lnTo>
                          <a:pt x="456" y="782"/>
                        </a:lnTo>
                        <a:lnTo>
                          <a:pt x="453" y="767"/>
                        </a:lnTo>
                        <a:lnTo>
                          <a:pt x="447" y="753"/>
                        </a:lnTo>
                        <a:lnTo>
                          <a:pt x="445" y="738"/>
                        </a:lnTo>
                        <a:lnTo>
                          <a:pt x="445" y="698"/>
                        </a:lnTo>
                        <a:lnTo>
                          <a:pt x="445" y="658"/>
                        </a:lnTo>
                        <a:lnTo>
                          <a:pt x="445" y="618"/>
                        </a:lnTo>
                        <a:lnTo>
                          <a:pt x="445" y="579"/>
                        </a:lnTo>
                        <a:lnTo>
                          <a:pt x="439" y="556"/>
                        </a:lnTo>
                        <a:lnTo>
                          <a:pt x="433" y="539"/>
                        </a:lnTo>
                        <a:lnTo>
                          <a:pt x="428" y="517"/>
                        </a:lnTo>
                        <a:lnTo>
                          <a:pt x="422" y="495"/>
                        </a:lnTo>
                        <a:lnTo>
                          <a:pt x="416" y="472"/>
                        </a:lnTo>
                        <a:lnTo>
                          <a:pt x="411" y="451"/>
                        </a:lnTo>
                        <a:lnTo>
                          <a:pt x="405" y="429"/>
                        </a:lnTo>
                        <a:lnTo>
                          <a:pt x="399" y="412"/>
                        </a:lnTo>
                        <a:lnTo>
                          <a:pt x="394" y="412"/>
                        </a:lnTo>
                        <a:lnTo>
                          <a:pt x="391" y="412"/>
                        </a:lnTo>
                        <a:lnTo>
                          <a:pt x="382" y="440"/>
                        </a:lnTo>
                        <a:lnTo>
                          <a:pt x="377" y="469"/>
                        </a:lnTo>
                        <a:lnTo>
                          <a:pt x="371" y="499"/>
                        </a:lnTo>
                        <a:lnTo>
                          <a:pt x="362" y="527"/>
                        </a:lnTo>
                        <a:lnTo>
                          <a:pt x="362" y="546"/>
                        </a:lnTo>
                        <a:lnTo>
                          <a:pt x="360" y="568"/>
                        </a:lnTo>
                        <a:lnTo>
                          <a:pt x="357" y="586"/>
                        </a:lnTo>
                        <a:lnTo>
                          <a:pt x="357" y="608"/>
                        </a:lnTo>
                        <a:lnTo>
                          <a:pt x="351" y="574"/>
                        </a:lnTo>
                        <a:lnTo>
                          <a:pt x="348" y="546"/>
                        </a:lnTo>
                        <a:lnTo>
                          <a:pt x="345" y="513"/>
                        </a:lnTo>
                        <a:lnTo>
                          <a:pt x="343" y="484"/>
                        </a:lnTo>
                        <a:lnTo>
                          <a:pt x="340" y="466"/>
                        </a:lnTo>
                        <a:lnTo>
                          <a:pt x="340" y="447"/>
                        </a:lnTo>
                        <a:lnTo>
                          <a:pt x="340" y="429"/>
                        </a:lnTo>
                        <a:lnTo>
                          <a:pt x="337" y="412"/>
                        </a:lnTo>
                        <a:lnTo>
                          <a:pt x="337" y="440"/>
                        </a:lnTo>
                        <a:lnTo>
                          <a:pt x="337" y="472"/>
                        </a:lnTo>
                        <a:lnTo>
                          <a:pt x="337" y="502"/>
                        </a:lnTo>
                        <a:lnTo>
                          <a:pt x="337" y="534"/>
                        </a:lnTo>
                        <a:lnTo>
                          <a:pt x="340" y="574"/>
                        </a:lnTo>
                        <a:lnTo>
                          <a:pt x="345" y="611"/>
                        </a:lnTo>
                        <a:lnTo>
                          <a:pt x="351" y="651"/>
                        </a:lnTo>
                        <a:lnTo>
                          <a:pt x="357" y="688"/>
                        </a:lnTo>
                        <a:lnTo>
                          <a:pt x="362" y="706"/>
                        </a:lnTo>
                        <a:lnTo>
                          <a:pt x="365" y="724"/>
                        </a:lnTo>
                        <a:lnTo>
                          <a:pt x="371" y="742"/>
                        </a:lnTo>
                        <a:lnTo>
                          <a:pt x="377" y="757"/>
                        </a:lnTo>
                        <a:lnTo>
                          <a:pt x="379" y="779"/>
                        </a:lnTo>
                        <a:lnTo>
                          <a:pt x="388" y="797"/>
                        </a:lnTo>
                        <a:lnTo>
                          <a:pt x="391" y="812"/>
                        </a:lnTo>
                        <a:lnTo>
                          <a:pt x="396" y="829"/>
                        </a:lnTo>
                        <a:lnTo>
                          <a:pt x="405" y="855"/>
                        </a:lnTo>
                        <a:lnTo>
                          <a:pt x="416" y="881"/>
                        </a:lnTo>
                        <a:lnTo>
                          <a:pt x="425" y="902"/>
                        </a:lnTo>
                        <a:lnTo>
                          <a:pt x="436" y="924"/>
                        </a:lnTo>
                        <a:lnTo>
                          <a:pt x="445" y="949"/>
                        </a:lnTo>
                        <a:lnTo>
                          <a:pt x="456" y="971"/>
                        </a:lnTo>
                        <a:lnTo>
                          <a:pt x="464" y="996"/>
                        </a:lnTo>
                        <a:lnTo>
                          <a:pt x="472" y="1018"/>
                        </a:lnTo>
                        <a:lnTo>
                          <a:pt x="479" y="1023"/>
                        </a:lnTo>
                        <a:lnTo>
                          <a:pt x="481" y="1023"/>
                        </a:lnTo>
                        <a:lnTo>
                          <a:pt x="484" y="1026"/>
                        </a:lnTo>
                        <a:lnTo>
                          <a:pt x="487" y="1030"/>
                        </a:lnTo>
                        <a:lnTo>
                          <a:pt x="489" y="1030"/>
                        </a:lnTo>
                        <a:lnTo>
                          <a:pt x="493" y="1030"/>
                        </a:lnTo>
                        <a:lnTo>
                          <a:pt x="496" y="1030"/>
                        </a:lnTo>
                        <a:lnTo>
                          <a:pt x="501" y="1026"/>
                        </a:lnTo>
                        <a:lnTo>
                          <a:pt x="506" y="1023"/>
                        </a:lnTo>
                        <a:lnTo>
                          <a:pt x="513" y="1023"/>
                        </a:lnTo>
                        <a:lnTo>
                          <a:pt x="518" y="1018"/>
                        </a:lnTo>
                        <a:lnTo>
                          <a:pt x="521" y="1018"/>
                        </a:lnTo>
                        <a:lnTo>
                          <a:pt x="523" y="1018"/>
                        </a:lnTo>
                        <a:lnTo>
                          <a:pt x="527" y="1018"/>
                        </a:lnTo>
                        <a:lnTo>
                          <a:pt x="530" y="1018"/>
                        </a:lnTo>
                        <a:lnTo>
                          <a:pt x="532" y="1023"/>
                        </a:lnTo>
                        <a:lnTo>
                          <a:pt x="535" y="1026"/>
                        </a:lnTo>
                        <a:lnTo>
                          <a:pt x="538" y="1030"/>
                        </a:lnTo>
                        <a:lnTo>
                          <a:pt x="540" y="1033"/>
                        </a:lnTo>
                        <a:lnTo>
                          <a:pt x="547" y="1052"/>
                        </a:lnTo>
                        <a:lnTo>
                          <a:pt x="555" y="1063"/>
                        </a:lnTo>
                        <a:lnTo>
                          <a:pt x="561" y="1080"/>
                        </a:lnTo>
                        <a:lnTo>
                          <a:pt x="566" y="1099"/>
                        </a:lnTo>
                        <a:lnTo>
                          <a:pt x="561" y="1088"/>
                        </a:lnTo>
                        <a:lnTo>
                          <a:pt x="552" y="1077"/>
                        </a:lnTo>
                        <a:lnTo>
                          <a:pt x="544" y="1066"/>
                        </a:lnTo>
                        <a:lnTo>
                          <a:pt x="538" y="1055"/>
                        </a:lnTo>
                        <a:lnTo>
                          <a:pt x="532" y="1055"/>
                        </a:lnTo>
                        <a:lnTo>
                          <a:pt x="530" y="1055"/>
                        </a:lnTo>
                        <a:lnTo>
                          <a:pt x="527" y="1055"/>
                        </a:lnTo>
                        <a:lnTo>
                          <a:pt x="523" y="1055"/>
                        </a:lnTo>
                        <a:lnTo>
                          <a:pt x="515" y="1055"/>
                        </a:lnTo>
                        <a:lnTo>
                          <a:pt x="510" y="1058"/>
                        </a:lnTo>
                        <a:lnTo>
                          <a:pt x="501" y="1063"/>
                        </a:lnTo>
                        <a:lnTo>
                          <a:pt x="496" y="1063"/>
                        </a:lnTo>
                        <a:lnTo>
                          <a:pt x="489" y="1063"/>
                        </a:lnTo>
                        <a:lnTo>
                          <a:pt x="487" y="1063"/>
                        </a:lnTo>
                        <a:lnTo>
                          <a:pt x="481" y="1063"/>
                        </a:lnTo>
                        <a:lnTo>
                          <a:pt x="476" y="1063"/>
                        </a:lnTo>
                        <a:lnTo>
                          <a:pt x="470" y="1063"/>
                        </a:lnTo>
                        <a:lnTo>
                          <a:pt x="467" y="1063"/>
                        </a:lnTo>
                        <a:lnTo>
                          <a:pt x="462" y="1063"/>
                        </a:lnTo>
                        <a:lnTo>
                          <a:pt x="456" y="1063"/>
                        </a:lnTo>
                        <a:lnTo>
                          <a:pt x="445" y="1058"/>
                        </a:lnTo>
                        <a:lnTo>
                          <a:pt x="433" y="1055"/>
                        </a:lnTo>
                        <a:lnTo>
                          <a:pt x="422" y="1052"/>
                        </a:lnTo>
                        <a:lnTo>
                          <a:pt x="411" y="1048"/>
                        </a:lnTo>
                        <a:lnTo>
                          <a:pt x="399" y="1045"/>
                        </a:lnTo>
                        <a:lnTo>
                          <a:pt x="388" y="1037"/>
                        </a:lnTo>
                        <a:lnTo>
                          <a:pt x="377" y="1033"/>
                        </a:lnTo>
                        <a:lnTo>
                          <a:pt x="368" y="1030"/>
                        </a:lnTo>
                        <a:lnTo>
                          <a:pt x="362" y="1030"/>
                        </a:lnTo>
                        <a:lnTo>
                          <a:pt x="360" y="1030"/>
                        </a:lnTo>
                        <a:lnTo>
                          <a:pt x="357" y="1030"/>
                        </a:lnTo>
                        <a:lnTo>
                          <a:pt x="351" y="1030"/>
                        </a:lnTo>
                        <a:lnTo>
                          <a:pt x="345" y="1030"/>
                        </a:lnTo>
                        <a:lnTo>
                          <a:pt x="343" y="1030"/>
                        </a:lnTo>
                        <a:lnTo>
                          <a:pt x="340" y="1030"/>
                        </a:lnTo>
                        <a:lnTo>
                          <a:pt x="334" y="1030"/>
                        </a:lnTo>
                        <a:lnTo>
                          <a:pt x="328" y="1033"/>
                        </a:lnTo>
                        <a:lnTo>
                          <a:pt x="323" y="1037"/>
                        </a:lnTo>
                        <a:lnTo>
                          <a:pt x="317" y="1045"/>
                        </a:lnTo>
                        <a:lnTo>
                          <a:pt x="311" y="1045"/>
                        </a:lnTo>
                        <a:lnTo>
                          <a:pt x="306" y="1037"/>
                        </a:lnTo>
                        <a:lnTo>
                          <a:pt x="297" y="1030"/>
                        </a:lnTo>
                        <a:lnTo>
                          <a:pt x="292" y="1018"/>
                        </a:lnTo>
                        <a:lnTo>
                          <a:pt x="283" y="1011"/>
                        </a:lnTo>
                        <a:lnTo>
                          <a:pt x="277" y="1001"/>
                        </a:lnTo>
                        <a:lnTo>
                          <a:pt x="272" y="993"/>
                        </a:lnTo>
                        <a:lnTo>
                          <a:pt x="263" y="986"/>
                        </a:lnTo>
                        <a:lnTo>
                          <a:pt x="258" y="975"/>
                        </a:lnTo>
                        <a:lnTo>
                          <a:pt x="252" y="964"/>
                        </a:lnTo>
                        <a:lnTo>
                          <a:pt x="246" y="949"/>
                        </a:lnTo>
                        <a:lnTo>
                          <a:pt x="241" y="939"/>
                        </a:lnTo>
                        <a:lnTo>
                          <a:pt x="235" y="928"/>
                        </a:lnTo>
                        <a:lnTo>
                          <a:pt x="229" y="913"/>
                        </a:lnTo>
                        <a:lnTo>
                          <a:pt x="221" y="902"/>
                        </a:lnTo>
                        <a:lnTo>
                          <a:pt x="216" y="891"/>
                        </a:lnTo>
                        <a:lnTo>
                          <a:pt x="209" y="881"/>
                        </a:lnTo>
                        <a:lnTo>
                          <a:pt x="201" y="855"/>
                        </a:lnTo>
                        <a:lnTo>
                          <a:pt x="195" y="834"/>
                        </a:lnTo>
                        <a:lnTo>
                          <a:pt x="190" y="812"/>
                        </a:lnTo>
                        <a:lnTo>
                          <a:pt x="182" y="790"/>
                        </a:lnTo>
                        <a:lnTo>
                          <a:pt x="175" y="760"/>
                        </a:lnTo>
                        <a:lnTo>
                          <a:pt x="170" y="735"/>
                        </a:lnTo>
                        <a:lnTo>
                          <a:pt x="165" y="710"/>
                        </a:lnTo>
                        <a:lnTo>
                          <a:pt x="158" y="685"/>
                        </a:lnTo>
                        <a:lnTo>
                          <a:pt x="156" y="662"/>
                        </a:lnTo>
                        <a:lnTo>
                          <a:pt x="153" y="636"/>
                        </a:lnTo>
                        <a:lnTo>
                          <a:pt x="150" y="618"/>
                        </a:lnTo>
                        <a:lnTo>
                          <a:pt x="148" y="596"/>
                        </a:lnTo>
                        <a:lnTo>
                          <a:pt x="153" y="574"/>
                        </a:lnTo>
                        <a:lnTo>
                          <a:pt x="158" y="549"/>
                        </a:lnTo>
                        <a:lnTo>
                          <a:pt x="165" y="527"/>
                        </a:lnTo>
                        <a:lnTo>
                          <a:pt x="167" y="502"/>
                        </a:lnTo>
                        <a:lnTo>
                          <a:pt x="173" y="495"/>
                        </a:lnTo>
                        <a:lnTo>
                          <a:pt x="175" y="480"/>
                        </a:lnTo>
                        <a:lnTo>
                          <a:pt x="182" y="472"/>
                        </a:lnTo>
                        <a:lnTo>
                          <a:pt x="184" y="459"/>
                        </a:lnTo>
                        <a:lnTo>
                          <a:pt x="190" y="451"/>
                        </a:lnTo>
                        <a:lnTo>
                          <a:pt x="192" y="440"/>
                        </a:lnTo>
                        <a:lnTo>
                          <a:pt x="195" y="429"/>
                        </a:lnTo>
                        <a:lnTo>
                          <a:pt x="201" y="422"/>
                        </a:lnTo>
                        <a:lnTo>
                          <a:pt x="204" y="415"/>
                        </a:lnTo>
                        <a:lnTo>
                          <a:pt x="207" y="407"/>
                        </a:lnTo>
                        <a:lnTo>
                          <a:pt x="212" y="400"/>
                        </a:lnTo>
                        <a:lnTo>
                          <a:pt x="216" y="393"/>
                        </a:lnTo>
                        <a:lnTo>
                          <a:pt x="221" y="385"/>
                        </a:lnTo>
                        <a:lnTo>
                          <a:pt x="224" y="378"/>
                        </a:lnTo>
                        <a:lnTo>
                          <a:pt x="229" y="375"/>
                        </a:lnTo>
                        <a:lnTo>
                          <a:pt x="233" y="367"/>
                        </a:lnTo>
                        <a:lnTo>
                          <a:pt x="241" y="353"/>
                        </a:lnTo>
                        <a:lnTo>
                          <a:pt x="246" y="342"/>
                        </a:lnTo>
                        <a:lnTo>
                          <a:pt x="258" y="331"/>
                        </a:lnTo>
                        <a:lnTo>
                          <a:pt x="263" y="320"/>
                        </a:lnTo>
                        <a:lnTo>
                          <a:pt x="272" y="310"/>
                        </a:lnTo>
                        <a:lnTo>
                          <a:pt x="280" y="298"/>
                        </a:lnTo>
                        <a:lnTo>
                          <a:pt x="289" y="288"/>
                        </a:lnTo>
                        <a:lnTo>
                          <a:pt x="297" y="276"/>
                        </a:lnTo>
                        <a:lnTo>
                          <a:pt x="303" y="266"/>
                        </a:lnTo>
                        <a:lnTo>
                          <a:pt x="311" y="255"/>
                        </a:lnTo>
                        <a:lnTo>
                          <a:pt x="317" y="244"/>
                        </a:lnTo>
                        <a:lnTo>
                          <a:pt x="326" y="233"/>
                        </a:lnTo>
                        <a:lnTo>
                          <a:pt x="331" y="218"/>
                        </a:lnTo>
                        <a:lnTo>
                          <a:pt x="337" y="208"/>
                        </a:lnTo>
                        <a:lnTo>
                          <a:pt x="345" y="196"/>
                        </a:lnTo>
                        <a:lnTo>
                          <a:pt x="351" y="186"/>
                        </a:lnTo>
                        <a:lnTo>
                          <a:pt x="360" y="174"/>
                        </a:lnTo>
                        <a:lnTo>
                          <a:pt x="368" y="167"/>
                        </a:lnTo>
                        <a:lnTo>
                          <a:pt x="377" y="156"/>
                        </a:lnTo>
                        <a:lnTo>
                          <a:pt x="385" y="146"/>
                        </a:lnTo>
                        <a:lnTo>
                          <a:pt x="394" y="139"/>
                        </a:lnTo>
                        <a:lnTo>
                          <a:pt x="402" y="127"/>
                        </a:lnTo>
                        <a:lnTo>
                          <a:pt x="411" y="120"/>
                        </a:lnTo>
                        <a:lnTo>
                          <a:pt x="419" y="109"/>
                        </a:lnTo>
                        <a:lnTo>
                          <a:pt x="425" y="109"/>
                        </a:lnTo>
                        <a:lnTo>
                          <a:pt x="430" y="105"/>
                        </a:lnTo>
                        <a:lnTo>
                          <a:pt x="439" y="105"/>
                        </a:lnTo>
                        <a:lnTo>
                          <a:pt x="445" y="105"/>
                        </a:lnTo>
                        <a:lnTo>
                          <a:pt x="450" y="109"/>
                        </a:lnTo>
                        <a:lnTo>
                          <a:pt x="459" y="109"/>
                        </a:lnTo>
                        <a:lnTo>
                          <a:pt x="464" y="112"/>
                        </a:lnTo>
                        <a:lnTo>
                          <a:pt x="470" y="112"/>
                        </a:lnTo>
                        <a:lnTo>
                          <a:pt x="476" y="117"/>
                        </a:lnTo>
                        <a:lnTo>
                          <a:pt x="481" y="120"/>
                        </a:lnTo>
                        <a:lnTo>
                          <a:pt x="487" y="120"/>
                        </a:lnTo>
                        <a:lnTo>
                          <a:pt x="493" y="124"/>
                        </a:lnTo>
                        <a:lnTo>
                          <a:pt x="496" y="127"/>
                        </a:lnTo>
                        <a:lnTo>
                          <a:pt x="501" y="131"/>
                        </a:lnTo>
                        <a:lnTo>
                          <a:pt x="504" y="134"/>
                        </a:lnTo>
                        <a:lnTo>
                          <a:pt x="506" y="139"/>
                        </a:lnTo>
                        <a:lnTo>
                          <a:pt x="513" y="142"/>
                        </a:lnTo>
                        <a:lnTo>
                          <a:pt x="515" y="146"/>
                        </a:lnTo>
                        <a:lnTo>
                          <a:pt x="518" y="149"/>
                        </a:lnTo>
                        <a:lnTo>
                          <a:pt x="523" y="153"/>
                        </a:lnTo>
                        <a:lnTo>
                          <a:pt x="518" y="146"/>
                        </a:lnTo>
                        <a:lnTo>
                          <a:pt x="513" y="139"/>
                        </a:lnTo>
                        <a:lnTo>
                          <a:pt x="510" y="134"/>
                        </a:lnTo>
                        <a:lnTo>
                          <a:pt x="504" y="127"/>
                        </a:lnTo>
                        <a:lnTo>
                          <a:pt x="501" y="124"/>
                        </a:lnTo>
                        <a:lnTo>
                          <a:pt x="496" y="117"/>
                        </a:lnTo>
                        <a:lnTo>
                          <a:pt x="493" y="112"/>
                        </a:lnTo>
                        <a:lnTo>
                          <a:pt x="487" y="105"/>
                        </a:lnTo>
                        <a:lnTo>
                          <a:pt x="484" y="102"/>
                        </a:lnTo>
                        <a:lnTo>
                          <a:pt x="479" y="99"/>
                        </a:lnTo>
                        <a:lnTo>
                          <a:pt x="476" y="94"/>
                        </a:lnTo>
                        <a:lnTo>
                          <a:pt x="472" y="94"/>
                        </a:lnTo>
                        <a:lnTo>
                          <a:pt x="467" y="91"/>
                        </a:lnTo>
                        <a:lnTo>
                          <a:pt x="462" y="87"/>
                        </a:lnTo>
                        <a:lnTo>
                          <a:pt x="459" y="84"/>
                        </a:lnTo>
                        <a:lnTo>
                          <a:pt x="456" y="80"/>
                        </a:lnTo>
                        <a:lnTo>
                          <a:pt x="462" y="80"/>
                        </a:lnTo>
                        <a:lnTo>
                          <a:pt x="467" y="77"/>
                        </a:lnTo>
                        <a:lnTo>
                          <a:pt x="472" y="77"/>
                        </a:lnTo>
                        <a:lnTo>
                          <a:pt x="479" y="72"/>
                        </a:lnTo>
                        <a:lnTo>
                          <a:pt x="487" y="65"/>
                        </a:lnTo>
                        <a:lnTo>
                          <a:pt x="493" y="58"/>
                        </a:lnTo>
                        <a:lnTo>
                          <a:pt x="496" y="50"/>
                        </a:lnTo>
                        <a:lnTo>
                          <a:pt x="501" y="44"/>
                        </a:lnTo>
                        <a:lnTo>
                          <a:pt x="506" y="44"/>
                        </a:lnTo>
                        <a:lnTo>
                          <a:pt x="510" y="44"/>
                        </a:lnTo>
                        <a:lnTo>
                          <a:pt x="513" y="44"/>
                        </a:lnTo>
                        <a:lnTo>
                          <a:pt x="518" y="47"/>
                        </a:lnTo>
                        <a:lnTo>
                          <a:pt x="521" y="50"/>
                        </a:lnTo>
                        <a:lnTo>
                          <a:pt x="527" y="58"/>
                        </a:lnTo>
                        <a:lnTo>
                          <a:pt x="532" y="65"/>
                        </a:lnTo>
                        <a:lnTo>
                          <a:pt x="538" y="72"/>
                        </a:lnTo>
                        <a:lnTo>
                          <a:pt x="540" y="77"/>
                        </a:lnTo>
                        <a:lnTo>
                          <a:pt x="547" y="84"/>
                        </a:lnTo>
                        <a:lnTo>
                          <a:pt x="552" y="91"/>
                        </a:lnTo>
                        <a:lnTo>
                          <a:pt x="557" y="99"/>
                        </a:lnTo>
                        <a:lnTo>
                          <a:pt x="564" y="109"/>
                        </a:lnTo>
                        <a:lnTo>
                          <a:pt x="569" y="120"/>
                        </a:lnTo>
                        <a:lnTo>
                          <a:pt x="574" y="131"/>
                        </a:lnTo>
                        <a:lnTo>
                          <a:pt x="581" y="139"/>
                        </a:lnTo>
                        <a:lnTo>
                          <a:pt x="586" y="153"/>
                        </a:lnTo>
                        <a:lnTo>
                          <a:pt x="591" y="161"/>
                        </a:lnTo>
                        <a:lnTo>
                          <a:pt x="598" y="171"/>
                        </a:lnTo>
                        <a:lnTo>
                          <a:pt x="603" y="182"/>
                        </a:lnTo>
                        <a:lnTo>
                          <a:pt x="598" y="171"/>
                        </a:lnTo>
                        <a:lnTo>
                          <a:pt x="595" y="161"/>
                        </a:lnTo>
                        <a:lnTo>
                          <a:pt x="589" y="149"/>
                        </a:lnTo>
                        <a:lnTo>
                          <a:pt x="583" y="139"/>
                        </a:lnTo>
                        <a:lnTo>
                          <a:pt x="578" y="127"/>
                        </a:lnTo>
                        <a:lnTo>
                          <a:pt x="572" y="117"/>
                        </a:lnTo>
                        <a:lnTo>
                          <a:pt x="569" y="105"/>
                        </a:lnTo>
                        <a:lnTo>
                          <a:pt x="564" y="94"/>
                        </a:lnTo>
                        <a:lnTo>
                          <a:pt x="561" y="87"/>
                        </a:lnTo>
                        <a:lnTo>
                          <a:pt x="555" y="80"/>
                        </a:lnTo>
                        <a:lnTo>
                          <a:pt x="552" y="77"/>
                        </a:lnTo>
                        <a:lnTo>
                          <a:pt x="547" y="69"/>
                        </a:lnTo>
                        <a:lnTo>
                          <a:pt x="544" y="62"/>
                        </a:lnTo>
                        <a:lnTo>
                          <a:pt x="538" y="55"/>
                        </a:lnTo>
                        <a:lnTo>
                          <a:pt x="532" y="47"/>
                        </a:lnTo>
                        <a:lnTo>
                          <a:pt x="530" y="44"/>
                        </a:lnTo>
                        <a:lnTo>
                          <a:pt x="532" y="33"/>
                        </a:lnTo>
                        <a:lnTo>
                          <a:pt x="538" y="22"/>
                        </a:lnTo>
                        <a:lnTo>
                          <a:pt x="544" y="11"/>
                        </a:lnTo>
                        <a:lnTo>
                          <a:pt x="549" y="3"/>
                        </a:lnTo>
                        <a:lnTo>
                          <a:pt x="547" y="0"/>
                        </a:lnTo>
                        <a:lnTo>
                          <a:pt x="544" y="0"/>
                        </a:lnTo>
                        <a:lnTo>
                          <a:pt x="540" y="0"/>
                        </a:lnTo>
                        <a:lnTo>
                          <a:pt x="538" y="3"/>
                        </a:lnTo>
                        <a:lnTo>
                          <a:pt x="532" y="7"/>
                        </a:lnTo>
                        <a:lnTo>
                          <a:pt x="530" y="11"/>
                        </a:lnTo>
                        <a:lnTo>
                          <a:pt x="523" y="11"/>
                        </a:lnTo>
                        <a:lnTo>
                          <a:pt x="521" y="15"/>
                        </a:lnTo>
                        <a:lnTo>
                          <a:pt x="515" y="18"/>
                        </a:lnTo>
                        <a:lnTo>
                          <a:pt x="513" y="22"/>
                        </a:lnTo>
                        <a:lnTo>
                          <a:pt x="510" y="25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593" name="Freeform 31">
                    <a:extLst>
                      <a:ext uri="{FF2B5EF4-FFF2-40B4-BE49-F238E27FC236}">
                        <a16:creationId xmlns:a16="http://schemas.microsoft.com/office/drawing/2014/main" id="{B583D492-10BE-49FE-B6BC-69B74E1880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3" y="1757"/>
                    <a:ext cx="705" cy="1157"/>
                  </a:xfrm>
                  <a:custGeom>
                    <a:avLst/>
                    <a:gdLst>
                      <a:gd name="T0" fmla="*/ 436 w 705"/>
                      <a:gd name="T1" fmla="*/ 80 h 1157"/>
                      <a:gd name="T2" fmla="*/ 362 w 705"/>
                      <a:gd name="T3" fmla="*/ 164 h 1157"/>
                      <a:gd name="T4" fmla="*/ 266 w 705"/>
                      <a:gd name="T5" fmla="*/ 298 h 1157"/>
                      <a:gd name="T6" fmla="*/ 184 w 705"/>
                      <a:gd name="T7" fmla="*/ 429 h 1157"/>
                      <a:gd name="T8" fmla="*/ 136 w 705"/>
                      <a:gd name="T9" fmla="*/ 586 h 1157"/>
                      <a:gd name="T10" fmla="*/ 65 w 705"/>
                      <a:gd name="T11" fmla="*/ 896 h 1157"/>
                      <a:gd name="T12" fmla="*/ 25 w 705"/>
                      <a:gd name="T13" fmla="*/ 1070 h 1157"/>
                      <a:gd name="T14" fmla="*/ 65 w 705"/>
                      <a:gd name="T15" fmla="*/ 1157 h 1157"/>
                      <a:gd name="T16" fmla="*/ 221 w 705"/>
                      <a:gd name="T17" fmla="*/ 1157 h 1157"/>
                      <a:gd name="T18" fmla="*/ 374 w 705"/>
                      <a:gd name="T19" fmla="*/ 1157 h 1157"/>
                      <a:gd name="T20" fmla="*/ 530 w 705"/>
                      <a:gd name="T21" fmla="*/ 1157 h 1157"/>
                      <a:gd name="T22" fmla="*/ 683 w 705"/>
                      <a:gd name="T23" fmla="*/ 1157 h 1157"/>
                      <a:gd name="T24" fmla="*/ 671 w 705"/>
                      <a:gd name="T25" fmla="*/ 1128 h 1157"/>
                      <a:gd name="T26" fmla="*/ 666 w 705"/>
                      <a:gd name="T27" fmla="*/ 1073 h 1157"/>
                      <a:gd name="T28" fmla="*/ 668 w 705"/>
                      <a:gd name="T29" fmla="*/ 1052 h 1157"/>
                      <a:gd name="T30" fmla="*/ 634 w 705"/>
                      <a:gd name="T31" fmla="*/ 1085 h 1157"/>
                      <a:gd name="T32" fmla="*/ 595 w 705"/>
                      <a:gd name="T33" fmla="*/ 1066 h 1157"/>
                      <a:gd name="T34" fmla="*/ 561 w 705"/>
                      <a:gd name="T35" fmla="*/ 986 h 1157"/>
                      <a:gd name="T36" fmla="*/ 523 w 705"/>
                      <a:gd name="T37" fmla="*/ 859 h 1157"/>
                      <a:gd name="T38" fmla="*/ 506 w 705"/>
                      <a:gd name="T39" fmla="*/ 917 h 1157"/>
                      <a:gd name="T40" fmla="*/ 470 w 705"/>
                      <a:gd name="T41" fmla="*/ 826 h 1157"/>
                      <a:gd name="T42" fmla="*/ 445 w 705"/>
                      <a:gd name="T43" fmla="*/ 698 h 1157"/>
                      <a:gd name="T44" fmla="*/ 422 w 705"/>
                      <a:gd name="T45" fmla="*/ 495 h 1157"/>
                      <a:gd name="T46" fmla="*/ 382 w 705"/>
                      <a:gd name="T47" fmla="*/ 440 h 1157"/>
                      <a:gd name="T48" fmla="*/ 357 w 705"/>
                      <a:gd name="T49" fmla="*/ 608 h 1157"/>
                      <a:gd name="T50" fmla="*/ 340 w 705"/>
                      <a:gd name="T51" fmla="*/ 429 h 1157"/>
                      <a:gd name="T52" fmla="*/ 345 w 705"/>
                      <a:gd name="T53" fmla="*/ 611 h 1157"/>
                      <a:gd name="T54" fmla="*/ 379 w 705"/>
                      <a:gd name="T55" fmla="*/ 779 h 1157"/>
                      <a:gd name="T56" fmla="*/ 436 w 705"/>
                      <a:gd name="T57" fmla="*/ 924 h 1157"/>
                      <a:gd name="T58" fmla="*/ 484 w 705"/>
                      <a:gd name="T59" fmla="*/ 1026 h 1157"/>
                      <a:gd name="T60" fmla="*/ 513 w 705"/>
                      <a:gd name="T61" fmla="*/ 1023 h 1157"/>
                      <a:gd name="T62" fmla="*/ 535 w 705"/>
                      <a:gd name="T63" fmla="*/ 1026 h 1157"/>
                      <a:gd name="T64" fmla="*/ 561 w 705"/>
                      <a:gd name="T65" fmla="*/ 1088 h 1157"/>
                      <a:gd name="T66" fmla="*/ 523 w 705"/>
                      <a:gd name="T67" fmla="*/ 1055 h 1157"/>
                      <a:gd name="T68" fmla="*/ 481 w 705"/>
                      <a:gd name="T69" fmla="*/ 1063 h 1157"/>
                      <a:gd name="T70" fmla="*/ 433 w 705"/>
                      <a:gd name="T71" fmla="*/ 1055 h 1157"/>
                      <a:gd name="T72" fmla="*/ 362 w 705"/>
                      <a:gd name="T73" fmla="*/ 1030 h 1157"/>
                      <a:gd name="T74" fmla="*/ 334 w 705"/>
                      <a:gd name="T75" fmla="*/ 1030 h 1157"/>
                      <a:gd name="T76" fmla="*/ 292 w 705"/>
                      <a:gd name="T77" fmla="*/ 1018 h 1157"/>
                      <a:gd name="T78" fmla="*/ 246 w 705"/>
                      <a:gd name="T79" fmla="*/ 949 h 1157"/>
                      <a:gd name="T80" fmla="*/ 201 w 705"/>
                      <a:gd name="T81" fmla="*/ 855 h 1157"/>
                      <a:gd name="T82" fmla="*/ 158 w 705"/>
                      <a:gd name="T83" fmla="*/ 685 h 1157"/>
                      <a:gd name="T84" fmla="*/ 165 w 705"/>
                      <a:gd name="T85" fmla="*/ 527 h 1157"/>
                      <a:gd name="T86" fmla="*/ 192 w 705"/>
                      <a:gd name="T87" fmla="*/ 440 h 1157"/>
                      <a:gd name="T88" fmla="*/ 221 w 705"/>
                      <a:gd name="T89" fmla="*/ 385 h 1157"/>
                      <a:gd name="T90" fmla="*/ 263 w 705"/>
                      <a:gd name="T91" fmla="*/ 320 h 1157"/>
                      <a:gd name="T92" fmla="*/ 317 w 705"/>
                      <a:gd name="T93" fmla="*/ 244 h 1157"/>
                      <a:gd name="T94" fmla="*/ 368 w 705"/>
                      <a:gd name="T95" fmla="*/ 167 h 1157"/>
                      <a:gd name="T96" fmla="*/ 425 w 705"/>
                      <a:gd name="T97" fmla="*/ 109 h 1157"/>
                      <a:gd name="T98" fmla="*/ 470 w 705"/>
                      <a:gd name="T99" fmla="*/ 112 h 1157"/>
                      <a:gd name="T100" fmla="*/ 504 w 705"/>
                      <a:gd name="T101" fmla="*/ 134 h 1157"/>
                      <a:gd name="T102" fmla="*/ 513 w 705"/>
                      <a:gd name="T103" fmla="*/ 139 h 1157"/>
                      <a:gd name="T104" fmla="*/ 484 w 705"/>
                      <a:gd name="T105" fmla="*/ 102 h 1157"/>
                      <a:gd name="T106" fmla="*/ 456 w 705"/>
                      <a:gd name="T107" fmla="*/ 80 h 1157"/>
                      <a:gd name="T108" fmla="*/ 496 w 705"/>
                      <a:gd name="T109" fmla="*/ 50 h 1157"/>
                      <a:gd name="T110" fmla="*/ 527 w 705"/>
                      <a:gd name="T111" fmla="*/ 58 h 1157"/>
                      <a:gd name="T112" fmla="*/ 564 w 705"/>
                      <a:gd name="T113" fmla="*/ 109 h 1157"/>
                      <a:gd name="T114" fmla="*/ 603 w 705"/>
                      <a:gd name="T115" fmla="*/ 182 h 1157"/>
                      <a:gd name="T116" fmla="*/ 569 w 705"/>
                      <a:gd name="T117" fmla="*/ 105 h 1157"/>
                      <a:gd name="T118" fmla="*/ 538 w 705"/>
                      <a:gd name="T119" fmla="*/ 55 h 1157"/>
                      <a:gd name="T120" fmla="*/ 547 w 705"/>
                      <a:gd name="T121" fmla="*/ 0 h 1157"/>
                      <a:gd name="T122" fmla="*/ 521 w 705"/>
                      <a:gd name="T123" fmla="*/ 15 h 1157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0" t="0" r="r" b="b"/>
                    <a:pathLst>
                      <a:path w="705" h="1157">
                        <a:moveTo>
                          <a:pt x="510" y="25"/>
                        </a:moveTo>
                        <a:lnTo>
                          <a:pt x="496" y="33"/>
                        </a:lnTo>
                        <a:lnTo>
                          <a:pt x="484" y="44"/>
                        </a:lnTo>
                        <a:lnTo>
                          <a:pt x="472" y="50"/>
                        </a:lnTo>
                        <a:lnTo>
                          <a:pt x="462" y="62"/>
                        </a:lnTo>
                        <a:lnTo>
                          <a:pt x="447" y="69"/>
                        </a:lnTo>
                        <a:lnTo>
                          <a:pt x="436" y="80"/>
                        </a:lnTo>
                        <a:lnTo>
                          <a:pt x="425" y="87"/>
                        </a:lnTo>
                        <a:lnTo>
                          <a:pt x="411" y="94"/>
                        </a:lnTo>
                        <a:lnTo>
                          <a:pt x="402" y="109"/>
                        </a:lnTo>
                        <a:lnTo>
                          <a:pt x="394" y="124"/>
                        </a:lnTo>
                        <a:lnTo>
                          <a:pt x="382" y="139"/>
                        </a:lnTo>
                        <a:lnTo>
                          <a:pt x="374" y="153"/>
                        </a:lnTo>
                        <a:lnTo>
                          <a:pt x="362" y="164"/>
                        </a:lnTo>
                        <a:lnTo>
                          <a:pt x="354" y="178"/>
                        </a:lnTo>
                        <a:lnTo>
                          <a:pt x="343" y="193"/>
                        </a:lnTo>
                        <a:lnTo>
                          <a:pt x="334" y="208"/>
                        </a:lnTo>
                        <a:lnTo>
                          <a:pt x="317" y="229"/>
                        </a:lnTo>
                        <a:lnTo>
                          <a:pt x="300" y="251"/>
                        </a:lnTo>
                        <a:lnTo>
                          <a:pt x="283" y="273"/>
                        </a:lnTo>
                        <a:lnTo>
                          <a:pt x="266" y="298"/>
                        </a:lnTo>
                        <a:lnTo>
                          <a:pt x="249" y="320"/>
                        </a:lnTo>
                        <a:lnTo>
                          <a:pt x="235" y="342"/>
                        </a:lnTo>
                        <a:lnTo>
                          <a:pt x="218" y="367"/>
                        </a:lnTo>
                        <a:lnTo>
                          <a:pt x="201" y="390"/>
                        </a:lnTo>
                        <a:lnTo>
                          <a:pt x="195" y="404"/>
                        </a:lnTo>
                        <a:lnTo>
                          <a:pt x="190" y="415"/>
                        </a:lnTo>
                        <a:lnTo>
                          <a:pt x="184" y="429"/>
                        </a:lnTo>
                        <a:lnTo>
                          <a:pt x="178" y="440"/>
                        </a:lnTo>
                        <a:lnTo>
                          <a:pt x="173" y="455"/>
                        </a:lnTo>
                        <a:lnTo>
                          <a:pt x="167" y="466"/>
                        </a:lnTo>
                        <a:lnTo>
                          <a:pt x="161" y="480"/>
                        </a:lnTo>
                        <a:lnTo>
                          <a:pt x="158" y="491"/>
                        </a:lnTo>
                        <a:lnTo>
                          <a:pt x="148" y="539"/>
                        </a:lnTo>
                        <a:lnTo>
                          <a:pt x="136" y="586"/>
                        </a:lnTo>
                        <a:lnTo>
                          <a:pt x="124" y="633"/>
                        </a:lnTo>
                        <a:lnTo>
                          <a:pt x="114" y="680"/>
                        </a:lnTo>
                        <a:lnTo>
                          <a:pt x="102" y="724"/>
                        </a:lnTo>
                        <a:lnTo>
                          <a:pt x="90" y="772"/>
                        </a:lnTo>
                        <a:lnTo>
                          <a:pt x="82" y="819"/>
                        </a:lnTo>
                        <a:lnTo>
                          <a:pt x="68" y="866"/>
                        </a:lnTo>
                        <a:lnTo>
                          <a:pt x="65" y="896"/>
                        </a:lnTo>
                        <a:lnTo>
                          <a:pt x="59" y="924"/>
                        </a:lnTo>
                        <a:lnTo>
                          <a:pt x="56" y="953"/>
                        </a:lnTo>
                        <a:lnTo>
                          <a:pt x="51" y="983"/>
                        </a:lnTo>
                        <a:lnTo>
                          <a:pt x="46" y="1008"/>
                        </a:lnTo>
                        <a:lnTo>
                          <a:pt x="39" y="1026"/>
                        </a:lnTo>
                        <a:lnTo>
                          <a:pt x="31" y="1048"/>
                        </a:lnTo>
                        <a:lnTo>
                          <a:pt x="25" y="1070"/>
                        </a:lnTo>
                        <a:lnTo>
                          <a:pt x="20" y="1092"/>
                        </a:lnTo>
                        <a:lnTo>
                          <a:pt x="14" y="1113"/>
                        </a:lnTo>
                        <a:lnTo>
                          <a:pt x="5" y="1135"/>
                        </a:lnTo>
                        <a:lnTo>
                          <a:pt x="0" y="1157"/>
                        </a:lnTo>
                        <a:lnTo>
                          <a:pt x="22" y="1157"/>
                        </a:lnTo>
                        <a:lnTo>
                          <a:pt x="42" y="1157"/>
                        </a:lnTo>
                        <a:lnTo>
                          <a:pt x="65" y="1157"/>
                        </a:lnTo>
                        <a:lnTo>
                          <a:pt x="88" y="1157"/>
                        </a:lnTo>
                        <a:lnTo>
                          <a:pt x="110" y="1157"/>
                        </a:lnTo>
                        <a:lnTo>
                          <a:pt x="133" y="1157"/>
                        </a:lnTo>
                        <a:lnTo>
                          <a:pt x="153" y="1157"/>
                        </a:lnTo>
                        <a:lnTo>
                          <a:pt x="175" y="1157"/>
                        </a:lnTo>
                        <a:lnTo>
                          <a:pt x="199" y="1157"/>
                        </a:lnTo>
                        <a:lnTo>
                          <a:pt x="221" y="1157"/>
                        </a:lnTo>
                        <a:lnTo>
                          <a:pt x="243" y="1157"/>
                        </a:lnTo>
                        <a:lnTo>
                          <a:pt x="263" y="1157"/>
                        </a:lnTo>
                        <a:lnTo>
                          <a:pt x="286" y="1157"/>
                        </a:lnTo>
                        <a:lnTo>
                          <a:pt x="309" y="1157"/>
                        </a:lnTo>
                        <a:lnTo>
                          <a:pt x="331" y="1157"/>
                        </a:lnTo>
                        <a:lnTo>
                          <a:pt x="351" y="1157"/>
                        </a:lnTo>
                        <a:lnTo>
                          <a:pt x="374" y="1157"/>
                        </a:lnTo>
                        <a:lnTo>
                          <a:pt x="396" y="1157"/>
                        </a:lnTo>
                        <a:lnTo>
                          <a:pt x="419" y="1157"/>
                        </a:lnTo>
                        <a:lnTo>
                          <a:pt x="439" y="1157"/>
                        </a:lnTo>
                        <a:lnTo>
                          <a:pt x="462" y="1157"/>
                        </a:lnTo>
                        <a:lnTo>
                          <a:pt x="484" y="1157"/>
                        </a:lnTo>
                        <a:lnTo>
                          <a:pt x="506" y="1157"/>
                        </a:lnTo>
                        <a:lnTo>
                          <a:pt x="530" y="1157"/>
                        </a:lnTo>
                        <a:lnTo>
                          <a:pt x="549" y="1157"/>
                        </a:lnTo>
                        <a:lnTo>
                          <a:pt x="572" y="1157"/>
                        </a:lnTo>
                        <a:lnTo>
                          <a:pt x="595" y="1157"/>
                        </a:lnTo>
                        <a:lnTo>
                          <a:pt x="617" y="1157"/>
                        </a:lnTo>
                        <a:lnTo>
                          <a:pt x="637" y="1157"/>
                        </a:lnTo>
                        <a:lnTo>
                          <a:pt x="659" y="1157"/>
                        </a:lnTo>
                        <a:lnTo>
                          <a:pt x="683" y="1157"/>
                        </a:lnTo>
                        <a:lnTo>
                          <a:pt x="705" y="1157"/>
                        </a:lnTo>
                        <a:lnTo>
                          <a:pt x="700" y="1154"/>
                        </a:lnTo>
                        <a:lnTo>
                          <a:pt x="693" y="1146"/>
                        </a:lnTo>
                        <a:lnTo>
                          <a:pt x="688" y="1142"/>
                        </a:lnTo>
                        <a:lnTo>
                          <a:pt x="683" y="1135"/>
                        </a:lnTo>
                        <a:lnTo>
                          <a:pt x="676" y="1132"/>
                        </a:lnTo>
                        <a:lnTo>
                          <a:pt x="671" y="1128"/>
                        </a:lnTo>
                        <a:lnTo>
                          <a:pt x="666" y="1120"/>
                        </a:lnTo>
                        <a:lnTo>
                          <a:pt x="659" y="1113"/>
                        </a:lnTo>
                        <a:lnTo>
                          <a:pt x="659" y="1110"/>
                        </a:lnTo>
                        <a:lnTo>
                          <a:pt x="659" y="1107"/>
                        </a:lnTo>
                        <a:lnTo>
                          <a:pt x="659" y="1099"/>
                        </a:lnTo>
                        <a:lnTo>
                          <a:pt x="659" y="1092"/>
                        </a:lnTo>
                        <a:lnTo>
                          <a:pt x="666" y="1073"/>
                        </a:lnTo>
                        <a:lnTo>
                          <a:pt x="671" y="1055"/>
                        </a:lnTo>
                        <a:lnTo>
                          <a:pt x="676" y="1040"/>
                        </a:lnTo>
                        <a:lnTo>
                          <a:pt x="683" y="1023"/>
                        </a:lnTo>
                        <a:lnTo>
                          <a:pt x="680" y="1030"/>
                        </a:lnTo>
                        <a:lnTo>
                          <a:pt x="676" y="1037"/>
                        </a:lnTo>
                        <a:lnTo>
                          <a:pt x="671" y="1045"/>
                        </a:lnTo>
                        <a:lnTo>
                          <a:pt x="668" y="1052"/>
                        </a:lnTo>
                        <a:lnTo>
                          <a:pt x="666" y="1058"/>
                        </a:lnTo>
                        <a:lnTo>
                          <a:pt x="659" y="1066"/>
                        </a:lnTo>
                        <a:lnTo>
                          <a:pt x="657" y="1073"/>
                        </a:lnTo>
                        <a:lnTo>
                          <a:pt x="654" y="1080"/>
                        </a:lnTo>
                        <a:lnTo>
                          <a:pt x="646" y="1085"/>
                        </a:lnTo>
                        <a:lnTo>
                          <a:pt x="640" y="1085"/>
                        </a:lnTo>
                        <a:lnTo>
                          <a:pt x="634" y="1085"/>
                        </a:lnTo>
                        <a:lnTo>
                          <a:pt x="629" y="1085"/>
                        </a:lnTo>
                        <a:lnTo>
                          <a:pt x="620" y="1085"/>
                        </a:lnTo>
                        <a:lnTo>
                          <a:pt x="615" y="1085"/>
                        </a:lnTo>
                        <a:lnTo>
                          <a:pt x="608" y="1088"/>
                        </a:lnTo>
                        <a:lnTo>
                          <a:pt x="603" y="1088"/>
                        </a:lnTo>
                        <a:lnTo>
                          <a:pt x="598" y="1077"/>
                        </a:lnTo>
                        <a:lnTo>
                          <a:pt x="595" y="1066"/>
                        </a:lnTo>
                        <a:lnTo>
                          <a:pt x="589" y="1055"/>
                        </a:lnTo>
                        <a:lnTo>
                          <a:pt x="586" y="1045"/>
                        </a:lnTo>
                        <a:lnTo>
                          <a:pt x="581" y="1033"/>
                        </a:lnTo>
                        <a:lnTo>
                          <a:pt x="574" y="1023"/>
                        </a:lnTo>
                        <a:lnTo>
                          <a:pt x="572" y="1015"/>
                        </a:lnTo>
                        <a:lnTo>
                          <a:pt x="566" y="1004"/>
                        </a:lnTo>
                        <a:lnTo>
                          <a:pt x="561" y="986"/>
                        </a:lnTo>
                        <a:lnTo>
                          <a:pt x="555" y="968"/>
                        </a:lnTo>
                        <a:lnTo>
                          <a:pt x="549" y="949"/>
                        </a:lnTo>
                        <a:lnTo>
                          <a:pt x="544" y="928"/>
                        </a:lnTo>
                        <a:lnTo>
                          <a:pt x="538" y="913"/>
                        </a:lnTo>
                        <a:lnTo>
                          <a:pt x="532" y="896"/>
                        </a:lnTo>
                        <a:lnTo>
                          <a:pt x="530" y="877"/>
                        </a:lnTo>
                        <a:lnTo>
                          <a:pt x="523" y="859"/>
                        </a:lnTo>
                        <a:lnTo>
                          <a:pt x="523" y="881"/>
                        </a:lnTo>
                        <a:lnTo>
                          <a:pt x="523" y="906"/>
                        </a:lnTo>
                        <a:lnTo>
                          <a:pt x="523" y="928"/>
                        </a:lnTo>
                        <a:lnTo>
                          <a:pt x="523" y="949"/>
                        </a:lnTo>
                        <a:lnTo>
                          <a:pt x="518" y="939"/>
                        </a:lnTo>
                        <a:lnTo>
                          <a:pt x="513" y="928"/>
                        </a:lnTo>
                        <a:lnTo>
                          <a:pt x="506" y="917"/>
                        </a:lnTo>
                        <a:lnTo>
                          <a:pt x="501" y="902"/>
                        </a:lnTo>
                        <a:lnTo>
                          <a:pt x="496" y="891"/>
                        </a:lnTo>
                        <a:lnTo>
                          <a:pt x="489" y="881"/>
                        </a:lnTo>
                        <a:lnTo>
                          <a:pt x="487" y="866"/>
                        </a:lnTo>
                        <a:lnTo>
                          <a:pt x="479" y="855"/>
                        </a:lnTo>
                        <a:lnTo>
                          <a:pt x="476" y="841"/>
                        </a:lnTo>
                        <a:lnTo>
                          <a:pt x="470" y="826"/>
                        </a:lnTo>
                        <a:lnTo>
                          <a:pt x="467" y="812"/>
                        </a:lnTo>
                        <a:lnTo>
                          <a:pt x="462" y="797"/>
                        </a:lnTo>
                        <a:lnTo>
                          <a:pt x="456" y="782"/>
                        </a:lnTo>
                        <a:lnTo>
                          <a:pt x="453" y="767"/>
                        </a:lnTo>
                        <a:lnTo>
                          <a:pt x="447" y="753"/>
                        </a:lnTo>
                        <a:lnTo>
                          <a:pt x="445" y="738"/>
                        </a:lnTo>
                        <a:lnTo>
                          <a:pt x="445" y="698"/>
                        </a:lnTo>
                        <a:lnTo>
                          <a:pt x="445" y="658"/>
                        </a:lnTo>
                        <a:lnTo>
                          <a:pt x="445" y="618"/>
                        </a:lnTo>
                        <a:lnTo>
                          <a:pt x="445" y="579"/>
                        </a:lnTo>
                        <a:lnTo>
                          <a:pt x="439" y="556"/>
                        </a:lnTo>
                        <a:lnTo>
                          <a:pt x="433" y="539"/>
                        </a:lnTo>
                        <a:lnTo>
                          <a:pt x="428" y="517"/>
                        </a:lnTo>
                        <a:lnTo>
                          <a:pt x="422" y="495"/>
                        </a:lnTo>
                        <a:lnTo>
                          <a:pt x="416" y="472"/>
                        </a:lnTo>
                        <a:lnTo>
                          <a:pt x="411" y="451"/>
                        </a:lnTo>
                        <a:lnTo>
                          <a:pt x="405" y="429"/>
                        </a:lnTo>
                        <a:lnTo>
                          <a:pt x="399" y="412"/>
                        </a:lnTo>
                        <a:lnTo>
                          <a:pt x="394" y="412"/>
                        </a:lnTo>
                        <a:lnTo>
                          <a:pt x="391" y="412"/>
                        </a:lnTo>
                        <a:lnTo>
                          <a:pt x="382" y="440"/>
                        </a:lnTo>
                        <a:lnTo>
                          <a:pt x="377" y="469"/>
                        </a:lnTo>
                        <a:lnTo>
                          <a:pt x="371" y="499"/>
                        </a:lnTo>
                        <a:lnTo>
                          <a:pt x="362" y="527"/>
                        </a:lnTo>
                        <a:lnTo>
                          <a:pt x="362" y="546"/>
                        </a:lnTo>
                        <a:lnTo>
                          <a:pt x="360" y="568"/>
                        </a:lnTo>
                        <a:lnTo>
                          <a:pt x="357" y="586"/>
                        </a:lnTo>
                        <a:lnTo>
                          <a:pt x="357" y="608"/>
                        </a:lnTo>
                        <a:lnTo>
                          <a:pt x="351" y="574"/>
                        </a:lnTo>
                        <a:lnTo>
                          <a:pt x="348" y="546"/>
                        </a:lnTo>
                        <a:lnTo>
                          <a:pt x="345" y="513"/>
                        </a:lnTo>
                        <a:lnTo>
                          <a:pt x="343" y="484"/>
                        </a:lnTo>
                        <a:lnTo>
                          <a:pt x="340" y="466"/>
                        </a:lnTo>
                        <a:lnTo>
                          <a:pt x="340" y="447"/>
                        </a:lnTo>
                        <a:lnTo>
                          <a:pt x="340" y="429"/>
                        </a:lnTo>
                        <a:lnTo>
                          <a:pt x="337" y="412"/>
                        </a:lnTo>
                        <a:lnTo>
                          <a:pt x="337" y="440"/>
                        </a:lnTo>
                        <a:lnTo>
                          <a:pt x="337" y="472"/>
                        </a:lnTo>
                        <a:lnTo>
                          <a:pt x="337" y="502"/>
                        </a:lnTo>
                        <a:lnTo>
                          <a:pt x="337" y="534"/>
                        </a:lnTo>
                        <a:lnTo>
                          <a:pt x="340" y="574"/>
                        </a:lnTo>
                        <a:lnTo>
                          <a:pt x="345" y="611"/>
                        </a:lnTo>
                        <a:lnTo>
                          <a:pt x="351" y="651"/>
                        </a:lnTo>
                        <a:lnTo>
                          <a:pt x="357" y="688"/>
                        </a:lnTo>
                        <a:lnTo>
                          <a:pt x="362" y="706"/>
                        </a:lnTo>
                        <a:lnTo>
                          <a:pt x="365" y="724"/>
                        </a:lnTo>
                        <a:lnTo>
                          <a:pt x="371" y="742"/>
                        </a:lnTo>
                        <a:lnTo>
                          <a:pt x="377" y="757"/>
                        </a:lnTo>
                        <a:lnTo>
                          <a:pt x="379" y="779"/>
                        </a:lnTo>
                        <a:lnTo>
                          <a:pt x="388" y="797"/>
                        </a:lnTo>
                        <a:lnTo>
                          <a:pt x="391" y="812"/>
                        </a:lnTo>
                        <a:lnTo>
                          <a:pt x="396" y="829"/>
                        </a:lnTo>
                        <a:lnTo>
                          <a:pt x="405" y="855"/>
                        </a:lnTo>
                        <a:lnTo>
                          <a:pt x="416" y="881"/>
                        </a:lnTo>
                        <a:lnTo>
                          <a:pt x="425" y="902"/>
                        </a:lnTo>
                        <a:lnTo>
                          <a:pt x="436" y="924"/>
                        </a:lnTo>
                        <a:lnTo>
                          <a:pt x="445" y="949"/>
                        </a:lnTo>
                        <a:lnTo>
                          <a:pt x="456" y="971"/>
                        </a:lnTo>
                        <a:lnTo>
                          <a:pt x="464" y="996"/>
                        </a:lnTo>
                        <a:lnTo>
                          <a:pt x="472" y="1018"/>
                        </a:lnTo>
                        <a:lnTo>
                          <a:pt x="479" y="1023"/>
                        </a:lnTo>
                        <a:lnTo>
                          <a:pt x="481" y="1023"/>
                        </a:lnTo>
                        <a:lnTo>
                          <a:pt x="484" y="1026"/>
                        </a:lnTo>
                        <a:lnTo>
                          <a:pt x="487" y="1030"/>
                        </a:lnTo>
                        <a:lnTo>
                          <a:pt x="489" y="1030"/>
                        </a:lnTo>
                        <a:lnTo>
                          <a:pt x="493" y="1030"/>
                        </a:lnTo>
                        <a:lnTo>
                          <a:pt x="496" y="1030"/>
                        </a:lnTo>
                        <a:lnTo>
                          <a:pt x="501" y="1026"/>
                        </a:lnTo>
                        <a:lnTo>
                          <a:pt x="506" y="1023"/>
                        </a:lnTo>
                        <a:lnTo>
                          <a:pt x="513" y="1023"/>
                        </a:lnTo>
                        <a:lnTo>
                          <a:pt x="518" y="1018"/>
                        </a:lnTo>
                        <a:lnTo>
                          <a:pt x="521" y="1018"/>
                        </a:lnTo>
                        <a:lnTo>
                          <a:pt x="523" y="1018"/>
                        </a:lnTo>
                        <a:lnTo>
                          <a:pt x="527" y="1018"/>
                        </a:lnTo>
                        <a:lnTo>
                          <a:pt x="530" y="1018"/>
                        </a:lnTo>
                        <a:lnTo>
                          <a:pt x="532" y="1023"/>
                        </a:lnTo>
                        <a:lnTo>
                          <a:pt x="535" y="1026"/>
                        </a:lnTo>
                        <a:lnTo>
                          <a:pt x="538" y="1030"/>
                        </a:lnTo>
                        <a:lnTo>
                          <a:pt x="540" y="1033"/>
                        </a:lnTo>
                        <a:lnTo>
                          <a:pt x="547" y="1052"/>
                        </a:lnTo>
                        <a:lnTo>
                          <a:pt x="555" y="1063"/>
                        </a:lnTo>
                        <a:lnTo>
                          <a:pt x="561" y="1080"/>
                        </a:lnTo>
                        <a:lnTo>
                          <a:pt x="566" y="1099"/>
                        </a:lnTo>
                        <a:lnTo>
                          <a:pt x="561" y="1088"/>
                        </a:lnTo>
                        <a:lnTo>
                          <a:pt x="552" y="1077"/>
                        </a:lnTo>
                        <a:lnTo>
                          <a:pt x="544" y="1066"/>
                        </a:lnTo>
                        <a:lnTo>
                          <a:pt x="538" y="1055"/>
                        </a:lnTo>
                        <a:lnTo>
                          <a:pt x="532" y="1055"/>
                        </a:lnTo>
                        <a:lnTo>
                          <a:pt x="530" y="1055"/>
                        </a:lnTo>
                        <a:lnTo>
                          <a:pt x="527" y="1055"/>
                        </a:lnTo>
                        <a:lnTo>
                          <a:pt x="523" y="1055"/>
                        </a:lnTo>
                        <a:lnTo>
                          <a:pt x="515" y="1055"/>
                        </a:lnTo>
                        <a:lnTo>
                          <a:pt x="510" y="1058"/>
                        </a:lnTo>
                        <a:lnTo>
                          <a:pt x="501" y="1063"/>
                        </a:lnTo>
                        <a:lnTo>
                          <a:pt x="496" y="1063"/>
                        </a:lnTo>
                        <a:lnTo>
                          <a:pt x="489" y="1063"/>
                        </a:lnTo>
                        <a:lnTo>
                          <a:pt x="487" y="1063"/>
                        </a:lnTo>
                        <a:lnTo>
                          <a:pt x="481" y="1063"/>
                        </a:lnTo>
                        <a:lnTo>
                          <a:pt x="476" y="1063"/>
                        </a:lnTo>
                        <a:lnTo>
                          <a:pt x="470" y="1063"/>
                        </a:lnTo>
                        <a:lnTo>
                          <a:pt x="467" y="1063"/>
                        </a:lnTo>
                        <a:lnTo>
                          <a:pt x="462" y="1063"/>
                        </a:lnTo>
                        <a:lnTo>
                          <a:pt x="456" y="1063"/>
                        </a:lnTo>
                        <a:lnTo>
                          <a:pt x="445" y="1058"/>
                        </a:lnTo>
                        <a:lnTo>
                          <a:pt x="433" y="1055"/>
                        </a:lnTo>
                        <a:lnTo>
                          <a:pt x="422" y="1052"/>
                        </a:lnTo>
                        <a:lnTo>
                          <a:pt x="411" y="1048"/>
                        </a:lnTo>
                        <a:lnTo>
                          <a:pt x="399" y="1045"/>
                        </a:lnTo>
                        <a:lnTo>
                          <a:pt x="388" y="1037"/>
                        </a:lnTo>
                        <a:lnTo>
                          <a:pt x="377" y="1033"/>
                        </a:lnTo>
                        <a:lnTo>
                          <a:pt x="368" y="1030"/>
                        </a:lnTo>
                        <a:lnTo>
                          <a:pt x="362" y="1030"/>
                        </a:lnTo>
                        <a:lnTo>
                          <a:pt x="360" y="1030"/>
                        </a:lnTo>
                        <a:lnTo>
                          <a:pt x="357" y="1030"/>
                        </a:lnTo>
                        <a:lnTo>
                          <a:pt x="351" y="1030"/>
                        </a:lnTo>
                        <a:lnTo>
                          <a:pt x="345" y="1030"/>
                        </a:lnTo>
                        <a:lnTo>
                          <a:pt x="343" y="1030"/>
                        </a:lnTo>
                        <a:lnTo>
                          <a:pt x="340" y="1030"/>
                        </a:lnTo>
                        <a:lnTo>
                          <a:pt x="334" y="1030"/>
                        </a:lnTo>
                        <a:lnTo>
                          <a:pt x="328" y="1033"/>
                        </a:lnTo>
                        <a:lnTo>
                          <a:pt x="323" y="1037"/>
                        </a:lnTo>
                        <a:lnTo>
                          <a:pt x="317" y="1045"/>
                        </a:lnTo>
                        <a:lnTo>
                          <a:pt x="311" y="1045"/>
                        </a:lnTo>
                        <a:lnTo>
                          <a:pt x="306" y="1037"/>
                        </a:lnTo>
                        <a:lnTo>
                          <a:pt x="297" y="1030"/>
                        </a:lnTo>
                        <a:lnTo>
                          <a:pt x="292" y="1018"/>
                        </a:lnTo>
                        <a:lnTo>
                          <a:pt x="283" y="1011"/>
                        </a:lnTo>
                        <a:lnTo>
                          <a:pt x="277" y="1001"/>
                        </a:lnTo>
                        <a:lnTo>
                          <a:pt x="272" y="993"/>
                        </a:lnTo>
                        <a:lnTo>
                          <a:pt x="263" y="986"/>
                        </a:lnTo>
                        <a:lnTo>
                          <a:pt x="258" y="975"/>
                        </a:lnTo>
                        <a:lnTo>
                          <a:pt x="252" y="964"/>
                        </a:lnTo>
                        <a:lnTo>
                          <a:pt x="246" y="949"/>
                        </a:lnTo>
                        <a:lnTo>
                          <a:pt x="241" y="939"/>
                        </a:lnTo>
                        <a:lnTo>
                          <a:pt x="235" y="928"/>
                        </a:lnTo>
                        <a:lnTo>
                          <a:pt x="229" y="913"/>
                        </a:lnTo>
                        <a:lnTo>
                          <a:pt x="221" y="902"/>
                        </a:lnTo>
                        <a:lnTo>
                          <a:pt x="216" y="891"/>
                        </a:lnTo>
                        <a:lnTo>
                          <a:pt x="209" y="881"/>
                        </a:lnTo>
                        <a:lnTo>
                          <a:pt x="201" y="855"/>
                        </a:lnTo>
                        <a:lnTo>
                          <a:pt x="195" y="834"/>
                        </a:lnTo>
                        <a:lnTo>
                          <a:pt x="190" y="812"/>
                        </a:lnTo>
                        <a:lnTo>
                          <a:pt x="182" y="790"/>
                        </a:lnTo>
                        <a:lnTo>
                          <a:pt x="175" y="760"/>
                        </a:lnTo>
                        <a:lnTo>
                          <a:pt x="170" y="735"/>
                        </a:lnTo>
                        <a:lnTo>
                          <a:pt x="165" y="710"/>
                        </a:lnTo>
                        <a:lnTo>
                          <a:pt x="158" y="685"/>
                        </a:lnTo>
                        <a:lnTo>
                          <a:pt x="156" y="662"/>
                        </a:lnTo>
                        <a:lnTo>
                          <a:pt x="153" y="636"/>
                        </a:lnTo>
                        <a:lnTo>
                          <a:pt x="150" y="618"/>
                        </a:lnTo>
                        <a:lnTo>
                          <a:pt x="148" y="596"/>
                        </a:lnTo>
                        <a:lnTo>
                          <a:pt x="153" y="574"/>
                        </a:lnTo>
                        <a:lnTo>
                          <a:pt x="158" y="549"/>
                        </a:lnTo>
                        <a:lnTo>
                          <a:pt x="165" y="527"/>
                        </a:lnTo>
                        <a:lnTo>
                          <a:pt x="167" y="502"/>
                        </a:lnTo>
                        <a:lnTo>
                          <a:pt x="173" y="495"/>
                        </a:lnTo>
                        <a:lnTo>
                          <a:pt x="175" y="480"/>
                        </a:lnTo>
                        <a:lnTo>
                          <a:pt x="182" y="472"/>
                        </a:lnTo>
                        <a:lnTo>
                          <a:pt x="184" y="459"/>
                        </a:lnTo>
                        <a:lnTo>
                          <a:pt x="190" y="451"/>
                        </a:lnTo>
                        <a:lnTo>
                          <a:pt x="192" y="440"/>
                        </a:lnTo>
                        <a:lnTo>
                          <a:pt x="195" y="429"/>
                        </a:lnTo>
                        <a:lnTo>
                          <a:pt x="201" y="422"/>
                        </a:lnTo>
                        <a:lnTo>
                          <a:pt x="204" y="415"/>
                        </a:lnTo>
                        <a:lnTo>
                          <a:pt x="207" y="407"/>
                        </a:lnTo>
                        <a:lnTo>
                          <a:pt x="212" y="400"/>
                        </a:lnTo>
                        <a:lnTo>
                          <a:pt x="216" y="393"/>
                        </a:lnTo>
                        <a:lnTo>
                          <a:pt x="221" y="385"/>
                        </a:lnTo>
                        <a:lnTo>
                          <a:pt x="224" y="378"/>
                        </a:lnTo>
                        <a:lnTo>
                          <a:pt x="229" y="375"/>
                        </a:lnTo>
                        <a:lnTo>
                          <a:pt x="233" y="367"/>
                        </a:lnTo>
                        <a:lnTo>
                          <a:pt x="241" y="353"/>
                        </a:lnTo>
                        <a:lnTo>
                          <a:pt x="246" y="342"/>
                        </a:lnTo>
                        <a:lnTo>
                          <a:pt x="258" y="331"/>
                        </a:lnTo>
                        <a:lnTo>
                          <a:pt x="263" y="320"/>
                        </a:lnTo>
                        <a:lnTo>
                          <a:pt x="272" y="310"/>
                        </a:lnTo>
                        <a:lnTo>
                          <a:pt x="280" y="298"/>
                        </a:lnTo>
                        <a:lnTo>
                          <a:pt x="289" y="288"/>
                        </a:lnTo>
                        <a:lnTo>
                          <a:pt x="297" y="276"/>
                        </a:lnTo>
                        <a:lnTo>
                          <a:pt x="303" y="266"/>
                        </a:lnTo>
                        <a:lnTo>
                          <a:pt x="311" y="255"/>
                        </a:lnTo>
                        <a:lnTo>
                          <a:pt x="317" y="244"/>
                        </a:lnTo>
                        <a:lnTo>
                          <a:pt x="326" y="233"/>
                        </a:lnTo>
                        <a:lnTo>
                          <a:pt x="331" y="218"/>
                        </a:lnTo>
                        <a:lnTo>
                          <a:pt x="337" y="208"/>
                        </a:lnTo>
                        <a:lnTo>
                          <a:pt x="345" y="196"/>
                        </a:lnTo>
                        <a:lnTo>
                          <a:pt x="351" y="186"/>
                        </a:lnTo>
                        <a:lnTo>
                          <a:pt x="360" y="174"/>
                        </a:lnTo>
                        <a:lnTo>
                          <a:pt x="368" y="167"/>
                        </a:lnTo>
                        <a:lnTo>
                          <a:pt x="377" y="156"/>
                        </a:lnTo>
                        <a:lnTo>
                          <a:pt x="385" y="146"/>
                        </a:lnTo>
                        <a:lnTo>
                          <a:pt x="394" y="139"/>
                        </a:lnTo>
                        <a:lnTo>
                          <a:pt x="402" y="127"/>
                        </a:lnTo>
                        <a:lnTo>
                          <a:pt x="411" y="120"/>
                        </a:lnTo>
                        <a:lnTo>
                          <a:pt x="419" y="109"/>
                        </a:lnTo>
                        <a:lnTo>
                          <a:pt x="425" y="109"/>
                        </a:lnTo>
                        <a:lnTo>
                          <a:pt x="430" y="105"/>
                        </a:lnTo>
                        <a:lnTo>
                          <a:pt x="439" y="105"/>
                        </a:lnTo>
                        <a:lnTo>
                          <a:pt x="445" y="105"/>
                        </a:lnTo>
                        <a:lnTo>
                          <a:pt x="450" y="109"/>
                        </a:lnTo>
                        <a:lnTo>
                          <a:pt x="459" y="109"/>
                        </a:lnTo>
                        <a:lnTo>
                          <a:pt x="464" y="112"/>
                        </a:lnTo>
                        <a:lnTo>
                          <a:pt x="470" y="112"/>
                        </a:lnTo>
                        <a:lnTo>
                          <a:pt x="476" y="117"/>
                        </a:lnTo>
                        <a:lnTo>
                          <a:pt x="481" y="120"/>
                        </a:lnTo>
                        <a:lnTo>
                          <a:pt x="487" y="120"/>
                        </a:lnTo>
                        <a:lnTo>
                          <a:pt x="493" y="124"/>
                        </a:lnTo>
                        <a:lnTo>
                          <a:pt x="496" y="127"/>
                        </a:lnTo>
                        <a:lnTo>
                          <a:pt x="501" y="131"/>
                        </a:lnTo>
                        <a:lnTo>
                          <a:pt x="504" y="134"/>
                        </a:lnTo>
                        <a:lnTo>
                          <a:pt x="506" y="139"/>
                        </a:lnTo>
                        <a:lnTo>
                          <a:pt x="513" y="142"/>
                        </a:lnTo>
                        <a:lnTo>
                          <a:pt x="515" y="146"/>
                        </a:lnTo>
                        <a:lnTo>
                          <a:pt x="518" y="149"/>
                        </a:lnTo>
                        <a:lnTo>
                          <a:pt x="523" y="153"/>
                        </a:lnTo>
                        <a:lnTo>
                          <a:pt x="518" y="146"/>
                        </a:lnTo>
                        <a:lnTo>
                          <a:pt x="513" y="139"/>
                        </a:lnTo>
                        <a:lnTo>
                          <a:pt x="510" y="134"/>
                        </a:lnTo>
                        <a:lnTo>
                          <a:pt x="504" y="127"/>
                        </a:lnTo>
                        <a:lnTo>
                          <a:pt x="501" y="124"/>
                        </a:lnTo>
                        <a:lnTo>
                          <a:pt x="496" y="117"/>
                        </a:lnTo>
                        <a:lnTo>
                          <a:pt x="493" y="112"/>
                        </a:lnTo>
                        <a:lnTo>
                          <a:pt x="487" y="105"/>
                        </a:lnTo>
                        <a:lnTo>
                          <a:pt x="484" y="102"/>
                        </a:lnTo>
                        <a:lnTo>
                          <a:pt x="479" y="99"/>
                        </a:lnTo>
                        <a:lnTo>
                          <a:pt x="476" y="94"/>
                        </a:lnTo>
                        <a:lnTo>
                          <a:pt x="472" y="94"/>
                        </a:lnTo>
                        <a:lnTo>
                          <a:pt x="467" y="91"/>
                        </a:lnTo>
                        <a:lnTo>
                          <a:pt x="462" y="87"/>
                        </a:lnTo>
                        <a:lnTo>
                          <a:pt x="459" y="84"/>
                        </a:lnTo>
                        <a:lnTo>
                          <a:pt x="456" y="80"/>
                        </a:lnTo>
                        <a:lnTo>
                          <a:pt x="462" y="80"/>
                        </a:lnTo>
                        <a:lnTo>
                          <a:pt x="467" y="77"/>
                        </a:lnTo>
                        <a:lnTo>
                          <a:pt x="472" y="77"/>
                        </a:lnTo>
                        <a:lnTo>
                          <a:pt x="479" y="72"/>
                        </a:lnTo>
                        <a:lnTo>
                          <a:pt x="487" y="65"/>
                        </a:lnTo>
                        <a:lnTo>
                          <a:pt x="493" y="58"/>
                        </a:lnTo>
                        <a:lnTo>
                          <a:pt x="496" y="50"/>
                        </a:lnTo>
                        <a:lnTo>
                          <a:pt x="501" y="44"/>
                        </a:lnTo>
                        <a:lnTo>
                          <a:pt x="506" y="44"/>
                        </a:lnTo>
                        <a:lnTo>
                          <a:pt x="510" y="44"/>
                        </a:lnTo>
                        <a:lnTo>
                          <a:pt x="513" y="44"/>
                        </a:lnTo>
                        <a:lnTo>
                          <a:pt x="518" y="47"/>
                        </a:lnTo>
                        <a:lnTo>
                          <a:pt x="521" y="50"/>
                        </a:lnTo>
                        <a:lnTo>
                          <a:pt x="527" y="58"/>
                        </a:lnTo>
                        <a:lnTo>
                          <a:pt x="532" y="65"/>
                        </a:lnTo>
                        <a:lnTo>
                          <a:pt x="538" y="72"/>
                        </a:lnTo>
                        <a:lnTo>
                          <a:pt x="540" y="77"/>
                        </a:lnTo>
                        <a:lnTo>
                          <a:pt x="547" y="84"/>
                        </a:lnTo>
                        <a:lnTo>
                          <a:pt x="552" y="91"/>
                        </a:lnTo>
                        <a:lnTo>
                          <a:pt x="557" y="99"/>
                        </a:lnTo>
                        <a:lnTo>
                          <a:pt x="564" y="109"/>
                        </a:lnTo>
                        <a:lnTo>
                          <a:pt x="569" y="120"/>
                        </a:lnTo>
                        <a:lnTo>
                          <a:pt x="574" y="131"/>
                        </a:lnTo>
                        <a:lnTo>
                          <a:pt x="581" y="139"/>
                        </a:lnTo>
                        <a:lnTo>
                          <a:pt x="586" y="153"/>
                        </a:lnTo>
                        <a:lnTo>
                          <a:pt x="591" y="161"/>
                        </a:lnTo>
                        <a:lnTo>
                          <a:pt x="598" y="171"/>
                        </a:lnTo>
                        <a:lnTo>
                          <a:pt x="603" y="182"/>
                        </a:lnTo>
                        <a:lnTo>
                          <a:pt x="598" y="171"/>
                        </a:lnTo>
                        <a:lnTo>
                          <a:pt x="595" y="161"/>
                        </a:lnTo>
                        <a:lnTo>
                          <a:pt x="589" y="149"/>
                        </a:lnTo>
                        <a:lnTo>
                          <a:pt x="583" y="139"/>
                        </a:lnTo>
                        <a:lnTo>
                          <a:pt x="578" y="127"/>
                        </a:lnTo>
                        <a:lnTo>
                          <a:pt x="572" y="117"/>
                        </a:lnTo>
                        <a:lnTo>
                          <a:pt x="569" y="105"/>
                        </a:lnTo>
                        <a:lnTo>
                          <a:pt x="564" y="94"/>
                        </a:lnTo>
                        <a:lnTo>
                          <a:pt x="561" y="87"/>
                        </a:lnTo>
                        <a:lnTo>
                          <a:pt x="555" y="80"/>
                        </a:lnTo>
                        <a:lnTo>
                          <a:pt x="552" y="77"/>
                        </a:lnTo>
                        <a:lnTo>
                          <a:pt x="547" y="69"/>
                        </a:lnTo>
                        <a:lnTo>
                          <a:pt x="544" y="62"/>
                        </a:lnTo>
                        <a:lnTo>
                          <a:pt x="538" y="55"/>
                        </a:lnTo>
                        <a:lnTo>
                          <a:pt x="532" y="47"/>
                        </a:lnTo>
                        <a:lnTo>
                          <a:pt x="530" y="44"/>
                        </a:lnTo>
                        <a:lnTo>
                          <a:pt x="532" y="33"/>
                        </a:lnTo>
                        <a:lnTo>
                          <a:pt x="538" y="22"/>
                        </a:lnTo>
                        <a:lnTo>
                          <a:pt x="544" y="11"/>
                        </a:lnTo>
                        <a:lnTo>
                          <a:pt x="549" y="3"/>
                        </a:lnTo>
                        <a:lnTo>
                          <a:pt x="547" y="0"/>
                        </a:lnTo>
                        <a:lnTo>
                          <a:pt x="544" y="0"/>
                        </a:lnTo>
                        <a:lnTo>
                          <a:pt x="540" y="0"/>
                        </a:lnTo>
                        <a:lnTo>
                          <a:pt x="538" y="3"/>
                        </a:lnTo>
                        <a:lnTo>
                          <a:pt x="532" y="7"/>
                        </a:lnTo>
                        <a:lnTo>
                          <a:pt x="530" y="11"/>
                        </a:lnTo>
                        <a:lnTo>
                          <a:pt x="523" y="11"/>
                        </a:lnTo>
                        <a:lnTo>
                          <a:pt x="521" y="15"/>
                        </a:lnTo>
                        <a:lnTo>
                          <a:pt x="515" y="18"/>
                        </a:lnTo>
                        <a:lnTo>
                          <a:pt x="513" y="22"/>
                        </a:lnTo>
                        <a:lnTo>
                          <a:pt x="510" y="25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65544" name="Rectangle 32">
              <a:extLst>
                <a:ext uri="{FF2B5EF4-FFF2-40B4-BE49-F238E27FC236}">
                  <a16:creationId xmlns:a16="http://schemas.microsoft.com/office/drawing/2014/main" id="{F11C1927-9815-4EDF-A7E5-67940E054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36"/>
              <a:ext cx="134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Permissions OK; </a:t>
              </a:r>
            </a:p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performs command</a:t>
              </a:r>
            </a:p>
          </p:txBody>
        </p:sp>
        <p:sp>
          <p:nvSpPr>
            <p:cNvPr id="65545" name="Rectangle 33">
              <a:extLst>
                <a:ext uri="{FF2B5EF4-FFF2-40B4-BE49-F238E27FC236}">
                  <a16:creationId xmlns:a16="http://schemas.microsoft.com/office/drawing/2014/main" id="{4A22E38D-D18A-4C6E-BBF2-10734F27E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92"/>
              <a:ext cx="134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Permissions not OK; </a:t>
              </a:r>
            </a:p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returns error</a:t>
              </a:r>
            </a:p>
          </p:txBody>
        </p:sp>
        <p:sp>
          <p:nvSpPr>
            <p:cNvPr id="177186" name="Oval 34">
              <a:extLst>
                <a:ext uri="{FF2B5EF4-FFF2-40B4-BE49-F238E27FC236}">
                  <a16:creationId xmlns:a16="http://schemas.microsoft.com/office/drawing/2014/main" id="{6C34FF35-AE94-4D47-8DDA-473D0A7A7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864"/>
              <a:ext cx="202" cy="202"/>
            </a:xfrm>
            <a:prstGeom prst="ellipse">
              <a:avLst/>
            </a:prstGeom>
            <a:gradFill rotWithShape="0">
              <a:gsLst>
                <a:gs pos="0">
                  <a:srgbClr val="9900CC">
                    <a:gamma/>
                    <a:tint val="23922"/>
                    <a:invGamma/>
                  </a:srgbClr>
                </a:gs>
                <a:gs pos="100000">
                  <a:srgbClr val="9900C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9900CC"/>
              </a:solidFill>
              <a:round/>
              <a:headEnd/>
              <a:tailEnd/>
            </a:ln>
            <a:effectLst>
              <a:outerShdw dist="71842" dir="2700000" algn="ctr" rotWithShape="0">
                <a:srgbClr val="009999"/>
              </a:outerShdw>
            </a:effectLst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altLang="it-IT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77187" name="Oval 35">
              <a:extLst>
                <a:ext uri="{FF2B5EF4-FFF2-40B4-BE49-F238E27FC236}">
                  <a16:creationId xmlns:a16="http://schemas.microsoft.com/office/drawing/2014/main" id="{AE8CA017-CC46-4AF9-A0AB-58B1E04B1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864"/>
              <a:ext cx="202" cy="202"/>
            </a:xfrm>
            <a:prstGeom prst="ellipse">
              <a:avLst/>
            </a:prstGeom>
            <a:gradFill rotWithShape="0">
              <a:gsLst>
                <a:gs pos="0">
                  <a:srgbClr val="9900CC">
                    <a:gamma/>
                    <a:tint val="23922"/>
                    <a:invGamma/>
                  </a:srgbClr>
                </a:gs>
                <a:gs pos="100000">
                  <a:srgbClr val="9900C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9900CC"/>
              </a:solidFill>
              <a:round/>
              <a:headEnd/>
              <a:tailEnd/>
            </a:ln>
            <a:effectLst>
              <a:outerShdw dist="71842" dir="2700000" algn="ctr" rotWithShape="0">
                <a:srgbClr val="009999"/>
              </a:outerShdw>
            </a:effectLst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altLang="it-IT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77188" name="Oval 36">
              <a:extLst>
                <a:ext uri="{FF2B5EF4-FFF2-40B4-BE49-F238E27FC236}">
                  <a16:creationId xmlns:a16="http://schemas.microsoft.com/office/drawing/2014/main" id="{D4743F3F-1BD9-4994-8F7E-D3C848FB0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864"/>
              <a:ext cx="202" cy="202"/>
            </a:xfrm>
            <a:prstGeom prst="ellipse">
              <a:avLst/>
            </a:prstGeom>
            <a:gradFill rotWithShape="0">
              <a:gsLst>
                <a:gs pos="0">
                  <a:srgbClr val="9900CC">
                    <a:gamma/>
                    <a:tint val="23922"/>
                    <a:invGamma/>
                  </a:srgbClr>
                </a:gs>
                <a:gs pos="100000">
                  <a:srgbClr val="9900C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9900CC"/>
              </a:solidFill>
              <a:round/>
              <a:headEnd/>
              <a:tailEnd/>
            </a:ln>
            <a:effectLst>
              <a:outerShdw dist="71842" dir="2700000" algn="ctr" rotWithShape="0">
                <a:srgbClr val="009999"/>
              </a:outerShdw>
            </a:effectLst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altLang="it-IT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3</a:t>
              </a:r>
            </a:p>
          </p:txBody>
        </p:sp>
        <p:grpSp>
          <p:nvGrpSpPr>
            <p:cNvPr id="65549" name="Group 37">
              <a:extLst>
                <a:ext uri="{FF2B5EF4-FFF2-40B4-BE49-F238E27FC236}">
                  <a16:creationId xmlns:a16="http://schemas.microsoft.com/office/drawing/2014/main" id="{4D2BBD10-22A9-4C1A-8339-A4B6DC6FF2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1776"/>
              <a:ext cx="737" cy="1151"/>
              <a:chOff x="2378" y="694"/>
              <a:chExt cx="802" cy="1252"/>
            </a:xfrm>
          </p:grpSpPr>
          <p:grpSp>
            <p:nvGrpSpPr>
              <p:cNvPr id="65555" name="Group 38">
                <a:extLst>
                  <a:ext uri="{FF2B5EF4-FFF2-40B4-BE49-F238E27FC236}">
                    <a16:creationId xmlns:a16="http://schemas.microsoft.com/office/drawing/2014/main" id="{05466916-DC58-429C-B09F-1DF503D6B7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4" y="771"/>
                <a:ext cx="446" cy="1175"/>
                <a:chOff x="2734" y="771"/>
                <a:chExt cx="446" cy="1175"/>
              </a:xfrm>
            </p:grpSpPr>
            <p:sp>
              <p:nvSpPr>
                <p:cNvPr id="65582" name="Freeform 39">
                  <a:extLst>
                    <a:ext uri="{FF2B5EF4-FFF2-40B4-BE49-F238E27FC236}">
                      <a16:creationId xmlns:a16="http://schemas.microsoft.com/office/drawing/2014/main" id="{368BD532-FA4D-4F7A-AF10-7E003398F4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4" y="771"/>
                  <a:ext cx="446" cy="1175"/>
                </a:xfrm>
                <a:custGeom>
                  <a:avLst/>
                  <a:gdLst>
                    <a:gd name="T0" fmla="*/ 0 w 446"/>
                    <a:gd name="T1" fmla="*/ 196 h 1175"/>
                    <a:gd name="T2" fmla="*/ 0 w 446"/>
                    <a:gd name="T3" fmla="*/ 1175 h 1175"/>
                    <a:gd name="T4" fmla="*/ 446 w 446"/>
                    <a:gd name="T5" fmla="*/ 897 h 1175"/>
                    <a:gd name="T6" fmla="*/ 446 w 446"/>
                    <a:gd name="T7" fmla="*/ 0 h 1175"/>
                    <a:gd name="T8" fmla="*/ 0 w 446"/>
                    <a:gd name="T9" fmla="*/ 196 h 1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6" h="1175">
                      <a:moveTo>
                        <a:pt x="0" y="196"/>
                      </a:moveTo>
                      <a:lnTo>
                        <a:pt x="0" y="1175"/>
                      </a:lnTo>
                      <a:lnTo>
                        <a:pt x="446" y="897"/>
                      </a:lnTo>
                      <a:lnTo>
                        <a:pt x="446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83" name="Freeform 40">
                  <a:extLst>
                    <a:ext uri="{FF2B5EF4-FFF2-40B4-BE49-F238E27FC236}">
                      <a16:creationId xmlns:a16="http://schemas.microsoft.com/office/drawing/2014/main" id="{D5621193-940E-43A0-8A7E-1FF4DB60E4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4" y="771"/>
                  <a:ext cx="446" cy="1175"/>
                </a:xfrm>
                <a:custGeom>
                  <a:avLst/>
                  <a:gdLst>
                    <a:gd name="T0" fmla="*/ 0 w 446"/>
                    <a:gd name="T1" fmla="*/ 196 h 1175"/>
                    <a:gd name="T2" fmla="*/ 0 w 446"/>
                    <a:gd name="T3" fmla="*/ 1175 h 1175"/>
                    <a:gd name="T4" fmla="*/ 446 w 446"/>
                    <a:gd name="T5" fmla="*/ 897 h 1175"/>
                    <a:gd name="T6" fmla="*/ 446 w 446"/>
                    <a:gd name="T7" fmla="*/ 0 h 1175"/>
                    <a:gd name="T8" fmla="*/ 0 w 446"/>
                    <a:gd name="T9" fmla="*/ 196 h 1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6" h="1175">
                      <a:moveTo>
                        <a:pt x="0" y="196"/>
                      </a:moveTo>
                      <a:lnTo>
                        <a:pt x="0" y="1175"/>
                      </a:lnTo>
                      <a:lnTo>
                        <a:pt x="446" y="897"/>
                      </a:lnTo>
                      <a:lnTo>
                        <a:pt x="446" y="0"/>
                      </a:lnTo>
                      <a:lnTo>
                        <a:pt x="0" y="196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5556" name="Group 41">
                <a:extLst>
                  <a:ext uri="{FF2B5EF4-FFF2-40B4-BE49-F238E27FC236}">
                    <a16:creationId xmlns:a16="http://schemas.microsoft.com/office/drawing/2014/main" id="{C67ED2C6-0CE8-4EFB-9A98-851560AF39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3" y="884"/>
                <a:ext cx="351" cy="1062"/>
                <a:chOff x="2383" y="884"/>
                <a:chExt cx="351" cy="1062"/>
              </a:xfrm>
            </p:grpSpPr>
            <p:sp>
              <p:nvSpPr>
                <p:cNvPr id="65580" name="Freeform 42">
                  <a:extLst>
                    <a:ext uri="{FF2B5EF4-FFF2-40B4-BE49-F238E27FC236}">
                      <a16:creationId xmlns:a16="http://schemas.microsoft.com/office/drawing/2014/main" id="{C701F3F6-00D7-4B8F-BFBD-58CB860BEE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3" y="884"/>
                  <a:ext cx="351" cy="1062"/>
                </a:xfrm>
                <a:custGeom>
                  <a:avLst/>
                  <a:gdLst>
                    <a:gd name="T0" fmla="*/ 351 w 351"/>
                    <a:gd name="T1" fmla="*/ 84 h 1062"/>
                    <a:gd name="T2" fmla="*/ 351 w 351"/>
                    <a:gd name="T3" fmla="*/ 1062 h 1062"/>
                    <a:gd name="T4" fmla="*/ 1 w 351"/>
                    <a:gd name="T5" fmla="*/ 964 h 1062"/>
                    <a:gd name="T6" fmla="*/ 0 w 351"/>
                    <a:gd name="T7" fmla="*/ 0 h 1062"/>
                    <a:gd name="T8" fmla="*/ 351 w 351"/>
                    <a:gd name="T9" fmla="*/ 84 h 10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062">
                      <a:moveTo>
                        <a:pt x="351" y="84"/>
                      </a:moveTo>
                      <a:lnTo>
                        <a:pt x="351" y="1062"/>
                      </a:lnTo>
                      <a:lnTo>
                        <a:pt x="1" y="964"/>
                      </a:lnTo>
                      <a:lnTo>
                        <a:pt x="0" y="0"/>
                      </a:lnTo>
                      <a:lnTo>
                        <a:pt x="351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81" name="Freeform 43">
                  <a:extLst>
                    <a:ext uri="{FF2B5EF4-FFF2-40B4-BE49-F238E27FC236}">
                      <a16:creationId xmlns:a16="http://schemas.microsoft.com/office/drawing/2014/main" id="{B581CE3A-AC54-4026-B530-B4DF25738F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3" y="884"/>
                  <a:ext cx="351" cy="1062"/>
                </a:xfrm>
                <a:custGeom>
                  <a:avLst/>
                  <a:gdLst>
                    <a:gd name="T0" fmla="*/ 351 w 351"/>
                    <a:gd name="T1" fmla="*/ 84 h 1062"/>
                    <a:gd name="T2" fmla="*/ 351 w 351"/>
                    <a:gd name="T3" fmla="*/ 1062 h 1062"/>
                    <a:gd name="T4" fmla="*/ 1 w 351"/>
                    <a:gd name="T5" fmla="*/ 964 h 1062"/>
                    <a:gd name="T6" fmla="*/ 0 w 351"/>
                    <a:gd name="T7" fmla="*/ 0 h 1062"/>
                    <a:gd name="T8" fmla="*/ 351 w 351"/>
                    <a:gd name="T9" fmla="*/ 84 h 10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062">
                      <a:moveTo>
                        <a:pt x="351" y="84"/>
                      </a:moveTo>
                      <a:lnTo>
                        <a:pt x="351" y="1062"/>
                      </a:lnTo>
                      <a:lnTo>
                        <a:pt x="1" y="964"/>
                      </a:lnTo>
                      <a:lnTo>
                        <a:pt x="0" y="0"/>
                      </a:lnTo>
                      <a:lnTo>
                        <a:pt x="351" y="84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5557" name="Group 44">
                <a:extLst>
                  <a:ext uri="{FF2B5EF4-FFF2-40B4-BE49-F238E27FC236}">
                    <a16:creationId xmlns:a16="http://schemas.microsoft.com/office/drawing/2014/main" id="{2606B66E-6376-472D-943D-0DA46C7F74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5" y="950"/>
                <a:ext cx="253" cy="942"/>
                <a:chOff x="2425" y="950"/>
                <a:chExt cx="253" cy="942"/>
              </a:xfrm>
            </p:grpSpPr>
            <p:sp>
              <p:nvSpPr>
                <p:cNvPr id="65578" name="Freeform 45">
                  <a:extLst>
                    <a:ext uri="{FF2B5EF4-FFF2-40B4-BE49-F238E27FC236}">
                      <a16:creationId xmlns:a16="http://schemas.microsoft.com/office/drawing/2014/main" id="{1585237F-FE99-4894-A57F-EBD7B0211D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" y="950"/>
                  <a:ext cx="253" cy="942"/>
                </a:xfrm>
                <a:custGeom>
                  <a:avLst/>
                  <a:gdLst>
                    <a:gd name="T0" fmla="*/ 0 w 253"/>
                    <a:gd name="T1" fmla="*/ 9 h 942"/>
                    <a:gd name="T2" fmla="*/ 0 w 253"/>
                    <a:gd name="T3" fmla="*/ 871 h 942"/>
                    <a:gd name="T4" fmla="*/ 253 w 253"/>
                    <a:gd name="T5" fmla="*/ 942 h 942"/>
                    <a:gd name="T6" fmla="*/ 252 w 253"/>
                    <a:gd name="T7" fmla="*/ 64 h 942"/>
                    <a:gd name="T8" fmla="*/ 0 w 253"/>
                    <a:gd name="T9" fmla="*/ 0 h 942"/>
                    <a:gd name="T10" fmla="*/ 0 w 253"/>
                    <a:gd name="T11" fmla="*/ 9 h 94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3" h="942">
                      <a:moveTo>
                        <a:pt x="0" y="9"/>
                      </a:moveTo>
                      <a:lnTo>
                        <a:pt x="0" y="871"/>
                      </a:lnTo>
                      <a:lnTo>
                        <a:pt x="253" y="942"/>
                      </a:lnTo>
                      <a:lnTo>
                        <a:pt x="252" y="64"/>
                      </a:lnTo>
                      <a:lnTo>
                        <a:pt x="0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79" name="Freeform 46">
                  <a:extLst>
                    <a:ext uri="{FF2B5EF4-FFF2-40B4-BE49-F238E27FC236}">
                      <a16:creationId xmlns:a16="http://schemas.microsoft.com/office/drawing/2014/main" id="{B30631AA-BC21-47E0-809F-37EC9DF66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" y="950"/>
                  <a:ext cx="253" cy="942"/>
                </a:xfrm>
                <a:custGeom>
                  <a:avLst/>
                  <a:gdLst>
                    <a:gd name="T0" fmla="*/ 0 w 253"/>
                    <a:gd name="T1" fmla="*/ 9 h 942"/>
                    <a:gd name="T2" fmla="*/ 0 w 253"/>
                    <a:gd name="T3" fmla="*/ 871 h 942"/>
                    <a:gd name="T4" fmla="*/ 253 w 253"/>
                    <a:gd name="T5" fmla="*/ 942 h 942"/>
                    <a:gd name="T6" fmla="*/ 252 w 253"/>
                    <a:gd name="T7" fmla="*/ 64 h 942"/>
                    <a:gd name="T8" fmla="*/ 0 w 253"/>
                    <a:gd name="T9" fmla="*/ 0 h 9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3" h="942">
                      <a:moveTo>
                        <a:pt x="0" y="9"/>
                      </a:moveTo>
                      <a:lnTo>
                        <a:pt x="0" y="871"/>
                      </a:lnTo>
                      <a:lnTo>
                        <a:pt x="253" y="942"/>
                      </a:lnTo>
                      <a:lnTo>
                        <a:pt x="252" y="6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558" name="Line 47">
                <a:extLst>
                  <a:ext uri="{FF2B5EF4-FFF2-40B4-BE49-F238E27FC236}">
                    <a16:creationId xmlns:a16="http://schemas.microsoft.com/office/drawing/2014/main" id="{DFF865A7-605F-47B0-B51A-74C6867D7C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779"/>
                <a:ext cx="243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5559" name="Group 48">
                <a:extLst>
                  <a:ext uri="{FF2B5EF4-FFF2-40B4-BE49-F238E27FC236}">
                    <a16:creationId xmlns:a16="http://schemas.microsoft.com/office/drawing/2014/main" id="{E90D9CD6-2051-4A1E-B87B-A34BF3F3CA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5" y="1075"/>
                <a:ext cx="253" cy="354"/>
                <a:chOff x="2425" y="1075"/>
                <a:chExt cx="253" cy="354"/>
              </a:xfrm>
            </p:grpSpPr>
            <p:sp>
              <p:nvSpPr>
                <p:cNvPr id="65576" name="Freeform 49">
                  <a:extLst>
                    <a:ext uri="{FF2B5EF4-FFF2-40B4-BE49-F238E27FC236}">
                      <a16:creationId xmlns:a16="http://schemas.microsoft.com/office/drawing/2014/main" id="{DB93ED12-1051-41C5-A886-31DBC104D3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" y="1075"/>
                  <a:ext cx="253" cy="354"/>
                </a:xfrm>
                <a:custGeom>
                  <a:avLst/>
                  <a:gdLst>
                    <a:gd name="T0" fmla="*/ 1 w 253"/>
                    <a:gd name="T1" fmla="*/ 0 h 354"/>
                    <a:gd name="T2" fmla="*/ 253 w 253"/>
                    <a:gd name="T3" fmla="*/ 62 h 354"/>
                    <a:gd name="T4" fmla="*/ 253 w 253"/>
                    <a:gd name="T5" fmla="*/ 354 h 354"/>
                    <a:gd name="T6" fmla="*/ 0 w 253"/>
                    <a:gd name="T7" fmla="*/ 287 h 354"/>
                    <a:gd name="T8" fmla="*/ 1 w 253"/>
                    <a:gd name="T9" fmla="*/ 0 h 3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3" h="354">
                      <a:moveTo>
                        <a:pt x="1" y="0"/>
                      </a:moveTo>
                      <a:lnTo>
                        <a:pt x="253" y="62"/>
                      </a:lnTo>
                      <a:lnTo>
                        <a:pt x="253" y="354"/>
                      </a:lnTo>
                      <a:lnTo>
                        <a:pt x="0" y="28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77" name="Freeform 50">
                  <a:extLst>
                    <a:ext uri="{FF2B5EF4-FFF2-40B4-BE49-F238E27FC236}">
                      <a16:creationId xmlns:a16="http://schemas.microsoft.com/office/drawing/2014/main" id="{27477333-16ED-40A1-96AB-7EF3FF5A7E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" y="1075"/>
                  <a:ext cx="253" cy="354"/>
                </a:xfrm>
                <a:custGeom>
                  <a:avLst/>
                  <a:gdLst>
                    <a:gd name="T0" fmla="*/ 1 w 253"/>
                    <a:gd name="T1" fmla="*/ 0 h 354"/>
                    <a:gd name="T2" fmla="*/ 253 w 253"/>
                    <a:gd name="T3" fmla="*/ 62 h 354"/>
                    <a:gd name="T4" fmla="*/ 253 w 253"/>
                    <a:gd name="T5" fmla="*/ 354 h 354"/>
                    <a:gd name="T6" fmla="*/ 0 w 253"/>
                    <a:gd name="T7" fmla="*/ 287 h 354"/>
                    <a:gd name="T8" fmla="*/ 1 w 253"/>
                    <a:gd name="T9" fmla="*/ 0 h 3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3" h="354">
                      <a:moveTo>
                        <a:pt x="1" y="0"/>
                      </a:moveTo>
                      <a:lnTo>
                        <a:pt x="253" y="62"/>
                      </a:lnTo>
                      <a:lnTo>
                        <a:pt x="253" y="354"/>
                      </a:lnTo>
                      <a:lnTo>
                        <a:pt x="0" y="287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560" name="Line 51">
                <a:extLst>
                  <a:ext uri="{FF2B5EF4-FFF2-40B4-BE49-F238E27FC236}">
                    <a16:creationId xmlns:a16="http://schemas.microsoft.com/office/drawing/2014/main" id="{86158C67-DF60-41B9-A339-AF3A67B91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2" y="1177"/>
                <a:ext cx="242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1" name="Line 52">
                <a:extLst>
                  <a:ext uri="{FF2B5EF4-FFF2-40B4-BE49-F238E27FC236}">
                    <a16:creationId xmlns:a16="http://schemas.microsoft.com/office/drawing/2014/main" id="{A0E6ADE6-60BF-49A3-B086-4F933BB80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2" y="1275"/>
                <a:ext cx="242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2" name="Line 53">
                <a:extLst>
                  <a:ext uri="{FF2B5EF4-FFF2-40B4-BE49-F238E27FC236}">
                    <a16:creationId xmlns:a16="http://schemas.microsoft.com/office/drawing/2014/main" id="{9B3D4A46-9BE5-4172-9E09-AE5A76E35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3" y="1134"/>
                <a:ext cx="175" cy="35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3" name="Oval 54">
                <a:extLst>
                  <a:ext uri="{FF2B5EF4-FFF2-40B4-BE49-F238E27FC236}">
                    <a16:creationId xmlns:a16="http://schemas.microsoft.com/office/drawing/2014/main" id="{282ECFB4-9912-46EF-BADC-8597AB977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3" y="996"/>
                <a:ext cx="40" cy="22"/>
              </a:xfrm>
              <a:prstGeom prst="ellipse">
                <a:avLst/>
              </a:prstGeom>
              <a:solidFill>
                <a:srgbClr val="DC0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sp>
            <p:nvSpPr>
              <p:cNvPr id="65564" name="Freeform 55">
                <a:extLst>
                  <a:ext uri="{FF2B5EF4-FFF2-40B4-BE49-F238E27FC236}">
                    <a16:creationId xmlns:a16="http://schemas.microsoft.com/office/drawing/2014/main" id="{102A0F6B-F342-473C-AD5B-9282A630F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1" y="1130"/>
                <a:ext cx="93" cy="47"/>
              </a:xfrm>
              <a:custGeom>
                <a:avLst/>
                <a:gdLst>
                  <a:gd name="T0" fmla="*/ 0 w 93"/>
                  <a:gd name="T1" fmla="*/ 0 h 47"/>
                  <a:gd name="T2" fmla="*/ 0 w 93"/>
                  <a:gd name="T3" fmla="*/ 28 h 47"/>
                  <a:gd name="T4" fmla="*/ 93 w 93"/>
                  <a:gd name="T5" fmla="*/ 47 h 47"/>
                  <a:gd name="T6" fmla="*/ 93 w 93"/>
                  <a:gd name="T7" fmla="*/ 19 h 47"/>
                  <a:gd name="T8" fmla="*/ 0 w 93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" h="47">
                    <a:moveTo>
                      <a:pt x="0" y="0"/>
                    </a:moveTo>
                    <a:lnTo>
                      <a:pt x="0" y="28"/>
                    </a:lnTo>
                    <a:lnTo>
                      <a:pt x="93" y="47"/>
                    </a:lnTo>
                    <a:lnTo>
                      <a:pt x="93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5" name="Line 56">
                <a:extLst>
                  <a:ext uri="{FF2B5EF4-FFF2-40B4-BE49-F238E27FC236}">
                    <a16:creationId xmlns:a16="http://schemas.microsoft.com/office/drawing/2014/main" id="{C4257FA5-674B-4D06-B8D7-D24857539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732"/>
                <a:ext cx="243" cy="5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6" name="Line 57">
                <a:extLst>
                  <a:ext uri="{FF2B5EF4-FFF2-40B4-BE49-F238E27FC236}">
                    <a16:creationId xmlns:a16="http://schemas.microsoft.com/office/drawing/2014/main" id="{3698F449-8F95-431F-AAEC-C871B5E78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682"/>
                <a:ext cx="243" cy="6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5567" name="Group 58">
                <a:extLst>
                  <a:ext uri="{FF2B5EF4-FFF2-40B4-BE49-F238E27FC236}">
                    <a16:creationId xmlns:a16="http://schemas.microsoft.com/office/drawing/2014/main" id="{14D1F6B2-3BD7-42D6-B480-00A7A47F38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78" y="694"/>
                <a:ext cx="801" cy="277"/>
                <a:chOff x="2378" y="694"/>
                <a:chExt cx="801" cy="277"/>
              </a:xfrm>
            </p:grpSpPr>
            <p:sp>
              <p:nvSpPr>
                <p:cNvPr id="65574" name="Freeform 59">
                  <a:extLst>
                    <a:ext uri="{FF2B5EF4-FFF2-40B4-BE49-F238E27FC236}">
                      <a16:creationId xmlns:a16="http://schemas.microsoft.com/office/drawing/2014/main" id="{F1579961-CDDB-4778-BA2D-3370D7ECA5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694"/>
                  <a:ext cx="801" cy="277"/>
                </a:xfrm>
                <a:custGeom>
                  <a:avLst/>
                  <a:gdLst>
                    <a:gd name="T0" fmla="*/ 0 w 801"/>
                    <a:gd name="T1" fmla="*/ 190 h 277"/>
                    <a:gd name="T2" fmla="*/ 358 w 801"/>
                    <a:gd name="T3" fmla="*/ 277 h 277"/>
                    <a:gd name="T4" fmla="*/ 801 w 801"/>
                    <a:gd name="T5" fmla="*/ 78 h 277"/>
                    <a:gd name="T6" fmla="*/ 452 w 801"/>
                    <a:gd name="T7" fmla="*/ 0 h 277"/>
                    <a:gd name="T8" fmla="*/ 0 w 801"/>
                    <a:gd name="T9" fmla="*/ 190 h 2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1" h="277">
                      <a:moveTo>
                        <a:pt x="0" y="190"/>
                      </a:moveTo>
                      <a:lnTo>
                        <a:pt x="358" y="277"/>
                      </a:lnTo>
                      <a:lnTo>
                        <a:pt x="801" y="78"/>
                      </a:lnTo>
                      <a:lnTo>
                        <a:pt x="452" y="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75" name="Freeform 60">
                  <a:extLst>
                    <a:ext uri="{FF2B5EF4-FFF2-40B4-BE49-F238E27FC236}">
                      <a16:creationId xmlns:a16="http://schemas.microsoft.com/office/drawing/2014/main" id="{D7507B30-0F99-44AA-8057-CF4F5FC9EB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694"/>
                  <a:ext cx="801" cy="277"/>
                </a:xfrm>
                <a:custGeom>
                  <a:avLst/>
                  <a:gdLst>
                    <a:gd name="T0" fmla="*/ 0 w 801"/>
                    <a:gd name="T1" fmla="*/ 190 h 277"/>
                    <a:gd name="T2" fmla="*/ 358 w 801"/>
                    <a:gd name="T3" fmla="*/ 277 h 277"/>
                    <a:gd name="T4" fmla="*/ 801 w 801"/>
                    <a:gd name="T5" fmla="*/ 78 h 277"/>
                    <a:gd name="T6" fmla="*/ 452 w 801"/>
                    <a:gd name="T7" fmla="*/ 0 h 277"/>
                    <a:gd name="T8" fmla="*/ 0 w 801"/>
                    <a:gd name="T9" fmla="*/ 190 h 2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1" h="277">
                      <a:moveTo>
                        <a:pt x="0" y="190"/>
                      </a:moveTo>
                      <a:lnTo>
                        <a:pt x="358" y="277"/>
                      </a:lnTo>
                      <a:lnTo>
                        <a:pt x="801" y="78"/>
                      </a:lnTo>
                      <a:lnTo>
                        <a:pt x="452" y="0"/>
                      </a:lnTo>
                      <a:lnTo>
                        <a:pt x="0" y="19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568" name="Freeform 61">
                <a:extLst>
                  <a:ext uri="{FF2B5EF4-FFF2-40B4-BE49-F238E27FC236}">
                    <a16:creationId xmlns:a16="http://schemas.microsoft.com/office/drawing/2014/main" id="{641472B0-8630-4063-9836-AEA401328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" y="1286"/>
                <a:ext cx="23" cy="22"/>
              </a:xfrm>
              <a:custGeom>
                <a:avLst/>
                <a:gdLst>
                  <a:gd name="T0" fmla="*/ 7 w 23"/>
                  <a:gd name="T1" fmla="*/ 0 h 22"/>
                  <a:gd name="T2" fmla="*/ 0 w 23"/>
                  <a:gd name="T3" fmla="*/ 14 h 22"/>
                  <a:gd name="T4" fmla="*/ 16 w 23"/>
                  <a:gd name="T5" fmla="*/ 22 h 22"/>
                  <a:gd name="T6" fmla="*/ 23 w 23"/>
                  <a:gd name="T7" fmla="*/ 8 h 22"/>
                  <a:gd name="T8" fmla="*/ 7 w 23"/>
                  <a:gd name="T9" fmla="*/ 0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7" y="0"/>
                    </a:moveTo>
                    <a:lnTo>
                      <a:pt x="0" y="14"/>
                    </a:lnTo>
                    <a:lnTo>
                      <a:pt x="16" y="22"/>
                    </a:lnTo>
                    <a:lnTo>
                      <a:pt x="23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5569" name="Group 62">
                <a:extLst>
                  <a:ext uri="{FF2B5EF4-FFF2-40B4-BE49-F238E27FC236}">
                    <a16:creationId xmlns:a16="http://schemas.microsoft.com/office/drawing/2014/main" id="{C39CA1E6-6868-483F-AF6D-6EEAEA6E89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6" y="1201"/>
                <a:ext cx="197" cy="85"/>
                <a:chOff x="2456" y="1201"/>
                <a:chExt cx="197" cy="85"/>
              </a:xfrm>
            </p:grpSpPr>
            <p:sp>
              <p:nvSpPr>
                <p:cNvPr id="65570" name="Line 63">
                  <a:extLst>
                    <a:ext uri="{FF2B5EF4-FFF2-40B4-BE49-F238E27FC236}">
                      <a16:creationId xmlns:a16="http://schemas.microsoft.com/office/drawing/2014/main" id="{75EC1531-D8FD-46F3-9E74-8E59BE3BD6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59" y="1204"/>
                  <a:ext cx="189" cy="43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71" name="Line 64">
                  <a:extLst>
                    <a:ext uri="{FF2B5EF4-FFF2-40B4-BE49-F238E27FC236}">
                      <a16:creationId xmlns:a16="http://schemas.microsoft.com/office/drawing/2014/main" id="{5AB81D40-784C-4B8B-A356-F3F62453ED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60" y="1242"/>
                  <a:ext cx="188" cy="44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72" name="Line 65">
                  <a:extLst>
                    <a:ext uri="{FF2B5EF4-FFF2-40B4-BE49-F238E27FC236}">
                      <a16:creationId xmlns:a16="http://schemas.microsoft.com/office/drawing/2014/main" id="{89C3173C-3C69-40B5-9F66-AAF85E7B36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56" y="1201"/>
                  <a:ext cx="1" cy="34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73" name="Line 66">
                  <a:extLst>
                    <a:ext uri="{FF2B5EF4-FFF2-40B4-BE49-F238E27FC236}">
                      <a16:creationId xmlns:a16="http://schemas.microsoft.com/office/drawing/2014/main" id="{3ADED621-7694-4A61-89A2-976D2FC28E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2" y="1254"/>
                  <a:ext cx="1" cy="32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5550" name="Rectangle 67">
              <a:extLst>
                <a:ext uri="{FF2B5EF4-FFF2-40B4-BE49-F238E27FC236}">
                  <a16:creationId xmlns:a16="http://schemas.microsoft.com/office/drawing/2014/main" id="{2B7A5F37-001A-4426-A8AD-46CB4F02B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832"/>
              <a:ext cx="129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9999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600" b="1">
                  <a:latin typeface="Arial" panose="020B0604020202020204" pitchFamily="34" charset="0"/>
                </a:rPr>
                <a:t>SQL Server</a:t>
              </a:r>
            </a:p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checks permissions</a:t>
              </a:r>
            </a:p>
          </p:txBody>
        </p:sp>
        <p:sp>
          <p:nvSpPr>
            <p:cNvPr id="65551" name="AutoShape 68">
              <a:extLst>
                <a:ext uri="{FF2B5EF4-FFF2-40B4-BE49-F238E27FC236}">
                  <a16:creationId xmlns:a16="http://schemas.microsoft.com/office/drawing/2014/main" id="{C3640015-5AFF-4FAE-BB75-28EFBBE3AC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181526" flipV="1">
              <a:off x="3679" y="2296"/>
              <a:ext cx="240" cy="612"/>
            </a:xfrm>
            <a:prstGeom prst="downArrow">
              <a:avLst>
                <a:gd name="adj1" fmla="val 50000"/>
                <a:gd name="adj2" fmla="val 63750"/>
              </a:avLst>
            </a:prstGeom>
            <a:solidFill>
              <a:srgbClr val="D6009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919191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65552" name="AutoShape 69">
              <a:extLst>
                <a:ext uri="{FF2B5EF4-FFF2-40B4-BE49-F238E27FC236}">
                  <a16:creationId xmlns:a16="http://schemas.microsoft.com/office/drawing/2014/main" id="{0667068F-3B3C-4422-8F9C-C2D573AE50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181526">
              <a:off x="3690" y="1734"/>
              <a:ext cx="240" cy="612"/>
            </a:xfrm>
            <a:prstGeom prst="downArrow">
              <a:avLst>
                <a:gd name="adj1" fmla="val 50000"/>
                <a:gd name="adj2" fmla="val 63750"/>
              </a:avLst>
            </a:prstGeom>
            <a:solidFill>
              <a:srgbClr val="D6009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919191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65553" name="Rectangle 70">
              <a:extLst>
                <a:ext uri="{FF2B5EF4-FFF2-40B4-BE49-F238E27FC236}">
                  <a16:creationId xmlns:a16="http://schemas.microsoft.com/office/drawing/2014/main" id="{EAE76170-0FCA-43C9-85A1-FA4255D5F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312"/>
              <a:ext cx="1728" cy="3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9999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Courier New" panose="02070309020205020404" pitchFamily="49" charset="0"/>
                </a:rPr>
                <a:t>SELECT * FROM members</a:t>
              </a:r>
              <a:endParaRPr lang="en-US" altLang="it-IT" sz="1800">
                <a:latin typeface="Arial Narrow" panose="020B0606020202030204" pitchFamily="34" charset="0"/>
              </a:endParaRPr>
            </a:p>
          </p:txBody>
        </p:sp>
        <p:sp>
          <p:nvSpPr>
            <p:cNvPr id="65554" name="AutoShape 71">
              <a:extLst>
                <a:ext uri="{FF2B5EF4-FFF2-40B4-BE49-F238E27FC236}">
                  <a16:creationId xmlns:a16="http://schemas.microsoft.com/office/drawing/2014/main" id="{2A2D8A21-E28A-433F-8974-A22A4EBE72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728" y="1728"/>
              <a:ext cx="720" cy="576"/>
            </a:xfrm>
            <a:prstGeom prst="leftArrow">
              <a:avLst>
                <a:gd name="adj1" fmla="val 50843"/>
                <a:gd name="adj2" fmla="val 82813"/>
              </a:avLst>
            </a:prstGeom>
            <a:solidFill>
              <a:srgbClr val="D6009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919191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6E68BBC-113F-4A40-A53B-29A8E224D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Fixed Server Roles</a:t>
            </a:r>
          </a:p>
        </p:txBody>
      </p:sp>
      <p:grpSp>
        <p:nvGrpSpPr>
          <p:cNvPr id="66563" name="Group 3">
            <a:extLst>
              <a:ext uri="{FF2B5EF4-FFF2-40B4-BE49-F238E27FC236}">
                <a16:creationId xmlns:a16="http://schemas.microsoft.com/office/drawing/2014/main" id="{A1038DEA-BF1F-41F4-8273-5F814343D70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524000"/>
            <a:ext cx="8077200" cy="3733800"/>
            <a:chOff x="384" y="720"/>
            <a:chExt cx="5088" cy="2352"/>
          </a:xfrm>
        </p:grpSpPr>
        <p:sp>
          <p:nvSpPr>
            <p:cNvPr id="263172" name="Rectangle 4">
              <a:extLst>
                <a:ext uri="{FF2B5EF4-FFF2-40B4-BE49-F238E27FC236}">
                  <a16:creationId xmlns:a16="http://schemas.microsoft.com/office/drawing/2014/main" id="{EAC3C733-1CBF-470D-8C18-5390EBAA8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20"/>
              <a:ext cx="1872" cy="336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Role</a:t>
              </a:r>
            </a:p>
          </p:txBody>
        </p:sp>
        <p:sp>
          <p:nvSpPr>
            <p:cNvPr id="263173" name="Rectangle 5">
              <a:extLst>
                <a:ext uri="{FF2B5EF4-FFF2-40B4-BE49-F238E27FC236}">
                  <a16:creationId xmlns:a16="http://schemas.microsoft.com/office/drawing/2014/main" id="{12AFDED6-8914-4DF6-8BCB-1E7AD09E6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720"/>
              <a:ext cx="3216" cy="336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Permission</a:t>
              </a:r>
            </a:p>
          </p:txBody>
        </p:sp>
        <p:sp>
          <p:nvSpPr>
            <p:cNvPr id="66566" name="Rectangle 6">
              <a:extLst>
                <a:ext uri="{FF2B5EF4-FFF2-40B4-BE49-F238E27FC236}">
                  <a16:creationId xmlns:a16="http://schemas.microsoft.com/office/drawing/2014/main" id="{653C5140-700A-4C7A-A69C-A4BAD2455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056"/>
              <a:ext cx="187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2000" b="1">
                  <a:latin typeface="Arial" panose="020B0604020202020204" pitchFamily="34" charset="0"/>
                </a:rPr>
                <a:t>sysadmin</a:t>
              </a:r>
            </a:p>
          </p:txBody>
        </p:sp>
        <p:sp>
          <p:nvSpPr>
            <p:cNvPr id="66567" name="Rectangle 7">
              <a:extLst>
                <a:ext uri="{FF2B5EF4-FFF2-40B4-BE49-F238E27FC236}">
                  <a16:creationId xmlns:a16="http://schemas.microsoft.com/office/drawing/2014/main" id="{7AE5FBC6-3035-4DAC-8F79-BE6199E47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56"/>
              <a:ext cx="32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2000" b="1">
                  <a:latin typeface="Arial" panose="020B0604020202020204" pitchFamily="34" charset="0"/>
                </a:rPr>
                <a:t>Perform any activity</a:t>
              </a:r>
            </a:p>
          </p:txBody>
        </p:sp>
        <p:sp>
          <p:nvSpPr>
            <p:cNvPr id="66568" name="Rectangle 8">
              <a:extLst>
                <a:ext uri="{FF2B5EF4-FFF2-40B4-BE49-F238E27FC236}">
                  <a16:creationId xmlns:a16="http://schemas.microsoft.com/office/drawing/2014/main" id="{9CCDF5D4-14CC-4EB9-A986-25680688F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344"/>
              <a:ext cx="187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2000" b="1">
                  <a:latin typeface="Arial" panose="020B0604020202020204" pitchFamily="34" charset="0"/>
                </a:rPr>
                <a:t>dbcreator</a:t>
              </a:r>
            </a:p>
          </p:txBody>
        </p:sp>
        <p:sp>
          <p:nvSpPr>
            <p:cNvPr id="66569" name="Rectangle 9">
              <a:extLst>
                <a:ext uri="{FF2B5EF4-FFF2-40B4-BE49-F238E27FC236}">
                  <a16:creationId xmlns:a16="http://schemas.microsoft.com/office/drawing/2014/main" id="{1187F0CB-D0A0-48F5-AD25-FE5841E99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344"/>
              <a:ext cx="32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2000" b="1">
                  <a:latin typeface="Arial" panose="020B0604020202020204" pitchFamily="34" charset="0"/>
                </a:rPr>
                <a:t>Create and alter databases</a:t>
              </a:r>
            </a:p>
          </p:txBody>
        </p:sp>
        <p:sp>
          <p:nvSpPr>
            <p:cNvPr id="66570" name="Rectangle 10">
              <a:extLst>
                <a:ext uri="{FF2B5EF4-FFF2-40B4-BE49-F238E27FC236}">
                  <a16:creationId xmlns:a16="http://schemas.microsoft.com/office/drawing/2014/main" id="{0F642FB2-DB7D-4118-A042-6B3E4BED6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187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2000" b="1">
                  <a:latin typeface="Arial" panose="020B0604020202020204" pitchFamily="34" charset="0"/>
                </a:rPr>
                <a:t>diskadmin</a:t>
              </a:r>
            </a:p>
          </p:txBody>
        </p:sp>
        <p:sp>
          <p:nvSpPr>
            <p:cNvPr id="66571" name="Rectangle 11">
              <a:extLst>
                <a:ext uri="{FF2B5EF4-FFF2-40B4-BE49-F238E27FC236}">
                  <a16:creationId xmlns:a16="http://schemas.microsoft.com/office/drawing/2014/main" id="{10675B90-B36C-4982-B739-786A1CC65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632"/>
              <a:ext cx="32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2000" b="1">
                  <a:latin typeface="Arial" panose="020B0604020202020204" pitchFamily="34" charset="0"/>
                </a:rPr>
                <a:t>Manage disk files</a:t>
              </a:r>
            </a:p>
          </p:txBody>
        </p:sp>
        <p:sp>
          <p:nvSpPr>
            <p:cNvPr id="66572" name="Rectangle 12">
              <a:extLst>
                <a:ext uri="{FF2B5EF4-FFF2-40B4-BE49-F238E27FC236}">
                  <a16:creationId xmlns:a16="http://schemas.microsoft.com/office/drawing/2014/main" id="{3AD5DF7D-E5F0-44E9-BCB9-54A747066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920"/>
              <a:ext cx="187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2000" b="1">
                  <a:latin typeface="Arial" panose="020B0604020202020204" pitchFamily="34" charset="0"/>
                </a:rPr>
                <a:t>processadmin</a:t>
              </a:r>
            </a:p>
          </p:txBody>
        </p:sp>
        <p:sp>
          <p:nvSpPr>
            <p:cNvPr id="66573" name="Rectangle 13">
              <a:extLst>
                <a:ext uri="{FF2B5EF4-FFF2-40B4-BE49-F238E27FC236}">
                  <a16:creationId xmlns:a16="http://schemas.microsoft.com/office/drawing/2014/main" id="{05C347FD-5E4E-4189-8F89-3FCC507AD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920"/>
              <a:ext cx="32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2000" b="1">
                  <a:latin typeface="Arial" panose="020B0604020202020204" pitchFamily="34" charset="0"/>
                </a:rPr>
                <a:t>Manage SQL Server processes</a:t>
              </a:r>
            </a:p>
          </p:txBody>
        </p:sp>
        <p:sp>
          <p:nvSpPr>
            <p:cNvPr id="66574" name="Rectangle 14">
              <a:extLst>
                <a:ext uri="{FF2B5EF4-FFF2-40B4-BE49-F238E27FC236}">
                  <a16:creationId xmlns:a16="http://schemas.microsoft.com/office/drawing/2014/main" id="{BD60005E-318E-46E6-B172-01B7865E6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208"/>
              <a:ext cx="187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2000" b="1">
                  <a:latin typeface="Arial" panose="020B0604020202020204" pitchFamily="34" charset="0"/>
                </a:rPr>
                <a:t>serveradmin</a:t>
              </a:r>
            </a:p>
          </p:txBody>
        </p:sp>
        <p:sp>
          <p:nvSpPr>
            <p:cNvPr id="66575" name="Rectangle 15">
              <a:extLst>
                <a:ext uri="{FF2B5EF4-FFF2-40B4-BE49-F238E27FC236}">
                  <a16:creationId xmlns:a16="http://schemas.microsoft.com/office/drawing/2014/main" id="{AD1BB6B8-DF72-4616-9545-53B427FDB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208"/>
              <a:ext cx="32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2000" b="1">
                  <a:latin typeface="Arial" panose="020B0604020202020204" pitchFamily="34" charset="0"/>
                </a:rPr>
                <a:t>Configure server-wide settings</a:t>
              </a:r>
            </a:p>
          </p:txBody>
        </p:sp>
        <p:sp>
          <p:nvSpPr>
            <p:cNvPr id="66576" name="Rectangle 16">
              <a:extLst>
                <a:ext uri="{FF2B5EF4-FFF2-40B4-BE49-F238E27FC236}">
                  <a16:creationId xmlns:a16="http://schemas.microsoft.com/office/drawing/2014/main" id="{DF00AACB-7600-4B98-B9FF-CCE477B88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496"/>
              <a:ext cx="187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2000" b="1">
                  <a:latin typeface="Arial" panose="020B0604020202020204" pitchFamily="34" charset="0"/>
                </a:rPr>
                <a:t>setupadmin</a:t>
              </a:r>
            </a:p>
          </p:txBody>
        </p:sp>
        <p:sp>
          <p:nvSpPr>
            <p:cNvPr id="66577" name="Rectangle 17">
              <a:extLst>
                <a:ext uri="{FF2B5EF4-FFF2-40B4-BE49-F238E27FC236}">
                  <a16:creationId xmlns:a16="http://schemas.microsoft.com/office/drawing/2014/main" id="{FB79B9FB-E187-470A-8BAE-02A1F65B9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496"/>
              <a:ext cx="32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2000" b="1">
                  <a:latin typeface="Arial" panose="020B0604020202020204" pitchFamily="34" charset="0"/>
                </a:rPr>
                <a:t>Install replication</a:t>
              </a:r>
            </a:p>
          </p:txBody>
        </p:sp>
        <p:sp>
          <p:nvSpPr>
            <p:cNvPr id="66578" name="Rectangle 18">
              <a:extLst>
                <a:ext uri="{FF2B5EF4-FFF2-40B4-BE49-F238E27FC236}">
                  <a16:creationId xmlns:a16="http://schemas.microsoft.com/office/drawing/2014/main" id="{A209AD27-49D9-46B7-9125-0418431C6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784"/>
              <a:ext cx="187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2000" b="1">
                  <a:latin typeface="Arial" panose="020B0604020202020204" pitchFamily="34" charset="0"/>
                </a:rPr>
                <a:t>securityadmin</a:t>
              </a:r>
            </a:p>
          </p:txBody>
        </p:sp>
        <p:sp>
          <p:nvSpPr>
            <p:cNvPr id="66579" name="Rectangle 19">
              <a:extLst>
                <a:ext uri="{FF2B5EF4-FFF2-40B4-BE49-F238E27FC236}">
                  <a16:creationId xmlns:a16="http://schemas.microsoft.com/office/drawing/2014/main" id="{23765EFD-297A-447E-9E7D-27A77945C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84"/>
              <a:ext cx="32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2000" b="1">
                  <a:latin typeface="Arial" panose="020B0604020202020204" pitchFamily="34" charset="0"/>
                </a:rPr>
                <a:t>Manage and audit server logins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54163622-ECB0-40EB-A25A-95A0FA9F8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Fixed Database Roles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1F079-2FD8-4933-A922-D5D1025E2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600" y="1877144"/>
            <a:ext cx="7497000" cy="3928400"/>
          </a:xfrm>
        </p:spPr>
        <p:txBody>
          <a:bodyPr/>
          <a:lstStyle/>
          <a:p>
            <a:endParaRPr lang="en-US"/>
          </a:p>
        </p:txBody>
      </p:sp>
      <p:grpSp>
        <p:nvGrpSpPr>
          <p:cNvPr id="67587" name="Group 3">
            <a:extLst>
              <a:ext uri="{FF2B5EF4-FFF2-40B4-BE49-F238E27FC236}">
                <a16:creationId xmlns:a16="http://schemas.microsoft.com/office/drawing/2014/main" id="{3BB8A972-5517-460B-92E6-6CA2EA5B8C5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419944"/>
            <a:ext cx="8077200" cy="5105400"/>
            <a:chOff x="336" y="720"/>
            <a:chExt cx="5088" cy="3216"/>
          </a:xfrm>
        </p:grpSpPr>
        <p:sp>
          <p:nvSpPr>
            <p:cNvPr id="264196" name="Rectangle 4">
              <a:extLst>
                <a:ext uri="{FF2B5EF4-FFF2-40B4-BE49-F238E27FC236}">
                  <a16:creationId xmlns:a16="http://schemas.microsoft.com/office/drawing/2014/main" id="{879B785D-14AA-4523-9543-C0DCE981A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720"/>
              <a:ext cx="1680" cy="336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Role</a:t>
              </a:r>
            </a:p>
          </p:txBody>
        </p:sp>
        <p:sp>
          <p:nvSpPr>
            <p:cNvPr id="264197" name="Rectangle 5">
              <a:extLst>
                <a:ext uri="{FF2B5EF4-FFF2-40B4-BE49-F238E27FC236}">
                  <a16:creationId xmlns:a16="http://schemas.microsoft.com/office/drawing/2014/main" id="{CB096775-C0EE-4380-90E0-47CF17ECD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20"/>
              <a:ext cx="3408" cy="336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Permission</a:t>
              </a:r>
            </a:p>
          </p:txBody>
        </p:sp>
        <p:sp>
          <p:nvSpPr>
            <p:cNvPr id="67590" name="Rectangle 6">
              <a:extLst>
                <a:ext uri="{FF2B5EF4-FFF2-40B4-BE49-F238E27FC236}">
                  <a16:creationId xmlns:a16="http://schemas.microsoft.com/office/drawing/2014/main" id="{469574CE-7052-4578-B3A3-6B3365F98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056"/>
              <a:ext cx="168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" panose="020B0604020202020204" pitchFamily="34" charset="0"/>
                </a:rPr>
                <a:t>public</a:t>
              </a:r>
            </a:p>
          </p:txBody>
        </p:sp>
        <p:sp>
          <p:nvSpPr>
            <p:cNvPr id="67591" name="Rectangle 7">
              <a:extLst>
                <a:ext uri="{FF2B5EF4-FFF2-40B4-BE49-F238E27FC236}">
                  <a16:creationId xmlns:a16="http://schemas.microsoft.com/office/drawing/2014/main" id="{34D6A8FF-994A-4483-BDAF-52A4880D2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56"/>
              <a:ext cx="34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" panose="020B0604020202020204" pitchFamily="34" charset="0"/>
                </a:rPr>
                <a:t>Maintain all default permissions</a:t>
              </a:r>
            </a:p>
          </p:txBody>
        </p:sp>
        <p:sp>
          <p:nvSpPr>
            <p:cNvPr id="67592" name="Rectangle 8">
              <a:extLst>
                <a:ext uri="{FF2B5EF4-FFF2-40B4-BE49-F238E27FC236}">
                  <a16:creationId xmlns:a16="http://schemas.microsoft.com/office/drawing/2014/main" id="{FD28C4FD-832E-4449-901D-FBAE5E15D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344"/>
              <a:ext cx="168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" panose="020B0604020202020204" pitchFamily="34" charset="0"/>
                </a:rPr>
                <a:t>db_owner</a:t>
              </a:r>
            </a:p>
          </p:txBody>
        </p:sp>
        <p:sp>
          <p:nvSpPr>
            <p:cNvPr id="67593" name="Rectangle 9">
              <a:extLst>
                <a:ext uri="{FF2B5EF4-FFF2-40B4-BE49-F238E27FC236}">
                  <a16:creationId xmlns:a16="http://schemas.microsoft.com/office/drawing/2014/main" id="{BA84DE7B-7CC5-495F-858F-15ED61361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344"/>
              <a:ext cx="34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" panose="020B0604020202020204" pitchFamily="34" charset="0"/>
                </a:rPr>
                <a:t>Perform any database role activity</a:t>
              </a:r>
            </a:p>
          </p:txBody>
        </p:sp>
        <p:sp>
          <p:nvSpPr>
            <p:cNvPr id="67594" name="Rectangle 10">
              <a:extLst>
                <a:ext uri="{FF2B5EF4-FFF2-40B4-BE49-F238E27FC236}">
                  <a16:creationId xmlns:a16="http://schemas.microsoft.com/office/drawing/2014/main" id="{D40E6B9B-ABD0-4237-8F1C-3A56448F6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632"/>
              <a:ext cx="168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" panose="020B0604020202020204" pitchFamily="34" charset="0"/>
                </a:rPr>
                <a:t>db_accessadmin</a:t>
              </a:r>
            </a:p>
          </p:txBody>
        </p:sp>
        <p:sp>
          <p:nvSpPr>
            <p:cNvPr id="67595" name="Rectangle 11">
              <a:extLst>
                <a:ext uri="{FF2B5EF4-FFF2-40B4-BE49-F238E27FC236}">
                  <a16:creationId xmlns:a16="http://schemas.microsoft.com/office/drawing/2014/main" id="{3D8573BC-2CED-4BD3-A4DF-98B8DAD2A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32"/>
              <a:ext cx="34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it-IT" sz="1800" b="1">
                  <a:latin typeface="Arial" panose="020B0604020202020204" pitchFamily="34" charset="0"/>
                </a:rPr>
                <a:t>Add or remove database users, groups &amp; roles</a:t>
              </a:r>
            </a:p>
          </p:txBody>
        </p:sp>
        <p:sp>
          <p:nvSpPr>
            <p:cNvPr id="67596" name="Rectangle 12">
              <a:extLst>
                <a:ext uri="{FF2B5EF4-FFF2-40B4-BE49-F238E27FC236}">
                  <a16:creationId xmlns:a16="http://schemas.microsoft.com/office/drawing/2014/main" id="{C0C9FF74-BC01-4C37-B433-BB9E38ED7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20"/>
              <a:ext cx="168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" panose="020B0604020202020204" pitchFamily="34" charset="0"/>
                </a:rPr>
                <a:t>db_ddladmin</a:t>
              </a:r>
            </a:p>
          </p:txBody>
        </p:sp>
        <p:sp>
          <p:nvSpPr>
            <p:cNvPr id="67597" name="Rectangle 13">
              <a:extLst>
                <a:ext uri="{FF2B5EF4-FFF2-40B4-BE49-F238E27FC236}">
                  <a16:creationId xmlns:a16="http://schemas.microsoft.com/office/drawing/2014/main" id="{4B1AE138-F9FD-4318-9CAD-4FE25CFDB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20"/>
              <a:ext cx="34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" panose="020B0604020202020204" pitchFamily="34" charset="0"/>
                </a:rPr>
                <a:t>Add, modify, or drop database objects</a:t>
              </a:r>
            </a:p>
          </p:txBody>
        </p:sp>
        <p:sp>
          <p:nvSpPr>
            <p:cNvPr id="67598" name="Rectangle 14">
              <a:extLst>
                <a:ext uri="{FF2B5EF4-FFF2-40B4-BE49-F238E27FC236}">
                  <a16:creationId xmlns:a16="http://schemas.microsoft.com/office/drawing/2014/main" id="{220B52A5-9FC6-4496-8252-15D3AFF91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208"/>
              <a:ext cx="168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" panose="020B0604020202020204" pitchFamily="34" charset="0"/>
                </a:rPr>
                <a:t>db_security admin</a:t>
              </a:r>
            </a:p>
          </p:txBody>
        </p:sp>
        <p:sp>
          <p:nvSpPr>
            <p:cNvPr id="67599" name="Rectangle 15">
              <a:extLst>
                <a:ext uri="{FF2B5EF4-FFF2-40B4-BE49-F238E27FC236}">
                  <a16:creationId xmlns:a16="http://schemas.microsoft.com/office/drawing/2014/main" id="{EF09FFC5-2AA3-48B1-9052-B0441A5EF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208"/>
              <a:ext cx="34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" panose="020B0604020202020204" pitchFamily="34" charset="0"/>
                </a:rPr>
                <a:t>Assign statement and object permissions</a:t>
              </a:r>
            </a:p>
          </p:txBody>
        </p:sp>
        <p:sp>
          <p:nvSpPr>
            <p:cNvPr id="67600" name="Rectangle 16">
              <a:extLst>
                <a:ext uri="{FF2B5EF4-FFF2-40B4-BE49-F238E27FC236}">
                  <a16:creationId xmlns:a16="http://schemas.microsoft.com/office/drawing/2014/main" id="{5CF45805-57A1-4C31-8A6F-4E86E0386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496"/>
              <a:ext cx="168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" panose="020B0604020202020204" pitchFamily="34" charset="0"/>
                </a:rPr>
                <a:t>db_backupoperator</a:t>
              </a:r>
            </a:p>
          </p:txBody>
        </p:sp>
        <p:sp>
          <p:nvSpPr>
            <p:cNvPr id="67601" name="Rectangle 17">
              <a:extLst>
                <a:ext uri="{FF2B5EF4-FFF2-40B4-BE49-F238E27FC236}">
                  <a16:creationId xmlns:a16="http://schemas.microsoft.com/office/drawing/2014/main" id="{B8125047-7973-4D3D-BE70-D4B547B6B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496"/>
              <a:ext cx="34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" panose="020B0604020202020204" pitchFamily="34" charset="0"/>
                </a:rPr>
                <a:t>Back up and restore database</a:t>
              </a:r>
            </a:p>
          </p:txBody>
        </p:sp>
        <p:sp>
          <p:nvSpPr>
            <p:cNvPr id="67602" name="Rectangle 18">
              <a:extLst>
                <a:ext uri="{FF2B5EF4-FFF2-40B4-BE49-F238E27FC236}">
                  <a16:creationId xmlns:a16="http://schemas.microsoft.com/office/drawing/2014/main" id="{7C6557E7-7DFC-446F-9D14-55922668F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84"/>
              <a:ext cx="168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" panose="020B0604020202020204" pitchFamily="34" charset="0"/>
                </a:rPr>
                <a:t>db_datareader</a:t>
              </a:r>
            </a:p>
          </p:txBody>
        </p:sp>
        <p:sp>
          <p:nvSpPr>
            <p:cNvPr id="67603" name="Rectangle 19">
              <a:extLst>
                <a:ext uri="{FF2B5EF4-FFF2-40B4-BE49-F238E27FC236}">
                  <a16:creationId xmlns:a16="http://schemas.microsoft.com/office/drawing/2014/main" id="{6509FFB9-7A8A-4D72-AE71-968870AC5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784"/>
              <a:ext cx="34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" panose="020B0604020202020204" pitchFamily="34" charset="0"/>
                </a:rPr>
                <a:t>Read data from any table</a:t>
              </a:r>
            </a:p>
          </p:txBody>
        </p:sp>
        <p:sp>
          <p:nvSpPr>
            <p:cNvPr id="67604" name="Rectangle 20">
              <a:extLst>
                <a:ext uri="{FF2B5EF4-FFF2-40B4-BE49-F238E27FC236}">
                  <a16:creationId xmlns:a16="http://schemas.microsoft.com/office/drawing/2014/main" id="{4E42A2A9-0985-4BED-9663-FA7F1F65F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72"/>
              <a:ext cx="168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" panose="020B0604020202020204" pitchFamily="34" charset="0"/>
                </a:rPr>
                <a:t>db_datawriter</a:t>
              </a:r>
            </a:p>
          </p:txBody>
        </p:sp>
        <p:sp>
          <p:nvSpPr>
            <p:cNvPr id="67605" name="Rectangle 21">
              <a:extLst>
                <a:ext uri="{FF2B5EF4-FFF2-40B4-BE49-F238E27FC236}">
                  <a16:creationId xmlns:a16="http://schemas.microsoft.com/office/drawing/2014/main" id="{BDB318F5-A1E4-407E-9EF6-751A8B498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072"/>
              <a:ext cx="34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" panose="020B0604020202020204" pitchFamily="34" charset="0"/>
                </a:rPr>
                <a:t>Add, change, or delete data from all tables</a:t>
              </a:r>
            </a:p>
          </p:txBody>
        </p:sp>
        <p:sp>
          <p:nvSpPr>
            <p:cNvPr id="67606" name="Rectangle 22">
              <a:extLst>
                <a:ext uri="{FF2B5EF4-FFF2-40B4-BE49-F238E27FC236}">
                  <a16:creationId xmlns:a16="http://schemas.microsoft.com/office/drawing/2014/main" id="{0B85F3C7-FA1F-4951-A277-6487EDCA8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60"/>
              <a:ext cx="168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" panose="020B0604020202020204" pitchFamily="34" charset="0"/>
                </a:rPr>
                <a:t>db_denydatareader</a:t>
              </a:r>
            </a:p>
          </p:txBody>
        </p:sp>
        <p:sp>
          <p:nvSpPr>
            <p:cNvPr id="67607" name="Rectangle 23">
              <a:extLst>
                <a:ext uri="{FF2B5EF4-FFF2-40B4-BE49-F238E27FC236}">
                  <a16:creationId xmlns:a16="http://schemas.microsoft.com/office/drawing/2014/main" id="{C3B60385-6923-4985-8112-A3DACCE8E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60"/>
              <a:ext cx="34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" panose="020B0604020202020204" pitchFamily="34" charset="0"/>
                </a:rPr>
                <a:t>Cannot read data from any table</a:t>
              </a:r>
            </a:p>
          </p:txBody>
        </p:sp>
        <p:sp>
          <p:nvSpPr>
            <p:cNvPr id="67608" name="Rectangle 24">
              <a:extLst>
                <a:ext uri="{FF2B5EF4-FFF2-40B4-BE49-F238E27FC236}">
                  <a16:creationId xmlns:a16="http://schemas.microsoft.com/office/drawing/2014/main" id="{CE8E48CD-337F-4B08-BAAA-425BB0126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648"/>
              <a:ext cx="168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" panose="020B0604020202020204" pitchFamily="34" charset="0"/>
                </a:rPr>
                <a:t>db_denydatawriter</a:t>
              </a:r>
            </a:p>
          </p:txBody>
        </p:sp>
        <p:sp>
          <p:nvSpPr>
            <p:cNvPr id="67609" name="Rectangle 25">
              <a:extLst>
                <a:ext uri="{FF2B5EF4-FFF2-40B4-BE49-F238E27FC236}">
                  <a16:creationId xmlns:a16="http://schemas.microsoft.com/office/drawing/2014/main" id="{5D44498C-9255-4474-B27A-1D009ECE1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648"/>
              <a:ext cx="34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" panose="020B0604020202020204" pitchFamily="34" charset="0"/>
                </a:rPr>
                <a:t>Cannot change data in any table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91A07AAC-D619-46DB-BE2A-5BF40F48F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The “Power Hierarchy”</a:t>
            </a:r>
          </a:p>
        </p:txBody>
      </p:sp>
      <p:sp>
        <p:nvSpPr>
          <p:cNvPr id="348186" name="AutoShape 26">
            <a:extLst>
              <a:ext uri="{FF2B5EF4-FFF2-40B4-BE49-F238E27FC236}">
                <a16:creationId xmlns:a16="http://schemas.microsoft.com/office/drawing/2014/main" id="{EB01CC7E-F75A-4500-B24D-AED0625AA34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657600" y="1295400"/>
            <a:ext cx="2057400" cy="990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09 w 21600"/>
              <a:gd name="T13" fmla="*/ 3709 h 21600"/>
              <a:gd name="T14" fmla="*/ 17891 w 21600"/>
              <a:gd name="T15" fmla="*/ 1789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817" y="21600"/>
                </a:lnTo>
                <a:lnTo>
                  <a:pt x="1778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4400" b="1"/>
              <a:t>sa</a:t>
            </a:r>
            <a:endParaRPr lang="en-GB" altLang="it-IT" sz="4400" b="1"/>
          </a:p>
        </p:txBody>
      </p:sp>
      <p:sp>
        <p:nvSpPr>
          <p:cNvPr id="348187" name="AutoShape 27">
            <a:extLst>
              <a:ext uri="{FF2B5EF4-FFF2-40B4-BE49-F238E27FC236}">
                <a16:creationId xmlns:a16="http://schemas.microsoft.com/office/drawing/2014/main" id="{DEC2403D-73F1-4818-BA8C-B0656576271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124200" y="2514600"/>
            <a:ext cx="3124200" cy="990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479 w 21600"/>
              <a:gd name="T13" fmla="*/ 3479 h 21600"/>
              <a:gd name="T14" fmla="*/ 18121 w 21600"/>
              <a:gd name="T15" fmla="*/ 1812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358" y="21600"/>
                </a:lnTo>
                <a:lnTo>
                  <a:pt x="1824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4400" b="1"/>
              <a:t>dbo</a:t>
            </a:r>
            <a:endParaRPr lang="en-GB" altLang="it-IT" sz="4400" b="1"/>
          </a:p>
        </p:txBody>
      </p:sp>
      <p:sp>
        <p:nvSpPr>
          <p:cNvPr id="348188" name="AutoShape 28">
            <a:extLst>
              <a:ext uri="{FF2B5EF4-FFF2-40B4-BE49-F238E27FC236}">
                <a16:creationId xmlns:a16="http://schemas.microsoft.com/office/drawing/2014/main" id="{DBDEBDB3-8B2C-4CDC-91EE-2088F66D608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14600" y="3733800"/>
            <a:ext cx="4343400" cy="990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34 w 21600"/>
              <a:gd name="T13" fmla="*/ 3134 h 21600"/>
              <a:gd name="T14" fmla="*/ 18466 w 21600"/>
              <a:gd name="T15" fmla="*/ 1846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668" y="21600"/>
                </a:lnTo>
                <a:lnTo>
                  <a:pt x="1893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4400" b="1"/>
              <a:t>dboo</a:t>
            </a:r>
            <a:endParaRPr lang="en-GB" altLang="it-IT" sz="4400" b="1"/>
          </a:p>
        </p:txBody>
      </p:sp>
      <p:sp>
        <p:nvSpPr>
          <p:cNvPr id="348189" name="AutoShape 29">
            <a:extLst>
              <a:ext uri="{FF2B5EF4-FFF2-40B4-BE49-F238E27FC236}">
                <a16:creationId xmlns:a16="http://schemas.microsoft.com/office/drawing/2014/main" id="{85A57D0A-61D8-4444-817C-16E71A4A0BC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828800" y="4953000"/>
            <a:ext cx="5638800" cy="990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2 w 21600"/>
              <a:gd name="T13" fmla="*/ 2852 h 21600"/>
              <a:gd name="T14" fmla="*/ 18748 w 21600"/>
              <a:gd name="T15" fmla="*/ 1874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4" y="21600"/>
                </a:lnTo>
                <a:lnTo>
                  <a:pt x="1949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4400" b="1"/>
              <a:t>users</a:t>
            </a:r>
            <a:endParaRPr lang="en-GB" altLang="it-IT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6" grpId="0" animBg="1" autoUpdateAnimBg="0"/>
      <p:bldP spid="348187" grpId="0" animBg="1" autoUpdateAnimBg="0"/>
      <p:bldP spid="348188" grpId="0" animBg="1" autoUpdateAnimBg="0"/>
      <p:bldP spid="34818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A4A6BF73-9E88-49F0-8EB1-9145C9794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INSTEAD-OF Triggers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9D6D0E2E-2D52-4FA7-99E3-228DE1325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altLang="it-IT" dirty="0"/>
              <a:t>An </a:t>
            </a:r>
            <a:r>
              <a:rPr lang="en-US" altLang="it-IT" b="1" dirty="0"/>
              <a:t>INSTEAD OF </a:t>
            </a:r>
            <a:r>
              <a:rPr lang="en-US" altLang="it-IT" dirty="0"/>
              <a:t>trigger is a trigger that allows you to skip an INSERT, DELETE, or UPDATE statement to a table and execute other statements defined in the trigger instead.</a:t>
            </a:r>
          </a:p>
          <a:p>
            <a:pPr marL="76200" indent="0">
              <a:buNone/>
            </a:pPr>
            <a:r>
              <a:rPr lang="en-US" altLang="it-IT" dirty="0"/>
              <a:t>The actual INSERT, DELETE, or UPDATE operation does not occur at all.</a:t>
            </a:r>
          </a:p>
          <a:p>
            <a:pPr marL="76200" indent="0">
              <a:buNone/>
            </a:pPr>
            <a:endParaRPr lang="en-US" alt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68A71A30-4259-4EC5-8B64-29DE56791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669926"/>
            <a:ext cx="6853923" cy="492126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it-IT" dirty="0"/>
              <a:t>INSTEAD-OF Trigger sample</a:t>
            </a:r>
          </a:p>
        </p:txBody>
      </p:sp>
      <p:sp>
        <p:nvSpPr>
          <p:cNvPr id="342021" name="Rectangle 5">
            <a:extLst>
              <a:ext uri="{FF2B5EF4-FFF2-40B4-BE49-F238E27FC236}">
                <a16:creationId xmlns:a16="http://schemas.microsoft.com/office/drawing/2014/main" id="{3B12495F-15CA-4499-AE0A-1B5B77798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873127"/>
            <a:ext cx="3200400" cy="288925"/>
          </a:xfrm>
          <a:prstGeom prst="rect">
            <a:avLst/>
          </a:prstGeom>
          <a:solidFill>
            <a:srgbClr val="0099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 anchor="ctr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29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858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0287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371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288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860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7432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2004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it-IT" sz="1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orders</a:t>
            </a:r>
            <a:endParaRPr lang="en-US" altLang="it-IT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7702" name="Rectangle 6">
            <a:extLst>
              <a:ext uri="{FF2B5EF4-FFF2-40B4-BE49-F238E27FC236}">
                <a16:creationId xmlns:a16="http://schemas.microsoft.com/office/drawing/2014/main" id="{18DF2A69-B694-4551-AEA5-23D7F7FFD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1162052"/>
            <a:ext cx="1676400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 anchor="ctr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>
                <a:latin typeface="Arial" panose="020B0604020202020204" pitchFamily="34" charset="0"/>
              </a:rPr>
              <a:t>Primary Key</a:t>
            </a:r>
          </a:p>
        </p:txBody>
      </p:sp>
      <p:sp>
        <p:nvSpPr>
          <p:cNvPr id="157703" name="Rectangle 7">
            <a:extLst>
              <a:ext uri="{FF2B5EF4-FFF2-40B4-BE49-F238E27FC236}">
                <a16:creationId xmlns:a16="http://schemas.microsoft.com/office/drawing/2014/main" id="{A5D9A556-3174-455A-8F99-CE40ACDCB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384" y="1162052"/>
            <a:ext cx="838200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57704" name="Rectangle 8">
            <a:extLst>
              <a:ext uri="{FF2B5EF4-FFF2-40B4-BE49-F238E27FC236}">
                <a16:creationId xmlns:a16="http://schemas.microsoft.com/office/drawing/2014/main" id="{AE977374-A69B-4AE3-9A92-3573D1A5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1406527"/>
            <a:ext cx="9144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 anchor="ctr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 i="1">
                <a:latin typeface="Arial" panose="020B0604020202020204" pitchFamily="34" charset="0"/>
              </a:rPr>
              <a:t>area</a:t>
            </a:r>
          </a:p>
        </p:txBody>
      </p:sp>
      <p:sp>
        <p:nvSpPr>
          <p:cNvPr id="157705" name="Rectangle 9">
            <a:extLst>
              <a:ext uri="{FF2B5EF4-FFF2-40B4-BE49-F238E27FC236}">
                <a16:creationId xmlns:a16="http://schemas.microsoft.com/office/drawing/2014/main" id="{B8749E9D-FCFC-4BED-9EE1-707C7D11C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384" y="1406527"/>
            <a:ext cx="762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 anchor="ctr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 i="1">
                <a:latin typeface="Arial" panose="020B0604020202020204" pitchFamily="34" charset="0"/>
              </a:rPr>
              <a:t>id</a:t>
            </a:r>
          </a:p>
        </p:txBody>
      </p:sp>
      <p:sp>
        <p:nvSpPr>
          <p:cNvPr id="157706" name="Rectangle 10">
            <a:extLst>
              <a:ext uri="{FF2B5EF4-FFF2-40B4-BE49-F238E27FC236}">
                <a16:creationId xmlns:a16="http://schemas.microsoft.com/office/drawing/2014/main" id="{3F9102B4-44AA-4981-A28D-83C243DB3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384" y="1406527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 anchor="ctr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 i="1">
                <a:latin typeface="Arial" panose="020B0604020202020204" pitchFamily="34" charset="0"/>
              </a:rPr>
              <a:t>order_no</a:t>
            </a:r>
          </a:p>
        </p:txBody>
      </p:sp>
      <p:sp>
        <p:nvSpPr>
          <p:cNvPr id="157707" name="Rectangle 11">
            <a:extLst>
              <a:ext uri="{FF2B5EF4-FFF2-40B4-BE49-F238E27FC236}">
                <a16:creationId xmlns:a16="http://schemas.microsoft.com/office/drawing/2014/main" id="{91BCB3BF-A783-498B-ABD7-8D702481A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1635127"/>
            <a:ext cx="914400" cy="1371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>
                <a:latin typeface="Arial" panose="020B0604020202020204" pitchFamily="34" charset="0"/>
              </a:rPr>
              <a:t> 1</a:t>
            </a:r>
          </a:p>
          <a:p>
            <a:r>
              <a:rPr lang="en-US" altLang="it-IT" sz="1400">
                <a:latin typeface="Arial" panose="020B0604020202020204" pitchFamily="34" charset="0"/>
              </a:rPr>
              <a:t> 1</a:t>
            </a:r>
          </a:p>
          <a:p>
            <a:r>
              <a:rPr lang="en-US" altLang="it-IT" sz="1400">
                <a:latin typeface="Arial" panose="020B0604020202020204" pitchFamily="34" charset="0"/>
              </a:rPr>
              <a:t>2</a:t>
            </a:r>
          </a:p>
          <a:p>
            <a:r>
              <a:rPr lang="en-US" altLang="it-IT" sz="1400">
                <a:latin typeface="Arial" panose="020B0604020202020204" pitchFamily="34" charset="0"/>
              </a:rPr>
              <a:t>2</a:t>
            </a:r>
          </a:p>
          <a:p>
            <a:r>
              <a:rPr lang="en-US" altLang="it-IT" sz="1400">
                <a:latin typeface="Arial" panose="020B0604020202020204" pitchFamily="34" charset="0"/>
              </a:rPr>
              <a:t>3</a:t>
            </a:r>
          </a:p>
          <a:p>
            <a:r>
              <a:rPr lang="en-US" altLang="it-IT" sz="1400">
                <a:latin typeface="Arial" panose="020B0604020202020204" pitchFamily="34" charset="0"/>
              </a:rPr>
              <a:t>3</a:t>
            </a:r>
          </a:p>
          <a:p>
            <a:r>
              <a:rPr lang="en-US" altLang="it-IT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7708" name="Rectangle 12">
            <a:extLst>
              <a:ext uri="{FF2B5EF4-FFF2-40B4-BE49-F238E27FC236}">
                <a16:creationId xmlns:a16="http://schemas.microsoft.com/office/drawing/2014/main" id="{F8A08720-7A1B-49E6-8C15-A7104465E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384" y="1635127"/>
            <a:ext cx="762000" cy="1371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 dirty="0">
                <a:latin typeface="Arial" panose="020B0604020202020204" pitchFamily="34" charset="0"/>
              </a:rPr>
              <a:t>1000</a:t>
            </a:r>
          </a:p>
          <a:p>
            <a:r>
              <a:rPr lang="en-US" altLang="it-IT" sz="1400" dirty="0">
                <a:latin typeface="Arial" panose="020B0604020202020204" pitchFamily="34" charset="0"/>
              </a:rPr>
              <a:t>3100</a:t>
            </a:r>
          </a:p>
          <a:p>
            <a:r>
              <a:rPr lang="en-US" altLang="it-IT" sz="1400" dirty="0">
                <a:latin typeface="Arial" panose="020B0604020202020204" pitchFamily="34" charset="0"/>
              </a:rPr>
              <a:t>1000</a:t>
            </a:r>
          </a:p>
          <a:p>
            <a:r>
              <a:rPr lang="en-US" altLang="it-IT" sz="1400" dirty="0">
                <a:latin typeface="Arial" panose="020B0604020202020204" pitchFamily="34" charset="0"/>
              </a:rPr>
              <a:t>2380</a:t>
            </a:r>
          </a:p>
          <a:p>
            <a:r>
              <a:rPr lang="en-US" altLang="it-IT" sz="1400" dirty="0">
                <a:latin typeface="Arial" panose="020B0604020202020204" pitchFamily="34" charset="0"/>
              </a:rPr>
              <a:t>1000</a:t>
            </a:r>
          </a:p>
          <a:p>
            <a:r>
              <a:rPr lang="en-US" altLang="it-IT" sz="1400" dirty="0">
                <a:latin typeface="Arial" panose="020B0604020202020204" pitchFamily="34" charset="0"/>
              </a:rPr>
              <a:t>1070</a:t>
            </a:r>
          </a:p>
          <a:p>
            <a:endParaRPr lang="en-US" altLang="it-IT" sz="1400" dirty="0">
              <a:latin typeface="Arial" panose="020B0604020202020204" pitchFamily="34" charset="0"/>
            </a:endParaRPr>
          </a:p>
        </p:txBody>
      </p:sp>
      <p:sp>
        <p:nvSpPr>
          <p:cNvPr id="157709" name="Rectangle 13">
            <a:extLst>
              <a:ext uri="{FF2B5EF4-FFF2-40B4-BE49-F238E27FC236}">
                <a16:creationId xmlns:a16="http://schemas.microsoft.com/office/drawing/2014/main" id="{5DA21A3B-8E33-4AD0-9DF5-5A935951F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384" y="1635127"/>
            <a:ext cx="838200" cy="1371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400">
                <a:latin typeface="Arial" panose="020B0604020202020204" pitchFamily="34" charset="0"/>
              </a:rPr>
              <a:t>~</a:t>
            </a:r>
          </a:p>
          <a:p>
            <a:pPr algn="ctr"/>
            <a:r>
              <a:rPr lang="en-US" altLang="it-IT" sz="1400">
                <a:latin typeface="Arial" panose="020B0604020202020204" pitchFamily="34" charset="0"/>
              </a:rPr>
              <a:t>~</a:t>
            </a:r>
          </a:p>
          <a:p>
            <a:pPr algn="ctr"/>
            <a:r>
              <a:rPr lang="en-US" altLang="it-IT" sz="1400">
                <a:latin typeface="Arial" panose="020B0604020202020204" pitchFamily="34" charset="0"/>
              </a:rPr>
              <a:t>~</a:t>
            </a:r>
          </a:p>
          <a:p>
            <a:pPr algn="ctr"/>
            <a:r>
              <a:rPr lang="en-US" altLang="it-IT" sz="1400">
                <a:latin typeface="Arial" panose="020B0604020202020204" pitchFamily="34" charset="0"/>
              </a:rPr>
              <a:t>~</a:t>
            </a:r>
          </a:p>
          <a:p>
            <a:pPr algn="ctr"/>
            <a:r>
              <a:rPr lang="en-US" altLang="it-IT" sz="1400">
                <a:latin typeface="Arial" panose="020B0604020202020204" pitchFamily="34" charset="0"/>
              </a:rPr>
              <a:t>~</a:t>
            </a:r>
          </a:p>
          <a:p>
            <a:pPr algn="ctr"/>
            <a:r>
              <a:rPr lang="en-US" altLang="it-IT" sz="1400">
                <a:latin typeface="Arial" panose="020B0604020202020204" pitchFamily="34" charset="0"/>
              </a:rPr>
              <a:t>~</a:t>
            </a:r>
          </a:p>
          <a:p>
            <a:pPr algn="ctr"/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157710" name="Rectangle 14">
            <a:extLst>
              <a:ext uri="{FF2B5EF4-FFF2-40B4-BE49-F238E27FC236}">
                <a16:creationId xmlns:a16="http://schemas.microsoft.com/office/drawing/2014/main" id="{2FBD69C4-AD91-4D01-90F3-874271CC7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584" y="1162052"/>
            <a:ext cx="685800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57711" name="Rectangle 15">
            <a:extLst>
              <a:ext uri="{FF2B5EF4-FFF2-40B4-BE49-F238E27FC236}">
                <a16:creationId xmlns:a16="http://schemas.microsoft.com/office/drawing/2014/main" id="{6176C7C9-ECF5-480B-A772-12EBA2BB3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584" y="1406527"/>
            <a:ext cx="6858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 anchor="ctr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 i="1">
                <a:latin typeface="Arial" panose="020B0604020202020204" pitchFamily="34" charset="0"/>
              </a:rPr>
              <a:t>qty</a:t>
            </a:r>
          </a:p>
        </p:txBody>
      </p:sp>
      <p:sp>
        <p:nvSpPr>
          <p:cNvPr id="157712" name="Rectangle 16">
            <a:extLst>
              <a:ext uri="{FF2B5EF4-FFF2-40B4-BE49-F238E27FC236}">
                <a16:creationId xmlns:a16="http://schemas.microsoft.com/office/drawing/2014/main" id="{37E0E69F-C192-43F7-A2AD-4A4A17DA4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584" y="1635127"/>
            <a:ext cx="685800" cy="1371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400">
                <a:latin typeface="Arial" panose="020B0604020202020204" pitchFamily="34" charset="0"/>
              </a:rPr>
              <a:t>15</a:t>
            </a:r>
          </a:p>
          <a:p>
            <a:pPr algn="ctr"/>
            <a:r>
              <a:rPr lang="en-US" altLang="it-IT" sz="1400">
                <a:latin typeface="Arial" panose="020B0604020202020204" pitchFamily="34" charset="0"/>
              </a:rPr>
              <a:t>22</a:t>
            </a:r>
          </a:p>
          <a:p>
            <a:pPr algn="ctr"/>
            <a:r>
              <a:rPr lang="en-US" altLang="it-IT" sz="1400">
                <a:latin typeface="Arial" panose="020B0604020202020204" pitchFamily="34" charset="0"/>
              </a:rPr>
              <a:t>32</a:t>
            </a:r>
          </a:p>
          <a:p>
            <a:pPr algn="ctr"/>
            <a:r>
              <a:rPr lang="en-US" altLang="it-IT" sz="1400">
                <a:latin typeface="Arial" panose="020B0604020202020204" pitchFamily="34" charset="0"/>
              </a:rPr>
              <a:t>8</a:t>
            </a:r>
          </a:p>
          <a:p>
            <a:pPr algn="ctr"/>
            <a:r>
              <a:rPr lang="en-US" altLang="it-IT" sz="1400">
                <a:latin typeface="Arial" panose="020B0604020202020204" pitchFamily="34" charset="0"/>
              </a:rPr>
              <a:t>7</a:t>
            </a:r>
          </a:p>
          <a:p>
            <a:pPr algn="ctr"/>
            <a:r>
              <a:rPr lang="en-US" altLang="it-IT" sz="1400">
                <a:latin typeface="Arial" panose="020B0604020202020204" pitchFamily="34" charset="0"/>
              </a:rPr>
              <a:t>19</a:t>
            </a:r>
          </a:p>
        </p:txBody>
      </p:sp>
      <p:sp>
        <p:nvSpPr>
          <p:cNvPr id="157713" name="Rectangle 17">
            <a:extLst>
              <a:ext uri="{FF2B5EF4-FFF2-40B4-BE49-F238E27FC236}">
                <a16:creationId xmlns:a16="http://schemas.microsoft.com/office/drawing/2014/main" id="{611D558A-8D63-4CCF-94E3-D1B8E990D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1635127"/>
            <a:ext cx="914400" cy="457200"/>
          </a:xfrm>
          <a:prstGeom prst="rect">
            <a:avLst/>
          </a:prstGeom>
          <a:solidFill>
            <a:srgbClr val="FF99CC"/>
          </a:solidFill>
          <a:ln w="12700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lIns="69850" tIns="34925" rIns="69850" bIns="34925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>
                <a:latin typeface="Arial" panose="020B0604020202020204" pitchFamily="34" charset="0"/>
              </a:rPr>
              <a:t>1</a:t>
            </a:r>
          </a:p>
          <a:p>
            <a:r>
              <a:rPr lang="en-US" altLang="it-IT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7714" name="Rectangle 18">
            <a:extLst>
              <a:ext uri="{FF2B5EF4-FFF2-40B4-BE49-F238E27FC236}">
                <a16:creationId xmlns:a16="http://schemas.microsoft.com/office/drawing/2014/main" id="{9E88A20C-0E7B-4B33-B59C-7EB4A1BD5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384" y="1635127"/>
            <a:ext cx="762000" cy="457200"/>
          </a:xfrm>
          <a:prstGeom prst="rect">
            <a:avLst/>
          </a:prstGeom>
          <a:solidFill>
            <a:srgbClr val="FF99CC"/>
          </a:solidFill>
          <a:ln w="12700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lIns="69850" tIns="34925" rIns="69850" bIns="34925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>
                <a:latin typeface="Arial" panose="020B0604020202020204" pitchFamily="34" charset="0"/>
              </a:rPr>
              <a:t>1000</a:t>
            </a:r>
          </a:p>
          <a:p>
            <a:r>
              <a:rPr lang="en-US" altLang="it-IT" sz="1400">
                <a:latin typeface="Arial" panose="020B0604020202020204" pitchFamily="34" charset="0"/>
              </a:rPr>
              <a:t>3100</a:t>
            </a:r>
          </a:p>
        </p:txBody>
      </p:sp>
      <p:sp>
        <p:nvSpPr>
          <p:cNvPr id="157715" name="Rectangle 19">
            <a:extLst>
              <a:ext uri="{FF2B5EF4-FFF2-40B4-BE49-F238E27FC236}">
                <a16:creationId xmlns:a16="http://schemas.microsoft.com/office/drawing/2014/main" id="{D438C9DD-5B31-4DB3-BC79-B83FEA2B7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384" y="1635127"/>
            <a:ext cx="838200" cy="457200"/>
          </a:xfrm>
          <a:prstGeom prst="rect">
            <a:avLst/>
          </a:prstGeom>
          <a:solidFill>
            <a:srgbClr val="FF99CC"/>
          </a:solidFill>
          <a:ln w="12700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lIns="69850" tIns="34925" rIns="69850" bIns="34925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400">
                <a:latin typeface="Arial" panose="020B0604020202020204" pitchFamily="34" charset="0"/>
              </a:rPr>
              <a:t>~</a:t>
            </a:r>
          </a:p>
          <a:p>
            <a:pPr algn="ctr"/>
            <a:r>
              <a:rPr lang="en-US" altLang="it-IT" sz="1400">
                <a:latin typeface="Arial" panose="020B0604020202020204" pitchFamily="34" charset="0"/>
              </a:rPr>
              <a:t>~</a:t>
            </a:r>
          </a:p>
        </p:txBody>
      </p:sp>
      <p:sp>
        <p:nvSpPr>
          <p:cNvPr id="157716" name="Rectangle 20">
            <a:extLst>
              <a:ext uri="{FF2B5EF4-FFF2-40B4-BE49-F238E27FC236}">
                <a16:creationId xmlns:a16="http://schemas.microsoft.com/office/drawing/2014/main" id="{2C8D9651-196E-40DD-963A-08416CF65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584" y="1635127"/>
            <a:ext cx="685800" cy="457200"/>
          </a:xfrm>
          <a:prstGeom prst="rect">
            <a:avLst/>
          </a:prstGeom>
          <a:solidFill>
            <a:srgbClr val="FF99CC"/>
          </a:solidFill>
          <a:ln w="12700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lIns="69850" tIns="34925" rIns="69850" bIns="34925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400">
                <a:latin typeface="Arial" panose="020B0604020202020204" pitchFamily="34" charset="0"/>
              </a:rPr>
              <a:t>15</a:t>
            </a:r>
          </a:p>
          <a:p>
            <a:pPr algn="ctr"/>
            <a:r>
              <a:rPr lang="en-US" altLang="it-IT" sz="1400"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157717" name="Freeform 21">
            <a:extLst>
              <a:ext uri="{FF2B5EF4-FFF2-40B4-BE49-F238E27FC236}">
                <a16:creationId xmlns:a16="http://schemas.microsoft.com/office/drawing/2014/main" id="{9263D0AC-9686-4C37-9183-CC885DFCDE3F}"/>
              </a:ext>
            </a:extLst>
          </p:cNvPr>
          <p:cNvSpPr>
            <a:spLocks/>
          </p:cNvSpPr>
          <p:nvPr/>
        </p:nvSpPr>
        <p:spPr bwMode="auto">
          <a:xfrm>
            <a:off x="4427984" y="1635127"/>
            <a:ext cx="3200400" cy="609600"/>
          </a:xfrm>
          <a:custGeom>
            <a:avLst/>
            <a:gdLst>
              <a:gd name="T0" fmla="*/ 0 w 2016"/>
              <a:gd name="T1" fmla="*/ 5120 h 288"/>
              <a:gd name="T2" fmla="*/ 0 w 2016"/>
              <a:gd name="T3" fmla="*/ 0 h 288"/>
              <a:gd name="T4" fmla="*/ 2016 w 2016"/>
              <a:gd name="T5" fmla="*/ 0 h 288"/>
              <a:gd name="T6" fmla="*/ 2016 w 2016"/>
              <a:gd name="T7" fmla="*/ 512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16" h="288">
                <a:moveTo>
                  <a:pt x="0" y="288"/>
                </a:moveTo>
                <a:lnTo>
                  <a:pt x="0" y="0"/>
                </a:lnTo>
                <a:lnTo>
                  <a:pt x="2016" y="0"/>
                </a:lnTo>
                <a:lnTo>
                  <a:pt x="2016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8" name="Line 22">
            <a:extLst>
              <a:ext uri="{FF2B5EF4-FFF2-40B4-BE49-F238E27FC236}">
                <a16:creationId xmlns:a16="http://schemas.microsoft.com/office/drawing/2014/main" id="{436BBFCC-3367-4D71-AFD4-C01D0FF58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2384" y="163512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9" name="Line 23">
            <a:extLst>
              <a:ext uri="{FF2B5EF4-FFF2-40B4-BE49-F238E27FC236}">
                <a16:creationId xmlns:a16="http://schemas.microsoft.com/office/drawing/2014/main" id="{937D15C6-3911-4F99-B9F9-93C9F8BA8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4384" y="163512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20" name="Line 24">
            <a:extLst>
              <a:ext uri="{FF2B5EF4-FFF2-40B4-BE49-F238E27FC236}">
                <a16:creationId xmlns:a16="http://schemas.microsoft.com/office/drawing/2014/main" id="{7483B562-887B-4293-8118-E7E80E3BF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2584" y="163512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69" name="Text Box 73">
            <a:extLst>
              <a:ext uri="{FF2B5EF4-FFF2-40B4-BE49-F238E27FC236}">
                <a16:creationId xmlns:a16="http://schemas.microsoft.com/office/drawing/2014/main" id="{A36E7E63-B464-4C51-8DFE-874909346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920" y="1520827"/>
            <a:ext cx="338437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 sz="2000" dirty="0">
                <a:latin typeface="Arial Narrow" panose="020B0606020202030204" pitchFamily="34" charset="0"/>
              </a:rPr>
              <a:t>When a DELETE occurs, we want</a:t>
            </a:r>
            <a:br>
              <a:rPr lang="en-US" altLang="it-IT" sz="2000" dirty="0">
                <a:latin typeface="Arial Narrow" panose="020B0606020202030204" pitchFamily="34" charset="0"/>
              </a:rPr>
            </a:br>
            <a:r>
              <a:rPr lang="en-US" altLang="it-IT" sz="2000" dirty="0">
                <a:latin typeface="Arial Narrow" panose="020B0606020202030204" pitchFamily="34" charset="0"/>
              </a:rPr>
              <a:t>to save deleted rows</a:t>
            </a:r>
            <a:br>
              <a:rPr lang="en-US" altLang="it-IT" sz="2000" dirty="0">
                <a:latin typeface="Arial Narrow" panose="020B0606020202030204" pitchFamily="34" charset="0"/>
              </a:rPr>
            </a:br>
            <a:r>
              <a:rPr lang="en-US" altLang="it-IT" sz="2000" dirty="0">
                <a:latin typeface="Arial Narrow" panose="020B0606020202030204" pitchFamily="34" charset="0"/>
              </a:rPr>
              <a:t>elsewhere</a:t>
            </a:r>
            <a:endParaRPr lang="en-US" altLang="it-IT" dirty="0"/>
          </a:p>
        </p:txBody>
      </p:sp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E9D8E9E2-4CD8-57AC-33B9-16F57790785D}"/>
              </a:ext>
            </a:extLst>
          </p:cNvPr>
          <p:cNvSpPr/>
          <p:nvPr/>
        </p:nvSpPr>
        <p:spPr>
          <a:xfrm rot="8699079">
            <a:off x="2401172" y="2409938"/>
            <a:ext cx="1916474" cy="7103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5">
            <a:extLst>
              <a:ext uri="{FF2B5EF4-FFF2-40B4-BE49-F238E27FC236}">
                <a16:creationId xmlns:a16="http://schemas.microsoft.com/office/drawing/2014/main" id="{C134DD69-3631-5DCC-DDB4-EC1F58BCA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573016"/>
            <a:ext cx="3200400" cy="288925"/>
          </a:xfrm>
          <a:prstGeom prst="rect">
            <a:avLst/>
          </a:prstGeom>
          <a:solidFill>
            <a:srgbClr val="0099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 anchor="ctr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29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858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0287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371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288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860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7432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2004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it-IT" sz="1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orders</a:t>
            </a:r>
            <a:endParaRPr lang="en-US" altLang="it-IT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9" name="Rectangle 6">
            <a:extLst>
              <a:ext uri="{FF2B5EF4-FFF2-40B4-BE49-F238E27FC236}">
                <a16:creationId xmlns:a16="http://schemas.microsoft.com/office/drawing/2014/main" id="{E843ED4D-A19C-E12A-CDCD-128330149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861941"/>
            <a:ext cx="1676400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 anchor="ctr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>
                <a:latin typeface="Arial" panose="020B0604020202020204" pitchFamily="34" charset="0"/>
              </a:rPr>
              <a:t>Primary Key</a:t>
            </a:r>
          </a:p>
        </p:txBody>
      </p:sp>
      <p:sp>
        <p:nvSpPr>
          <p:cNvPr id="80" name="Rectangle 7">
            <a:extLst>
              <a:ext uri="{FF2B5EF4-FFF2-40B4-BE49-F238E27FC236}">
                <a16:creationId xmlns:a16="http://schemas.microsoft.com/office/drawing/2014/main" id="{77E052AB-F517-E866-FCB8-B6B8B874C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952" y="3861941"/>
            <a:ext cx="838200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0E90286A-B450-4CA1-0AFD-7DA8598D1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106416"/>
            <a:ext cx="9144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 anchor="ctr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 i="1">
                <a:latin typeface="Arial" panose="020B0604020202020204" pitchFamily="34" charset="0"/>
              </a:rPr>
              <a:t>area</a:t>
            </a:r>
          </a:p>
        </p:txBody>
      </p:sp>
      <p:sp>
        <p:nvSpPr>
          <p:cNvPr id="82" name="Rectangle 9">
            <a:extLst>
              <a:ext uri="{FF2B5EF4-FFF2-40B4-BE49-F238E27FC236}">
                <a16:creationId xmlns:a16="http://schemas.microsoft.com/office/drawing/2014/main" id="{B9F7F778-B99F-E7A5-D122-ED88B0D94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952" y="4106416"/>
            <a:ext cx="762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 anchor="ctr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 i="1">
                <a:latin typeface="Arial" panose="020B0604020202020204" pitchFamily="34" charset="0"/>
              </a:rPr>
              <a:t>id</a:t>
            </a:r>
          </a:p>
        </p:txBody>
      </p:sp>
      <p:sp>
        <p:nvSpPr>
          <p:cNvPr id="83" name="Rectangle 10">
            <a:extLst>
              <a:ext uri="{FF2B5EF4-FFF2-40B4-BE49-F238E27FC236}">
                <a16:creationId xmlns:a16="http://schemas.microsoft.com/office/drawing/2014/main" id="{2B5A4042-5089-1BCF-1C35-30E8EDF2E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952" y="4106416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 anchor="ctr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 i="1">
                <a:latin typeface="Arial" panose="020B0604020202020204" pitchFamily="34" charset="0"/>
              </a:rPr>
              <a:t>order_no</a:t>
            </a:r>
          </a:p>
        </p:txBody>
      </p:sp>
      <p:sp>
        <p:nvSpPr>
          <p:cNvPr id="84" name="Rectangle 11">
            <a:extLst>
              <a:ext uri="{FF2B5EF4-FFF2-40B4-BE49-F238E27FC236}">
                <a16:creationId xmlns:a16="http://schemas.microsoft.com/office/drawing/2014/main" id="{6A1273EF-EA71-2707-716B-1E34BF753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335016"/>
            <a:ext cx="914400" cy="1371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 dirty="0">
                <a:latin typeface="Arial" panose="020B0604020202020204" pitchFamily="34" charset="0"/>
              </a:rPr>
              <a:t>2</a:t>
            </a:r>
          </a:p>
          <a:p>
            <a:r>
              <a:rPr lang="en-US" altLang="it-IT" sz="1400" dirty="0">
                <a:latin typeface="Arial" panose="020B0604020202020204" pitchFamily="34" charset="0"/>
              </a:rPr>
              <a:t>2</a:t>
            </a:r>
          </a:p>
          <a:p>
            <a:r>
              <a:rPr lang="en-US" altLang="it-IT" sz="1400" dirty="0">
                <a:latin typeface="Arial" panose="020B0604020202020204" pitchFamily="34" charset="0"/>
              </a:rPr>
              <a:t>3</a:t>
            </a:r>
          </a:p>
          <a:p>
            <a:r>
              <a:rPr lang="en-US" altLang="it-IT" sz="1400" dirty="0">
                <a:latin typeface="Arial" panose="020B0604020202020204" pitchFamily="34" charset="0"/>
              </a:rPr>
              <a:t>3</a:t>
            </a:r>
          </a:p>
          <a:p>
            <a:r>
              <a:rPr lang="en-US" altLang="it-IT" sz="14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5" name="Rectangle 12">
            <a:extLst>
              <a:ext uri="{FF2B5EF4-FFF2-40B4-BE49-F238E27FC236}">
                <a16:creationId xmlns:a16="http://schemas.microsoft.com/office/drawing/2014/main" id="{64E6B607-4E20-2339-AE4C-589FA4591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952" y="4335016"/>
            <a:ext cx="762000" cy="1371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 dirty="0">
                <a:latin typeface="Arial" panose="020B0604020202020204" pitchFamily="34" charset="0"/>
              </a:rPr>
              <a:t>1000</a:t>
            </a:r>
          </a:p>
          <a:p>
            <a:r>
              <a:rPr lang="en-US" altLang="it-IT" sz="1400" dirty="0">
                <a:latin typeface="Arial" panose="020B0604020202020204" pitchFamily="34" charset="0"/>
              </a:rPr>
              <a:t>2380</a:t>
            </a:r>
          </a:p>
          <a:p>
            <a:r>
              <a:rPr lang="en-US" altLang="it-IT" sz="1400" dirty="0">
                <a:latin typeface="Arial" panose="020B0604020202020204" pitchFamily="34" charset="0"/>
              </a:rPr>
              <a:t>1000</a:t>
            </a:r>
          </a:p>
          <a:p>
            <a:r>
              <a:rPr lang="en-US" altLang="it-IT" sz="1400" dirty="0">
                <a:latin typeface="Arial" panose="020B0604020202020204" pitchFamily="34" charset="0"/>
              </a:rPr>
              <a:t>1070</a:t>
            </a:r>
          </a:p>
          <a:p>
            <a:endParaRPr lang="en-US" altLang="it-IT" sz="1400" dirty="0">
              <a:latin typeface="Arial" panose="020B0604020202020204" pitchFamily="34" charset="0"/>
            </a:endParaRPr>
          </a:p>
        </p:txBody>
      </p:sp>
      <p:sp>
        <p:nvSpPr>
          <p:cNvPr id="86" name="Rectangle 13">
            <a:extLst>
              <a:ext uri="{FF2B5EF4-FFF2-40B4-BE49-F238E27FC236}">
                <a16:creationId xmlns:a16="http://schemas.microsoft.com/office/drawing/2014/main" id="{1316A6FF-4D7A-A18F-EF4D-92F769040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952" y="4335016"/>
            <a:ext cx="838200" cy="1371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400" dirty="0">
                <a:latin typeface="Arial" panose="020B0604020202020204" pitchFamily="34" charset="0"/>
              </a:rPr>
              <a:t>~</a:t>
            </a:r>
          </a:p>
          <a:p>
            <a:pPr algn="ctr"/>
            <a:r>
              <a:rPr lang="en-US" altLang="it-IT" sz="1400" dirty="0">
                <a:latin typeface="Arial" panose="020B0604020202020204" pitchFamily="34" charset="0"/>
              </a:rPr>
              <a:t>~</a:t>
            </a:r>
          </a:p>
          <a:p>
            <a:pPr algn="ctr"/>
            <a:r>
              <a:rPr lang="en-US" altLang="it-IT" sz="1400" dirty="0">
                <a:latin typeface="Arial" panose="020B0604020202020204" pitchFamily="34" charset="0"/>
              </a:rPr>
              <a:t>~</a:t>
            </a:r>
          </a:p>
          <a:p>
            <a:pPr algn="ctr"/>
            <a:r>
              <a:rPr lang="en-US" altLang="it-IT" sz="1400" dirty="0">
                <a:latin typeface="Arial" panose="020B0604020202020204" pitchFamily="34" charset="0"/>
              </a:rPr>
              <a:t>~</a:t>
            </a:r>
          </a:p>
          <a:p>
            <a:pPr algn="ctr"/>
            <a:endParaRPr lang="en-US" altLang="it-IT" sz="1400" dirty="0">
              <a:latin typeface="Arial" panose="020B0604020202020204" pitchFamily="34" charset="0"/>
            </a:endParaRPr>
          </a:p>
        </p:txBody>
      </p:sp>
      <p:sp>
        <p:nvSpPr>
          <p:cNvPr id="87" name="Rectangle 14">
            <a:extLst>
              <a:ext uri="{FF2B5EF4-FFF2-40B4-BE49-F238E27FC236}">
                <a16:creationId xmlns:a16="http://schemas.microsoft.com/office/drawing/2014/main" id="{A86B44CA-903C-543F-FCF0-89FA594A7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152" y="3861941"/>
            <a:ext cx="685800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88" name="Rectangle 15">
            <a:extLst>
              <a:ext uri="{FF2B5EF4-FFF2-40B4-BE49-F238E27FC236}">
                <a16:creationId xmlns:a16="http://schemas.microsoft.com/office/drawing/2014/main" id="{F0282B75-430F-B056-B636-9888F6913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152" y="4106416"/>
            <a:ext cx="6858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 anchor="ctr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 i="1">
                <a:latin typeface="Arial" panose="020B0604020202020204" pitchFamily="34" charset="0"/>
              </a:rPr>
              <a:t>qty</a:t>
            </a:r>
          </a:p>
        </p:txBody>
      </p:sp>
      <p:sp>
        <p:nvSpPr>
          <p:cNvPr id="89" name="Rectangle 16">
            <a:extLst>
              <a:ext uri="{FF2B5EF4-FFF2-40B4-BE49-F238E27FC236}">
                <a16:creationId xmlns:a16="http://schemas.microsoft.com/office/drawing/2014/main" id="{6A3E1BFE-26C3-BBDB-4DB2-F4A8061A4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152" y="4335016"/>
            <a:ext cx="685800" cy="1371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400" dirty="0">
                <a:latin typeface="Arial" panose="020B0604020202020204" pitchFamily="34" charset="0"/>
              </a:rPr>
              <a:t>32</a:t>
            </a:r>
          </a:p>
          <a:p>
            <a:pPr algn="ctr"/>
            <a:r>
              <a:rPr lang="en-US" altLang="it-IT" sz="1400" dirty="0">
                <a:latin typeface="Arial" panose="020B0604020202020204" pitchFamily="34" charset="0"/>
              </a:rPr>
              <a:t>8</a:t>
            </a:r>
          </a:p>
          <a:p>
            <a:pPr algn="ctr"/>
            <a:r>
              <a:rPr lang="en-US" altLang="it-IT" sz="1400" dirty="0">
                <a:latin typeface="Arial" panose="020B0604020202020204" pitchFamily="34" charset="0"/>
              </a:rPr>
              <a:t>7</a:t>
            </a:r>
          </a:p>
          <a:p>
            <a:pPr algn="ctr"/>
            <a:r>
              <a:rPr lang="en-US" altLang="it-IT" sz="1400" dirty="0">
                <a:latin typeface="Arial" panose="020B0604020202020204" pitchFamily="34" charset="0"/>
              </a:rPr>
              <a:t>19</a:t>
            </a:r>
          </a:p>
        </p:txBody>
      </p:sp>
      <p:sp>
        <p:nvSpPr>
          <p:cNvPr id="94" name="Freeform 21">
            <a:extLst>
              <a:ext uri="{FF2B5EF4-FFF2-40B4-BE49-F238E27FC236}">
                <a16:creationId xmlns:a16="http://schemas.microsoft.com/office/drawing/2014/main" id="{40EF30A5-4EE0-2D07-9BF5-C19E11D13E93}"/>
              </a:ext>
            </a:extLst>
          </p:cNvPr>
          <p:cNvSpPr>
            <a:spLocks/>
          </p:cNvSpPr>
          <p:nvPr/>
        </p:nvSpPr>
        <p:spPr bwMode="auto">
          <a:xfrm>
            <a:off x="539552" y="4335016"/>
            <a:ext cx="3200400" cy="609600"/>
          </a:xfrm>
          <a:custGeom>
            <a:avLst/>
            <a:gdLst>
              <a:gd name="T0" fmla="*/ 0 w 2016"/>
              <a:gd name="T1" fmla="*/ 5120 h 288"/>
              <a:gd name="T2" fmla="*/ 0 w 2016"/>
              <a:gd name="T3" fmla="*/ 0 h 288"/>
              <a:gd name="T4" fmla="*/ 2016 w 2016"/>
              <a:gd name="T5" fmla="*/ 0 h 288"/>
              <a:gd name="T6" fmla="*/ 2016 w 2016"/>
              <a:gd name="T7" fmla="*/ 512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16" h="288">
                <a:moveTo>
                  <a:pt x="0" y="288"/>
                </a:moveTo>
                <a:lnTo>
                  <a:pt x="0" y="0"/>
                </a:lnTo>
                <a:lnTo>
                  <a:pt x="2016" y="0"/>
                </a:lnTo>
                <a:lnTo>
                  <a:pt x="2016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22">
            <a:extLst>
              <a:ext uri="{FF2B5EF4-FFF2-40B4-BE49-F238E27FC236}">
                <a16:creationId xmlns:a16="http://schemas.microsoft.com/office/drawing/2014/main" id="{368414A2-F4BB-D2F7-C2D5-053DB4799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3952" y="433501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23">
            <a:extLst>
              <a:ext uri="{FF2B5EF4-FFF2-40B4-BE49-F238E27FC236}">
                <a16:creationId xmlns:a16="http://schemas.microsoft.com/office/drawing/2014/main" id="{810A7BED-F561-E27A-7748-49EA8DF02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5952" y="433501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24">
            <a:extLst>
              <a:ext uri="{FF2B5EF4-FFF2-40B4-BE49-F238E27FC236}">
                <a16:creationId xmlns:a16="http://schemas.microsoft.com/office/drawing/2014/main" id="{8DE7E69A-D475-174A-762F-B2C7BC8D3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4152" y="433501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Rectangle 5">
            <a:extLst>
              <a:ext uri="{FF2B5EF4-FFF2-40B4-BE49-F238E27FC236}">
                <a16:creationId xmlns:a16="http://schemas.microsoft.com/office/drawing/2014/main" id="{83AA7EAB-251C-1D10-42B5-2D9DCFB36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3546026"/>
            <a:ext cx="3200400" cy="288925"/>
          </a:xfrm>
          <a:prstGeom prst="rect">
            <a:avLst/>
          </a:prstGeom>
          <a:solidFill>
            <a:srgbClr val="0099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 anchor="ctr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29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858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0287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371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288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860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7432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2004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it-IT" sz="16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orders_backup</a:t>
            </a:r>
            <a:endParaRPr lang="en-US" altLang="it-IT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9" name="Rectangle 6">
            <a:extLst>
              <a:ext uri="{FF2B5EF4-FFF2-40B4-BE49-F238E27FC236}">
                <a16:creationId xmlns:a16="http://schemas.microsoft.com/office/drawing/2014/main" id="{58DBDB0C-BAE0-80AC-501E-8EE2AAC5A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3834951"/>
            <a:ext cx="1676400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 anchor="ctr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>
                <a:latin typeface="Arial" panose="020B0604020202020204" pitchFamily="34" charset="0"/>
              </a:rPr>
              <a:t>Primary Key</a:t>
            </a:r>
          </a:p>
        </p:txBody>
      </p:sp>
      <p:sp>
        <p:nvSpPr>
          <p:cNvPr id="100" name="Rectangle 7">
            <a:extLst>
              <a:ext uri="{FF2B5EF4-FFF2-40B4-BE49-F238E27FC236}">
                <a16:creationId xmlns:a16="http://schemas.microsoft.com/office/drawing/2014/main" id="{9E96DA3F-1AA8-C388-52B0-D3E75FCA1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456" y="3834951"/>
            <a:ext cx="838200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01" name="Rectangle 8">
            <a:extLst>
              <a:ext uri="{FF2B5EF4-FFF2-40B4-BE49-F238E27FC236}">
                <a16:creationId xmlns:a16="http://schemas.microsoft.com/office/drawing/2014/main" id="{0A9729AC-32F6-894D-AF5B-173806C11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4079426"/>
            <a:ext cx="9144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 anchor="ctr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 i="1">
                <a:latin typeface="Arial" panose="020B0604020202020204" pitchFamily="34" charset="0"/>
              </a:rPr>
              <a:t>area</a:t>
            </a:r>
          </a:p>
        </p:txBody>
      </p:sp>
      <p:sp>
        <p:nvSpPr>
          <p:cNvPr id="102" name="Rectangle 9">
            <a:extLst>
              <a:ext uri="{FF2B5EF4-FFF2-40B4-BE49-F238E27FC236}">
                <a16:creationId xmlns:a16="http://schemas.microsoft.com/office/drawing/2014/main" id="{17C040DB-3DCE-FBCB-467E-A7669784D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456" y="4079426"/>
            <a:ext cx="762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 anchor="ctr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 i="1">
                <a:latin typeface="Arial" panose="020B0604020202020204" pitchFamily="34" charset="0"/>
              </a:rPr>
              <a:t>id</a:t>
            </a:r>
          </a:p>
        </p:txBody>
      </p:sp>
      <p:sp>
        <p:nvSpPr>
          <p:cNvPr id="103" name="Rectangle 10">
            <a:extLst>
              <a:ext uri="{FF2B5EF4-FFF2-40B4-BE49-F238E27FC236}">
                <a16:creationId xmlns:a16="http://schemas.microsoft.com/office/drawing/2014/main" id="{D9504AA7-1004-988F-241A-932A2C8C2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456" y="4079426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 anchor="ctr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 i="1">
                <a:latin typeface="Arial" panose="020B0604020202020204" pitchFamily="34" charset="0"/>
              </a:rPr>
              <a:t>order_no</a:t>
            </a:r>
          </a:p>
        </p:txBody>
      </p:sp>
      <p:sp>
        <p:nvSpPr>
          <p:cNvPr id="104" name="Rectangle 11">
            <a:extLst>
              <a:ext uri="{FF2B5EF4-FFF2-40B4-BE49-F238E27FC236}">
                <a16:creationId xmlns:a16="http://schemas.microsoft.com/office/drawing/2014/main" id="{B8B641C6-0E54-5E0B-05A4-9C7BC1F46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4308026"/>
            <a:ext cx="914400" cy="1371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 dirty="0">
                <a:latin typeface="Arial" panose="020B0604020202020204" pitchFamily="34" charset="0"/>
              </a:rPr>
              <a:t> 1</a:t>
            </a:r>
          </a:p>
          <a:p>
            <a:r>
              <a:rPr lang="en-US" altLang="it-IT" sz="1400" dirty="0">
                <a:latin typeface="Arial" panose="020B0604020202020204" pitchFamily="34" charset="0"/>
              </a:rPr>
              <a:t> 1</a:t>
            </a:r>
          </a:p>
          <a:p>
            <a:endParaRPr lang="en-US" altLang="it-IT" sz="1400" dirty="0">
              <a:latin typeface="Arial" panose="020B0604020202020204" pitchFamily="34" charset="0"/>
            </a:endParaRPr>
          </a:p>
          <a:p>
            <a:r>
              <a:rPr lang="en-US" altLang="it-IT" sz="14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5" name="Rectangle 12">
            <a:extLst>
              <a:ext uri="{FF2B5EF4-FFF2-40B4-BE49-F238E27FC236}">
                <a16:creationId xmlns:a16="http://schemas.microsoft.com/office/drawing/2014/main" id="{7F546DC9-8192-F308-2472-EF50CC013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456" y="4308026"/>
            <a:ext cx="762000" cy="1371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 dirty="0">
                <a:latin typeface="Arial" panose="020B0604020202020204" pitchFamily="34" charset="0"/>
              </a:rPr>
              <a:t>1000</a:t>
            </a:r>
          </a:p>
          <a:p>
            <a:r>
              <a:rPr lang="en-US" altLang="it-IT" sz="1400" dirty="0">
                <a:latin typeface="Arial" panose="020B0604020202020204" pitchFamily="34" charset="0"/>
              </a:rPr>
              <a:t>3100</a:t>
            </a:r>
          </a:p>
          <a:p>
            <a:endParaRPr lang="en-US" altLang="it-IT" sz="1400" dirty="0">
              <a:latin typeface="Arial" panose="020B0604020202020204" pitchFamily="34" charset="0"/>
            </a:endParaRPr>
          </a:p>
        </p:txBody>
      </p:sp>
      <p:sp>
        <p:nvSpPr>
          <p:cNvPr id="106" name="Rectangle 13">
            <a:extLst>
              <a:ext uri="{FF2B5EF4-FFF2-40B4-BE49-F238E27FC236}">
                <a16:creationId xmlns:a16="http://schemas.microsoft.com/office/drawing/2014/main" id="{8BF92CBE-B275-530B-5E5E-89E245A5C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456" y="4308026"/>
            <a:ext cx="838200" cy="1371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400" dirty="0">
                <a:latin typeface="Arial" panose="020B0604020202020204" pitchFamily="34" charset="0"/>
              </a:rPr>
              <a:t>~</a:t>
            </a:r>
          </a:p>
          <a:p>
            <a:pPr algn="ctr"/>
            <a:r>
              <a:rPr lang="en-US" altLang="it-IT" sz="1400" dirty="0">
                <a:latin typeface="Arial" panose="020B0604020202020204" pitchFamily="34" charset="0"/>
              </a:rPr>
              <a:t>~</a:t>
            </a:r>
          </a:p>
          <a:p>
            <a:pPr algn="ctr"/>
            <a:endParaRPr lang="en-US" altLang="it-IT" sz="1400" dirty="0">
              <a:latin typeface="Arial" panose="020B0604020202020204" pitchFamily="34" charset="0"/>
            </a:endParaRPr>
          </a:p>
          <a:p>
            <a:pPr algn="ctr"/>
            <a:endParaRPr lang="en-US" altLang="it-IT" sz="1400" dirty="0">
              <a:latin typeface="Arial" panose="020B0604020202020204" pitchFamily="34" charset="0"/>
            </a:endParaRPr>
          </a:p>
        </p:txBody>
      </p:sp>
      <p:sp>
        <p:nvSpPr>
          <p:cNvPr id="107" name="Rectangle 14">
            <a:extLst>
              <a:ext uri="{FF2B5EF4-FFF2-40B4-BE49-F238E27FC236}">
                <a16:creationId xmlns:a16="http://schemas.microsoft.com/office/drawing/2014/main" id="{F74E538D-5964-8FD2-5C99-1126F728B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656" y="3834951"/>
            <a:ext cx="685800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08" name="Rectangle 15">
            <a:extLst>
              <a:ext uri="{FF2B5EF4-FFF2-40B4-BE49-F238E27FC236}">
                <a16:creationId xmlns:a16="http://schemas.microsoft.com/office/drawing/2014/main" id="{B772D8E8-0CFE-BB5A-2329-EEA874C5F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656" y="4079426"/>
            <a:ext cx="6858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 anchor="ctr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 i="1">
                <a:latin typeface="Arial" panose="020B0604020202020204" pitchFamily="34" charset="0"/>
              </a:rPr>
              <a:t>qty</a:t>
            </a:r>
          </a:p>
        </p:txBody>
      </p:sp>
      <p:sp>
        <p:nvSpPr>
          <p:cNvPr id="109" name="Rectangle 16">
            <a:extLst>
              <a:ext uri="{FF2B5EF4-FFF2-40B4-BE49-F238E27FC236}">
                <a16:creationId xmlns:a16="http://schemas.microsoft.com/office/drawing/2014/main" id="{8AD17DBD-A36D-17F0-3370-B12FFF3D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656" y="4308026"/>
            <a:ext cx="685800" cy="1371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lIns="69850" tIns="34925" rIns="69850" bIns="34925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400" dirty="0">
                <a:latin typeface="Arial" panose="020B0604020202020204" pitchFamily="34" charset="0"/>
              </a:rPr>
              <a:t>15</a:t>
            </a:r>
          </a:p>
          <a:p>
            <a:pPr algn="ctr"/>
            <a:r>
              <a:rPr lang="en-US" altLang="it-IT" sz="1400" dirty="0">
                <a:latin typeface="Arial" panose="020B0604020202020204" pitchFamily="34" charset="0"/>
              </a:rPr>
              <a:t>22</a:t>
            </a:r>
          </a:p>
          <a:p>
            <a:pPr algn="ctr"/>
            <a:endParaRPr lang="en-US" altLang="it-IT" sz="1400" dirty="0">
              <a:latin typeface="Arial" panose="020B0604020202020204" pitchFamily="34" charset="0"/>
            </a:endParaRPr>
          </a:p>
        </p:txBody>
      </p:sp>
      <p:sp>
        <p:nvSpPr>
          <p:cNvPr id="110" name="Rectangle 17">
            <a:extLst>
              <a:ext uri="{FF2B5EF4-FFF2-40B4-BE49-F238E27FC236}">
                <a16:creationId xmlns:a16="http://schemas.microsoft.com/office/drawing/2014/main" id="{121A53F8-0921-E9D0-07C9-7497B43C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4308026"/>
            <a:ext cx="914400" cy="457200"/>
          </a:xfrm>
          <a:prstGeom prst="rect">
            <a:avLst/>
          </a:prstGeom>
          <a:solidFill>
            <a:srgbClr val="FF99CC"/>
          </a:solidFill>
          <a:ln w="12700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lIns="69850" tIns="34925" rIns="69850" bIns="34925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>
                <a:latin typeface="Arial" panose="020B0604020202020204" pitchFamily="34" charset="0"/>
              </a:rPr>
              <a:t>1</a:t>
            </a:r>
          </a:p>
          <a:p>
            <a:r>
              <a:rPr lang="en-US" altLang="it-IT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1" name="Rectangle 18">
            <a:extLst>
              <a:ext uri="{FF2B5EF4-FFF2-40B4-BE49-F238E27FC236}">
                <a16:creationId xmlns:a16="http://schemas.microsoft.com/office/drawing/2014/main" id="{D8D3FBDE-8F7E-2BD3-96A8-8C1B10E6D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456" y="4308026"/>
            <a:ext cx="762000" cy="457200"/>
          </a:xfrm>
          <a:prstGeom prst="rect">
            <a:avLst/>
          </a:prstGeom>
          <a:solidFill>
            <a:srgbClr val="FF99CC"/>
          </a:solidFill>
          <a:ln w="12700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lIns="69850" tIns="34925" rIns="69850" bIns="34925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>
                <a:latin typeface="Arial" panose="020B0604020202020204" pitchFamily="34" charset="0"/>
              </a:rPr>
              <a:t>1000</a:t>
            </a:r>
          </a:p>
          <a:p>
            <a:r>
              <a:rPr lang="en-US" altLang="it-IT" sz="1400">
                <a:latin typeface="Arial" panose="020B0604020202020204" pitchFamily="34" charset="0"/>
              </a:rPr>
              <a:t>3100</a:t>
            </a:r>
          </a:p>
        </p:txBody>
      </p:sp>
      <p:sp>
        <p:nvSpPr>
          <p:cNvPr id="112" name="Rectangle 19">
            <a:extLst>
              <a:ext uri="{FF2B5EF4-FFF2-40B4-BE49-F238E27FC236}">
                <a16:creationId xmlns:a16="http://schemas.microsoft.com/office/drawing/2014/main" id="{2078D5E2-535D-0EA2-F080-0A90331B3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456" y="4308026"/>
            <a:ext cx="838200" cy="457200"/>
          </a:xfrm>
          <a:prstGeom prst="rect">
            <a:avLst/>
          </a:prstGeom>
          <a:solidFill>
            <a:srgbClr val="FF99CC"/>
          </a:solidFill>
          <a:ln w="12700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lIns="69850" tIns="34925" rIns="69850" bIns="34925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400">
                <a:latin typeface="Arial" panose="020B0604020202020204" pitchFamily="34" charset="0"/>
              </a:rPr>
              <a:t>~</a:t>
            </a:r>
          </a:p>
          <a:p>
            <a:pPr algn="ctr"/>
            <a:r>
              <a:rPr lang="en-US" altLang="it-IT" sz="1400">
                <a:latin typeface="Arial" panose="020B0604020202020204" pitchFamily="34" charset="0"/>
              </a:rPr>
              <a:t>~</a:t>
            </a:r>
          </a:p>
        </p:txBody>
      </p:sp>
      <p:sp>
        <p:nvSpPr>
          <p:cNvPr id="113" name="Rectangle 20">
            <a:extLst>
              <a:ext uri="{FF2B5EF4-FFF2-40B4-BE49-F238E27FC236}">
                <a16:creationId xmlns:a16="http://schemas.microsoft.com/office/drawing/2014/main" id="{B1E5EAA4-D80A-B4F8-C8E1-4F8D5F61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656" y="4308026"/>
            <a:ext cx="685800" cy="457200"/>
          </a:xfrm>
          <a:prstGeom prst="rect">
            <a:avLst/>
          </a:prstGeom>
          <a:solidFill>
            <a:srgbClr val="FF99CC"/>
          </a:solidFill>
          <a:ln w="12700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lIns="69850" tIns="34925" rIns="69850" bIns="34925"/>
          <a:lstStyle>
            <a:lvl1pPr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400">
                <a:latin typeface="Arial" panose="020B0604020202020204" pitchFamily="34" charset="0"/>
              </a:rPr>
              <a:t>15</a:t>
            </a:r>
          </a:p>
          <a:p>
            <a:pPr algn="ctr"/>
            <a:r>
              <a:rPr lang="en-US" altLang="it-IT" sz="1400"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114" name="Freeform 21">
            <a:extLst>
              <a:ext uri="{FF2B5EF4-FFF2-40B4-BE49-F238E27FC236}">
                <a16:creationId xmlns:a16="http://schemas.microsoft.com/office/drawing/2014/main" id="{B95D54D1-2FE8-0E2F-FB0B-52625C0DB9E6}"/>
              </a:ext>
            </a:extLst>
          </p:cNvPr>
          <p:cNvSpPr>
            <a:spLocks/>
          </p:cNvSpPr>
          <p:nvPr/>
        </p:nvSpPr>
        <p:spPr bwMode="auto">
          <a:xfrm>
            <a:off x="5076056" y="4308026"/>
            <a:ext cx="3200400" cy="609600"/>
          </a:xfrm>
          <a:custGeom>
            <a:avLst/>
            <a:gdLst>
              <a:gd name="T0" fmla="*/ 0 w 2016"/>
              <a:gd name="T1" fmla="*/ 5120 h 288"/>
              <a:gd name="T2" fmla="*/ 0 w 2016"/>
              <a:gd name="T3" fmla="*/ 0 h 288"/>
              <a:gd name="T4" fmla="*/ 2016 w 2016"/>
              <a:gd name="T5" fmla="*/ 0 h 288"/>
              <a:gd name="T6" fmla="*/ 2016 w 2016"/>
              <a:gd name="T7" fmla="*/ 512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16" h="288">
                <a:moveTo>
                  <a:pt x="0" y="288"/>
                </a:moveTo>
                <a:lnTo>
                  <a:pt x="0" y="0"/>
                </a:lnTo>
                <a:lnTo>
                  <a:pt x="2016" y="0"/>
                </a:lnTo>
                <a:lnTo>
                  <a:pt x="2016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22">
            <a:extLst>
              <a:ext uri="{FF2B5EF4-FFF2-40B4-BE49-F238E27FC236}">
                <a16:creationId xmlns:a16="http://schemas.microsoft.com/office/drawing/2014/main" id="{63C0A51A-EAA6-7844-ECFB-D8797E93B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0456" y="430802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23">
            <a:extLst>
              <a:ext uri="{FF2B5EF4-FFF2-40B4-BE49-F238E27FC236}">
                <a16:creationId xmlns:a16="http://schemas.microsoft.com/office/drawing/2014/main" id="{A818B730-6AB7-7418-47D2-72C8B60C7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2456" y="430802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24">
            <a:extLst>
              <a:ext uri="{FF2B5EF4-FFF2-40B4-BE49-F238E27FC236}">
                <a16:creationId xmlns:a16="http://schemas.microsoft.com/office/drawing/2014/main" id="{45732339-F230-21FD-749E-6E9485EAF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0656" y="430802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5FE9744-C467-4AEF-B10C-AC072F3C5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SQL Server Software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6EBF1DE-4AF1-47F9-BAC0-9B070C214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/>
              <a:t>SQL Server Configuration Manager</a:t>
            </a:r>
          </a:p>
          <a:p>
            <a:r>
              <a:rPr lang="en-US" altLang="it-IT"/>
              <a:t>SQL Server Management Studio</a:t>
            </a:r>
          </a:p>
          <a:p>
            <a:r>
              <a:rPr lang="en-US" altLang="it-IT"/>
              <a:t>SQL Server Profiler</a:t>
            </a:r>
          </a:p>
          <a:p>
            <a:r>
              <a:rPr lang="en-US" altLang="it-IT"/>
              <a:t>SQL Server Integration Services</a:t>
            </a:r>
          </a:p>
          <a:p>
            <a:r>
              <a:rPr lang="en-US" altLang="it-IT"/>
              <a:t>SQL Server Business Intelligence Studio</a:t>
            </a:r>
          </a:p>
          <a:p>
            <a:endParaRPr lang="en-US" altLang="it-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270DD5B-8450-4169-8A9F-CF5A3AD7B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SQL Server Profiler</a:t>
            </a:r>
          </a:p>
        </p:txBody>
      </p:sp>
      <p:grpSp>
        <p:nvGrpSpPr>
          <p:cNvPr id="13316" name="Group 4">
            <a:extLst>
              <a:ext uri="{FF2B5EF4-FFF2-40B4-BE49-F238E27FC236}">
                <a16:creationId xmlns:a16="http://schemas.microsoft.com/office/drawing/2014/main" id="{B51CA8D0-8B4B-419E-9EA3-9D34D06E827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4841" y="4251201"/>
            <a:ext cx="1592263" cy="2484438"/>
            <a:chOff x="2378" y="694"/>
            <a:chExt cx="802" cy="1252"/>
          </a:xfrm>
        </p:grpSpPr>
        <p:grpSp>
          <p:nvGrpSpPr>
            <p:cNvPr id="13369" name="Group 5">
              <a:extLst>
                <a:ext uri="{FF2B5EF4-FFF2-40B4-BE49-F238E27FC236}">
                  <a16:creationId xmlns:a16="http://schemas.microsoft.com/office/drawing/2014/main" id="{A267F9D6-B220-4AE4-918B-789EFD2573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4" y="771"/>
              <a:ext cx="446" cy="1175"/>
              <a:chOff x="2734" y="771"/>
              <a:chExt cx="446" cy="1175"/>
            </a:xfrm>
          </p:grpSpPr>
          <p:sp>
            <p:nvSpPr>
              <p:cNvPr id="13396" name="Freeform 6">
                <a:extLst>
                  <a:ext uri="{FF2B5EF4-FFF2-40B4-BE49-F238E27FC236}">
                    <a16:creationId xmlns:a16="http://schemas.microsoft.com/office/drawing/2014/main" id="{607CA02E-2123-4C32-954A-1106D5EE9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4" y="771"/>
                <a:ext cx="446" cy="1175"/>
              </a:xfrm>
              <a:custGeom>
                <a:avLst/>
                <a:gdLst>
                  <a:gd name="T0" fmla="*/ 0 w 446"/>
                  <a:gd name="T1" fmla="*/ 196 h 1175"/>
                  <a:gd name="T2" fmla="*/ 0 w 446"/>
                  <a:gd name="T3" fmla="*/ 1175 h 1175"/>
                  <a:gd name="T4" fmla="*/ 446 w 446"/>
                  <a:gd name="T5" fmla="*/ 897 h 1175"/>
                  <a:gd name="T6" fmla="*/ 446 w 446"/>
                  <a:gd name="T7" fmla="*/ 0 h 1175"/>
                  <a:gd name="T8" fmla="*/ 0 w 446"/>
                  <a:gd name="T9" fmla="*/ 196 h 1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6" h="1175">
                    <a:moveTo>
                      <a:pt x="0" y="196"/>
                    </a:moveTo>
                    <a:lnTo>
                      <a:pt x="0" y="1175"/>
                    </a:lnTo>
                    <a:lnTo>
                      <a:pt x="446" y="897"/>
                    </a:lnTo>
                    <a:lnTo>
                      <a:pt x="446" y="0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7" name="Freeform 7">
                <a:extLst>
                  <a:ext uri="{FF2B5EF4-FFF2-40B4-BE49-F238E27FC236}">
                    <a16:creationId xmlns:a16="http://schemas.microsoft.com/office/drawing/2014/main" id="{F0BA005C-6822-40C1-ACAC-D1C474413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4" y="771"/>
                <a:ext cx="446" cy="1175"/>
              </a:xfrm>
              <a:custGeom>
                <a:avLst/>
                <a:gdLst>
                  <a:gd name="T0" fmla="*/ 0 w 446"/>
                  <a:gd name="T1" fmla="*/ 196 h 1175"/>
                  <a:gd name="T2" fmla="*/ 0 w 446"/>
                  <a:gd name="T3" fmla="*/ 1175 h 1175"/>
                  <a:gd name="T4" fmla="*/ 446 w 446"/>
                  <a:gd name="T5" fmla="*/ 897 h 1175"/>
                  <a:gd name="T6" fmla="*/ 446 w 446"/>
                  <a:gd name="T7" fmla="*/ 0 h 1175"/>
                  <a:gd name="T8" fmla="*/ 0 w 446"/>
                  <a:gd name="T9" fmla="*/ 196 h 1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6" h="1175">
                    <a:moveTo>
                      <a:pt x="0" y="196"/>
                    </a:moveTo>
                    <a:lnTo>
                      <a:pt x="0" y="1175"/>
                    </a:lnTo>
                    <a:lnTo>
                      <a:pt x="446" y="897"/>
                    </a:lnTo>
                    <a:lnTo>
                      <a:pt x="446" y="0"/>
                    </a:lnTo>
                    <a:lnTo>
                      <a:pt x="0" y="19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70" name="Group 8">
              <a:extLst>
                <a:ext uri="{FF2B5EF4-FFF2-40B4-BE49-F238E27FC236}">
                  <a16:creationId xmlns:a16="http://schemas.microsoft.com/office/drawing/2014/main" id="{166B40BE-6A2F-4BE9-A932-5D92628D2B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3" y="884"/>
              <a:ext cx="351" cy="1062"/>
              <a:chOff x="2383" y="884"/>
              <a:chExt cx="351" cy="1062"/>
            </a:xfrm>
          </p:grpSpPr>
          <p:sp>
            <p:nvSpPr>
              <p:cNvPr id="13394" name="Freeform 9">
                <a:extLst>
                  <a:ext uri="{FF2B5EF4-FFF2-40B4-BE49-F238E27FC236}">
                    <a16:creationId xmlns:a16="http://schemas.microsoft.com/office/drawing/2014/main" id="{F22E2CFB-CCF1-432C-B8CA-A3E90AAC6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884"/>
                <a:ext cx="351" cy="1062"/>
              </a:xfrm>
              <a:custGeom>
                <a:avLst/>
                <a:gdLst>
                  <a:gd name="T0" fmla="*/ 351 w 351"/>
                  <a:gd name="T1" fmla="*/ 84 h 1062"/>
                  <a:gd name="T2" fmla="*/ 351 w 351"/>
                  <a:gd name="T3" fmla="*/ 1062 h 1062"/>
                  <a:gd name="T4" fmla="*/ 1 w 351"/>
                  <a:gd name="T5" fmla="*/ 964 h 1062"/>
                  <a:gd name="T6" fmla="*/ 0 w 351"/>
                  <a:gd name="T7" fmla="*/ 0 h 1062"/>
                  <a:gd name="T8" fmla="*/ 351 w 351"/>
                  <a:gd name="T9" fmla="*/ 84 h 10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062">
                    <a:moveTo>
                      <a:pt x="351" y="84"/>
                    </a:moveTo>
                    <a:lnTo>
                      <a:pt x="351" y="1062"/>
                    </a:lnTo>
                    <a:lnTo>
                      <a:pt x="1" y="964"/>
                    </a:lnTo>
                    <a:lnTo>
                      <a:pt x="0" y="0"/>
                    </a:lnTo>
                    <a:lnTo>
                      <a:pt x="351" y="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5" name="Freeform 10">
                <a:extLst>
                  <a:ext uri="{FF2B5EF4-FFF2-40B4-BE49-F238E27FC236}">
                    <a16:creationId xmlns:a16="http://schemas.microsoft.com/office/drawing/2014/main" id="{2FF9132F-AE1A-4692-9A53-D6F21957A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884"/>
                <a:ext cx="351" cy="1062"/>
              </a:xfrm>
              <a:custGeom>
                <a:avLst/>
                <a:gdLst>
                  <a:gd name="T0" fmla="*/ 351 w 351"/>
                  <a:gd name="T1" fmla="*/ 84 h 1062"/>
                  <a:gd name="T2" fmla="*/ 351 w 351"/>
                  <a:gd name="T3" fmla="*/ 1062 h 1062"/>
                  <a:gd name="T4" fmla="*/ 1 w 351"/>
                  <a:gd name="T5" fmla="*/ 964 h 1062"/>
                  <a:gd name="T6" fmla="*/ 0 w 351"/>
                  <a:gd name="T7" fmla="*/ 0 h 1062"/>
                  <a:gd name="T8" fmla="*/ 351 w 351"/>
                  <a:gd name="T9" fmla="*/ 84 h 10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062">
                    <a:moveTo>
                      <a:pt x="351" y="84"/>
                    </a:moveTo>
                    <a:lnTo>
                      <a:pt x="351" y="1062"/>
                    </a:lnTo>
                    <a:lnTo>
                      <a:pt x="1" y="964"/>
                    </a:lnTo>
                    <a:lnTo>
                      <a:pt x="0" y="0"/>
                    </a:lnTo>
                    <a:lnTo>
                      <a:pt x="351" y="8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71" name="Group 11">
              <a:extLst>
                <a:ext uri="{FF2B5EF4-FFF2-40B4-BE49-F238E27FC236}">
                  <a16:creationId xmlns:a16="http://schemas.microsoft.com/office/drawing/2014/main" id="{C992857C-5A98-4DD1-8C31-E1E663265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5" y="950"/>
              <a:ext cx="253" cy="942"/>
              <a:chOff x="2425" y="950"/>
              <a:chExt cx="253" cy="942"/>
            </a:xfrm>
          </p:grpSpPr>
          <p:sp>
            <p:nvSpPr>
              <p:cNvPr id="13392" name="Freeform 12">
                <a:extLst>
                  <a:ext uri="{FF2B5EF4-FFF2-40B4-BE49-F238E27FC236}">
                    <a16:creationId xmlns:a16="http://schemas.microsoft.com/office/drawing/2014/main" id="{D1607DA2-DE29-49EC-BE49-98EF24CA8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950"/>
                <a:ext cx="253" cy="942"/>
              </a:xfrm>
              <a:custGeom>
                <a:avLst/>
                <a:gdLst>
                  <a:gd name="T0" fmla="*/ 0 w 253"/>
                  <a:gd name="T1" fmla="*/ 9 h 942"/>
                  <a:gd name="T2" fmla="*/ 0 w 253"/>
                  <a:gd name="T3" fmla="*/ 871 h 942"/>
                  <a:gd name="T4" fmla="*/ 253 w 253"/>
                  <a:gd name="T5" fmla="*/ 942 h 942"/>
                  <a:gd name="T6" fmla="*/ 252 w 253"/>
                  <a:gd name="T7" fmla="*/ 64 h 942"/>
                  <a:gd name="T8" fmla="*/ 0 w 253"/>
                  <a:gd name="T9" fmla="*/ 0 h 942"/>
                  <a:gd name="T10" fmla="*/ 0 w 253"/>
                  <a:gd name="T11" fmla="*/ 9 h 9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" h="942">
                    <a:moveTo>
                      <a:pt x="0" y="9"/>
                    </a:moveTo>
                    <a:lnTo>
                      <a:pt x="0" y="871"/>
                    </a:lnTo>
                    <a:lnTo>
                      <a:pt x="253" y="942"/>
                    </a:lnTo>
                    <a:lnTo>
                      <a:pt x="252" y="64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3" name="Freeform 13">
                <a:extLst>
                  <a:ext uri="{FF2B5EF4-FFF2-40B4-BE49-F238E27FC236}">
                    <a16:creationId xmlns:a16="http://schemas.microsoft.com/office/drawing/2014/main" id="{19125284-705A-47AC-B4D5-6EB6B7817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950"/>
                <a:ext cx="253" cy="942"/>
              </a:xfrm>
              <a:custGeom>
                <a:avLst/>
                <a:gdLst>
                  <a:gd name="T0" fmla="*/ 0 w 253"/>
                  <a:gd name="T1" fmla="*/ 9 h 942"/>
                  <a:gd name="T2" fmla="*/ 0 w 253"/>
                  <a:gd name="T3" fmla="*/ 871 h 942"/>
                  <a:gd name="T4" fmla="*/ 253 w 253"/>
                  <a:gd name="T5" fmla="*/ 942 h 942"/>
                  <a:gd name="T6" fmla="*/ 252 w 253"/>
                  <a:gd name="T7" fmla="*/ 64 h 942"/>
                  <a:gd name="T8" fmla="*/ 0 w 253"/>
                  <a:gd name="T9" fmla="*/ 0 h 9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942">
                    <a:moveTo>
                      <a:pt x="0" y="9"/>
                    </a:moveTo>
                    <a:lnTo>
                      <a:pt x="0" y="871"/>
                    </a:lnTo>
                    <a:lnTo>
                      <a:pt x="253" y="942"/>
                    </a:lnTo>
                    <a:lnTo>
                      <a:pt x="252" y="6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72" name="Line 14">
              <a:extLst>
                <a:ext uri="{FF2B5EF4-FFF2-40B4-BE49-F238E27FC236}">
                  <a16:creationId xmlns:a16="http://schemas.microsoft.com/office/drawing/2014/main" id="{DCF48930-C242-40D9-9F28-26BCE9057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779"/>
              <a:ext cx="243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73" name="Group 15">
              <a:extLst>
                <a:ext uri="{FF2B5EF4-FFF2-40B4-BE49-F238E27FC236}">
                  <a16:creationId xmlns:a16="http://schemas.microsoft.com/office/drawing/2014/main" id="{F24AAB4B-6477-47AD-BA7F-41E5370FE5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5" y="1075"/>
              <a:ext cx="253" cy="354"/>
              <a:chOff x="2425" y="1075"/>
              <a:chExt cx="253" cy="354"/>
            </a:xfrm>
          </p:grpSpPr>
          <p:sp>
            <p:nvSpPr>
              <p:cNvPr id="13390" name="Freeform 16">
                <a:extLst>
                  <a:ext uri="{FF2B5EF4-FFF2-40B4-BE49-F238E27FC236}">
                    <a16:creationId xmlns:a16="http://schemas.microsoft.com/office/drawing/2014/main" id="{EEF5A450-BA72-44B6-8FED-4108C5745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1075"/>
                <a:ext cx="253" cy="354"/>
              </a:xfrm>
              <a:custGeom>
                <a:avLst/>
                <a:gdLst>
                  <a:gd name="T0" fmla="*/ 1 w 253"/>
                  <a:gd name="T1" fmla="*/ 0 h 354"/>
                  <a:gd name="T2" fmla="*/ 253 w 253"/>
                  <a:gd name="T3" fmla="*/ 62 h 354"/>
                  <a:gd name="T4" fmla="*/ 253 w 253"/>
                  <a:gd name="T5" fmla="*/ 354 h 354"/>
                  <a:gd name="T6" fmla="*/ 0 w 253"/>
                  <a:gd name="T7" fmla="*/ 287 h 354"/>
                  <a:gd name="T8" fmla="*/ 1 w 253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354">
                    <a:moveTo>
                      <a:pt x="1" y="0"/>
                    </a:moveTo>
                    <a:lnTo>
                      <a:pt x="253" y="62"/>
                    </a:lnTo>
                    <a:lnTo>
                      <a:pt x="253" y="354"/>
                    </a:lnTo>
                    <a:lnTo>
                      <a:pt x="0" y="2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1" name="Freeform 17">
                <a:extLst>
                  <a:ext uri="{FF2B5EF4-FFF2-40B4-BE49-F238E27FC236}">
                    <a16:creationId xmlns:a16="http://schemas.microsoft.com/office/drawing/2014/main" id="{D634CEBB-3811-4384-B6F6-687BFEFD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1075"/>
                <a:ext cx="253" cy="354"/>
              </a:xfrm>
              <a:custGeom>
                <a:avLst/>
                <a:gdLst>
                  <a:gd name="T0" fmla="*/ 1 w 253"/>
                  <a:gd name="T1" fmla="*/ 0 h 354"/>
                  <a:gd name="T2" fmla="*/ 253 w 253"/>
                  <a:gd name="T3" fmla="*/ 62 h 354"/>
                  <a:gd name="T4" fmla="*/ 253 w 253"/>
                  <a:gd name="T5" fmla="*/ 354 h 354"/>
                  <a:gd name="T6" fmla="*/ 0 w 253"/>
                  <a:gd name="T7" fmla="*/ 287 h 354"/>
                  <a:gd name="T8" fmla="*/ 1 w 253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354">
                    <a:moveTo>
                      <a:pt x="1" y="0"/>
                    </a:moveTo>
                    <a:lnTo>
                      <a:pt x="253" y="62"/>
                    </a:lnTo>
                    <a:lnTo>
                      <a:pt x="253" y="354"/>
                    </a:lnTo>
                    <a:lnTo>
                      <a:pt x="0" y="287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74" name="Line 18">
              <a:extLst>
                <a:ext uri="{FF2B5EF4-FFF2-40B4-BE49-F238E27FC236}">
                  <a16:creationId xmlns:a16="http://schemas.microsoft.com/office/drawing/2014/main" id="{555B1977-6803-48FB-A4CD-1A6C343BA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177"/>
              <a:ext cx="242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5" name="Line 19">
              <a:extLst>
                <a:ext uri="{FF2B5EF4-FFF2-40B4-BE49-F238E27FC236}">
                  <a16:creationId xmlns:a16="http://schemas.microsoft.com/office/drawing/2014/main" id="{3A6B1B03-9227-4358-9ADE-0B0E5B1FE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275"/>
              <a:ext cx="242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6" name="Line 20">
              <a:extLst>
                <a:ext uri="{FF2B5EF4-FFF2-40B4-BE49-F238E27FC236}">
                  <a16:creationId xmlns:a16="http://schemas.microsoft.com/office/drawing/2014/main" id="{7C6A641A-A9FD-449F-80FE-DF7787066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3" y="1134"/>
              <a:ext cx="175" cy="35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7" name="Oval 21">
              <a:extLst>
                <a:ext uri="{FF2B5EF4-FFF2-40B4-BE49-F238E27FC236}">
                  <a16:creationId xmlns:a16="http://schemas.microsoft.com/office/drawing/2014/main" id="{A9728679-9F3C-4515-8AC5-9431D6752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" y="996"/>
              <a:ext cx="40" cy="22"/>
            </a:xfrm>
            <a:prstGeom prst="ellipse">
              <a:avLst/>
            </a:prstGeom>
            <a:solidFill>
              <a:srgbClr val="DC00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13378" name="Freeform 22">
              <a:extLst>
                <a:ext uri="{FF2B5EF4-FFF2-40B4-BE49-F238E27FC236}">
                  <a16:creationId xmlns:a16="http://schemas.microsoft.com/office/drawing/2014/main" id="{EF6BCDDF-0308-4196-8878-DB366E4CF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" y="1130"/>
              <a:ext cx="93" cy="47"/>
            </a:xfrm>
            <a:custGeom>
              <a:avLst/>
              <a:gdLst>
                <a:gd name="T0" fmla="*/ 0 w 93"/>
                <a:gd name="T1" fmla="*/ 0 h 47"/>
                <a:gd name="T2" fmla="*/ 0 w 93"/>
                <a:gd name="T3" fmla="*/ 28 h 47"/>
                <a:gd name="T4" fmla="*/ 93 w 93"/>
                <a:gd name="T5" fmla="*/ 47 h 47"/>
                <a:gd name="T6" fmla="*/ 93 w 93"/>
                <a:gd name="T7" fmla="*/ 19 h 47"/>
                <a:gd name="T8" fmla="*/ 0 w 93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47">
                  <a:moveTo>
                    <a:pt x="0" y="0"/>
                  </a:moveTo>
                  <a:lnTo>
                    <a:pt x="0" y="28"/>
                  </a:lnTo>
                  <a:lnTo>
                    <a:pt x="93" y="47"/>
                  </a:lnTo>
                  <a:lnTo>
                    <a:pt x="9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9" name="Line 23">
              <a:extLst>
                <a:ext uri="{FF2B5EF4-FFF2-40B4-BE49-F238E27FC236}">
                  <a16:creationId xmlns:a16="http://schemas.microsoft.com/office/drawing/2014/main" id="{148A8F0C-A2C8-4A4F-A2C7-00FA430A9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732"/>
              <a:ext cx="243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0" name="Line 24">
              <a:extLst>
                <a:ext uri="{FF2B5EF4-FFF2-40B4-BE49-F238E27FC236}">
                  <a16:creationId xmlns:a16="http://schemas.microsoft.com/office/drawing/2014/main" id="{16E7757C-DED8-453E-B188-661F816F5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682"/>
              <a:ext cx="243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81" name="Group 25">
              <a:extLst>
                <a:ext uri="{FF2B5EF4-FFF2-40B4-BE49-F238E27FC236}">
                  <a16:creationId xmlns:a16="http://schemas.microsoft.com/office/drawing/2014/main" id="{83A28AF4-A1CE-4BAC-9B46-434135706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8" y="694"/>
              <a:ext cx="801" cy="277"/>
              <a:chOff x="2378" y="694"/>
              <a:chExt cx="801" cy="277"/>
            </a:xfrm>
          </p:grpSpPr>
          <p:sp>
            <p:nvSpPr>
              <p:cNvPr id="13388" name="Freeform 26">
                <a:extLst>
                  <a:ext uri="{FF2B5EF4-FFF2-40B4-BE49-F238E27FC236}">
                    <a16:creationId xmlns:a16="http://schemas.microsoft.com/office/drawing/2014/main" id="{7A220EB2-6265-4A01-BBCC-620596218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" y="694"/>
                <a:ext cx="801" cy="277"/>
              </a:xfrm>
              <a:custGeom>
                <a:avLst/>
                <a:gdLst>
                  <a:gd name="T0" fmla="*/ 0 w 801"/>
                  <a:gd name="T1" fmla="*/ 190 h 277"/>
                  <a:gd name="T2" fmla="*/ 358 w 801"/>
                  <a:gd name="T3" fmla="*/ 277 h 277"/>
                  <a:gd name="T4" fmla="*/ 801 w 801"/>
                  <a:gd name="T5" fmla="*/ 78 h 277"/>
                  <a:gd name="T6" fmla="*/ 452 w 801"/>
                  <a:gd name="T7" fmla="*/ 0 h 277"/>
                  <a:gd name="T8" fmla="*/ 0 w 801"/>
                  <a:gd name="T9" fmla="*/ 190 h 2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1" h="277">
                    <a:moveTo>
                      <a:pt x="0" y="190"/>
                    </a:moveTo>
                    <a:lnTo>
                      <a:pt x="358" y="277"/>
                    </a:lnTo>
                    <a:lnTo>
                      <a:pt x="801" y="78"/>
                    </a:lnTo>
                    <a:lnTo>
                      <a:pt x="452" y="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9" name="Freeform 27">
                <a:extLst>
                  <a:ext uri="{FF2B5EF4-FFF2-40B4-BE49-F238E27FC236}">
                    <a16:creationId xmlns:a16="http://schemas.microsoft.com/office/drawing/2014/main" id="{283A01E8-E851-48EF-8214-CBD6F1384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" y="694"/>
                <a:ext cx="801" cy="277"/>
              </a:xfrm>
              <a:custGeom>
                <a:avLst/>
                <a:gdLst>
                  <a:gd name="T0" fmla="*/ 0 w 801"/>
                  <a:gd name="T1" fmla="*/ 190 h 277"/>
                  <a:gd name="T2" fmla="*/ 358 w 801"/>
                  <a:gd name="T3" fmla="*/ 277 h 277"/>
                  <a:gd name="T4" fmla="*/ 801 w 801"/>
                  <a:gd name="T5" fmla="*/ 78 h 277"/>
                  <a:gd name="T6" fmla="*/ 452 w 801"/>
                  <a:gd name="T7" fmla="*/ 0 h 277"/>
                  <a:gd name="T8" fmla="*/ 0 w 801"/>
                  <a:gd name="T9" fmla="*/ 190 h 2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1" h="277">
                    <a:moveTo>
                      <a:pt x="0" y="190"/>
                    </a:moveTo>
                    <a:lnTo>
                      <a:pt x="358" y="277"/>
                    </a:lnTo>
                    <a:lnTo>
                      <a:pt x="801" y="78"/>
                    </a:lnTo>
                    <a:lnTo>
                      <a:pt x="452" y="0"/>
                    </a:lnTo>
                    <a:lnTo>
                      <a:pt x="0" y="19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82" name="Freeform 28">
              <a:extLst>
                <a:ext uri="{FF2B5EF4-FFF2-40B4-BE49-F238E27FC236}">
                  <a16:creationId xmlns:a16="http://schemas.microsoft.com/office/drawing/2014/main" id="{DDE71DA5-EB4A-45C5-8E20-DDE85B788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" y="1286"/>
              <a:ext cx="23" cy="22"/>
            </a:xfrm>
            <a:custGeom>
              <a:avLst/>
              <a:gdLst>
                <a:gd name="T0" fmla="*/ 7 w 23"/>
                <a:gd name="T1" fmla="*/ 0 h 22"/>
                <a:gd name="T2" fmla="*/ 0 w 23"/>
                <a:gd name="T3" fmla="*/ 14 h 22"/>
                <a:gd name="T4" fmla="*/ 16 w 23"/>
                <a:gd name="T5" fmla="*/ 22 h 22"/>
                <a:gd name="T6" fmla="*/ 23 w 23"/>
                <a:gd name="T7" fmla="*/ 8 h 22"/>
                <a:gd name="T8" fmla="*/ 7 w 23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2">
                  <a:moveTo>
                    <a:pt x="7" y="0"/>
                  </a:moveTo>
                  <a:lnTo>
                    <a:pt x="0" y="14"/>
                  </a:lnTo>
                  <a:lnTo>
                    <a:pt x="16" y="22"/>
                  </a:lnTo>
                  <a:lnTo>
                    <a:pt x="2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83" name="Group 29">
              <a:extLst>
                <a:ext uri="{FF2B5EF4-FFF2-40B4-BE49-F238E27FC236}">
                  <a16:creationId xmlns:a16="http://schemas.microsoft.com/office/drawing/2014/main" id="{DCE600DF-76CC-484D-B774-DE8CEF46B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6" y="1201"/>
              <a:ext cx="197" cy="85"/>
              <a:chOff x="2456" y="1201"/>
              <a:chExt cx="197" cy="85"/>
            </a:xfrm>
          </p:grpSpPr>
          <p:sp>
            <p:nvSpPr>
              <p:cNvPr id="13384" name="Line 30">
                <a:extLst>
                  <a:ext uri="{FF2B5EF4-FFF2-40B4-BE49-F238E27FC236}">
                    <a16:creationId xmlns:a16="http://schemas.microsoft.com/office/drawing/2014/main" id="{506E8438-F07B-4663-A7AC-BBAB32C21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9" y="1204"/>
                <a:ext cx="189" cy="43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5" name="Line 31">
                <a:extLst>
                  <a:ext uri="{FF2B5EF4-FFF2-40B4-BE49-F238E27FC236}">
                    <a16:creationId xmlns:a16="http://schemas.microsoft.com/office/drawing/2014/main" id="{A4A38334-4826-4D14-ABCB-3AE4238D7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0" y="1242"/>
                <a:ext cx="188" cy="44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6" name="Line 32">
                <a:extLst>
                  <a:ext uri="{FF2B5EF4-FFF2-40B4-BE49-F238E27FC236}">
                    <a16:creationId xmlns:a16="http://schemas.microsoft.com/office/drawing/2014/main" id="{AA73DE9B-81F2-4832-B7F9-FC4A6673FE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1201"/>
                <a:ext cx="1" cy="34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7" name="Line 33">
                <a:extLst>
                  <a:ext uri="{FF2B5EF4-FFF2-40B4-BE49-F238E27FC236}">
                    <a16:creationId xmlns:a16="http://schemas.microsoft.com/office/drawing/2014/main" id="{6A118A44-162C-4EA3-85AB-7404E7532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2" y="1254"/>
                <a:ext cx="1" cy="32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17" name="Group 34">
            <a:extLst>
              <a:ext uri="{FF2B5EF4-FFF2-40B4-BE49-F238E27FC236}">
                <a16:creationId xmlns:a16="http://schemas.microsoft.com/office/drawing/2014/main" id="{1EFCAF65-FA78-4EDD-9EB3-BD19AFF1DA3F}"/>
              </a:ext>
            </a:extLst>
          </p:cNvPr>
          <p:cNvGrpSpPr>
            <a:grpSpLocks/>
          </p:cNvGrpSpPr>
          <p:nvPr/>
        </p:nvGrpSpPr>
        <p:grpSpPr bwMode="auto">
          <a:xfrm>
            <a:off x="572427" y="1322908"/>
            <a:ext cx="1917700" cy="2047875"/>
            <a:chOff x="1249" y="2374"/>
            <a:chExt cx="966" cy="1032"/>
          </a:xfrm>
        </p:grpSpPr>
        <p:grpSp>
          <p:nvGrpSpPr>
            <p:cNvPr id="13331" name="Group 35">
              <a:extLst>
                <a:ext uri="{FF2B5EF4-FFF2-40B4-BE49-F238E27FC236}">
                  <a16:creationId xmlns:a16="http://schemas.microsoft.com/office/drawing/2014/main" id="{5940BF00-7EA5-4072-A586-78437BDDCC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3" y="3040"/>
              <a:ext cx="332" cy="366"/>
              <a:chOff x="3090" y="3040"/>
              <a:chExt cx="332" cy="366"/>
            </a:xfrm>
          </p:grpSpPr>
          <p:sp>
            <p:nvSpPr>
              <p:cNvPr id="13367" name="Freeform 36">
                <a:extLst>
                  <a:ext uri="{FF2B5EF4-FFF2-40B4-BE49-F238E27FC236}">
                    <a16:creationId xmlns:a16="http://schemas.microsoft.com/office/drawing/2014/main" id="{493A2AE4-B849-446A-904A-733E7F138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0" y="3040"/>
                <a:ext cx="332" cy="366"/>
              </a:xfrm>
              <a:custGeom>
                <a:avLst/>
                <a:gdLst>
                  <a:gd name="T0" fmla="*/ 0 w 332"/>
                  <a:gd name="T1" fmla="*/ 366 h 366"/>
                  <a:gd name="T2" fmla="*/ 0 w 332"/>
                  <a:gd name="T3" fmla="*/ 198 h 366"/>
                  <a:gd name="T4" fmla="*/ 332 w 332"/>
                  <a:gd name="T5" fmla="*/ 0 h 366"/>
                  <a:gd name="T6" fmla="*/ 332 w 332"/>
                  <a:gd name="T7" fmla="*/ 165 h 366"/>
                  <a:gd name="T8" fmla="*/ 0 w 332"/>
                  <a:gd name="T9" fmla="*/ 366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2" h="366">
                    <a:moveTo>
                      <a:pt x="0" y="366"/>
                    </a:moveTo>
                    <a:lnTo>
                      <a:pt x="0" y="198"/>
                    </a:lnTo>
                    <a:lnTo>
                      <a:pt x="332" y="0"/>
                    </a:lnTo>
                    <a:lnTo>
                      <a:pt x="332" y="165"/>
                    </a:lnTo>
                    <a:lnTo>
                      <a:pt x="0" y="366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8" name="Freeform 37">
                <a:extLst>
                  <a:ext uri="{FF2B5EF4-FFF2-40B4-BE49-F238E27FC236}">
                    <a16:creationId xmlns:a16="http://schemas.microsoft.com/office/drawing/2014/main" id="{F6ADEAF7-F342-4BE3-A49A-2C46E4A95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0" y="3040"/>
                <a:ext cx="332" cy="366"/>
              </a:xfrm>
              <a:custGeom>
                <a:avLst/>
                <a:gdLst>
                  <a:gd name="T0" fmla="*/ 0 w 332"/>
                  <a:gd name="T1" fmla="*/ 366 h 366"/>
                  <a:gd name="T2" fmla="*/ 0 w 332"/>
                  <a:gd name="T3" fmla="*/ 198 h 366"/>
                  <a:gd name="T4" fmla="*/ 332 w 332"/>
                  <a:gd name="T5" fmla="*/ 0 h 366"/>
                  <a:gd name="T6" fmla="*/ 332 w 332"/>
                  <a:gd name="T7" fmla="*/ 165 h 366"/>
                  <a:gd name="T8" fmla="*/ 0 w 332"/>
                  <a:gd name="T9" fmla="*/ 366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2" h="366">
                    <a:moveTo>
                      <a:pt x="0" y="366"/>
                    </a:moveTo>
                    <a:lnTo>
                      <a:pt x="0" y="198"/>
                    </a:lnTo>
                    <a:lnTo>
                      <a:pt x="332" y="0"/>
                    </a:lnTo>
                    <a:lnTo>
                      <a:pt x="332" y="165"/>
                    </a:lnTo>
                    <a:lnTo>
                      <a:pt x="0" y="36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32" name="Group 38">
              <a:extLst>
                <a:ext uri="{FF2B5EF4-FFF2-40B4-BE49-F238E27FC236}">
                  <a16:creationId xmlns:a16="http://schemas.microsoft.com/office/drawing/2014/main" id="{111E0C4E-0EE0-4792-A18D-0D8EB4BDF8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9" y="2905"/>
              <a:ext cx="966" cy="333"/>
              <a:chOff x="2456" y="2905"/>
              <a:chExt cx="966" cy="333"/>
            </a:xfrm>
          </p:grpSpPr>
          <p:sp>
            <p:nvSpPr>
              <p:cNvPr id="13365" name="Freeform 39">
                <a:extLst>
                  <a:ext uri="{FF2B5EF4-FFF2-40B4-BE49-F238E27FC236}">
                    <a16:creationId xmlns:a16="http://schemas.microsoft.com/office/drawing/2014/main" id="{004A591D-1642-4287-B6DE-DC508154F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2905"/>
                <a:ext cx="966" cy="333"/>
              </a:xfrm>
              <a:custGeom>
                <a:avLst/>
                <a:gdLst>
                  <a:gd name="T0" fmla="*/ 634 w 966"/>
                  <a:gd name="T1" fmla="*/ 333 h 333"/>
                  <a:gd name="T2" fmla="*/ 0 w 966"/>
                  <a:gd name="T3" fmla="*/ 166 h 333"/>
                  <a:gd name="T4" fmla="*/ 351 w 966"/>
                  <a:gd name="T5" fmla="*/ 0 h 333"/>
                  <a:gd name="T6" fmla="*/ 966 w 966"/>
                  <a:gd name="T7" fmla="*/ 135 h 333"/>
                  <a:gd name="T8" fmla="*/ 634 w 966"/>
                  <a:gd name="T9" fmla="*/ 333 h 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6" h="333">
                    <a:moveTo>
                      <a:pt x="634" y="333"/>
                    </a:moveTo>
                    <a:lnTo>
                      <a:pt x="0" y="166"/>
                    </a:lnTo>
                    <a:lnTo>
                      <a:pt x="351" y="0"/>
                    </a:lnTo>
                    <a:lnTo>
                      <a:pt x="966" y="135"/>
                    </a:lnTo>
                    <a:lnTo>
                      <a:pt x="634" y="333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6" name="Freeform 40">
                <a:extLst>
                  <a:ext uri="{FF2B5EF4-FFF2-40B4-BE49-F238E27FC236}">
                    <a16:creationId xmlns:a16="http://schemas.microsoft.com/office/drawing/2014/main" id="{7577498C-25DD-4437-94A4-388D3166B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2905"/>
                <a:ext cx="966" cy="333"/>
              </a:xfrm>
              <a:custGeom>
                <a:avLst/>
                <a:gdLst>
                  <a:gd name="T0" fmla="*/ 634 w 966"/>
                  <a:gd name="T1" fmla="*/ 333 h 333"/>
                  <a:gd name="T2" fmla="*/ 0 w 966"/>
                  <a:gd name="T3" fmla="*/ 166 h 333"/>
                  <a:gd name="T4" fmla="*/ 351 w 966"/>
                  <a:gd name="T5" fmla="*/ 0 h 333"/>
                  <a:gd name="T6" fmla="*/ 966 w 966"/>
                  <a:gd name="T7" fmla="*/ 135 h 333"/>
                  <a:gd name="T8" fmla="*/ 634 w 966"/>
                  <a:gd name="T9" fmla="*/ 333 h 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6" h="333">
                    <a:moveTo>
                      <a:pt x="634" y="333"/>
                    </a:moveTo>
                    <a:lnTo>
                      <a:pt x="0" y="166"/>
                    </a:lnTo>
                    <a:lnTo>
                      <a:pt x="351" y="0"/>
                    </a:lnTo>
                    <a:lnTo>
                      <a:pt x="966" y="135"/>
                    </a:lnTo>
                    <a:lnTo>
                      <a:pt x="634" y="33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33" name="Group 41">
              <a:extLst>
                <a:ext uri="{FF2B5EF4-FFF2-40B4-BE49-F238E27FC236}">
                  <a16:creationId xmlns:a16="http://schemas.microsoft.com/office/drawing/2014/main" id="{989CF8EB-523E-47A0-82B4-18FDAACAA6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9" y="3072"/>
              <a:ext cx="634" cy="334"/>
              <a:chOff x="2456" y="3072"/>
              <a:chExt cx="634" cy="334"/>
            </a:xfrm>
          </p:grpSpPr>
          <p:sp>
            <p:nvSpPr>
              <p:cNvPr id="13363" name="Freeform 42">
                <a:extLst>
                  <a:ext uri="{FF2B5EF4-FFF2-40B4-BE49-F238E27FC236}">
                    <a16:creationId xmlns:a16="http://schemas.microsoft.com/office/drawing/2014/main" id="{DDE07726-090E-4DD7-9E73-FD11683BA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3072"/>
                <a:ext cx="634" cy="334"/>
              </a:xfrm>
              <a:custGeom>
                <a:avLst/>
                <a:gdLst>
                  <a:gd name="T0" fmla="*/ 0 w 634"/>
                  <a:gd name="T1" fmla="*/ 0 h 334"/>
                  <a:gd name="T2" fmla="*/ 1 w 634"/>
                  <a:gd name="T3" fmla="*/ 163 h 334"/>
                  <a:gd name="T4" fmla="*/ 634 w 634"/>
                  <a:gd name="T5" fmla="*/ 334 h 334"/>
                  <a:gd name="T6" fmla="*/ 634 w 634"/>
                  <a:gd name="T7" fmla="*/ 167 h 334"/>
                  <a:gd name="T8" fmla="*/ 0 w 634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4" h="334">
                    <a:moveTo>
                      <a:pt x="0" y="0"/>
                    </a:moveTo>
                    <a:lnTo>
                      <a:pt x="1" y="163"/>
                    </a:lnTo>
                    <a:lnTo>
                      <a:pt x="634" y="334"/>
                    </a:lnTo>
                    <a:lnTo>
                      <a:pt x="634" y="1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4" name="Freeform 43">
                <a:extLst>
                  <a:ext uri="{FF2B5EF4-FFF2-40B4-BE49-F238E27FC236}">
                    <a16:creationId xmlns:a16="http://schemas.microsoft.com/office/drawing/2014/main" id="{E22845E2-AE62-44BD-80E4-23287E683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3072"/>
                <a:ext cx="634" cy="334"/>
              </a:xfrm>
              <a:custGeom>
                <a:avLst/>
                <a:gdLst>
                  <a:gd name="T0" fmla="*/ 0 w 634"/>
                  <a:gd name="T1" fmla="*/ 0 h 334"/>
                  <a:gd name="T2" fmla="*/ 1 w 634"/>
                  <a:gd name="T3" fmla="*/ 163 h 334"/>
                  <a:gd name="T4" fmla="*/ 634 w 634"/>
                  <a:gd name="T5" fmla="*/ 334 h 334"/>
                  <a:gd name="T6" fmla="*/ 634 w 634"/>
                  <a:gd name="T7" fmla="*/ 167 h 334"/>
                  <a:gd name="T8" fmla="*/ 0 w 634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4" h="334">
                    <a:moveTo>
                      <a:pt x="0" y="0"/>
                    </a:moveTo>
                    <a:lnTo>
                      <a:pt x="1" y="163"/>
                    </a:lnTo>
                    <a:lnTo>
                      <a:pt x="634" y="334"/>
                    </a:lnTo>
                    <a:lnTo>
                      <a:pt x="634" y="167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34" name="Freeform 44">
              <a:extLst>
                <a:ext uri="{FF2B5EF4-FFF2-40B4-BE49-F238E27FC236}">
                  <a16:creationId xmlns:a16="http://schemas.microsoft.com/office/drawing/2014/main" id="{4EB4D11F-4E92-4365-92FE-209D160F6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3130"/>
              <a:ext cx="127" cy="77"/>
            </a:xfrm>
            <a:custGeom>
              <a:avLst/>
              <a:gdLst>
                <a:gd name="T0" fmla="*/ 127 w 127"/>
                <a:gd name="T1" fmla="*/ 77 h 77"/>
                <a:gd name="T2" fmla="*/ 0 w 127"/>
                <a:gd name="T3" fmla="*/ 44 h 77"/>
                <a:gd name="T4" fmla="*/ 0 w 127"/>
                <a:gd name="T5" fmla="*/ 0 h 77"/>
                <a:gd name="T6" fmla="*/ 127 w 127"/>
                <a:gd name="T7" fmla="*/ 36 h 77"/>
                <a:gd name="T8" fmla="*/ 127 w 127"/>
                <a:gd name="T9" fmla="*/ 77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" h="77">
                  <a:moveTo>
                    <a:pt x="127" y="77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27" y="36"/>
                  </a:lnTo>
                  <a:lnTo>
                    <a:pt x="127" y="77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35" name="Group 45">
              <a:extLst>
                <a:ext uri="{FF2B5EF4-FFF2-40B4-BE49-F238E27FC236}">
                  <a16:creationId xmlns:a16="http://schemas.microsoft.com/office/drawing/2014/main" id="{0A939112-B94F-4BCB-8F90-8C66A9D2E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0" y="3195"/>
              <a:ext cx="248" cy="169"/>
              <a:chOff x="2787" y="3195"/>
              <a:chExt cx="248" cy="169"/>
            </a:xfrm>
          </p:grpSpPr>
          <p:sp>
            <p:nvSpPr>
              <p:cNvPr id="13361" name="Freeform 46">
                <a:extLst>
                  <a:ext uri="{FF2B5EF4-FFF2-40B4-BE49-F238E27FC236}">
                    <a16:creationId xmlns:a16="http://schemas.microsoft.com/office/drawing/2014/main" id="{97D3AC27-3640-49A2-B5CE-17E604ABA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3195"/>
                <a:ext cx="248" cy="169"/>
              </a:xfrm>
              <a:custGeom>
                <a:avLst/>
                <a:gdLst>
                  <a:gd name="T0" fmla="*/ 0 w 248"/>
                  <a:gd name="T1" fmla="*/ 0 h 169"/>
                  <a:gd name="T2" fmla="*/ 248 w 248"/>
                  <a:gd name="T3" fmla="*/ 67 h 169"/>
                  <a:gd name="T4" fmla="*/ 248 w 248"/>
                  <a:gd name="T5" fmla="*/ 169 h 169"/>
                  <a:gd name="T6" fmla="*/ 0 w 248"/>
                  <a:gd name="T7" fmla="*/ 105 h 169"/>
                  <a:gd name="T8" fmla="*/ 0 w 248"/>
                  <a:gd name="T9" fmla="*/ 0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8" h="169">
                    <a:moveTo>
                      <a:pt x="0" y="0"/>
                    </a:moveTo>
                    <a:lnTo>
                      <a:pt x="248" y="67"/>
                    </a:lnTo>
                    <a:lnTo>
                      <a:pt x="248" y="169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2" name="Freeform 47">
                <a:extLst>
                  <a:ext uri="{FF2B5EF4-FFF2-40B4-BE49-F238E27FC236}">
                    <a16:creationId xmlns:a16="http://schemas.microsoft.com/office/drawing/2014/main" id="{41B6802D-B54E-47F2-9B04-29A441DEA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3195"/>
                <a:ext cx="248" cy="169"/>
              </a:xfrm>
              <a:custGeom>
                <a:avLst/>
                <a:gdLst>
                  <a:gd name="T0" fmla="*/ 0 w 248"/>
                  <a:gd name="T1" fmla="*/ 0 h 169"/>
                  <a:gd name="T2" fmla="*/ 248 w 248"/>
                  <a:gd name="T3" fmla="*/ 67 h 169"/>
                  <a:gd name="T4" fmla="*/ 248 w 248"/>
                  <a:gd name="T5" fmla="*/ 169 h 169"/>
                  <a:gd name="T6" fmla="*/ 0 w 248"/>
                  <a:gd name="T7" fmla="*/ 105 h 169"/>
                  <a:gd name="T8" fmla="*/ 0 w 248"/>
                  <a:gd name="T9" fmla="*/ 0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8" h="169">
                    <a:moveTo>
                      <a:pt x="0" y="0"/>
                    </a:moveTo>
                    <a:lnTo>
                      <a:pt x="248" y="67"/>
                    </a:lnTo>
                    <a:lnTo>
                      <a:pt x="248" y="169"/>
                    </a:lnTo>
                    <a:lnTo>
                      <a:pt x="0" y="105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A9A9A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36" name="Line 48">
              <a:extLst>
                <a:ext uri="{FF2B5EF4-FFF2-40B4-BE49-F238E27FC236}">
                  <a16:creationId xmlns:a16="http://schemas.microsoft.com/office/drawing/2014/main" id="{DBE43739-E6C7-48A3-98D9-4A9739511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7" y="3254"/>
              <a:ext cx="233" cy="56"/>
            </a:xfrm>
            <a:prstGeom prst="line">
              <a:avLst/>
            </a:prstGeom>
            <a:noFill/>
            <a:ln w="1270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Freeform 49">
              <a:extLst>
                <a:ext uri="{FF2B5EF4-FFF2-40B4-BE49-F238E27FC236}">
                  <a16:creationId xmlns:a16="http://schemas.microsoft.com/office/drawing/2014/main" id="{07C291C7-2CFB-48A0-9553-A5D2BAD72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" y="3284"/>
              <a:ext cx="87" cy="38"/>
            </a:xfrm>
            <a:custGeom>
              <a:avLst/>
              <a:gdLst>
                <a:gd name="T0" fmla="*/ 0 w 87"/>
                <a:gd name="T1" fmla="*/ 0 h 38"/>
                <a:gd name="T2" fmla="*/ 0 w 87"/>
                <a:gd name="T3" fmla="*/ 13 h 38"/>
                <a:gd name="T4" fmla="*/ 87 w 87"/>
                <a:gd name="T5" fmla="*/ 38 h 38"/>
                <a:gd name="T6" fmla="*/ 87 w 87"/>
                <a:gd name="T7" fmla="*/ 23 h 38"/>
                <a:gd name="T8" fmla="*/ 0 w 87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38">
                  <a:moveTo>
                    <a:pt x="0" y="0"/>
                  </a:moveTo>
                  <a:lnTo>
                    <a:pt x="0" y="13"/>
                  </a:lnTo>
                  <a:lnTo>
                    <a:pt x="87" y="38"/>
                  </a:lnTo>
                  <a:lnTo>
                    <a:pt x="87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Freeform 50">
              <a:extLst>
                <a:ext uri="{FF2B5EF4-FFF2-40B4-BE49-F238E27FC236}">
                  <a16:creationId xmlns:a16="http://schemas.microsoft.com/office/drawing/2014/main" id="{4C51E04F-BD3A-436E-9A81-7B306DC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" y="3234"/>
              <a:ext cx="87" cy="36"/>
            </a:xfrm>
            <a:custGeom>
              <a:avLst/>
              <a:gdLst>
                <a:gd name="T0" fmla="*/ 0 w 87"/>
                <a:gd name="T1" fmla="*/ 0 h 36"/>
                <a:gd name="T2" fmla="*/ 0 w 87"/>
                <a:gd name="T3" fmla="*/ 13 h 36"/>
                <a:gd name="T4" fmla="*/ 87 w 87"/>
                <a:gd name="T5" fmla="*/ 36 h 36"/>
                <a:gd name="T6" fmla="*/ 87 w 87"/>
                <a:gd name="T7" fmla="*/ 23 h 36"/>
                <a:gd name="T8" fmla="*/ 0 w 87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36">
                  <a:moveTo>
                    <a:pt x="0" y="0"/>
                  </a:moveTo>
                  <a:lnTo>
                    <a:pt x="0" y="13"/>
                  </a:lnTo>
                  <a:lnTo>
                    <a:pt x="87" y="36"/>
                  </a:lnTo>
                  <a:lnTo>
                    <a:pt x="87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39" name="Group 51">
              <a:extLst>
                <a:ext uri="{FF2B5EF4-FFF2-40B4-BE49-F238E27FC236}">
                  <a16:creationId xmlns:a16="http://schemas.microsoft.com/office/drawing/2014/main" id="{4D9C203C-ABD0-4716-9949-53D7DFA2F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4" y="2374"/>
              <a:ext cx="582" cy="570"/>
              <a:chOff x="2801" y="2374"/>
              <a:chExt cx="582" cy="570"/>
            </a:xfrm>
          </p:grpSpPr>
          <p:sp>
            <p:nvSpPr>
              <p:cNvPr id="13359" name="Freeform 52">
                <a:extLst>
                  <a:ext uri="{FF2B5EF4-FFF2-40B4-BE49-F238E27FC236}">
                    <a16:creationId xmlns:a16="http://schemas.microsoft.com/office/drawing/2014/main" id="{83BB7649-DA57-47E7-8B89-D151FE5E1F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" y="2374"/>
                <a:ext cx="582" cy="570"/>
              </a:xfrm>
              <a:custGeom>
                <a:avLst/>
                <a:gdLst>
                  <a:gd name="T0" fmla="*/ 480 w 582"/>
                  <a:gd name="T1" fmla="*/ 570 h 570"/>
                  <a:gd name="T2" fmla="*/ 582 w 582"/>
                  <a:gd name="T3" fmla="*/ 444 h 570"/>
                  <a:gd name="T4" fmla="*/ 582 w 582"/>
                  <a:gd name="T5" fmla="*/ 98 h 570"/>
                  <a:gd name="T6" fmla="*/ 153 w 582"/>
                  <a:gd name="T7" fmla="*/ 0 h 570"/>
                  <a:gd name="T8" fmla="*/ 0 w 582"/>
                  <a:gd name="T9" fmla="*/ 43 h 570"/>
                  <a:gd name="T10" fmla="*/ 480 w 582"/>
                  <a:gd name="T11" fmla="*/ 570 h 5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82" h="570">
                    <a:moveTo>
                      <a:pt x="480" y="570"/>
                    </a:moveTo>
                    <a:lnTo>
                      <a:pt x="582" y="444"/>
                    </a:lnTo>
                    <a:lnTo>
                      <a:pt x="582" y="98"/>
                    </a:lnTo>
                    <a:lnTo>
                      <a:pt x="153" y="0"/>
                    </a:lnTo>
                    <a:lnTo>
                      <a:pt x="0" y="43"/>
                    </a:lnTo>
                    <a:lnTo>
                      <a:pt x="480" y="57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0" name="Freeform 53">
                <a:extLst>
                  <a:ext uri="{FF2B5EF4-FFF2-40B4-BE49-F238E27FC236}">
                    <a16:creationId xmlns:a16="http://schemas.microsoft.com/office/drawing/2014/main" id="{F1061231-6F08-4EEB-AF30-DB3AF5567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" y="2374"/>
                <a:ext cx="582" cy="570"/>
              </a:xfrm>
              <a:custGeom>
                <a:avLst/>
                <a:gdLst>
                  <a:gd name="T0" fmla="*/ 480 w 582"/>
                  <a:gd name="T1" fmla="*/ 570 h 570"/>
                  <a:gd name="T2" fmla="*/ 582 w 582"/>
                  <a:gd name="T3" fmla="*/ 444 h 570"/>
                  <a:gd name="T4" fmla="*/ 582 w 582"/>
                  <a:gd name="T5" fmla="*/ 98 h 570"/>
                  <a:gd name="T6" fmla="*/ 153 w 582"/>
                  <a:gd name="T7" fmla="*/ 0 h 570"/>
                  <a:gd name="T8" fmla="*/ 0 w 582"/>
                  <a:gd name="T9" fmla="*/ 43 h 5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2" h="570">
                    <a:moveTo>
                      <a:pt x="480" y="570"/>
                    </a:moveTo>
                    <a:lnTo>
                      <a:pt x="582" y="444"/>
                    </a:lnTo>
                    <a:lnTo>
                      <a:pt x="582" y="98"/>
                    </a:lnTo>
                    <a:lnTo>
                      <a:pt x="153" y="0"/>
                    </a:lnTo>
                    <a:lnTo>
                      <a:pt x="0" y="4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40" name="Group 54">
              <a:extLst>
                <a:ext uri="{FF2B5EF4-FFF2-40B4-BE49-F238E27FC236}">
                  <a16:creationId xmlns:a16="http://schemas.microsoft.com/office/drawing/2014/main" id="{9715CEEE-C4D6-4A33-82A9-B025FE5CC0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1" y="2523"/>
              <a:ext cx="190" cy="626"/>
              <a:chOff x="3088" y="2523"/>
              <a:chExt cx="190" cy="626"/>
            </a:xfrm>
          </p:grpSpPr>
          <p:sp>
            <p:nvSpPr>
              <p:cNvPr id="13357" name="Freeform 55">
                <a:extLst>
                  <a:ext uri="{FF2B5EF4-FFF2-40B4-BE49-F238E27FC236}">
                    <a16:creationId xmlns:a16="http://schemas.microsoft.com/office/drawing/2014/main" id="{3CFFD579-E70B-4093-9122-D86ED6C92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8" y="2523"/>
                <a:ext cx="190" cy="626"/>
              </a:xfrm>
              <a:custGeom>
                <a:avLst/>
                <a:gdLst>
                  <a:gd name="T0" fmla="*/ 0 w 190"/>
                  <a:gd name="T1" fmla="*/ 626 h 626"/>
                  <a:gd name="T2" fmla="*/ 0 w 190"/>
                  <a:gd name="T3" fmla="*/ 102 h 626"/>
                  <a:gd name="T4" fmla="*/ 190 w 190"/>
                  <a:gd name="T5" fmla="*/ 0 h 626"/>
                  <a:gd name="T6" fmla="*/ 190 w 190"/>
                  <a:gd name="T7" fmla="*/ 505 h 626"/>
                  <a:gd name="T8" fmla="*/ 0 w 190"/>
                  <a:gd name="T9" fmla="*/ 626 h 6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0" h="626">
                    <a:moveTo>
                      <a:pt x="0" y="626"/>
                    </a:moveTo>
                    <a:lnTo>
                      <a:pt x="0" y="102"/>
                    </a:lnTo>
                    <a:lnTo>
                      <a:pt x="190" y="0"/>
                    </a:lnTo>
                    <a:lnTo>
                      <a:pt x="190" y="505"/>
                    </a:lnTo>
                    <a:lnTo>
                      <a:pt x="0" y="626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8" name="Freeform 56">
                <a:extLst>
                  <a:ext uri="{FF2B5EF4-FFF2-40B4-BE49-F238E27FC236}">
                    <a16:creationId xmlns:a16="http://schemas.microsoft.com/office/drawing/2014/main" id="{56380A17-84C8-4DCC-A1D0-11BF89446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8" y="2523"/>
                <a:ext cx="190" cy="626"/>
              </a:xfrm>
              <a:custGeom>
                <a:avLst/>
                <a:gdLst>
                  <a:gd name="T0" fmla="*/ 0 w 190"/>
                  <a:gd name="T1" fmla="*/ 626 h 626"/>
                  <a:gd name="T2" fmla="*/ 0 w 190"/>
                  <a:gd name="T3" fmla="*/ 102 h 626"/>
                  <a:gd name="T4" fmla="*/ 190 w 190"/>
                  <a:gd name="T5" fmla="*/ 0 h 626"/>
                  <a:gd name="T6" fmla="*/ 190 w 190"/>
                  <a:gd name="T7" fmla="*/ 505 h 626"/>
                  <a:gd name="T8" fmla="*/ 0 w 190"/>
                  <a:gd name="T9" fmla="*/ 626 h 6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0" h="626">
                    <a:moveTo>
                      <a:pt x="0" y="626"/>
                    </a:moveTo>
                    <a:lnTo>
                      <a:pt x="0" y="102"/>
                    </a:lnTo>
                    <a:lnTo>
                      <a:pt x="190" y="0"/>
                    </a:lnTo>
                    <a:lnTo>
                      <a:pt x="190" y="505"/>
                    </a:lnTo>
                    <a:lnTo>
                      <a:pt x="0" y="62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41" name="Group 57">
              <a:extLst>
                <a:ext uri="{FF2B5EF4-FFF2-40B4-BE49-F238E27FC236}">
                  <a16:creationId xmlns:a16="http://schemas.microsoft.com/office/drawing/2014/main" id="{9FA21B5C-97C6-43C2-A323-4E0053A551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5" y="2395"/>
              <a:ext cx="786" cy="231"/>
              <a:chOff x="2492" y="2395"/>
              <a:chExt cx="786" cy="231"/>
            </a:xfrm>
          </p:grpSpPr>
          <p:sp>
            <p:nvSpPr>
              <p:cNvPr id="13355" name="Freeform 58">
                <a:extLst>
                  <a:ext uri="{FF2B5EF4-FFF2-40B4-BE49-F238E27FC236}">
                    <a16:creationId xmlns:a16="http://schemas.microsoft.com/office/drawing/2014/main" id="{DB770AA9-A9B0-4101-AB02-AF9A18F1B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395"/>
                <a:ext cx="786" cy="231"/>
              </a:xfrm>
              <a:custGeom>
                <a:avLst/>
                <a:gdLst>
                  <a:gd name="T0" fmla="*/ 595 w 786"/>
                  <a:gd name="T1" fmla="*/ 231 h 231"/>
                  <a:gd name="T2" fmla="*/ 0 w 786"/>
                  <a:gd name="T3" fmla="*/ 89 h 231"/>
                  <a:gd name="T4" fmla="*/ 220 w 786"/>
                  <a:gd name="T5" fmla="*/ 0 h 231"/>
                  <a:gd name="T6" fmla="*/ 786 w 786"/>
                  <a:gd name="T7" fmla="*/ 129 h 231"/>
                  <a:gd name="T8" fmla="*/ 595 w 786"/>
                  <a:gd name="T9" fmla="*/ 231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6" h="231">
                    <a:moveTo>
                      <a:pt x="595" y="231"/>
                    </a:moveTo>
                    <a:lnTo>
                      <a:pt x="0" y="89"/>
                    </a:lnTo>
                    <a:lnTo>
                      <a:pt x="220" y="0"/>
                    </a:lnTo>
                    <a:lnTo>
                      <a:pt x="786" y="129"/>
                    </a:lnTo>
                    <a:lnTo>
                      <a:pt x="595" y="2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6" name="Freeform 59">
                <a:extLst>
                  <a:ext uri="{FF2B5EF4-FFF2-40B4-BE49-F238E27FC236}">
                    <a16:creationId xmlns:a16="http://schemas.microsoft.com/office/drawing/2014/main" id="{EB9EA8F9-1597-4D02-B577-4EAD58468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395"/>
                <a:ext cx="786" cy="231"/>
              </a:xfrm>
              <a:custGeom>
                <a:avLst/>
                <a:gdLst>
                  <a:gd name="T0" fmla="*/ 595 w 786"/>
                  <a:gd name="T1" fmla="*/ 231 h 231"/>
                  <a:gd name="T2" fmla="*/ 0 w 786"/>
                  <a:gd name="T3" fmla="*/ 89 h 231"/>
                  <a:gd name="T4" fmla="*/ 220 w 786"/>
                  <a:gd name="T5" fmla="*/ 0 h 231"/>
                  <a:gd name="T6" fmla="*/ 786 w 786"/>
                  <a:gd name="T7" fmla="*/ 129 h 231"/>
                  <a:gd name="T8" fmla="*/ 595 w 786"/>
                  <a:gd name="T9" fmla="*/ 231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6" h="231">
                    <a:moveTo>
                      <a:pt x="595" y="231"/>
                    </a:moveTo>
                    <a:lnTo>
                      <a:pt x="0" y="89"/>
                    </a:lnTo>
                    <a:lnTo>
                      <a:pt x="220" y="0"/>
                    </a:lnTo>
                    <a:lnTo>
                      <a:pt x="786" y="129"/>
                    </a:lnTo>
                    <a:lnTo>
                      <a:pt x="595" y="23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42" name="Group 60">
              <a:extLst>
                <a:ext uri="{FF2B5EF4-FFF2-40B4-BE49-F238E27FC236}">
                  <a16:creationId xmlns:a16="http://schemas.microsoft.com/office/drawing/2014/main" id="{A9814B94-A29F-467E-ABC5-9368500385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3" y="3026"/>
              <a:ext cx="415" cy="127"/>
              <a:chOff x="2610" y="3026"/>
              <a:chExt cx="415" cy="127"/>
            </a:xfrm>
          </p:grpSpPr>
          <p:sp>
            <p:nvSpPr>
              <p:cNvPr id="13353" name="Freeform 61">
                <a:extLst>
                  <a:ext uri="{FF2B5EF4-FFF2-40B4-BE49-F238E27FC236}">
                    <a16:creationId xmlns:a16="http://schemas.microsoft.com/office/drawing/2014/main" id="{4A254A87-F221-44B6-B91A-2B58E37F1F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0" y="3026"/>
                <a:ext cx="415" cy="127"/>
              </a:xfrm>
              <a:custGeom>
                <a:avLst/>
                <a:gdLst>
                  <a:gd name="T0" fmla="*/ 0 w 415"/>
                  <a:gd name="T1" fmla="*/ 0 h 127"/>
                  <a:gd name="T2" fmla="*/ 0 w 415"/>
                  <a:gd name="T3" fmla="*/ 24 h 127"/>
                  <a:gd name="T4" fmla="*/ 382 w 415"/>
                  <a:gd name="T5" fmla="*/ 127 h 127"/>
                  <a:gd name="T6" fmla="*/ 415 w 415"/>
                  <a:gd name="T7" fmla="*/ 111 h 127"/>
                  <a:gd name="T8" fmla="*/ 0 w 415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5" h="127">
                    <a:moveTo>
                      <a:pt x="0" y="0"/>
                    </a:moveTo>
                    <a:lnTo>
                      <a:pt x="0" y="24"/>
                    </a:lnTo>
                    <a:lnTo>
                      <a:pt x="382" y="127"/>
                    </a:lnTo>
                    <a:lnTo>
                      <a:pt x="415" y="1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4" name="Freeform 62">
                <a:extLst>
                  <a:ext uri="{FF2B5EF4-FFF2-40B4-BE49-F238E27FC236}">
                    <a16:creationId xmlns:a16="http://schemas.microsoft.com/office/drawing/2014/main" id="{2A784173-B6FC-4C36-8B02-CD99F501F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0" y="3026"/>
                <a:ext cx="415" cy="127"/>
              </a:xfrm>
              <a:custGeom>
                <a:avLst/>
                <a:gdLst>
                  <a:gd name="T0" fmla="*/ 0 w 415"/>
                  <a:gd name="T1" fmla="*/ 0 h 127"/>
                  <a:gd name="T2" fmla="*/ 0 w 415"/>
                  <a:gd name="T3" fmla="*/ 24 h 127"/>
                  <a:gd name="T4" fmla="*/ 382 w 415"/>
                  <a:gd name="T5" fmla="*/ 127 h 127"/>
                  <a:gd name="T6" fmla="*/ 415 w 415"/>
                  <a:gd name="T7" fmla="*/ 111 h 12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15" h="127">
                    <a:moveTo>
                      <a:pt x="0" y="0"/>
                    </a:moveTo>
                    <a:lnTo>
                      <a:pt x="0" y="24"/>
                    </a:lnTo>
                    <a:lnTo>
                      <a:pt x="382" y="127"/>
                    </a:lnTo>
                    <a:lnTo>
                      <a:pt x="415" y="11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43" name="Group 63">
              <a:extLst>
                <a:ext uri="{FF2B5EF4-FFF2-40B4-BE49-F238E27FC236}">
                  <a16:creationId xmlns:a16="http://schemas.microsoft.com/office/drawing/2014/main" id="{6763DF07-5801-42C0-95E3-D5A6EB65EB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5" y="2483"/>
              <a:ext cx="596" cy="667"/>
              <a:chOff x="2492" y="2483"/>
              <a:chExt cx="596" cy="667"/>
            </a:xfrm>
          </p:grpSpPr>
          <p:sp>
            <p:nvSpPr>
              <p:cNvPr id="13351" name="Freeform 64">
                <a:extLst>
                  <a:ext uri="{FF2B5EF4-FFF2-40B4-BE49-F238E27FC236}">
                    <a16:creationId xmlns:a16="http://schemas.microsoft.com/office/drawing/2014/main" id="{FF04566D-D7ED-4A0F-9592-7B8FB5C70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483"/>
                <a:ext cx="596" cy="667"/>
              </a:xfrm>
              <a:custGeom>
                <a:avLst/>
                <a:gdLst>
                  <a:gd name="T0" fmla="*/ 596 w 596"/>
                  <a:gd name="T1" fmla="*/ 667 h 667"/>
                  <a:gd name="T2" fmla="*/ 596 w 596"/>
                  <a:gd name="T3" fmla="*/ 142 h 667"/>
                  <a:gd name="T4" fmla="*/ 0 w 596"/>
                  <a:gd name="T5" fmla="*/ 0 h 667"/>
                  <a:gd name="T6" fmla="*/ 0 w 596"/>
                  <a:gd name="T7" fmla="*/ 512 h 667"/>
                  <a:gd name="T8" fmla="*/ 596 w 596"/>
                  <a:gd name="T9" fmla="*/ 667 h 6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6" h="667">
                    <a:moveTo>
                      <a:pt x="596" y="667"/>
                    </a:moveTo>
                    <a:lnTo>
                      <a:pt x="596" y="142"/>
                    </a:lnTo>
                    <a:lnTo>
                      <a:pt x="0" y="0"/>
                    </a:lnTo>
                    <a:lnTo>
                      <a:pt x="0" y="512"/>
                    </a:lnTo>
                    <a:lnTo>
                      <a:pt x="596" y="6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2" name="Freeform 65">
                <a:extLst>
                  <a:ext uri="{FF2B5EF4-FFF2-40B4-BE49-F238E27FC236}">
                    <a16:creationId xmlns:a16="http://schemas.microsoft.com/office/drawing/2014/main" id="{C4A1171F-0EFD-4EC8-BA98-8D25D2EEC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483"/>
                <a:ext cx="596" cy="667"/>
              </a:xfrm>
              <a:custGeom>
                <a:avLst/>
                <a:gdLst>
                  <a:gd name="T0" fmla="*/ 596 w 596"/>
                  <a:gd name="T1" fmla="*/ 667 h 667"/>
                  <a:gd name="T2" fmla="*/ 596 w 596"/>
                  <a:gd name="T3" fmla="*/ 142 h 667"/>
                  <a:gd name="T4" fmla="*/ 0 w 596"/>
                  <a:gd name="T5" fmla="*/ 0 h 667"/>
                  <a:gd name="T6" fmla="*/ 0 w 596"/>
                  <a:gd name="T7" fmla="*/ 512 h 667"/>
                  <a:gd name="T8" fmla="*/ 596 w 596"/>
                  <a:gd name="T9" fmla="*/ 667 h 6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6" h="667">
                    <a:moveTo>
                      <a:pt x="596" y="667"/>
                    </a:moveTo>
                    <a:lnTo>
                      <a:pt x="596" y="142"/>
                    </a:lnTo>
                    <a:lnTo>
                      <a:pt x="0" y="0"/>
                    </a:lnTo>
                    <a:lnTo>
                      <a:pt x="0" y="512"/>
                    </a:lnTo>
                    <a:lnTo>
                      <a:pt x="596" y="66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44" name="Group 66">
              <a:extLst>
                <a:ext uri="{FF2B5EF4-FFF2-40B4-BE49-F238E27FC236}">
                  <a16:creationId xmlns:a16="http://schemas.microsoft.com/office/drawing/2014/main" id="{3479ADC1-DFF6-4364-A8D1-91820E2AC2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0" y="2559"/>
              <a:ext cx="435" cy="486"/>
              <a:chOff x="2567" y="2559"/>
              <a:chExt cx="435" cy="486"/>
            </a:xfrm>
          </p:grpSpPr>
          <p:sp>
            <p:nvSpPr>
              <p:cNvPr id="13349" name="Freeform 67">
                <a:extLst>
                  <a:ext uri="{FF2B5EF4-FFF2-40B4-BE49-F238E27FC236}">
                    <a16:creationId xmlns:a16="http://schemas.microsoft.com/office/drawing/2014/main" id="{D59AB740-DC6A-4C7A-8094-F94A51547A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7" y="2559"/>
                <a:ext cx="435" cy="486"/>
              </a:xfrm>
              <a:custGeom>
                <a:avLst/>
                <a:gdLst>
                  <a:gd name="T0" fmla="*/ 435 w 435"/>
                  <a:gd name="T1" fmla="*/ 486 h 486"/>
                  <a:gd name="T2" fmla="*/ 435 w 435"/>
                  <a:gd name="T3" fmla="*/ 104 h 486"/>
                  <a:gd name="T4" fmla="*/ 0 w 435"/>
                  <a:gd name="T5" fmla="*/ 0 h 486"/>
                  <a:gd name="T6" fmla="*/ 0 w 435"/>
                  <a:gd name="T7" fmla="*/ 376 h 486"/>
                  <a:gd name="T8" fmla="*/ 435 w 435"/>
                  <a:gd name="T9" fmla="*/ 486 h 4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5" h="486">
                    <a:moveTo>
                      <a:pt x="435" y="486"/>
                    </a:moveTo>
                    <a:lnTo>
                      <a:pt x="435" y="104"/>
                    </a:lnTo>
                    <a:lnTo>
                      <a:pt x="0" y="0"/>
                    </a:lnTo>
                    <a:lnTo>
                      <a:pt x="0" y="376"/>
                    </a:lnTo>
                    <a:lnTo>
                      <a:pt x="435" y="486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0" name="Freeform 68">
                <a:extLst>
                  <a:ext uri="{FF2B5EF4-FFF2-40B4-BE49-F238E27FC236}">
                    <a16:creationId xmlns:a16="http://schemas.microsoft.com/office/drawing/2014/main" id="{23F45D61-F852-415B-B11F-0760C1288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7" y="2559"/>
                <a:ext cx="435" cy="486"/>
              </a:xfrm>
              <a:custGeom>
                <a:avLst/>
                <a:gdLst>
                  <a:gd name="T0" fmla="*/ 435 w 435"/>
                  <a:gd name="T1" fmla="*/ 486 h 486"/>
                  <a:gd name="T2" fmla="*/ 435 w 435"/>
                  <a:gd name="T3" fmla="*/ 104 h 486"/>
                  <a:gd name="T4" fmla="*/ 0 w 435"/>
                  <a:gd name="T5" fmla="*/ 0 h 486"/>
                  <a:gd name="T6" fmla="*/ 0 w 435"/>
                  <a:gd name="T7" fmla="*/ 376 h 486"/>
                  <a:gd name="T8" fmla="*/ 435 w 435"/>
                  <a:gd name="T9" fmla="*/ 486 h 4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5" h="486">
                    <a:moveTo>
                      <a:pt x="435" y="486"/>
                    </a:moveTo>
                    <a:lnTo>
                      <a:pt x="435" y="104"/>
                    </a:lnTo>
                    <a:lnTo>
                      <a:pt x="0" y="0"/>
                    </a:lnTo>
                    <a:lnTo>
                      <a:pt x="0" y="376"/>
                    </a:lnTo>
                    <a:lnTo>
                      <a:pt x="435" y="48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45" name="Group 69">
              <a:extLst>
                <a:ext uri="{FF2B5EF4-FFF2-40B4-BE49-F238E27FC236}">
                  <a16:creationId xmlns:a16="http://schemas.microsoft.com/office/drawing/2014/main" id="{29076278-B44D-4693-AF3E-2A86A1E49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5" y="2592"/>
              <a:ext cx="383" cy="412"/>
              <a:chOff x="1395" y="2592"/>
              <a:chExt cx="383" cy="412"/>
            </a:xfrm>
          </p:grpSpPr>
          <p:sp>
            <p:nvSpPr>
              <p:cNvPr id="13347" name="Freeform 70">
                <a:extLst>
                  <a:ext uri="{FF2B5EF4-FFF2-40B4-BE49-F238E27FC236}">
                    <a16:creationId xmlns:a16="http://schemas.microsoft.com/office/drawing/2014/main" id="{E8DB0D5E-1F7B-4079-983C-5C6007A75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2592"/>
                <a:ext cx="383" cy="412"/>
              </a:xfrm>
              <a:custGeom>
                <a:avLst/>
                <a:gdLst>
                  <a:gd name="T0" fmla="*/ 383 w 383"/>
                  <a:gd name="T1" fmla="*/ 412 h 412"/>
                  <a:gd name="T2" fmla="*/ 383 w 383"/>
                  <a:gd name="T3" fmla="*/ 88 h 412"/>
                  <a:gd name="T4" fmla="*/ 0 w 383"/>
                  <a:gd name="T5" fmla="*/ 0 h 412"/>
                  <a:gd name="T6" fmla="*/ 0 w 383"/>
                  <a:gd name="T7" fmla="*/ 319 h 412"/>
                  <a:gd name="T8" fmla="*/ 383 w 383"/>
                  <a:gd name="T9" fmla="*/ 412 h 4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3" h="412">
                    <a:moveTo>
                      <a:pt x="383" y="412"/>
                    </a:moveTo>
                    <a:lnTo>
                      <a:pt x="383" y="88"/>
                    </a:lnTo>
                    <a:lnTo>
                      <a:pt x="0" y="0"/>
                    </a:lnTo>
                    <a:lnTo>
                      <a:pt x="0" y="319"/>
                    </a:lnTo>
                    <a:lnTo>
                      <a:pt x="383" y="412"/>
                    </a:lnTo>
                    <a:close/>
                  </a:path>
                </a:pathLst>
              </a:cu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8" name="Freeform 71">
                <a:extLst>
                  <a:ext uri="{FF2B5EF4-FFF2-40B4-BE49-F238E27FC236}">
                    <a16:creationId xmlns:a16="http://schemas.microsoft.com/office/drawing/2014/main" id="{5F2030AD-2F15-4DB5-BFFB-F9CD5F1ED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2592"/>
                <a:ext cx="383" cy="412"/>
              </a:xfrm>
              <a:custGeom>
                <a:avLst/>
                <a:gdLst>
                  <a:gd name="T0" fmla="*/ 383 w 383"/>
                  <a:gd name="T1" fmla="*/ 412 h 412"/>
                  <a:gd name="T2" fmla="*/ 383 w 383"/>
                  <a:gd name="T3" fmla="*/ 88 h 412"/>
                  <a:gd name="T4" fmla="*/ 0 w 383"/>
                  <a:gd name="T5" fmla="*/ 0 h 412"/>
                  <a:gd name="T6" fmla="*/ 0 w 383"/>
                  <a:gd name="T7" fmla="*/ 319 h 412"/>
                  <a:gd name="T8" fmla="*/ 383 w 383"/>
                  <a:gd name="T9" fmla="*/ 412 h 4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3" h="412">
                    <a:moveTo>
                      <a:pt x="383" y="412"/>
                    </a:moveTo>
                    <a:lnTo>
                      <a:pt x="383" y="88"/>
                    </a:lnTo>
                    <a:lnTo>
                      <a:pt x="0" y="0"/>
                    </a:lnTo>
                    <a:lnTo>
                      <a:pt x="0" y="319"/>
                    </a:lnTo>
                    <a:lnTo>
                      <a:pt x="383" y="412"/>
                    </a:lnTo>
                  </a:path>
                </a:pathLst>
              </a:custGeom>
              <a:noFill/>
              <a:ln w="12700">
                <a:solidFill>
                  <a:srgbClr val="91919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46" name="Rectangle 72">
              <a:extLst>
                <a:ext uri="{FF2B5EF4-FFF2-40B4-BE49-F238E27FC236}">
                  <a16:creationId xmlns:a16="http://schemas.microsoft.com/office/drawing/2014/main" id="{478D2044-7B87-4177-9DD3-508C84571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2652"/>
              <a:ext cx="36" cy="1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  <p:sp>
        <p:nvSpPr>
          <p:cNvPr id="13328" name="Rectangle 74">
            <a:extLst>
              <a:ext uri="{FF2B5EF4-FFF2-40B4-BE49-F238E27FC236}">
                <a16:creationId xmlns:a16="http://schemas.microsoft.com/office/drawing/2014/main" id="{7229536E-0E64-4DA2-A0D7-613E1B1A1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716" y="1952873"/>
            <a:ext cx="21336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99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" panose="020B0604020202020204" pitchFamily="34" charset="0"/>
              </a:rPr>
              <a:t>Application</a:t>
            </a:r>
          </a:p>
        </p:txBody>
      </p:sp>
      <p:sp>
        <p:nvSpPr>
          <p:cNvPr id="13325" name="Rectangle 78">
            <a:extLst>
              <a:ext uri="{FF2B5EF4-FFF2-40B4-BE49-F238E27FC236}">
                <a16:creationId xmlns:a16="http://schemas.microsoft.com/office/drawing/2014/main" id="{59468BC4-2BF3-4B6C-BBB3-32F4A6C79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716" y="4930254"/>
            <a:ext cx="21336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99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 dirty="0">
                <a:latin typeface="Arial" panose="020B0604020202020204" pitchFamily="34" charset="0"/>
              </a:rPr>
              <a:t>SQL Server</a:t>
            </a:r>
          </a:p>
        </p:txBody>
      </p:sp>
      <p:sp>
        <p:nvSpPr>
          <p:cNvPr id="13321" name="Text Box 84">
            <a:extLst>
              <a:ext uri="{FF2B5EF4-FFF2-40B4-BE49-F238E27FC236}">
                <a16:creationId xmlns:a16="http://schemas.microsoft.com/office/drawing/2014/main" id="{25CE955C-4834-4444-8D7C-4AA2A3C2F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30" y="2006371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b="1" dirty="0">
                <a:latin typeface="Arial" panose="020B0604020202020204" pitchFamily="34" charset="0"/>
              </a:rPr>
              <a:t>Client</a:t>
            </a:r>
            <a:endParaRPr lang="en-US" altLang="it-IT" sz="1800" dirty="0"/>
          </a:p>
        </p:txBody>
      </p:sp>
      <p:sp>
        <p:nvSpPr>
          <p:cNvPr id="13322" name="Text Box 85">
            <a:extLst>
              <a:ext uri="{FF2B5EF4-FFF2-40B4-BE49-F238E27FC236}">
                <a16:creationId xmlns:a16="http://schemas.microsoft.com/office/drawing/2014/main" id="{E851A3AD-B3AE-449C-B710-FBD43AE93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769" y="5170636"/>
            <a:ext cx="9028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b="1" dirty="0">
                <a:latin typeface="Arial" panose="020B0604020202020204" pitchFamily="34" charset="0"/>
              </a:rPr>
              <a:t>Server</a:t>
            </a:r>
            <a:endParaRPr lang="en-US" altLang="it-IT" sz="1800" dirty="0"/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6136C26E-7EB1-179C-7962-FC35B977A47A}"/>
              </a:ext>
            </a:extLst>
          </p:cNvPr>
          <p:cNvSpPr/>
          <p:nvPr/>
        </p:nvSpPr>
        <p:spPr>
          <a:xfrm>
            <a:off x="3333263" y="2573065"/>
            <a:ext cx="504056" cy="232107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270DD5B-8450-4169-8A9F-CF5A3AD7B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SQL Server Profiler</a:t>
            </a:r>
          </a:p>
        </p:txBody>
      </p:sp>
      <p:grpSp>
        <p:nvGrpSpPr>
          <p:cNvPr id="13316" name="Group 4">
            <a:extLst>
              <a:ext uri="{FF2B5EF4-FFF2-40B4-BE49-F238E27FC236}">
                <a16:creationId xmlns:a16="http://schemas.microsoft.com/office/drawing/2014/main" id="{B51CA8D0-8B4B-419E-9EA3-9D34D06E827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4841" y="4251201"/>
            <a:ext cx="1592263" cy="2484438"/>
            <a:chOff x="2378" y="694"/>
            <a:chExt cx="802" cy="1252"/>
          </a:xfrm>
        </p:grpSpPr>
        <p:grpSp>
          <p:nvGrpSpPr>
            <p:cNvPr id="13369" name="Group 5">
              <a:extLst>
                <a:ext uri="{FF2B5EF4-FFF2-40B4-BE49-F238E27FC236}">
                  <a16:creationId xmlns:a16="http://schemas.microsoft.com/office/drawing/2014/main" id="{A267F9D6-B220-4AE4-918B-789EFD2573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4" y="771"/>
              <a:ext cx="446" cy="1175"/>
              <a:chOff x="2734" y="771"/>
              <a:chExt cx="446" cy="1175"/>
            </a:xfrm>
          </p:grpSpPr>
          <p:sp>
            <p:nvSpPr>
              <p:cNvPr id="13396" name="Freeform 6">
                <a:extLst>
                  <a:ext uri="{FF2B5EF4-FFF2-40B4-BE49-F238E27FC236}">
                    <a16:creationId xmlns:a16="http://schemas.microsoft.com/office/drawing/2014/main" id="{607CA02E-2123-4C32-954A-1106D5EE9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4" y="771"/>
                <a:ext cx="446" cy="1175"/>
              </a:xfrm>
              <a:custGeom>
                <a:avLst/>
                <a:gdLst>
                  <a:gd name="T0" fmla="*/ 0 w 446"/>
                  <a:gd name="T1" fmla="*/ 196 h 1175"/>
                  <a:gd name="T2" fmla="*/ 0 w 446"/>
                  <a:gd name="T3" fmla="*/ 1175 h 1175"/>
                  <a:gd name="T4" fmla="*/ 446 w 446"/>
                  <a:gd name="T5" fmla="*/ 897 h 1175"/>
                  <a:gd name="T6" fmla="*/ 446 w 446"/>
                  <a:gd name="T7" fmla="*/ 0 h 1175"/>
                  <a:gd name="T8" fmla="*/ 0 w 446"/>
                  <a:gd name="T9" fmla="*/ 196 h 1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6" h="1175">
                    <a:moveTo>
                      <a:pt x="0" y="196"/>
                    </a:moveTo>
                    <a:lnTo>
                      <a:pt x="0" y="1175"/>
                    </a:lnTo>
                    <a:lnTo>
                      <a:pt x="446" y="897"/>
                    </a:lnTo>
                    <a:lnTo>
                      <a:pt x="446" y="0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7" name="Freeform 7">
                <a:extLst>
                  <a:ext uri="{FF2B5EF4-FFF2-40B4-BE49-F238E27FC236}">
                    <a16:creationId xmlns:a16="http://schemas.microsoft.com/office/drawing/2014/main" id="{F0BA005C-6822-40C1-ACAC-D1C474413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4" y="771"/>
                <a:ext cx="446" cy="1175"/>
              </a:xfrm>
              <a:custGeom>
                <a:avLst/>
                <a:gdLst>
                  <a:gd name="T0" fmla="*/ 0 w 446"/>
                  <a:gd name="T1" fmla="*/ 196 h 1175"/>
                  <a:gd name="T2" fmla="*/ 0 w 446"/>
                  <a:gd name="T3" fmla="*/ 1175 h 1175"/>
                  <a:gd name="T4" fmla="*/ 446 w 446"/>
                  <a:gd name="T5" fmla="*/ 897 h 1175"/>
                  <a:gd name="T6" fmla="*/ 446 w 446"/>
                  <a:gd name="T7" fmla="*/ 0 h 1175"/>
                  <a:gd name="T8" fmla="*/ 0 w 446"/>
                  <a:gd name="T9" fmla="*/ 196 h 1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6" h="1175">
                    <a:moveTo>
                      <a:pt x="0" y="196"/>
                    </a:moveTo>
                    <a:lnTo>
                      <a:pt x="0" y="1175"/>
                    </a:lnTo>
                    <a:lnTo>
                      <a:pt x="446" y="897"/>
                    </a:lnTo>
                    <a:lnTo>
                      <a:pt x="446" y="0"/>
                    </a:lnTo>
                    <a:lnTo>
                      <a:pt x="0" y="19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70" name="Group 8">
              <a:extLst>
                <a:ext uri="{FF2B5EF4-FFF2-40B4-BE49-F238E27FC236}">
                  <a16:creationId xmlns:a16="http://schemas.microsoft.com/office/drawing/2014/main" id="{166B40BE-6A2F-4BE9-A932-5D92628D2B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3" y="884"/>
              <a:ext cx="351" cy="1062"/>
              <a:chOff x="2383" y="884"/>
              <a:chExt cx="351" cy="1062"/>
            </a:xfrm>
          </p:grpSpPr>
          <p:sp>
            <p:nvSpPr>
              <p:cNvPr id="13394" name="Freeform 9">
                <a:extLst>
                  <a:ext uri="{FF2B5EF4-FFF2-40B4-BE49-F238E27FC236}">
                    <a16:creationId xmlns:a16="http://schemas.microsoft.com/office/drawing/2014/main" id="{F22E2CFB-CCF1-432C-B8CA-A3E90AAC6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884"/>
                <a:ext cx="351" cy="1062"/>
              </a:xfrm>
              <a:custGeom>
                <a:avLst/>
                <a:gdLst>
                  <a:gd name="T0" fmla="*/ 351 w 351"/>
                  <a:gd name="T1" fmla="*/ 84 h 1062"/>
                  <a:gd name="T2" fmla="*/ 351 w 351"/>
                  <a:gd name="T3" fmla="*/ 1062 h 1062"/>
                  <a:gd name="T4" fmla="*/ 1 w 351"/>
                  <a:gd name="T5" fmla="*/ 964 h 1062"/>
                  <a:gd name="T6" fmla="*/ 0 w 351"/>
                  <a:gd name="T7" fmla="*/ 0 h 1062"/>
                  <a:gd name="T8" fmla="*/ 351 w 351"/>
                  <a:gd name="T9" fmla="*/ 84 h 10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062">
                    <a:moveTo>
                      <a:pt x="351" y="84"/>
                    </a:moveTo>
                    <a:lnTo>
                      <a:pt x="351" y="1062"/>
                    </a:lnTo>
                    <a:lnTo>
                      <a:pt x="1" y="964"/>
                    </a:lnTo>
                    <a:lnTo>
                      <a:pt x="0" y="0"/>
                    </a:lnTo>
                    <a:lnTo>
                      <a:pt x="351" y="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5" name="Freeform 10">
                <a:extLst>
                  <a:ext uri="{FF2B5EF4-FFF2-40B4-BE49-F238E27FC236}">
                    <a16:creationId xmlns:a16="http://schemas.microsoft.com/office/drawing/2014/main" id="{2FF9132F-AE1A-4692-9A53-D6F21957A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884"/>
                <a:ext cx="351" cy="1062"/>
              </a:xfrm>
              <a:custGeom>
                <a:avLst/>
                <a:gdLst>
                  <a:gd name="T0" fmla="*/ 351 w 351"/>
                  <a:gd name="T1" fmla="*/ 84 h 1062"/>
                  <a:gd name="T2" fmla="*/ 351 w 351"/>
                  <a:gd name="T3" fmla="*/ 1062 h 1062"/>
                  <a:gd name="T4" fmla="*/ 1 w 351"/>
                  <a:gd name="T5" fmla="*/ 964 h 1062"/>
                  <a:gd name="T6" fmla="*/ 0 w 351"/>
                  <a:gd name="T7" fmla="*/ 0 h 1062"/>
                  <a:gd name="T8" fmla="*/ 351 w 351"/>
                  <a:gd name="T9" fmla="*/ 84 h 10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062">
                    <a:moveTo>
                      <a:pt x="351" y="84"/>
                    </a:moveTo>
                    <a:lnTo>
                      <a:pt x="351" y="1062"/>
                    </a:lnTo>
                    <a:lnTo>
                      <a:pt x="1" y="964"/>
                    </a:lnTo>
                    <a:lnTo>
                      <a:pt x="0" y="0"/>
                    </a:lnTo>
                    <a:lnTo>
                      <a:pt x="351" y="8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71" name="Group 11">
              <a:extLst>
                <a:ext uri="{FF2B5EF4-FFF2-40B4-BE49-F238E27FC236}">
                  <a16:creationId xmlns:a16="http://schemas.microsoft.com/office/drawing/2014/main" id="{C992857C-5A98-4DD1-8C31-E1E663265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5" y="950"/>
              <a:ext cx="253" cy="942"/>
              <a:chOff x="2425" y="950"/>
              <a:chExt cx="253" cy="942"/>
            </a:xfrm>
          </p:grpSpPr>
          <p:sp>
            <p:nvSpPr>
              <p:cNvPr id="13392" name="Freeform 12">
                <a:extLst>
                  <a:ext uri="{FF2B5EF4-FFF2-40B4-BE49-F238E27FC236}">
                    <a16:creationId xmlns:a16="http://schemas.microsoft.com/office/drawing/2014/main" id="{D1607DA2-DE29-49EC-BE49-98EF24CA8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950"/>
                <a:ext cx="253" cy="942"/>
              </a:xfrm>
              <a:custGeom>
                <a:avLst/>
                <a:gdLst>
                  <a:gd name="T0" fmla="*/ 0 w 253"/>
                  <a:gd name="T1" fmla="*/ 9 h 942"/>
                  <a:gd name="T2" fmla="*/ 0 w 253"/>
                  <a:gd name="T3" fmla="*/ 871 h 942"/>
                  <a:gd name="T4" fmla="*/ 253 w 253"/>
                  <a:gd name="T5" fmla="*/ 942 h 942"/>
                  <a:gd name="T6" fmla="*/ 252 w 253"/>
                  <a:gd name="T7" fmla="*/ 64 h 942"/>
                  <a:gd name="T8" fmla="*/ 0 w 253"/>
                  <a:gd name="T9" fmla="*/ 0 h 942"/>
                  <a:gd name="T10" fmla="*/ 0 w 253"/>
                  <a:gd name="T11" fmla="*/ 9 h 9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" h="942">
                    <a:moveTo>
                      <a:pt x="0" y="9"/>
                    </a:moveTo>
                    <a:lnTo>
                      <a:pt x="0" y="871"/>
                    </a:lnTo>
                    <a:lnTo>
                      <a:pt x="253" y="942"/>
                    </a:lnTo>
                    <a:lnTo>
                      <a:pt x="252" y="64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3" name="Freeform 13">
                <a:extLst>
                  <a:ext uri="{FF2B5EF4-FFF2-40B4-BE49-F238E27FC236}">
                    <a16:creationId xmlns:a16="http://schemas.microsoft.com/office/drawing/2014/main" id="{19125284-705A-47AC-B4D5-6EB6B7817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950"/>
                <a:ext cx="253" cy="942"/>
              </a:xfrm>
              <a:custGeom>
                <a:avLst/>
                <a:gdLst>
                  <a:gd name="T0" fmla="*/ 0 w 253"/>
                  <a:gd name="T1" fmla="*/ 9 h 942"/>
                  <a:gd name="T2" fmla="*/ 0 w 253"/>
                  <a:gd name="T3" fmla="*/ 871 h 942"/>
                  <a:gd name="T4" fmla="*/ 253 w 253"/>
                  <a:gd name="T5" fmla="*/ 942 h 942"/>
                  <a:gd name="T6" fmla="*/ 252 w 253"/>
                  <a:gd name="T7" fmla="*/ 64 h 942"/>
                  <a:gd name="T8" fmla="*/ 0 w 253"/>
                  <a:gd name="T9" fmla="*/ 0 h 9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942">
                    <a:moveTo>
                      <a:pt x="0" y="9"/>
                    </a:moveTo>
                    <a:lnTo>
                      <a:pt x="0" y="871"/>
                    </a:lnTo>
                    <a:lnTo>
                      <a:pt x="253" y="942"/>
                    </a:lnTo>
                    <a:lnTo>
                      <a:pt x="252" y="6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72" name="Line 14">
              <a:extLst>
                <a:ext uri="{FF2B5EF4-FFF2-40B4-BE49-F238E27FC236}">
                  <a16:creationId xmlns:a16="http://schemas.microsoft.com/office/drawing/2014/main" id="{DCF48930-C242-40D9-9F28-26BCE9057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779"/>
              <a:ext cx="243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73" name="Group 15">
              <a:extLst>
                <a:ext uri="{FF2B5EF4-FFF2-40B4-BE49-F238E27FC236}">
                  <a16:creationId xmlns:a16="http://schemas.microsoft.com/office/drawing/2014/main" id="{F24AAB4B-6477-47AD-BA7F-41E5370FE5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5" y="1075"/>
              <a:ext cx="253" cy="354"/>
              <a:chOff x="2425" y="1075"/>
              <a:chExt cx="253" cy="354"/>
            </a:xfrm>
          </p:grpSpPr>
          <p:sp>
            <p:nvSpPr>
              <p:cNvPr id="13390" name="Freeform 16">
                <a:extLst>
                  <a:ext uri="{FF2B5EF4-FFF2-40B4-BE49-F238E27FC236}">
                    <a16:creationId xmlns:a16="http://schemas.microsoft.com/office/drawing/2014/main" id="{EEF5A450-BA72-44B6-8FED-4108C5745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1075"/>
                <a:ext cx="253" cy="354"/>
              </a:xfrm>
              <a:custGeom>
                <a:avLst/>
                <a:gdLst>
                  <a:gd name="T0" fmla="*/ 1 w 253"/>
                  <a:gd name="T1" fmla="*/ 0 h 354"/>
                  <a:gd name="T2" fmla="*/ 253 w 253"/>
                  <a:gd name="T3" fmla="*/ 62 h 354"/>
                  <a:gd name="T4" fmla="*/ 253 w 253"/>
                  <a:gd name="T5" fmla="*/ 354 h 354"/>
                  <a:gd name="T6" fmla="*/ 0 w 253"/>
                  <a:gd name="T7" fmla="*/ 287 h 354"/>
                  <a:gd name="T8" fmla="*/ 1 w 253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354">
                    <a:moveTo>
                      <a:pt x="1" y="0"/>
                    </a:moveTo>
                    <a:lnTo>
                      <a:pt x="253" y="62"/>
                    </a:lnTo>
                    <a:lnTo>
                      <a:pt x="253" y="354"/>
                    </a:lnTo>
                    <a:lnTo>
                      <a:pt x="0" y="2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1" name="Freeform 17">
                <a:extLst>
                  <a:ext uri="{FF2B5EF4-FFF2-40B4-BE49-F238E27FC236}">
                    <a16:creationId xmlns:a16="http://schemas.microsoft.com/office/drawing/2014/main" id="{D634CEBB-3811-4384-B6F6-687BFEFD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1075"/>
                <a:ext cx="253" cy="354"/>
              </a:xfrm>
              <a:custGeom>
                <a:avLst/>
                <a:gdLst>
                  <a:gd name="T0" fmla="*/ 1 w 253"/>
                  <a:gd name="T1" fmla="*/ 0 h 354"/>
                  <a:gd name="T2" fmla="*/ 253 w 253"/>
                  <a:gd name="T3" fmla="*/ 62 h 354"/>
                  <a:gd name="T4" fmla="*/ 253 w 253"/>
                  <a:gd name="T5" fmla="*/ 354 h 354"/>
                  <a:gd name="T6" fmla="*/ 0 w 253"/>
                  <a:gd name="T7" fmla="*/ 287 h 354"/>
                  <a:gd name="T8" fmla="*/ 1 w 253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354">
                    <a:moveTo>
                      <a:pt x="1" y="0"/>
                    </a:moveTo>
                    <a:lnTo>
                      <a:pt x="253" y="62"/>
                    </a:lnTo>
                    <a:lnTo>
                      <a:pt x="253" y="354"/>
                    </a:lnTo>
                    <a:lnTo>
                      <a:pt x="0" y="287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74" name="Line 18">
              <a:extLst>
                <a:ext uri="{FF2B5EF4-FFF2-40B4-BE49-F238E27FC236}">
                  <a16:creationId xmlns:a16="http://schemas.microsoft.com/office/drawing/2014/main" id="{555B1977-6803-48FB-A4CD-1A6C343BA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177"/>
              <a:ext cx="242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5" name="Line 19">
              <a:extLst>
                <a:ext uri="{FF2B5EF4-FFF2-40B4-BE49-F238E27FC236}">
                  <a16:creationId xmlns:a16="http://schemas.microsoft.com/office/drawing/2014/main" id="{3A6B1B03-9227-4358-9ADE-0B0E5B1FE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275"/>
              <a:ext cx="242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6" name="Line 20">
              <a:extLst>
                <a:ext uri="{FF2B5EF4-FFF2-40B4-BE49-F238E27FC236}">
                  <a16:creationId xmlns:a16="http://schemas.microsoft.com/office/drawing/2014/main" id="{7C6A641A-A9FD-449F-80FE-DF7787066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3" y="1134"/>
              <a:ext cx="175" cy="35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7" name="Oval 21">
              <a:extLst>
                <a:ext uri="{FF2B5EF4-FFF2-40B4-BE49-F238E27FC236}">
                  <a16:creationId xmlns:a16="http://schemas.microsoft.com/office/drawing/2014/main" id="{A9728679-9F3C-4515-8AC5-9431D6752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" y="996"/>
              <a:ext cx="40" cy="22"/>
            </a:xfrm>
            <a:prstGeom prst="ellipse">
              <a:avLst/>
            </a:prstGeom>
            <a:solidFill>
              <a:srgbClr val="DC00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13378" name="Freeform 22">
              <a:extLst>
                <a:ext uri="{FF2B5EF4-FFF2-40B4-BE49-F238E27FC236}">
                  <a16:creationId xmlns:a16="http://schemas.microsoft.com/office/drawing/2014/main" id="{EF6BCDDF-0308-4196-8878-DB366E4CF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" y="1130"/>
              <a:ext cx="93" cy="47"/>
            </a:xfrm>
            <a:custGeom>
              <a:avLst/>
              <a:gdLst>
                <a:gd name="T0" fmla="*/ 0 w 93"/>
                <a:gd name="T1" fmla="*/ 0 h 47"/>
                <a:gd name="T2" fmla="*/ 0 w 93"/>
                <a:gd name="T3" fmla="*/ 28 h 47"/>
                <a:gd name="T4" fmla="*/ 93 w 93"/>
                <a:gd name="T5" fmla="*/ 47 h 47"/>
                <a:gd name="T6" fmla="*/ 93 w 93"/>
                <a:gd name="T7" fmla="*/ 19 h 47"/>
                <a:gd name="T8" fmla="*/ 0 w 93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47">
                  <a:moveTo>
                    <a:pt x="0" y="0"/>
                  </a:moveTo>
                  <a:lnTo>
                    <a:pt x="0" y="28"/>
                  </a:lnTo>
                  <a:lnTo>
                    <a:pt x="93" y="47"/>
                  </a:lnTo>
                  <a:lnTo>
                    <a:pt x="9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9" name="Line 23">
              <a:extLst>
                <a:ext uri="{FF2B5EF4-FFF2-40B4-BE49-F238E27FC236}">
                  <a16:creationId xmlns:a16="http://schemas.microsoft.com/office/drawing/2014/main" id="{148A8F0C-A2C8-4A4F-A2C7-00FA430A9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732"/>
              <a:ext cx="243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0" name="Line 24">
              <a:extLst>
                <a:ext uri="{FF2B5EF4-FFF2-40B4-BE49-F238E27FC236}">
                  <a16:creationId xmlns:a16="http://schemas.microsoft.com/office/drawing/2014/main" id="{16E7757C-DED8-453E-B188-661F816F5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682"/>
              <a:ext cx="243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81" name="Group 25">
              <a:extLst>
                <a:ext uri="{FF2B5EF4-FFF2-40B4-BE49-F238E27FC236}">
                  <a16:creationId xmlns:a16="http://schemas.microsoft.com/office/drawing/2014/main" id="{83A28AF4-A1CE-4BAC-9B46-434135706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8" y="694"/>
              <a:ext cx="801" cy="277"/>
              <a:chOff x="2378" y="694"/>
              <a:chExt cx="801" cy="277"/>
            </a:xfrm>
          </p:grpSpPr>
          <p:sp>
            <p:nvSpPr>
              <p:cNvPr id="13388" name="Freeform 26">
                <a:extLst>
                  <a:ext uri="{FF2B5EF4-FFF2-40B4-BE49-F238E27FC236}">
                    <a16:creationId xmlns:a16="http://schemas.microsoft.com/office/drawing/2014/main" id="{7A220EB2-6265-4A01-BBCC-620596218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" y="694"/>
                <a:ext cx="801" cy="277"/>
              </a:xfrm>
              <a:custGeom>
                <a:avLst/>
                <a:gdLst>
                  <a:gd name="T0" fmla="*/ 0 w 801"/>
                  <a:gd name="T1" fmla="*/ 190 h 277"/>
                  <a:gd name="T2" fmla="*/ 358 w 801"/>
                  <a:gd name="T3" fmla="*/ 277 h 277"/>
                  <a:gd name="T4" fmla="*/ 801 w 801"/>
                  <a:gd name="T5" fmla="*/ 78 h 277"/>
                  <a:gd name="T6" fmla="*/ 452 w 801"/>
                  <a:gd name="T7" fmla="*/ 0 h 277"/>
                  <a:gd name="T8" fmla="*/ 0 w 801"/>
                  <a:gd name="T9" fmla="*/ 190 h 2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1" h="277">
                    <a:moveTo>
                      <a:pt x="0" y="190"/>
                    </a:moveTo>
                    <a:lnTo>
                      <a:pt x="358" y="277"/>
                    </a:lnTo>
                    <a:lnTo>
                      <a:pt x="801" y="78"/>
                    </a:lnTo>
                    <a:lnTo>
                      <a:pt x="452" y="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9" name="Freeform 27">
                <a:extLst>
                  <a:ext uri="{FF2B5EF4-FFF2-40B4-BE49-F238E27FC236}">
                    <a16:creationId xmlns:a16="http://schemas.microsoft.com/office/drawing/2014/main" id="{283A01E8-E851-48EF-8214-CBD6F1384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" y="694"/>
                <a:ext cx="801" cy="277"/>
              </a:xfrm>
              <a:custGeom>
                <a:avLst/>
                <a:gdLst>
                  <a:gd name="T0" fmla="*/ 0 w 801"/>
                  <a:gd name="T1" fmla="*/ 190 h 277"/>
                  <a:gd name="T2" fmla="*/ 358 w 801"/>
                  <a:gd name="T3" fmla="*/ 277 h 277"/>
                  <a:gd name="T4" fmla="*/ 801 w 801"/>
                  <a:gd name="T5" fmla="*/ 78 h 277"/>
                  <a:gd name="T6" fmla="*/ 452 w 801"/>
                  <a:gd name="T7" fmla="*/ 0 h 277"/>
                  <a:gd name="T8" fmla="*/ 0 w 801"/>
                  <a:gd name="T9" fmla="*/ 190 h 2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1" h="277">
                    <a:moveTo>
                      <a:pt x="0" y="190"/>
                    </a:moveTo>
                    <a:lnTo>
                      <a:pt x="358" y="277"/>
                    </a:lnTo>
                    <a:lnTo>
                      <a:pt x="801" y="78"/>
                    </a:lnTo>
                    <a:lnTo>
                      <a:pt x="452" y="0"/>
                    </a:lnTo>
                    <a:lnTo>
                      <a:pt x="0" y="19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82" name="Freeform 28">
              <a:extLst>
                <a:ext uri="{FF2B5EF4-FFF2-40B4-BE49-F238E27FC236}">
                  <a16:creationId xmlns:a16="http://schemas.microsoft.com/office/drawing/2014/main" id="{DDE71DA5-EB4A-45C5-8E20-DDE85B788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" y="1286"/>
              <a:ext cx="23" cy="22"/>
            </a:xfrm>
            <a:custGeom>
              <a:avLst/>
              <a:gdLst>
                <a:gd name="T0" fmla="*/ 7 w 23"/>
                <a:gd name="T1" fmla="*/ 0 h 22"/>
                <a:gd name="T2" fmla="*/ 0 w 23"/>
                <a:gd name="T3" fmla="*/ 14 h 22"/>
                <a:gd name="T4" fmla="*/ 16 w 23"/>
                <a:gd name="T5" fmla="*/ 22 h 22"/>
                <a:gd name="T6" fmla="*/ 23 w 23"/>
                <a:gd name="T7" fmla="*/ 8 h 22"/>
                <a:gd name="T8" fmla="*/ 7 w 23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2">
                  <a:moveTo>
                    <a:pt x="7" y="0"/>
                  </a:moveTo>
                  <a:lnTo>
                    <a:pt x="0" y="14"/>
                  </a:lnTo>
                  <a:lnTo>
                    <a:pt x="16" y="22"/>
                  </a:lnTo>
                  <a:lnTo>
                    <a:pt x="2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83" name="Group 29">
              <a:extLst>
                <a:ext uri="{FF2B5EF4-FFF2-40B4-BE49-F238E27FC236}">
                  <a16:creationId xmlns:a16="http://schemas.microsoft.com/office/drawing/2014/main" id="{DCE600DF-76CC-484D-B774-DE8CEF46B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6" y="1201"/>
              <a:ext cx="197" cy="85"/>
              <a:chOff x="2456" y="1201"/>
              <a:chExt cx="197" cy="85"/>
            </a:xfrm>
          </p:grpSpPr>
          <p:sp>
            <p:nvSpPr>
              <p:cNvPr id="13384" name="Line 30">
                <a:extLst>
                  <a:ext uri="{FF2B5EF4-FFF2-40B4-BE49-F238E27FC236}">
                    <a16:creationId xmlns:a16="http://schemas.microsoft.com/office/drawing/2014/main" id="{506E8438-F07B-4663-A7AC-BBAB32C21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9" y="1204"/>
                <a:ext cx="189" cy="43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5" name="Line 31">
                <a:extLst>
                  <a:ext uri="{FF2B5EF4-FFF2-40B4-BE49-F238E27FC236}">
                    <a16:creationId xmlns:a16="http://schemas.microsoft.com/office/drawing/2014/main" id="{A4A38334-4826-4D14-ABCB-3AE4238D7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0" y="1242"/>
                <a:ext cx="188" cy="44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6" name="Line 32">
                <a:extLst>
                  <a:ext uri="{FF2B5EF4-FFF2-40B4-BE49-F238E27FC236}">
                    <a16:creationId xmlns:a16="http://schemas.microsoft.com/office/drawing/2014/main" id="{AA73DE9B-81F2-4832-B7F9-FC4A6673FE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1201"/>
                <a:ext cx="1" cy="34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7" name="Line 33">
                <a:extLst>
                  <a:ext uri="{FF2B5EF4-FFF2-40B4-BE49-F238E27FC236}">
                    <a16:creationId xmlns:a16="http://schemas.microsoft.com/office/drawing/2014/main" id="{6A118A44-162C-4EA3-85AB-7404E7532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2" y="1254"/>
                <a:ext cx="1" cy="32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17" name="Group 34">
            <a:extLst>
              <a:ext uri="{FF2B5EF4-FFF2-40B4-BE49-F238E27FC236}">
                <a16:creationId xmlns:a16="http://schemas.microsoft.com/office/drawing/2014/main" id="{1EFCAF65-FA78-4EDD-9EB3-BD19AFF1DA3F}"/>
              </a:ext>
            </a:extLst>
          </p:cNvPr>
          <p:cNvGrpSpPr>
            <a:grpSpLocks/>
          </p:cNvGrpSpPr>
          <p:nvPr/>
        </p:nvGrpSpPr>
        <p:grpSpPr bwMode="auto">
          <a:xfrm>
            <a:off x="572427" y="1322908"/>
            <a:ext cx="1917700" cy="2047875"/>
            <a:chOff x="1249" y="2374"/>
            <a:chExt cx="966" cy="1032"/>
          </a:xfrm>
        </p:grpSpPr>
        <p:grpSp>
          <p:nvGrpSpPr>
            <p:cNvPr id="13331" name="Group 35">
              <a:extLst>
                <a:ext uri="{FF2B5EF4-FFF2-40B4-BE49-F238E27FC236}">
                  <a16:creationId xmlns:a16="http://schemas.microsoft.com/office/drawing/2014/main" id="{5940BF00-7EA5-4072-A586-78437BDDCC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3" y="3040"/>
              <a:ext cx="332" cy="366"/>
              <a:chOff x="3090" y="3040"/>
              <a:chExt cx="332" cy="366"/>
            </a:xfrm>
          </p:grpSpPr>
          <p:sp>
            <p:nvSpPr>
              <p:cNvPr id="13367" name="Freeform 36">
                <a:extLst>
                  <a:ext uri="{FF2B5EF4-FFF2-40B4-BE49-F238E27FC236}">
                    <a16:creationId xmlns:a16="http://schemas.microsoft.com/office/drawing/2014/main" id="{493A2AE4-B849-446A-904A-733E7F138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0" y="3040"/>
                <a:ext cx="332" cy="366"/>
              </a:xfrm>
              <a:custGeom>
                <a:avLst/>
                <a:gdLst>
                  <a:gd name="T0" fmla="*/ 0 w 332"/>
                  <a:gd name="T1" fmla="*/ 366 h 366"/>
                  <a:gd name="T2" fmla="*/ 0 w 332"/>
                  <a:gd name="T3" fmla="*/ 198 h 366"/>
                  <a:gd name="T4" fmla="*/ 332 w 332"/>
                  <a:gd name="T5" fmla="*/ 0 h 366"/>
                  <a:gd name="T6" fmla="*/ 332 w 332"/>
                  <a:gd name="T7" fmla="*/ 165 h 366"/>
                  <a:gd name="T8" fmla="*/ 0 w 332"/>
                  <a:gd name="T9" fmla="*/ 366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2" h="366">
                    <a:moveTo>
                      <a:pt x="0" y="366"/>
                    </a:moveTo>
                    <a:lnTo>
                      <a:pt x="0" y="198"/>
                    </a:lnTo>
                    <a:lnTo>
                      <a:pt x="332" y="0"/>
                    </a:lnTo>
                    <a:lnTo>
                      <a:pt x="332" y="165"/>
                    </a:lnTo>
                    <a:lnTo>
                      <a:pt x="0" y="366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8" name="Freeform 37">
                <a:extLst>
                  <a:ext uri="{FF2B5EF4-FFF2-40B4-BE49-F238E27FC236}">
                    <a16:creationId xmlns:a16="http://schemas.microsoft.com/office/drawing/2014/main" id="{F6ADEAF7-F342-4BE3-A49A-2C46E4A95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0" y="3040"/>
                <a:ext cx="332" cy="366"/>
              </a:xfrm>
              <a:custGeom>
                <a:avLst/>
                <a:gdLst>
                  <a:gd name="T0" fmla="*/ 0 w 332"/>
                  <a:gd name="T1" fmla="*/ 366 h 366"/>
                  <a:gd name="T2" fmla="*/ 0 w 332"/>
                  <a:gd name="T3" fmla="*/ 198 h 366"/>
                  <a:gd name="T4" fmla="*/ 332 w 332"/>
                  <a:gd name="T5" fmla="*/ 0 h 366"/>
                  <a:gd name="T6" fmla="*/ 332 w 332"/>
                  <a:gd name="T7" fmla="*/ 165 h 366"/>
                  <a:gd name="T8" fmla="*/ 0 w 332"/>
                  <a:gd name="T9" fmla="*/ 366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2" h="366">
                    <a:moveTo>
                      <a:pt x="0" y="366"/>
                    </a:moveTo>
                    <a:lnTo>
                      <a:pt x="0" y="198"/>
                    </a:lnTo>
                    <a:lnTo>
                      <a:pt x="332" y="0"/>
                    </a:lnTo>
                    <a:lnTo>
                      <a:pt x="332" y="165"/>
                    </a:lnTo>
                    <a:lnTo>
                      <a:pt x="0" y="36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32" name="Group 38">
              <a:extLst>
                <a:ext uri="{FF2B5EF4-FFF2-40B4-BE49-F238E27FC236}">
                  <a16:creationId xmlns:a16="http://schemas.microsoft.com/office/drawing/2014/main" id="{111E0C4E-0EE0-4792-A18D-0D8EB4BDF8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9" y="2905"/>
              <a:ext cx="966" cy="333"/>
              <a:chOff x="2456" y="2905"/>
              <a:chExt cx="966" cy="333"/>
            </a:xfrm>
          </p:grpSpPr>
          <p:sp>
            <p:nvSpPr>
              <p:cNvPr id="13365" name="Freeform 39">
                <a:extLst>
                  <a:ext uri="{FF2B5EF4-FFF2-40B4-BE49-F238E27FC236}">
                    <a16:creationId xmlns:a16="http://schemas.microsoft.com/office/drawing/2014/main" id="{004A591D-1642-4287-B6DE-DC508154F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2905"/>
                <a:ext cx="966" cy="333"/>
              </a:xfrm>
              <a:custGeom>
                <a:avLst/>
                <a:gdLst>
                  <a:gd name="T0" fmla="*/ 634 w 966"/>
                  <a:gd name="T1" fmla="*/ 333 h 333"/>
                  <a:gd name="T2" fmla="*/ 0 w 966"/>
                  <a:gd name="T3" fmla="*/ 166 h 333"/>
                  <a:gd name="T4" fmla="*/ 351 w 966"/>
                  <a:gd name="T5" fmla="*/ 0 h 333"/>
                  <a:gd name="T6" fmla="*/ 966 w 966"/>
                  <a:gd name="T7" fmla="*/ 135 h 333"/>
                  <a:gd name="T8" fmla="*/ 634 w 966"/>
                  <a:gd name="T9" fmla="*/ 333 h 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6" h="333">
                    <a:moveTo>
                      <a:pt x="634" y="333"/>
                    </a:moveTo>
                    <a:lnTo>
                      <a:pt x="0" y="166"/>
                    </a:lnTo>
                    <a:lnTo>
                      <a:pt x="351" y="0"/>
                    </a:lnTo>
                    <a:lnTo>
                      <a:pt x="966" y="135"/>
                    </a:lnTo>
                    <a:lnTo>
                      <a:pt x="634" y="333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6" name="Freeform 40">
                <a:extLst>
                  <a:ext uri="{FF2B5EF4-FFF2-40B4-BE49-F238E27FC236}">
                    <a16:creationId xmlns:a16="http://schemas.microsoft.com/office/drawing/2014/main" id="{7577498C-25DD-4437-94A4-388D3166B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2905"/>
                <a:ext cx="966" cy="333"/>
              </a:xfrm>
              <a:custGeom>
                <a:avLst/>
                <a:gdLst>
                  <a:gd name="T0" fmla="*/ 634 w 966"/>
                  <a:gd name="T1" fmla="*/ 333 h 333"/>
                  <a:gd name="T2" fmla="*/ 0 w 966"/>
                  <a:gd name="T3" fmla="*/ 166 h 333"/>
                  <a:gd name="T4" fmla="*/ 351 w 966"/>
                  <a:gd name="T5" fmla="*/ 0 h 333"/>
                  <a:gd name="T6" fmla="*/ 966 w 966"/>
                  <a:gd name="T7" fmla="*/ 135 h 333"/>
                  <a:gd name="T8" fmla="*/ 634 w 966"/>
                  <a:gd name="T9" fmla="*/ 333 h 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6" h="333">
                    <a:moveTo>
                      <a:pt x="634" y="333"/>
                    </a:moveTo>
                    <a:lnTo>
                      <a:pt x="0" y="166"/>
                    </a:lnTo>
                    <a:lnTo>
                      <a:pt x="351" y="0"/>
                    </a:lnTo>
                    <a:lnTo>
                      <a:pt x="966" y="135"/>
                    </a:lnTo>
                    <a:lnTo>
                      <a:pt x="634" y="33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33" name="Group 41">
              <a:extLst>
                <a:ext uri="{FF2B5EF4-FFF2-40B4-BE49-F238E27FC236}">
                  <a16:creationId xmlns:a16="http://schemas.microsoft.com/office/drawing/2014/main" id="{989CF8EB-523E-47A0-82B4-18FDAACAA6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9" y="3072"/>
              <a:ext cx="634" cy="334"/>
              <a:chOff x="2456" y="3072"/>
              <a:chExt cx="634" cy="334"/>
            </a:xfrm>
          </p:grpSpPr>
          <p:sp>
            <p:nvSpPr>
              <p:cNvPr id="13363" name="Freeform 42">
                <a:extLst>
                  <a:ext uri="{FF2B5EF4-FFF2-40B4-BE49-F238E27FC236}">
                    <a16:creationId xmlns:a16="http://schemas.microsoft.com/office/drawing/2014/main" id="{DDE07726-090E-4DD7-9E73-FD11683BA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3072"/>
                <a:ext cx="634" cy="334"/>
              </a:xfrm>
              <a:custGeom>
                <a:avLst/>
                <a:gdLst>
                  <a:gd name="T0" fmla="*/ 0 w 634"/>
                  <a:gd name="T1" fmla="*/ 0 h 334"/>
                  <a:gd name="T2" fmla="*/ 1 w 634"/>
                  <a:gd name="T3" fmla="*/ 163 h 334"/>
                  <a:gd name="T4" fmla="*/ 634 w 634"/>
                  <a:gd name="T5" fmla="*/ 334 h 334"/>
                  <a:gd name="T6" fmla="*/ 634 w 634"/>
                  <a:gd name="T7" fmla="*/ 167 h 334"/>
                  <a:gd name="T8" fmla="*/ 0 w 634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4" h="334">
                    <a:moveTo>
                      <a:pt x="0" y="0"/>
                    </a:moveTo>
                    <a:lnTo>
                      <a:pt x="1" y="163"/>
                    </a:lnTo>
                    <a:lnTo>
                      <a:pt x="634" y="334"/>
                    </a:lnTo>
                    <a:lnTo>
                      <a:pt x="634" y="1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4" name="Freeform 43">
                <a:extLst>
                  <a:ext uri="{FF2B5EF4-FFF2-40B4-BE49-F238E27FC236}">
                    <a16:creationId xmlns:a16="http://schemas.microsoft.com/office/drawing/2014/main" id="{E22845E2-AE62-44BD-80E4-23287E683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3072"/>
                <a:ext cx="634" cy="334"/>
              </a:xfrm>
              <a:custGeom>
                <a:avLst/>
                <a:gdLst>
                  <a:gd name="T0" fmla="*/ 0 w 634"/>
                  <a:gd name="T1" fmla="*/ 0 h 334"/>
                  <a:gd name="T2" fmla="*/ 1 w 634"/>
                  <a:gd name="T3" fmla="*/ 163 h 334"/>
                  <a:gd name="T4" fmla="*/ 634 w 634"/>
                  <a:gd name="T5" fmla="*/ 334 h 334"/>
                  <a:gd name="T6" fmla="*/ 634 w 634"/>
                  <a:gd name="T7" fmla="*/ 167 h 334"/>
                  <a:gd name="T8" fmla="*/ 0 w 634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4" h="334">
                    <a:moveTo>
                      <a:pt x="0" y="0"/>
                    </a:moveTo>
                    <a:lnTo>
                      <a:pt x="1" y="163"/>
                    </a:lnTo>
                    <a:lnTo>
                      <a:pt x="634" y="334"/>
                    </a:lnTo>
                    <a:lnTo>
                      <a:pt x="634" y="167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34" name="Freeform 44">
              <a:extLst>
                <a:ext uri="{FF2B5EF4-FFF2-40B4-BE49-F238E27FC236}">
                  <a16:creationId xmlns:a16="http://schemas.microsoft.com/office/drawing/2014/main" id="{4EB4D11F-4E92-4365-92FE-209D160F6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3130"/>
              <a:ext cx="127" cy="77"/>
            </a:xfrm>
            <a:custGeom>
              <a:avLst/>
              <a:gdLst>
                <a:gd name="T0" fmla="*/ 127 w 127"/>
                <a:gd name="T1" fmla="*/ 77 h 77"/>
                <a:gd name="T2" fmla="*/ 0 w 127"/>
                <a:gd name="T3" fmla="*/ 44 h 77"/>
                <a:gd name="T4" fmla="*/ 0 w 127"/>
                <a:gd name="T5" fmla="*/ 0 h 77"/>
                <a:gd name="T6" fmla="*/ 127 w 127"/>
                <a:gd name="T7" fmla="*/ 36 h 77"/>
                <a:gd name="T8" fmla="*/ 127 w 127"/>
                <a:gd name="T9" fmla="*/ 77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" h="77">
                  <a:moveTo>
                    <a:pt x="127" y="77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27" y="36"/>
                  </a:lnTo>
                  <a:lnTo>
                    <a:pt x="127" y="77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35" name="Group 45">
              <a:extLst>
                <a:ext uri="{FF2B5EF4-FFF2-40B4-BE49-F238E27FC236}">
                  <a16:creationId xmlns:a16="http://schemas.microsoft.com/office/drawing/2014/main" id="{0A939112-B94F-4BCB-8F90-8C66A9D2E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0" y="3195"/>
              <a:ext cx="248" cy="169"/>
              <a:chOff x="2787" y="3195"/>
              <a:chExt cx="248" cy="169"/>
            </a:xfrm>
          </p:grpSpPr>
          <p:sp>
            <p:nvSpPr>
              <p:cNvPr id="13361" name="Freeform 46">
                <a:extLst>
                  <a:ext uri="{FF2B5EF4-FFF2-40B4-BE49-F238E27FC236}">
                    <a16:creationId xmlns:a16="http://schemas.microsoft.com/office/drawing/2014/main" id="{97D3AC27-3640-49A2-B5CE-17E604ABA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3195"/>
                <a:ext cx="248" cy="169"/>
              </a:xfrm>
              <a:custGeom>
                <a:avLst/>
                <a:gdLst>
                  <a:gd name="T0" fmla="*/ 0 w 248"/>
                  <a:gd name="T1" fmla="*/ 0 h 169"/>
                  <a:gd name="T2" fmla="*/ 248 w 248"/>
                  <a:gd name="T3" fmla="*/ 67 h 169"/>
                  <a:gd name="T4" fmla="*/ 248 w 248"/>
                  <a:gd name="T5" fmla="*/ 169 h 169"/>
                  <a:gd name="T6" fmla="*/ 0 w 248"/>
                  <a:gd name="T7" fmla="*/ 105 h 169"/>
                  <a:gd name="T8" fmla="*/ 0 w 248"/>
                  <a:gd name="T9" fmla="*/ 0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8" h="169">
                    <a:moveTo>
                      <a:pt x="0" y="0"/>
                    </a:moveTo>
                    <a:lnTo>
                      <a:pt x="248" y="67"/>
                    </a:lnTo>
                    <a:lnTo>
                      <a:pt x="248" y="169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2" name="Freeform 47">
                <a:extLst>
                  <a:ext uri="{FF2B5EF4-FFF2-40B4-BE49-F238E27FC236}">
                    <a16:creationId xmlns:a16="http://schemas.microsoft.com/office/drawing/2014/main" id="{41B6802D-B54E-47F2-9B04-29A441DEA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3195"/>
                <a:ext cx="248" cy="169"/>
              </a:xfrm>
              <a:custGeom>
                <a:avLst/>
                <a:gdLst>
                  <a:gd name="T0" fmla="*/ 0 w 248"/>
                  <a:gd name="T1" fmla="*/ 0 h 169"/>
                  <a:gd name="T2" fmla="*/ 248 w 248"/>
                  <a:gd name="T3" fmla="*/ 67 h 169"/>
                  <a:gd name="T4" fmla="*/ 248 w 248"/>
                  <a:gd name="T5" fmla="*/ 169 h 169"/>
                  <a:gd name="T6" fmla="*/ 0 w 248"/>
                  <a:gd name="T7" fmla="*/ 105 h 169"/>
                  <a:gd name="T8" fmla="*/ 0 w 248"/>
                  <a:gd name="T9" fmla="*/ 0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8" h="169">
                    <a:moveTo>
                      <a:pt x="0" y="0"/>
                    </a:moveTo>
                    <a:lnTo>
                      <a:pt x="248" y="67"/>
                    </a:lnTo>
                    <a:lnTo>
                      <a:pt x="248" y="169"/>
                    </a:lnTo>
                    <a:lnTo>
                      <a:pt x="0" y="105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A9A9A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36" name="Line 48">
              <a:extLst>
                <a:ext uri="{FF2B5EF4-FFF2-40B4-BE49-F238E27FC236}">
                  <a16:creationId xmlns:a16="http://schemas.microsoft.com/office/drawing/2014/main" id="{DBE43739-E6C7-48A3-98D9-4A9739511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7" y="3254"/>
              <a:ext cx="233" cy="56"/>
            </a:xfrm>
            <a:prstGeom prst="line">
              <a:avLst/>
            </a:prstGeom>
            <a:noFill/>
            <a:ln w="1270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Freeform 49">
              <a:extLst>
                <a:ext uri="{FF2B5EF4-FFF2-40B4-BE49-F238E27FC236}">
                  <a16:creationId xmlns:a16="http://schemas.microsoft.com/office/drawing/2014/main" id="{07C291C7-2CFB-48A0-9553-A5D2BAD72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" y="3284"/>
              <a:ext cx="87" cy="38"/>
            </a:xfrm>
            <a:custGeom>
              <a:avLst/>
              <a:gdLst>
                <a:gd name="T0" fmla="*/ 0 w 87"/>
                <a:gd name="T1" fmla="*/ 0 h 38"/>
                <a:gd name="T2" fmla="*/ 0 w 87"/>
                <a:gd name="T3" fmla="*/ 13 h 38"/>
                <a:gd name="T4" fmla="*/ 87 w 87"/>
                <a:gd name="T5" fmla="*/ 38 h 38"/>
                <a:gd name="T6" fmla="*/ 87 w 87"/>
                <a:gd name="T7" fmla="*/ 23 h 38"/>
                <a:gd name="T8" fmla="*/ 0 w 87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38">
                  <a:moveTo>
                    <a:pt x="0" y="0"/>
                  </a:moveTo>
                  <a:lnTo>
                    <a:pt x="0" y="13"/>
                  </a:lnTo>
                  <a:lnTo>
                    <a:pt x="87" y="38"/>
                  </a:lnTo>
                  <a:lnTo>
                    <a:pt x="87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Freeform 50">
              <a:extLst>
                <a:ext uri="{FF2B5EF4-FFF2-40B4-BE49-F238E27FC236}">
                  <a16:creationId xmlns:a16="http://schemas.microsoft.com/office/drawing/2014/main" id="{4C51E04F-BD3A-436E-9A81-7B306DC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" y="3234"/>
              <a:ext cx="87" cy="36"/>
            </a:xfrm>
            <a:custGeom>
              <a:avLst/>
              <a:gdLst>
                <a:gd name="T0" fmla="*/ 0 w 87"/>
                <a:gd name="T1" fmla="*/ 0 h 36"/>
                <a:gd name="T2" fmla="*/ 0 w 87"/>
                <a:gd name="T3" fmla="*/ 13 h 36"/>
                <a:gd name="T4" fmla="*/ 87 w 87"/>
                <a:gd name="T5" fmla="*/ 36 h 36"/>
                <a:gd name="T6" fmla="*/ 87 w 87"/>
                <a:gd name="T7" fmla="*/ 23 h 36"/>
                <a:gd name="T8" fmla="*/ 0 w 87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36">
                  <a:moveTo>
                    <a:pt x="0" y="0"/>
                  </a:moveTo>
                  <a:lnTo>
                    <a:pt x="0" y="13"/>
                  </a:lnTo>
                  <a:lnTo>
                    <a:pt x="87" y="36"/>
                  </a:lnTo>
                  <a:lnTo>
                    <a:pt x="87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39" name="Group 51">
              <a:extLst>
                <a:ext uri="{FF2B5EF4-FFF2-40B4-BE49-F238E27FC236}">
                  <a16:creationId xmlns:a16="http://schemas.microsoft.com/office/drawing/2014/main" id="{4D9C203C-ABD0-4716-9949-53D7DFA2F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4" y="2374"/>
              <a:ext cx="582" cy="570"/>
              <a:chOff x="2801" y="2374"/>
              <a:chExt cx="582" cy="570"/>
            </a:xfrm>
          </p:grpSpPr>
          <p:sp>
            <p:nvSpPr>
              <p:cNvPr id="13359" name="Freeform 52">
                <a:extLst>
                  <a:ext uri="{FF2B5EF4-FFF2-40B4-BE49-F238E27FC236}">
                    <a16:creationId xmlns:a16="http://schemas.microsoft.com/office/drawing/2014/main" id="{83BB7649-DA57-47E7-8B89-D151FE5E1F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" y="2374"/>
                <a:ext cx="582" cy="570"/>
              </a:xfrm>
              <a:custGeom>
                <a:avLst/>
                <a:gdLst>
                  <a:gd name="T0" fmla="*/ 480 w 582"/>
                  <a:gd name="T1" fmla="*/ 570 h 570"/>
                  <a:gd name="T2" fmla="*/ 582 w 582"/>
                  <a:gd name="T3" fmla="*/ 444 h 570"/>
                  <a:gd name="T4" fmla="*/ 582 w 582"/>
                  <a:gd name="T5" fmla="*/ 98 h 570"/>
                  <a:gd name="T6" fmla="*/ 153 w 582"/>
                  <a:gd name="T7" fmla="*/ 0 h 570"/>
                  <a:gd name="T8" fmla="*/ 0 w 582"/>
                  <a:gd name="T9" fmla="*/ 43 h 570"/>
                  <a:gd name="T10" fmla="*/ 480 w 582"/>
                  <a:gd name="T11" fmla="*/ 570 h 5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82" h="570">
                    <a:moveTo>
                      <a:pt x="480" y="570"/>
                    </a:moveTo>
                    <a:lnTo>
                      <a:pt x="582" y="444"/>
                    </a:lnTo>
                    <a:lnTo>
                      <a:pt x="582" y="98"/>
                    </a:lnTo>
                    <a:lnTo>
                      <a:pt x="153" y="0"/>
                    </a:lnTo>
                    <a:lnTo>
                      <a:pt x="0" y="43"/>
                    </a:lnTo>
                    <a:lnTo>
                      <a:pt x="480" y="57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0" name="Freeform 53">
                <a:extLst>
                  <a:ext uri="{FF2B5EF4-FFF2-40B4-BE49-F238E27FC236}">
                    <a16:creationId xmlns:a16="http://schemas.microsoft.com/office/drawing/2014/main" id="{F1061231-6F08-4EEB-AF30-DB3AF5567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" y="2374"/>
                <a:ext cx="582" cy="570"/>
              </a:xfrm>
              <a:custGeom>
                <a:avLst/>
                <a:gdLst>
                  <a:gd name="T0" fmla="*/ 480 w 582"/>
                  <a:gd name="T1" fmla="*/ 570 h 570"/>
                  <a:gd name="T2" fmla="*/ 582 w 582"/>
                  <a:gd name="T3" fmla="*/ 444 h 570"/>
                  <a:gd name="T4" fmla="*/ 582 w 582"/>
                  <a:gd name="T5" fmla="*/ 98 h 570"/>
                  <a:gd name="T6" fmla="*/ 153 w 582"/>
                  <a:gd name="T7" fmla="*/ 0 h 570"/>
                  <a:gd name="T8" fmla="*/ 0 w 582"/>
                  <a:gd name="T9" fmla="*/ 43 h 5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2" h="570">
                    <a:moveTo>
                      <a:pt x="480" y="570"/>
                    </a:moveTo>
                    <a:lnTo>
                      <a:pt x="582" y="444"/>
                    </a:lnTo>
                    <a:lnTo>
                      <a:pt x="582" y="98"/>
                    </a:lnTo>
                    <a:lnTo>
                      <a:pt x="153" y="0"/>
                    </a:lnTo>
                    <a:lnTo>
                      <a:pt x="0" y="4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40" name="Group 54">
              <a:extLst>
                <a:ext uri="{FF2B5EF4-FFF2-40B4-BE49-F238E27FC236}">
                  <a16:creationId xmlns:a16="http://schemas.microsoft.com/office/drawing/2014/main" id="{9715CEEE-C4D6-4A33-82A9-B025FE5CC0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1" y="2523"/>
              <a:ext cx="190" cy="626"/>
              <a:chOff x="3088" y="2523"/>
              <a:chExt cx="190" cy="626"/>
            </a:xfrm>
          </p:grpSpPr>
          <p:sp>
            <p:nvSpPr>
              <p:cNvPr id="13357" name="Freeform 55">
                <a:extLst>
                  <a:ext uri="{FF2B5EF4-FFF2-40B4-BE49-F238E27FC236}">
                    <a16:creationId xmlns:a16="http://schemas.microsoft.com/office/drawing/2014/main" id="{3CFFD579-E70B-4093-9122-D86ED6C92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8" y="2523"/>
                <a:ext cx="190" cy="626"/>
              </a:xfrm>
              <a:custGeom>
                <a:avLst/>
                <a:gdLst>
                  <a:gd name="T0" fmla="*/ 0 w 190"/>
                  <a:gd name="T1" fmla="*/ 626 h 626"/>
                  <a:gd name="T2" fmla="*/ 0 w 190"/>
                  <a:gd name="T3" fmla="*/ 102 h 626"/>
                  <a:gd name="T4" fmla="*/ 190 w 190"/>
                  <a:gd name="T5" fmla="*/ 0 h 626"/>
                  <a:gd name="T6" fmla="*/ 190 w 190"/>
                  <a:gd name="T7" fmla="*/ 505 h 626"/>
                  <a:gd name="T8" fmla="*/ 0 w 190"/>
                  <a:gd name="T9" fmla="*/ 626 h 6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0" h="626">
                    <a:moveTo>
                      <a:pt x="0" y="626"/>
                    </a:moveTo>
                    <a:lnTo>
                      <a:pt x="0" y="102"/>
                    </a:lnTo>
                    <a:lnTo>
                      <a:pt x="190" y="0"/>
                    </a:lnTo>
                    <a:lnTo>
                      <a:pt x="190" y="505"/>
                    </a:lnTo>
                    <a:lnTo>
                      <a:pt x="0" y="626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8" name="Freeform 56">
                <a:extLst>
                  <a:ext uri="{FF2B5EF4-FFF2-40B4-BE49-F238E27FC236}">
                    <a16:creationId xmlns:a16="http://schemas.microsoft.com/office/drawing/2014/main" id="{56380A17-84C8-4DCC-A1D0-11BF89446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8" y="2523"/>
                <a:ext cx="190" cy="626"/>
              </a:xfrm>
              <a:custGeom>
                <a:avLst/>
                <a:gdLst>
                  <a:gd name="T0" fmla="*/ 0 w 190"/>
                  <a:gd name="T1" fmla="*/ 626 h 626"/>
                  <a:gd name="T2" fmla="*/ 0 w 190"/>
                  <a:gd name="T3" fmla="*/ 102 h 626"/>
                  <a:gd name="T4" fmla="*/ 190 w 190"/>
                  <a:gd name="T5" fmla="*/ 0 h 626"/>
                  <a:gd name="T6" fmla="*/ 190 w 190"/>
                  <a:gd name="T7" fmla="*/ 505 h 626"/>
                  <a:gd name="T8" fmla="*/ 0 w 190"/>
                  <a:gd name="T9" fmla="*/ 626 h 6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0" h="626">
                    <a:moveTo>
                      <a:pt x="0" y="626"/>
                    </a:moveTo>
                    <a:lnTo>
                      <a:pt x="0" y="102"/>
                    </a:lnTo>
                    <a:lnTo>
                      <a:pt x="190" y="0"/>
                    </a:lnTo>
                    <a:lnTo>
                      <a:pt x="190" y="505"/>
                    </a:lnTo>
                    <a:lnTo>
                      <a:pt x="0" y="62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41" name="Group 57">
              <a:extLst>
                <a:ext uri="{FF2B5EF4-FFF2-40B4-BE49-F238E27FC236}">
                  <a16:creationId xmlns:a16="http://schemas.microsoft.com/office/drawing/2014/main" id="{9FA21B5C-97C6-43C2-A323-4E0053A551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5" y="2395"/>
              <a:ext cx="786" cy="231"/>
              <a:chOff x="2492" y="2395"/>
              <a:chExt cx="786" cy="231"/>
            </a:xfrm>
          </p:grpSpPr>
          <p:sp>
            <p:nvSpPr>
              <p:cNvPr id="13355" name="Freeform 58">
                <a:extLst>
                  <a:ext uri="{FF2B5EF4-FFF2-40B4-BE49-F238E27FC236}">
                    <a16:creationId xmlns:a16="http://schemas.microsoft.com/office/drawing/2014/main" id="{DB770AA9-A9B0-4101-AB02-AF9A18F1B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395"/>
                <a:ext cx="786" cy="231"/>
              </a:xfrm>
              <a:custGeom>
                <a:avLst/>
                <a:gdLst>
                  <a:gd name="T0" fmla="*/ 595 w 786"/>
                  <a:gd name="T1" fmla="*/ 231 h 231"/>
                  <a:gd name="T2" fmla="*/ 0 w 786"/>
                  <a:gd name="T3" fmla="*/ 89 h 231"/>
                  <a:gd name="T4" fmla="*/ 220 w 786"/>
                  <a:gd name="T5" fmla="*/ 0 h 231"/>
                  <a:gd name="T6" fmla="*/ 786 w 786"/>
                  <a:gd name="T7" fmla="*/ 129 h 231"/>
                  <a:gd name="T8" fmla="*/ 595 w 786"/>
                  <a:gd name="T9" fmla="*/ 231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6" h="231">
                    <a:moveTo>
                      <a:pt x="595" y="231"/>
                    </a:moveTo>
                    <a:lnTo>
                      <a:pt x="0" y="89"/>
                    </a:lnTo>
                    <a:lnTo>
                      <a:pt x="220" y="0"/>
                    </a:lnTo>
                    <a:lnTo>
                      <a:pt x="786" y="129"/>
                    </a:lnTo>
                    <a:lnTo>
                      <a:pt x="595" y="2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6" name="Freeform 59">
                <a:extLst>
                  <a:ext uri="{FF2B5EF4-FFF2-40B4-BE49-F238E27FC236}">
                    <a16:creationId xmlns:a16="http://schemas.microsoft.com/office/drawing/2014/main" id="{EB9EA8F9-1597-4D02-B577-4EAD58468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395"/>
                <a:ext cx="786" cy="231"/>
              </a:xfrm>
              <a:custGeom>
                <a:avLst/>
                <a:gdLst>
                  <a:gd name="T0" fmla="*/ 595 w 786"/>
                  <a:gd name="T1" fmla="*/ 231 h 231"/>
                  <a:gd name="T2" fmla="*/ 0 w 786"/>
                  <a:gd name="T3" fmla="*/ 89 h 231"/>
                  <a:gd name="T4" fmla="*/ 220 w 786"/>
                  <a:gd name="T5" fmla="*/ 0 h 231"/>
                  <a:gd name="T6" fmla="*/ 786 w 786"/>
                  <a:gd name="T7" fmla="*/ 129 h 231"/>
                  <a:gd name="T8" fmla="*/ 595 w 786"/>
                  <a:gd name="T9" fmla="*/ 231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6" h="231">
                    <a:moveTo>
                      <a:pt x="595" y="231"/>
                    </a:moveTo>
                    <a:lnTo>
                      <a:pt x="0" y="89"/>
                    </a:lnTo>
                    <a:lnTo>
                      <a:pt x="220" y="0"/>
                    </a:lnTo>
                    <a:lnTo>
                      <a:pt x="786" y="129"/>
                    </a:lnTo>
                    <a:lnTo>
                      <a:pt x="595" y="23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42" name="Group 60">
              <a:extLst>
                <a:ext uri="{FF2B5EF4-FFF2-40B4-BE49-F238E27FC236}">
                  <a16:creationId xmlns:a16="http://schemas.microsoft.com/office/drawing/2014/main" id="{A9814B94-A29F-467E-ABC5-9368500385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3" y="3026"/>
              <a:ext cx="415" cy="127"/>
              <a:chOff x="2610" y="3026"/>
              <a:chExt cx="415" cy="127"/>
            </a:xfrm>
          </p:grpSpPr>
          <p:sp>
            <p:nvSpPr>
              <p:cNvPr id="13353" name="Freeform 61">
                <a:extLst>
                  <a:ext uri="{FF2B5EF4-FFF2-40B4-BE49-F238E27FC236}">
                    <a16:creationId xmlns:a16="http://schemas.microsoft.com/office/drawing/2014/main" id="{4A254A87-F221-44B6-B91A-2B58E37F1F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0" y="3026"/>
                <a:ext cx="415" cy="127"/>
              </a:xfrm>
              <a:custGeom>
                <a:avLst/>
                <a:gdLst>
                  <a:gd name="T0" fmla="*/ 0 w 415"/>
                  <a:gd name="T1" fmla="*/ 0 h 127"/>
                  <a:gd name="T2" fmla="*/ 0 w 415"/>
                  <a:gd name="T3" fmla="*/ 24 h 127"/>
                  <a:gd name="T4" fmla="*/ 382 w 415"/>
                  <a:gd name="T5" fmla="*/ 127 h 127"/>
                  <a:gd name="T6" fmla="*/ 415 w 415"/>
                  <a:gd name="T7" fmla="*/ 111 h 127"/>
                  <a:gd name="T8" fmla="*/ 0 w 415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5" h="127">
                    <a:moveTo>
                      <a:pt x="0" y="0"/>
                    </a:moveTo>
                    <a:lnTo>
                      <a:pt x="0" y="24"/>
                    </a:lnTo>
                    <a:lnTo>
                      <a:pt x="382" y="127"/>
                    </a:lnTo>
                    <a:lnTo>
                      <a:pt x="415" y="1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4" name="Freeform 62">
                <a:extLst>
                  <a:ext uri="{FF2B5EF4-FFF2-40B4-BE49-F238E27FC236}">
                    <a16:creationId xmlns:a16="http://schemas.microsoft.com/office/drawing/2014/main" id="{2A784173-B6FC-4C36-8B02-CD99F501F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0" y="3026"/>
                <a:ext cx="415" cy="127"/>
              </a:xfrm>
              <a:custGeom>
                <a:avLst/>
                <a:gdLst>
                  <a:gd name="T0" fmla="*/ 0 w 415"/>
                  <a:gd name="T1" fmla="*/ 0 h 127"/>
                  <a:gd name="T2" fmla="*/ 0 w 415"/>
                  <a:gd name="T3" fmla="*/ 24 h 127"/>
                  <a:gd name="T4" fmla="*/ 382 w 415"/>
                  <a:gd name="T5" fmla="*/ 127 h 127"/>
                  <a:gd name="T6" fmla="*/ 415 w 415"/>
                  <a:gd name="T7" fmla="*/ 111 h 12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15" h="127">
                    <a:moveTo>
                      <a:pt x="0" y="0"/>
                    </a:moveTo>
                    <a:lnTo>
                      <a:pt x="0" y="24"/>
                    </a:lnTo>
                    <a:lnTo>
                      <a:pt x="382" y="127"/>
                    </a:lnTo>
                    <a:lnTo>
                      <a:pt x="415" y="11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43" name="Group 63">
              <a:extLst>
                <a:ext uri="{FF2B5EF4-FFF2-40B4-BE49-F238E27FC236}">
                  <a16:creationId xmlns:a16="http://schemas.microsoft.com/office/drawing/2014/main" id="{6763DF07-5801-42C0-95E3-D5A6EB65EB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5" y="2483"/>
              <a:ext cx="596" cy="667"/>
              <a:chOff x="2492" y="2483"/>
              <a:chExt cx="596" cy="667"/>
            </a:xfrm>
          </p:grpSpPr>
          <p:sp>
            <p:nvSpPr>
              <p:cNvPr id="13351" name="Freeform 64">
                <a:extLst>
                  <a:ext uri="{FF2B5EF4-FFF2-40B4-BE49-F238E27FC236}">
                    <a16:creationId xmlns:a16="http://schemas.microsoft.com/office/drawing/2014/main" id="{FF04566D-D7ED-4A0F-9592-7B8FB5C70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483"/>
                <a:ext cx="596" cy="667"/>
              </a:xfrm>
              <a:custGeom>
                <a:avLst/>
                <a:gdLst>
                  <a:gd name="T0" fmla="*/ 596 w 596"/>
                  <a:gd name="T1" fmla="*/ 667 h 667"/>
                  <a:gd name="T2" fmla="*/ 596 w 596"/>
                  <a:gd name="T3" fmla="*/ 142 h 667"/>
                  <a:gd name="T4" fmla="*/ 0 w 596"/>
                  <a:gd name="T5" fmla="*/ 0 h 667"/>
                  <a:gd name="T6" fmla="*/ 0 w 596"/>
                  <a:gd name="T7" fmla="*/ 512 h 667"/>
                  <a:gd name="T8" fmla="*/ 596 w 596"/>
                  <a:gd name="T9" fmla="*/ 667 h 6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6" h="667">
                    <a:moveTo>
                      <a:pt x="596" y="667"/>
                    </a:moveTo>
                    <a:lnTo>
                      <a:pt x="596" y="142"/>
                    </a:lnTo>
                    <a:lnTo>
                      <a:pt x="0" y="0"/>
                    </a:lnTo>
                    <a:lnTo>
                      <a:pt x="0" y="512"/>
                    </a:lnTo>
                    <a:lnTo>
                      <a:pt x="596" y="6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2" name="Freeform 65">
                <a:extLst>
                  <a:ext uri="{FF2B5EF4-FFF2-40B4-BE49-F238E27FC236}">
                    <a16:creationId xmlns:a16="http://schemas.microsoft.com/office/drawing/2014/main" id="{C4A1171F-0EFD-4EC8-BA98-8D25D2EEC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483"/>
                <a:ext cx="596" cy="667"/>
              </a:xfrm>
              <a:custGeom>
                <a:avLst/>
                <a:gdLst>
                  <a:gd name="T0" fmla="*/ 596 w 596"/>
                  <a:gd name="T1" fmla="*/ 667 h 667"/>
                  <a:gd name="T2" fmla="*/ 596 w 596"/>
                  <a:gd name="T3" fmla="*/ 142 h 667"/>
                  <a:gd name="T4" fmla="*/ 0 w 596"/>
                  <a:gd name="T5" fmla="*/ 0 h 667"/>
                  <a:gd name="T6" fmla="*/ 0 w 596"/>
                  <a:gd name="T7" fmla="*/ 512 h 667"/>
                  <a:gd name="T8" fmla="*/ 596 w 596"/>
                  <a:gd name="T9" fmla="*/ 667 h 6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6" h="667">
                    <a:moveTo>
                      <a:pt x="596" y="667"/>
                    </a:moveTo>
                    <a:lnTo>
                      <a:pt x="596" y="142"/>
                    </a:lnTo>
                    <a:lnTo>
                      <a:pt x="0" y="0"/>
                    </a:lnTo>
                    <a:lnTo>
                      <a:pt x="0" y="512"/>
                    </a:lnTo>
                    <a:lnTo>
                      <a:pt x="596" y="66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44" name="Group 66">
              <a:extLst>
                <a:ext uri="{FF2B5EF4-FFF2-40B4-BE49-F238E27FC236}">
                  <a16:creationId xmlns:a16="http://schemas.microsoft.com/office/drawing/2014/main" id="{3479ADC1-DFF6-4364-A8D1-91820E2AC2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0" y="2559"/>
              <a:ext cx="435" cy="486"/>
              <a:chOff x="2567" y="2559"/>
              <a:chExt cx="435" cy="486"/>
            </a:xfrm>
          </p:grpSpPr>
          <p:sp>
            <p:nvSpPr>
              <p:cNvPr id="13349" name="Freeform 67">
                <a:extLst>
                  <a:ext uri="{FF2B5EF4-FFF2-40B4-BE49-F238E27FC236}">
                    <a16:creationId xmlns:a16="http://schemas.microsoft.com/office/drawing/2014/main" id="{D59AB740-DC6A-4C7A-8094-F94A51547A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7" y="2559"/>
                <a:ext cx="435" cy="486"/>
              </a:xfrm>
              <a:custGeom>
                <a:avLst/>
                <a:gdLst>
                  <a:gd name="T0" fmla="*/ 435 w 435"/>
                  <a:gd name="T1" fmla="*/ 486 h 486"/>
                  <a:gd name="T2" fmla="*/ 435 w 435"/>
                  <a:gd name="T3" fmla="*/ 104 h 486"/>
                  <a:gd name="T4" fmla="*/ 0 w 435"/>
                  <a:gd name="T5" fmla="*/ 0 h 486"/>
                  <a:gd name="T6" fmla="*/ 0 w 435"/>
                  <a:gd name="T7" fmla="*/ 376 h 486"/>
                  <a:gd name="T8" fmla="*/ 435 w 435"/>
                  <a:gd name="T9" fmla="*/ 486 h 4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5" h="486">
                    <a:moveTo>
                      <a:pt x="435" y="486"/>
                    </a:moveTo>
                    <a:lnTo>
                      <a:pt x="435" y="104"/>
                    </a:lnTo>
                    <a:lnTo>
                      <a:pt x="0" y="0"/>
                    </a:lnTo>
                    <a:lnTo>
                      <a:pt x="0" y="376"/>
                    </a:lnTo>
                    <a:lnTo>
                      <a:pt x="435" y="486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0" name="Freeform 68">
                <a:extLst>
                  <a:ext uri="{FF2B5EF4-FFF2-40B4-BE49-F238E27FC236}">
                    <a16:creationId xmlns:a16="http://schemas.microsoft.com/office/drawing/2014/main" id="{23F45D61-F852-415B-B11F-0760C1288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7" y="2559"/>
                <a:ext cx="435" cy="486"/>
              </a:xfrm>
              <a:custGeom>
                <a:avLst/>
                <a:gdLst>
                  <a:gd name="T0" fmla="*/ 435 w 435"/>
                  <a:gd name="T1" fmla="*/ 486 h 486"/>
                  <a:gd name="T2" fmla="*/ 435 w 435"/>
                  <a:gd name="T3" fmla="*/ 104 h 486"/>
                  <a:gd name="T4" fmla="*/ 0 w 435"/>
                  <a:gd name="T5" fmla="*/ 0 h 486"/>
                  <a:gd name="T6" fmla="*/ 0 w 435"/>
                  <a:gd name="T7" fmla="*/ 376 h 486"/>
                  <a:gd name="T8" fmla="*/ 435 w 435"/>
                  <a:gd name="T9" fmla="*/ 486 h 4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5" h="486">
                    <a:moveTo>
                      <a:pt x="435" y="486"/>
                    </a:moveTo>
                    <a:lnTo>
                      <a:pt x="435" y="104"/>
                    </a:lnTo>
                    <a:lnTo>
                      <a:pt x="0" y="0"/>
                    </a:lnTo>
                    <a:lnTo>
                      <a:pt x="0" y="376"/>
                    </a:lnTo>
                    <a:lnTo>
                      <a:pt x="435" y="48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45" name="Group 69">
              <a:extLst>
                <a:ext uri="{FF2B5EF4-FFF2-40B4-BE49-F238E27FC236}">
                  <a16:creationId xmlns:a16="http://schemas.microsoft.com/office/drawing/2014/main" id="{29076278-B44D-4693-AF3E-2A86A1E49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5" y="2592"/>
              <a:ext cx="383" cy="412"/>
              <a:chOff x="1395" y="2592"/>
              <a:chExt cx="383" cy="412"/>
            </a:xfrm>
          </p:grpSpPr>
          <p:sp>
            <p:nvSpPr>
              <p:cNvPr id="13347" name="Freeform 70">
                <a:extLst>
                  <a:ext uri="{FF2B5EF4-FFF2-40B4-BE49-F238E27FC236}">
                    <a16:creationId xmlns:a16="http://schemas.microsoft.com/office/drawing/2014/main" id="{E8DB0D5E-1F7B-4079-983C-5C6007A75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2592"/>
                <a:ext cx="383" cy="412"/>
              </a:xfrm>
              <a:custGeom>
                <a:avLst/>
                <a:gdLst>
                  <a:gd name="T0" fmla="*/ 383 w 383"/>
                  <a:gd name="T1" fmla="*/ 412 h 412"/>
                  <a:gd name="T2" fmla="*/ 383 w 383"/>
                  <a:gd name="T3" fmla="*/ 88 h 412"/>
                  <a:gd name="T4" fmla="*/ 0 w 383"/>
                  <a:gd name="T5" fmla="*/ 0 h 412"/>
                  <a:gd name="T6" fmla="*/ 0 w 383"/>
                  <a:gd name="T7" fmla="*/ 319 h 412"/>
                  <a:gd name="T8" fmla="*/ 383 w 383"/>
                  <a:gd name="T9" fmla="*/ 412 h 4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3" h="412">
                    <a:moveTo>
                      <a:pt x="383" y="412"/>
                    </a:moveTo>
                    <a:lnTo>
                      <a:pt x="383" y="88"/>
                    </a:lnTo>
                    <a:lnTo>
                      <a:pt x="0" y="0"/>
                    </a:lnTo>
                    <a:lnTo>
                      <a:pt x="0" y="319"/>
                    </a:lnTo>
                    <a:lnTo>
                      <a:pt x="383" y="412"/>
                    </a:lnTo>
                    <a:close/>
                  </a:path>
                </a:pathLst>
              </a:cu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8" name="Freeform 71">
                <a:extLst>
                  <a:ext uri="{FF2B5EF4-FFF2-40B4-BE49-F238E27FC236}">
                    <a16:creationId xmlns:a16="http://schemas.microsoft.com/office/drawing/2014/main" id="{5F2030AD-2F15-4DB5-BFFB-F9CD5F1ED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2592"/>
                <a:ext cx="383" cy="412"/>
              </a:xfrm>
              <a:custGeom>
                <a:avLst/>
                <a:gdLst>
                  <a:gd name="T0" fmla="*/ 383 w 383"/>
                  <a:gd name="T1" fmla="*/ 412 h 412"/>
                  <a:gd name="T2" fmla="*/ 383 w 383"/>
                  <a:gd name="T3" fmla="*/ 88 h 412"/>
                  <a:gd name="T4" fmla="*/ 0 w 383"/>
                  <a:gd name="T5" fmla="*/ 0 h 412"/>
                  <a:gd name="T6" fmla="*/ 0 w 383"/>
                  <a:gd name="T7" fmla="*/ 319 h 412"/>
                  <a:gd name="T8" fmla="*/ 383 w 383"/>
                  <a:gd name="T9" fmla="*/ 412 h 4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3" h="412">
                    <a:moveTo>
                      <a:pt x="383" y="412"/>
                    </a:moveTo>
                    <a:lnTo>
                      <a:pt x="383" y="88"/>
                    </a:lnTo>
                    <a:lnTo>
                      <a:pt x="0" y="0"/>
                    </a:lnTo>
                    <a:lnTo>
                      <a:pt x="0" y="319"/>
                    </a:lnTo>
                    <a:lnTo>
                      <a:pt x="383" y="412"/>
                    </a:lnTo>
                  </a:path>
                </a:pathLst>
              </a:custGeom>
              <a:noFill/>
              <a:ln w="12700">
                <a:solidFill>
                  <a:srgbClr val="91919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46" name="Rectangle 72">
              <a:extLst>
                <a:ext uri="{FF2B5EF4-FFF2-40B4-BE49-F238E27FC236}">
                  <a16:creationId xmlns:a16="http://schemas.microsoft.com/office/drawing/2014/main" id="{478D2044-7B87-4177-9DD3-508C84571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2652"/>
              <a:ext cx="36" cy="1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  <p:sp>
        <p:nvSpPr>
          <p:cNvPr id="13328" name="Rectangle 74">
            <a:extLst>
              <a:ext uri="{FF2B5EF4-FFF2-40B4-BE49-F238E27FC236}">
                <a16:creationId xmlns:a16="http://schemas.microsoft.com/office/drawing/2014/main" id="{7229536E-0E64-4DA2-A0D7-613E1B1A1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716" y="1952873"/>
            <a:ext cx="21336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99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" panose="020B0604020202020204" pitchFamily="34" charset="0"/>
              </a:rPr>
              <a:t>Application</a:t>
            </a:r>
          </a:p>
        </p:txBody>
      </p:sp>
      <p:sp>
        <p:nvSpPr>
          <p:cNvPr id="13325" name="Rectangle 78">
            <a:extLst>
              <a:ext uri="{FF2B5EF4-FFF2-40B4-BE49-F238E27FC236}">
                <a16:creationId xmlns:a16="http://schemas.microsoft.com/office/drawing/2014/main" id="{59468BC4-2BF3-4B6C-BBB3-32F4A6C79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716" y="4930254"/>
            <a:ext cx="21336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99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 dirty="0">
                <a:latin typeface="Arial" panose="020B0604020202020204" pitchFamily="34" charset="0"/>
              </a:rPr>
              <a:t>SQL Server</a:t>
            </a:r>
          </a:p>
        </p:txBody>
      </p:sp>
      <p:sp>
        <p:nvSpPr>
          <p:cNvPr id="13321" name="Text Box 84">
            <a:extLst>
              <a:ext uri="{FF2B5EF4-FFF2-40B4-BE49-F238E27FC236}">
                <a16:creationId xmlns:a16="http://schemas.microsoft.com/office/drawing/2014/main" id="{25CE955C-4834-4444-8D7C-4AA2A3C2F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30" y="2006371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b="1" dirty="0">
                <a:latin typeface="Arial" panose="020B0604020202020204" pitchFamily="34" charset="0"/>
              </a:rPr>
              <a:t>Client</a:t>
            </a:r>
            <a:endParaRPr lang="en-US" altLang="it-IT" sz="1800" dirty="0"/>
          </a:p>
        </p:txBody>
      </p:sp>
      <p:sp>
        <p:nvSpPr>
          <p:cNvPr id="13322" name="Text Box 85">
            <a:extLst>
              <a:ext uri="{FF2B5EF4-FFF2-40B4-BE49-F238E27FC236}">
                <a16:creationId xmlns:a16="http://schemas.microsoft.com/office/drawing/2014/main" id="{E851A3AD-B3AE-449C-B710-FBD43AE93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769" y="5170636"/>
            <a:ext cx="9028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b="1" dirty="0">
                <a:latin typeface="Arial" panose="020B0604020202020204" pitchFamily="34" charset="0"/>
              </a:rPr>
              <a:t>Server</a:t>
            </a:r>
            <a:endParaRPr lang="en-US" altLang="it-IT" sz="1800" dirty="0"/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6136C26E-7EB1-179C-7962-FC35B977A47A}"/>
              </a:ext>
            </a:extLst>
          </p:cNvPr>
          <p:cNvSpPr/>
          <p:nvPr/>
        </p:nvSpPr>
        <p:spPr>
          <a:xfrm>
            <a:off x="3333263" y="2573065"/>
            <a:ext cx="504056" cy="232107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FC92B3-47DF-4110-BFD9-FE27BFE45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993" y="2949454"/>
            <a:ext cx="1682646" cy="1281928"/>
          </a:xfrm>
          <a:prstGeom prst="rect">
            <a:avLst/>
          </a:prstGeom>
        </p:spPr>
      </p:pic>
      <p:sp>
        <p:nvSpPr>
          <p:cNvPr id="83" name="Rectangle 74">
            <a:extLst>
              <a:ext uri="{FF2B5EF4-FFF2-40B4-BE49-F238E27FC236}">
                <a16:creationId xmlns:a16="http://schemas.microsoft.com/office/drawing/2014/main" id="{A4E2A3A7-B163-24F4-3842-DC4FA265F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519" y="3466901"/>
            <a:ext cx="2678897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99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 dirty="0">
                <a:latin typeface="Arial" panose="020B0604020202020204" pitchFamily="34" charset="0"/>
              </a:rPr>
              <a:t>SQL Server Profiler</a:t>
            </a:r>
          </a:p>
        </p:txBody>
      </p:sp>
      <p:pic>
        <p:nvPicPr>
          <p:cNvPr id="1026" name="Picture 2" descr="How To Launch a SQL Server Profiler Session">
            <a:extLst>
              <a:ext uri="{FF2B5EF4-FFF2-40B4-BE49-F238E27FC236}">
                <a16:creationId xmlns:a16="http://schemas.microsoft.com/office/drawing/2014/main" id="{AF1F3EC8-3CEF-7FD4-20D3-F60ACEC1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40" y="4249290"/>
            <a:ext cx="3392678" cy="254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58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90DC2CE-2F66-402F-9A09-0C2393E89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SQL Server Security</a:t>
            </a:r>
          </a:p>
        </p:txBody>
      </p:sp>
      <p:grpSp>
        <p:nvGrpSpPr>
          <p:cNvPr id="19459" name="Group 3">
            <a:extLst>
              <a:ext uri="{FF2B5EF4-FFF2-40B4-BE49-F238E27FC236}">
                <a16:creationId xmlns:a16="http://schemas.microsoft.com/office/drawing/2014/main" id="{43E3BD93-771F-4C5C-83C2-627FF13F31D4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914400"/>
            <a:ext cx="1849438" cy="4876800"/>
            <a:chOff x="3251" y="576"/>
            <a:chExt cx="1104" cy="3072"/>
          </a:xfrm>
        </p:grpSpPr>
        <p:sp>
          <p:nvSpPr>
            <p:cNvPr id="19665" name="Rectangle 4">
              <a:extLst>
                <a:ext uri="{FF2B5EF4-FFF2-40B4-BE49-F238E27FC236}">
                  <a16:creationId xmlns:a16="http://schemas.microsoft.com/office/drawing/2014/main" id="{058F8F29-0CE8-4066-A642-33F0718A3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576"/>
              <a:ext cx="1104" cy="3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 Narrow" panose="020B0606020202030204" pitchFamily="34" charset="0"/>
                </a:rPr>
                <a:t>AUTHENTICATION</a:t>
              </a:r>
            </a:p>
            <a:p>
              <a:endParaRPr lang="en-US" altLang="it-IT" sz="1800" b="1" i="1">
                <a:latin typeface="Arial Narrow" panose="020B0606020202030204" pitchFamily="34" charset="0"/>
              </a:endParaRPr>
            </a:p>
            <a:p>
              <a:r>
                <a:rPr lang="en-US" altLang="it-IT" sz="1800" b="1" i="1">
                  <a:latin typeface="Arial Narrow" panose="020B0606020202030204" pitchFamily="34" charset="0"/>
                </a:rPr>
                <a:t>SQL Server</a:t>
              </a:r>
            </a:p>
            <a:p>
              <a:r>
                <a:rPr lang="en-US" altLang="it-IT" sz="1800" b="1" i="1">
                  <a:latin typeface="Arial Narrow" panose="020B0606020202030204" pitchFamily="34" charset="0"/>
                </a:rPr>
                <a:t>“trusts” Windows</a:t>
              </a:r>
              <a:endParaRPr lang="en-US" altLang="it-IT" i="1"/>
            </a:p>
          </p:txBody>
        </p:sp>
        <p:sp>
          <p:nvSpPr>
            <p:cNvPr id="19666" name="Rectangle 5">
              <a:extLst>
                <a:ext uri="{FF2B5EF4-FFF2-40B4-BE49-F238E27FC236}">
                  <a16:creationId xmlns:a16="http://schemas.microsoft.com/office/drawing/2014/main" id="{1CCF9A92-8725-40E0-88C2-3A79CE2B8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2832"/>
              <a:ext cx="1104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it-IT" sz="1800" b="1">
                <a:latin typeface="Arial Narrow" panose="020B0606020202030204" pitchFamily="34" charset="0"/>
              </a:endParaRPr>
            </a:p>
            <a:p>
              <a:r>
                <a:rPr lang="en-US" altLang="it-IT" sz="1800" b="1" i="1">
                  <a:latin typeface="Arial Narrow" panose="020B0606020202030204" pitchFamily="34" charset="0"/>
                </a:rPr>
                <a:t>SQL Server</a:t>
              </a:r>
            </a:p>
            <a:p>
              <a:r>
                <a:rPr lang="en-US" altLang="it-IT" sz="1800" b="1" i="1">
                  <a:latin typeface="Arial Narrow" panose="020B0606020202030204" pitchFamily="34" charset="0"/>
                </a:rPr>
                <a:t>Verifies Password</a:t>
              </a:r>
            </a:p>
          </p:txBody>
        </p:sp>
      </p:grpSp>
      <p:grpSp>
        <p:nvGrpSpPr>
          <p:cNvPr id="19460" name="Group 6">
            <a:extLst>
              <a:ext uri="{FF2B5EF4-FFF2-40B4-BE49-F238E27FC236}">
                <a16:creationId xmlns:a16="http://schemas.microsoft.com/office/drawing/2014/main" id="{F199A221-875A-4A76-8322-D7A8098193C2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743200"/>
            <a:ext cx="1468438" cy="1682750"/>
            <a:chOff x="3587" y="1680"/>
            <a:chExt cx="925" cy="1060"/>
          </a:xfrm>
        </p:grpSpPr>
        <p:grpSp>
          <p:nvGrpSpPr>
            <p:cNvPr id="19627" name="Group 7">
              <a:extLst>
                <a:ext uri="{FF2B5EF4-FFF2-40B4-BE49-F238E27FC236}">
                  <a16:creationId xmlns:a16="http://schemas.microsoft.com/office/drawing/2014/main" id="{455AFF31-9E9A-4D60-A412-D68B6AE537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7" y="1680"/>
              <a:ext cx="693" cy="1060"/>
              <a:chOff x="2040" y="1258"/>
              <a:chExt cx="729" cy="1116"/>
            </a:xfrm>
          </p:grpSpPr>
          <p:grpSp>
            <p:nvGrpSpPr>
              <p:cNvPr id="19634" name="Group 8">
                <a:extLst>
                  <a:ext uri="{FF2B5EF4-FFF2-40B4-BE49-F238E27FC236}">
                    <a16:creationId xmlns:a16="http://schemas.microsoft.com/office/drawing/2014/main" id="{DCC3E5EB-DA26-4E43-B097-6B74BDD007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9" y="1258"/>
                <a:ext cx="590" cy="920"/>
                <a:chOff x="2378" y="694"/>
                <a:chExt cx="802" cy="1252"/>
              </a:xfrm>
            </p:grpSpPr>
            <p:grpSp>
              <p:nvGrpSpPr>
                <p:cNvPr id="19636" name="Group 9">
                  <a:extLst>
                    <a:ext uri="{FF2B5EF4-FFF2-40B4-BE49-F238E27FC236}">
                      <a16:creationId xmlns:a16="http://schemas.microsoft.com/office/drawing/2014/main" id="{1534F7E8-0C82-4D5A-BC2B-52DEFE1401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4" y="771"/>
                  <a:ext cx="446" cy="1175"/>
                  <a:chOff x="2734" y="771"/>
                  <a:chExt cx="446" cy="1175"/>
                </a:xfrm>
              </p:grpSpPr>
              <p:sp>
                <p:nvSpPr>
                  <p:cNvPr id="19663" name="Freeform 10">
                    <a:extLst>
                      <a:ext uri="{FF2B5EF4-FFF2-40B4-BE49-F238E27FC236}">
                        <a16:creationId xmlns:a16="http://schemas.microsoft.com/office/drawing/2014/main" id="{DA0AFA93-B90B-43D5-907B-B498FA585B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4" y="771"/>
                    <a:ext cx="446" cy="1175"/>
                  </a:xfrm>
                  <a:custGeom>
                    <a:avLst/>
                    <a:gdLst>
                      <a:gd name="T0" fmla="*/ 0 w 446"/>
                      <a:gd name="T1" fmla="*/ 196 h 1175"/>
                      <a:gd name="T2" fmla="*/ 0 w 446"/>
                      <a:gd name="T3" fmla="*/ 1175 h 1175"/>
                      <a:gd name="T4" fmla="*/ 446 w 446"/>
                      <a:gd name="T5" fmla="*/ 897 h 1175"/>
                      <a:gd name="T6" fmla="*/ 446 w 446"/>
                      <a:gd name="T7" fmla="*/ 0 h 1175"/>
                      <a:gd name="T8" fmla="*/ 0 w 446"/>
                      <a:gd name="T9" fmla="*/ 196 h 11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46" h="1175">
                        <a:moveTo>
                          <a:pt x="0" y="196"/>
                        </a:moveTo>
                        <a:lnTo>
                          <a:pt x="0" y="1175"/>
                        </a:lnTo>
                        <a:lnTo>
                          <a:pt x="446" y="897"/>
                        </a:lnTo>
                        <a:lnTo>
                          <a:pt x="446" y="0"/>
                        </a:lnTo>
                        <a:lnTo>
                          <a:pt x="0" y="196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4" name="Freeform 11">
                    <a:extLst>
                      <a:ext uri="{FF2B5EF4-FFF2-40B4-BE49-F238E27FC236}">
                        <a16:creationId xmlns:a16="http://schemas.microsoft.com/office/drawing/2014/main" id="{42C8B5E8-3FBD-4B36-AE0B-461F4726B2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4" y="771"/>
                    <a:ext cx="446" cy="1175"/>
                  </a:xfrm>
                  <a:custGeom>
                    <a:avLst/>
                    <a:gdLst>
                      <a:gd name="T0" fmla="*/ 0 w 446"/>
                      <a:gd name="T1" fmla="*/ 196 h 1175"/>
                      <a:gd name="T2" fmla="*/ 0 w 446"/>
                      <a:gd name="T3" fmla="*/ 1175 h 1175"/>
                      <a:gd name="T4" fmla="*/ 446 w 446"/>
                      <a:gd name="T5" fmla="*/ 897 h 1175"/>
                      <a:gd name="T6" fmla="*/ 446 w 446"/>
                      <a:gd name="T7" fmla="*/ 0 h 1175"/>
                      <a:gd name="T8" fmla="*/ 0 w 446"/>
                      <a:gd name="T9" fmla="*/ 196 h 11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46" h="1175">
                        <a:moveTo>
                          <a:pt x="0" y="196"/>
                        </a:moveTo>
                        <a:lnTo>
                          <a:pt x="0" y="1175"/>
                        </a:lnTo>
                        <a:lnTo>
                          <a:pt x="446" y="897"/>
                        </a:lnTo>
                        <a:lnTo>
                          <a:pt x="446" y="0"/>
                        </a:lnTo>
                        <a:lnTo>
                          <a:pt x="0" y="19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637" name="Group 12">
                  <a:extLst>
                    <a:ext uri="{FF2B5EF4-FFF2-40B4-BE49-F238E27FC236}">
                      <a16:creationId xmlns:a16="http://schemas.microsoft.com/office/drawing/2014/main" id="{FEE9B243-371F-48ED-ABFE-8C45F6FC11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3" y="884"/>
                  <a:ext cx="351" cy="1062"/>
                  <a:chOff x="2383" y="884"/>
                  <a:chExt cx="351" cy="1062"/>
                </a:xfrm>
              </p:grpSpPr>
              <p:sp>
                <p:nvSpPr>
                  <p:cNvPr id="19661" name="Freeform 13">
                    <a:extLst>
                      <a:ext uri="{FF2B5EF4-FFF2-40B4-BE49-F238E27FC236}">
                        <a16:creationId xmlns:a16="http://schemas.microsoft.com/office/drawing/2014/main" id="{279C773B-35C9-4AFB-BA73-DDD0C99747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83" y="884"/>
                    <a:ext cx="351" cy="1062"/>
                  </a:xfrm>
                  <a:custGeom>
                    <a:avLst/>
                    <a:gdLst>
                      <a:gd name="T0" fmla="*/ 351 w 351"/>
                      <a:gd name="T1" fmla="*/ 84 h 1062"/>
                      <a:gd name="T2" fmla="*/ 351 w 351"/>
                      <a:gd name="T3" fmla="*/ 1062 h 1062"/>
                      <a:gd name="T4" fmla="*/ 1 w 351"/>
                      <a:gd name="T5" fmla="*/ 964 h 1062"/>
                      <a:gd name="T6" fmla="*/ 0 w 351"/>
                      <a:gd name="T7" fmla="*/ 0 h 1062"/>
                      <a:gd name="T8" fmla="*/ 351 w 351"/>
                      <a:gd name="T9" fmla="*/ 84 h 10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1" h="1062">
                        <a:moveTo>
                          <a:pt x="351" y="84"/>
                        </a:moveTo>
                        <a:lnTo>
                          <a:pt x="351" y="1062"/>
                        </a:lnTo>
                        <a:lnTo>
                          <a:pt x="1" y="964"/>
                        </a:lnTo>
                        <a:lnTo>
                          <a:pt x="0" y="0"/>
                        </a:lnTo>
                        <a:lnTo>
                          <a:pt x="351" y="8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2" name="Freeform 14">
                    <a:extLst>
                      <a:ext uri="{FF2B5EF4-FFF2-40B4-BE49-F238E27FC236}">
                        <a16:creationId xmlns:a16="http://schemas.microsoft.com/office/drawing/2014/main" id="{F1AAC114-996D-48E2-9A53-A586F3B112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83" y="884"/>
                    <a:ext cx="351" cy="1062"/>
                  </a:xfrm>
                  <a:custGeom>
                    <a:avLst/>
                    <a:gdLst>
                      <a:gd name="T0" fmla="*/ 351 w 351"/>
                      <a:gd name="T1" fmla="*/ 84 h 1062"/>
                      <a:gd name="T2" fmla="*/ 351 w 351"/>
                      <a:gd name="T3" fmla="*/ 1062 h 1062"/>
                      <a:gd name="T4" fmla="*/ 1 w 351"/>
                      <a:gd name="T5" fmla="*/ 964 h 1062"/>
                      <a:gd name="T6" fmla="*/ 0 w 351"/>
                      <a:gd name="T7" fmla="*/ 0 h 1062"/>
                      <a:gd name="T8" fmla="*/ 351 w 351"/>
                      <a:gd name="T9" fmla="*/ 84 h 10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1" h="1062">
                        <a:moveTo>
                          <a:pt x="351" y="84"/>
                        </a:moveTo>
                        <a:lnTo>
                          <a:pt x="351" y="1062"/>
                        </a:lnTo>
                        <a:lnTo>
                          <a:pt x="1" y="964"/>
                        </a:lnTo>
                        <a:lnTo>
                          <a:pt x="0" y="0"/>
                        </a:lnTo>
                        <a:lnTo>
                          <a:pt x="351" y="84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638" name="Group 15">
                  <a:extLst>
                    <a:ext uri="{FF2B5EF4-FFF2-40B4-BE49-F238E27FC236}">
                      <a16:creationId xmlns:a16="http://schemas.microsoft.com/office/drawing/2014/main" id="{10EE8B64-DAD2-4DB9-8D5B-B0A9305241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5" y="950"/>
                  <a:ext cx="253" cy="942"/>
                  <a:chOff x="2425" y="950"/>
                  <a:chExt cx="253" cy="942"/>
                </a:xfrm>
              </p:grpSpPr>
              <p:sp>
                <p:nvSpPr>
                  <p:cNvPr id="19659" name="Freeform 16">
                    <a:extLst>
                      <a:ext uri="{FF2B5EF4-FFF2-40B4-BE49-F238E27FC236}">
                        <a16:creationId xmlns:a16="http://schemas.microsoft.com/office/drawing/2014/main" id="{18DCD0B7-5EC7-4CE9-BC81-D444FC7A5B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5" y="950"/>
                    <a:ext cx="253" cy="942"/>
                  </a:xfrm>
                  <a:custGeom>
                    <a:avLst/>
                    <a:gdLst>
                      <a:gd name="T0" fmla="*/ 0 w 253"/>
                      <a:gd name="T1" fmla="*/ 9 h 942"/>
                      <a:gd name="T2" fmla="*/ 0 w 253"/>
                      <a:gd name="T3" fmla="*/ 871 h 942"/>
                      <a:gd name="T4" fmla="*/ 253 w 253"/>
                      <a:gd name="T5" fmla="*/ 942 h 942"/>
                      <a:gd name="T6" fmla="*/ 252 w 253"/>
                      <a:gd name="T7" fmla="*/ 64 h 942"/>
                      <a:gd name="T8" fmla="*/ 0 w 253"/>
                      <a:gd name="T9" fmla="*/ 0 h 942"/>
                      <a:gd name="T10" fmla="*/ 0 w 253"/>
                      <a:gd name="T11" fmla="*/ 9 h 94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53" h="942">
                        <a:moveTo>
                          <a:pt x="0" y="9"/>
                        </a:moveTo>
                        <a:lnTo>
                          <a:pt x="0" y="871"/>
                        </a:lnTo>
                        <a:lnTo>
                          <a:pt x="253" y="942"/>
                        </a:lnTo>
                        <a:lnTo>
                          <a:pt x="252" y="64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0" name="Freeform 17">
                    <a:extLst>
                      <a:ext uri="{FF2B5EF4-FFF2-40B4-BE49-F238E27FC236}">
                        <a16:creationId xmlns:a16="http://schemas.microsoft.com/office/drawing/2014/main" id="{C061B2F3-0263-4DD3-A82E-D4B208FAD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5" y="950"/>
                    <a:ext cx="253" cy="942"/>
                  </a:xfrm>
                  <a:custGeom>
                    <a:avLst/>
                    <a:gdLst>
                      <a:gd name="T0" fmla="*/ 0 w 253"/>
                      <a:gd name="T1" fmla="*/ 9 h 942"/>
                      <a:gd name="T2" fmla="*/ 0 w 253"/>
                      <a:gd name="T3" fmla="*/ 871 h 942"/>
                      <a:gd name="T4" fmla="*/ 253 w 253"/>
                      <a:gd name="T5" fmla="*/ 942 h 942"/>
                      <a:gd name="T6" fmla="*/ 252 w 253"/>
                      <a:gd name="T7" fmla="*/ 64 h 942"/>
                      <a:gd name="T8" fmla="*/ 0 w 253"/>
                      <a:gd name="T9" fmla="*/ 0 h 9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3" h="942">
                        <a:moveTo>
                          <a:pt x="0" y="9"/>
                        </a:moveTo>
                        <a:lnTo>
                          <a:pt x="0" y="871"/>
                        </a:lnTo>
                        <a:lnTo>
                          <a:pt x="253" y="942"/>
                        </a:lnTo>
                        <a:lnTo>
                          <a:pt x="252" y="6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639" name="Line 18">
                  <a:extLst>
                    <a:ext uri="{FF2B5EF4-FFF2-40B4-BE49-F238E27FC236}">
                      <a16:creationId xmlns:a16="http://schemas.microsoft.com/office/drawing/2014/main" id="{02003D53-C0EA-4814-95A2-670600512C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9" y="1779"/>
                  <a:ext cx="243" cy="6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640" name="Group 19">
                  <a:extLst>
                    <a:ext uri="{FF2B5EF4-FFF2-40B4-BE49-F238E27FC236}">
                      <a16:creationId xmlns:a16="http://schemas.microsoft.com/office/drawing/2014/main" id="{17237B7A-7242-4F6A-B25A-C0CA6C14E8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5" y="1075"/>
                  <a:ext cx="253" cy="354"/>
                  <a:chOff x="2425" y="1075"/>
                  <a:chExt cx="253" cy="354"/>
                </a:xfrm>
              </p:grpSpPr>
              <p:sp>
                <p:nvSpPr>
                  <p:cNvPr id="19657" name="Freeform 20">
                    <a:extLst>
                      <a:ext uri="{FF2B5EF4-FFF2-40B4-BE49-F238E27FC236}">
                        <a16:creationId xmlns:a16="http://schemas.microsoft.com/office/drawing/2014/main" id="{84F4B270-70F9-4015-B34C-3D62D24DE6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5" y="1075"/>
                    <a:ext cx="253" cy="354"/>
                  </a:xfrm>
                  <a:custGeom>
                    <a:avLst/>
                    <a:gdLst>
                      <a:gd name="T0" fmla="*/ 1 w 253"/>
                      <a:gd name="T1" fmla="*/ 0 h 354"/>
                      <a:gd name="T2" fmla="*/ 253 w 253"/>
                      <a:gd name="T3" fmla="*/ 62 h 354"/>
                      <a:gd name="T4" fmla="*/ 253 w 253"/>
                      <a:gd name="T5" fmla="*/ 354 h 354"/>
                      <a:gd name="T6" fmla="*/ 0 w 253"/>
                      <a:gd name="T7" fmla="*/ 287 h 354"/>
                      <a:gd name="T8" fmla="*/ 1 w 253"/>
                      <a:gd name="T9" fmla="*/ 0 h 3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3" h="354">
                        <a:moveTo>
                          <a:pt x="1" y="0"/>
                        </a:moveTo>
                        <a:lnTo>
                          <a:pt x="253" y="62"/>
                        </a:lnTo>
                        <a:lnTo>
                          <a:pt x="253" y="354"/>
                        </a:lnTo>
                        <a:lnTo>
                          <a:pt x="0" y="28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58" name="Freeform 21">
                    <a:extLst>
                      <a:ext uri="{FF2B5EF4-FFF2-40B4-BE49-F238E27FC236}">
                        <a16:creationId xmlns:a16="http://schemas.microsoft.com/office/drawing/2014/main" id="{F5B53C19-A719-4BAA-A4BF-B01ABE4A98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5" y="1075"/>
                    <a:ext cx="253" cy="354"/>
                  </a:xfrm>
                  <a:custGeom>
                    <a:avLst/>
                    <a:gdLst>
                      <a:gd name="T0" fmla="*/ 1 w 253"/>
                      <a:gd name="T1" fmla="*/ 0 h 354"/>
                      <a:gd name="T2" fmla="*/ 253 w 253"/>
                      <a:gd name="T3" fmla="*/ 62 h 354"/>
                      <a:gd name="T4" fmla="*/ 253 w 253"/>
                      <a:gd name="T5" fmla="*/ 354 h 354"/>
                      <a:gd name="T6" fmla="*/ 0 w 253"/>
                      <a:gd name="T7" fmla="*/ 287 h 354"/>
                      <a:gd name="T8" fmla="*/ 1 w 253"/>
                      <a:gd name="T9" fmla="*/ 0 h 3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3" h="354">
                        <a:moveTo>
                          <a:pt x="1" y="0"/>
                        </a:moveTo>
                        <a:lnTo>
                          <a:pt x="253" y="62"/>
                        </a:lnTo>
                        <a:lnTo>
                          <a:pt x="253" y="354"/>
                        </a:lnTo>
                        <a:lnTo>
                          <a:pt x="0" y="287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641" name="Line 22">
                  <a:extLst>
                    <a:ext uri="{FF2B5EF4-FFF2-40B4-BE49-F238E27FC236}">
                      <a16:creationId xmlns:a16="http://schemas.microsoft.com/office/drawing/2014/main" id="{CDB21576-B58B-463C-9C20-20C1D3F781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2" y="1177"/>
                  <a:ext cx="242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2" name="Line 23">
                  <a:extLst>
                    <a:ext uri="{FF2B5EF4-FFF2-40B4-BE49-F238E27FC236}">
                      <a16:creationId xmlns:a16="http://schemas.microsoft.com/office/drawing/2014/main" id="{781BD72A-957B-4CB0-9195-FC3FD67C58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2" y="1275"/>
                  <a:ext cx="242" cy="6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3" name="Line 24">
                  <a:extLst>
                    <a:ext uri="{FF2B5EF4-FFF2-40B4-BE49-F238E27FC236}">
                      <a16:creationId xmlns:a16="http://schemas.microsoft.com/office/drawing/2014/main" id="{5ECEE60D-C70E-4135-BF59-CC0F2518A0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63" y="1134"/>
                  <a:ext cx="175" cy="35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4" name="Oval 25">
                  <a:extLst>
                    <a:ext uri="{FF2B5EF4-FFF2-40B4-BE49-F238E27FC236}">
                      <a16:creationId xmlns:a16="http://schemas.microsoft.com/office/drawing/2014/main" id="{2D0C113C-580D-48C4-A098-603075567A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3" y="996"/>
                  <a:ext cx="40" cy="22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  <p:sp>
              <p:nvSpPr>
                <p:cNvPr id="19645" name="Freeform 26">
                  <a:extLst>
                    <a:ext uri="{FF2B5EF4-FFF2-40B4-BE49-F238E27FC236}">
                      <a16:creationId xmlns:a16="http://schemas.microsoft.com/office/drawing/2014/main" id="{2F3D7BA3-F593-4CB9-BC2B-3C34EE47FB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01" y="1130"/>
                  <a:ext cx="93" cy="47"/>
                </a:xfrm>
                <a:custGeom>
                  <a:avLst/>
                  <a:gdLst>
                    <a:gd name="T0" fmla="*/ 0 w 93"/>
                    <a:gd name="T1" fmla="*/ 0 h 47"/>
                    <a:gd name="T2" fmla="*/ 0 w 93"/>
                    <a:gd name="T3" fmla="*/ 28 h 47"/>
                    <a:gd name="T4" fmla="*/ 93 w 93"/>
                    <a:gd name="T5" fmla="*/ 47 h 47"/>
                    <a:gd name="T6" fmla="*/ 93 w 93"/>
                    <a:gd name="T7" fmla="*/ 19 h 47"/>
                    <a:gd name="T8" fmla="*/ 0 w 93"/>
                    <a:gd name="T9" fmla="*/ 0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3" h="47">
                      <a:moveTo>
                        <a:pt x="0" y="0"/>
                      </a:moveTo>
                      <a:lnTo>
                        <a:pt x="0" y="28"/>
                      </a:lnTo>
                      <a:lnTo>
                        <a:pt x="93" y="47"/>
                      </a:lnTo>
                      <a:lnTo>
                        <a:pt x="93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6" name="Line 27">
                  <a:extLst>
                    <a:ext uri="{FF2B5EF4-FFF2-40B4-BE49-F238E27FC236}">
                      <a16:creationId xmlns:a16="http://schemas.microsoft.com/office/drawing/2014/main" id="{C4FADFAA-3330-4BDB-AB33-A388AA2142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9" y="1732"/>
                  <a:ext cx="243" cy="5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7" name="Line 28">
                  <a:extLst>
                    <a:ext uri="{FF2B5EF4-FFF2-40B4-BE49-F238E27FC236}">
                      <a16:creationId xmlns:a16="http://schemas.microsoft.com/office/drawing/2014/main" id="{967EDF2F-28F3-48C7-85B1-7D078EEE83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9" y="1682"/>
                  <a:ext cx="243" cy="6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648" name="Group 29">
                  <a:extLst>
                    <a:ext uri="{FF2B5EF4-FFF2-40B4-BE49-F238E27FC236}">
                      <a16:creationId xmlns:a16="http://schemas.microsoft.com/office/drawing/2014/main" id="{94800A81-79C2-470B-ACAB-ED41DB65FA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78" y="694"/>
                  <a:ext cx="801" cy="277"/>
                  <a:chOff x="2378" y="694"/>
                  <a:chExt cx="801" cy="277"/>
                </a:xfrm>
              </p:grpSpPr>
              <p:sp>
                <p:nvSpPr>
                  <p:cNvPr id="19655" name="Freeform 30">
                    <a:extLst>
                      <a:ext uri="{FF2B5EF4-FFF2-40B4-BE49-F238E27FC236}">
                        <a16:creationId xmlns:a16="http://schemas.microsoft.com/office/drawing/2014/main" id="{0C82D531-6D1B-4685-B1CD-28AC74218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8" y="694"/>
                    <a:ext cx="801" cy="277"/>
                  </a:xfrm>
                  <a:custGeom>
                    <a:avLst/>
                    <a:gdLst>
                      <a:gd name="T0" fmla="*/ 0 w 801"/>
                      <a:gd name="T1" fmla="*/ 190 h 277"/>
                      <a:gd name="T2" fmla="*/ 358 w 801"/>
                      <a:gd name="T3" fmla="*/ 277 h 277"/>
                      <a:gd name="T4" fmla="*/ 801 w 801"/>
                      <a:gd name="T5" fmla="*/ 78 h 277"/>
                      <a:gd name="T6" fmla="*/ 452 w 801"/>
                      <a:gd name="T7" fmla="*/ 0 h 277"/>
                      <a:gd name="T8" fmla="*/ 0 w 801"/>
                      <a:gd name="T9" fmla="*/ 190 h 2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01" h="277">
                        <a:moveTo>
                          <a:pt x="0" y="190"/>
                        </a:moveTo>
                        <a:lnTo>
                          <a:pt x="358" y="277"/>
                        </a:lnTo>
                        <a:lnTo>
                          <a:pt x="801" y="78"/>
                        </a:lnTo>
                        <a:lnTo>
                          <a:pt x="452" y="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56" name="Freeform 31">
                    <a:extLst>
                      <a:ext uri="{FF2B5EF4-FFF2-40B4-BE49-F238E27FC236}">
                        <a16:creationId xmlns:a16="http://schemas.microsoft.com/office/drawing/2014/main" id="{86C83619-673D-4908-9420-B38B2D321D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8" y="694"/>
                    <a:ext cx="801" cy="277"/>
                  </a:xfrm>
                  <a:custGeom>
                    <a:avLst/>
                    <a:gdLst>
                      <a:gd name="T0" fmla="*/ 0 w 801"/>
                      <a:gd name="T1" fmla="*/ 190 h 277"/>
                      <a:gd name="T2" fmla="*/ 358 w 801"/>
                      <a:gd name="T3" fmla="*/ 277 h 277"/>
                      <a:gd name="T4" fmla="*/ 801 w 801"/>
                      <a:gd name="T5" fmla="*/ 78 h 277"/>
                      <a:gd name="T6" fmla="*/ 452 w 801"/>
                      <a:gd name="T7" fmla="*/ 0 h 277"/>
                      <a:gd name="T8" fmla="*/ 0 w 801"/>
                      <a:gd name="T9" fmla="*/ 190 h 2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01" h="277">
                        <a:moveTo>
                          <a:pt x="0" y="190"/>
                        </a:moveTo>
                        <a:lnTo>
                          <a:pt x="358" y="277"/>
                        </a:lnTo>
                        <a:lnTo>
                          <a:pt x="801" y="78"/>
                        </a:lnTo>
                        <a:lnTo>
                          <a:pt x="452" y="0"/>
                        </a:lnTo>
                        <a:lnTo>
                          <a:pt x="0" y="19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649" name="Freeform 32">
                  <a:extLst>
                    <a:ext uri="{FF2B5EF4-FFF2-40B4-BE49-F238E27FC236}">
                      <a16:creationId xmlns:a16="http://schemas.microsoft.com/office/drawing/2014/main" id="{6A30D50C-F5F3-401F-94BD-C2E47C6225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9" y="1286"/>
                  <a:ext cx="23" cy="22"/>
                </a:xfrm>
                <a:custGeom>
                  <a:avLst/>
                  <a:gdLst>
                    <a:gd name="T0" fmla="*/ 7 w 23"/>
                    <a:gd name="T1" fmla="*/ 0 h 22"/>
                    <a:gd name="T2" fmla="*/ 0 w 23"/>
                    <a:gd name="T3" fmla="*/ 14 h 22"/>
                    <a:gd name="T4" fmla="*/ 16 w 23"/>
                    <a:gd name="T5" fmla="*/ 22 h 22"/>
                    <a:gd name="T6" fmla="*/ 23 w 23"/>
                    <a:gd name="T7" fmla="*/ 8 h 22"/>
                    <a:gd name="T8" fmla="*/ 7 w 23"/>
                    <a:gd name="T9" fmla="*/ 0 h 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3" h="22">
                      <a:moveTo>
                        <a:pt x="7" y="0"/>
                      </a:moveTo>
                      <a:lnTo>
                        <a:pt x="0" y="14"/>
                      </a:lnTo>
                      <a:lnTo>
                        <a:pt x="16" y="22"/>
                      </a:lnTo>
                      <a:lnTo>
                        <a:pt x="23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91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650" name="Group 33">
                  <a:extLst>
                    <a:ext uri="{FF2B5EF4-FFF2-40B4-BE49-F238E27FC236}">
                      <a16:creationId xmlns:a16="http://schemas.microsoft.com/office/drawing/2014/main" id="{37C9268E-A692-4D15-8B29-5EF39EF614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56" y="1201"/>
                  <a:ext cx="197" cy="85"/>
                  <a:chOff x="2456" y="1201"/>
                  <a:chExt cx="197" cy="85"/>
                </a:xfrm>
              </p:grpSpPr>
              <p:sp>
                <p:nvSpPr>
                  <p:cNvPr id="19651" name="Line 34">
                    <a:extLst>
                      <a:ext uri="{FF2B5EF4-FFF2-40B4-BE49-F238E27FC236}">
                        <a16:creationId xmlns:a16="http://schemas.microsoft.com/office/drawing/2014/main" id="{9CAACE28-AF9F-4B8E-9905-9398B24A6B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59" y="1204"/>
                    <a:ext cx="189" cy="43"/>
                  </a:xfrm>
                  <a:prstGeom prst="line">
                    <a:avLst/>
                  </a:prstGeom>
                  <a:noFill/>
                  <a:ln w="12700">
                    <a:solidFill>
                      <a:srgbClr val="91919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52" name="Line 35">
                    <a:extLst>
                      <a:ext uri="{FF2B5EF4-FFF2-40B4-BE49-F238E27FC236}">
                        <a16:creationId xmlns:a16="http://schemas.microsoft.com/office/drawing/2014/main" id="{81B6E33A-70DC-418C-810A-5B999E3116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60" y="1242"/>
                    <a:ext cx="188" cy="44"/>
                  </a:xfrm>
                  <a:prstGeom prst="line">
                    <a:avLst/>
                  </a:prstGeom>
                  <a:noFill/>
                  <a:ln w="12700">
                    <a:solidFill>
                      <a:srgbClr val="91919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53" name="Line 36">
                    <a:extLst>
                      <a:ext uri="{FF2B5EF4-FFF2-40B4-BE49-F238E27FC236}">
                        <a16:creationId xmlns:a16="http://schemas.microsoft.com/office/drawing/2014/main" id="{B6C2FC57-970C-4F0C-8D4C-9E9C0F75B3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56" y="1201"/>
                    <a:ext cx="1" cy="34"/>
                  </a:xfrm>
                  <a:prstGeom prst="line">
                    <a:avLst/>
                  </a:prstGeom>
                  <a:noFill/>
                  <a:ln w="12700">
                    <a:solidFill>
                      <a:srgbClr val="91919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54" name="Line 37">
                    <a:extLst>
                      <a:ext uri="{FF2B5EF4-FFF2-40B4-BE49-F238E27FC236}">
                        <a16:creationId xmlns:a16="http://schemas.microsoft.com/office/drawing/2014/main" id="{46653618-33E9-4E9B-8378-205B1238B4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52" y="1254"/>
                    <a:ext cx="1" cy="32"/>
                  </a:xfrm>
                  <a:prstGeom prst="line">
                    <a:avLst/>
                  </a:prstGeom>
                  <a:noFill/>
                  <a:ln w="12700">
                    <a:solidFill>
                      <a:srgbClr val="91919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635" name="Text Box 38">
                <a:extLst>
                  <a:ext uri="{FF2B5EF4-FFF2-40B4-BE49-F238E27FC236}">
                    <a16:creationId xmlns:a16="http://schemas.microsoft.com/office/drawing/2014/main" id="{A4EE8BA7-315F-4FDA-A949-B8F6DABFC6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0" y="2144"/>
                <a:ext cx="729" cy="23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9999"/>
                </a:outerShdw>
              </a:effec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600" b="1">
                    <a:latin typeface="Arial Narrow" panose="020B0606020202030204" pitchFamily="34" charset="0"/>
                  </a:rPr>
                  <a:t>SQL Server</a:t>
                </a:r>
              </a:p>
            </p:txBody>
          </p:sp>
        </p:grpSp>
        <p:grpSp>
          <p:nvGrpSpPr>
            <p:cNvPr id="19628" name="Group 39">
              <a:extLst>
                <a:ext uri="{FF2B5EF4-FFF2-40B4-BE49-F238E27FC236}">
                  <a16:creationId xmlns:a16="http://schemas.microsoft.com/office/drawing/2014/main" id="{AFEEFF37-5D8C-4AFD-BFE2-153B1B45FC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1" y="2174"/>
              <a:ext cx="541" cy="322"/>
              <a:chOff x="3120" y="2256"/>
              <a:chExt cx="645" cy="387"/>
            </a:xfrm>
          </p:grpSpPr>
          <p:sp>
            <p:nvSpPr>
              <p:cNvPr id="19629" name="AutoShape 40">
                <a:extLst>
                  <a:ext uri="{FF2B5EF4-FFF2-40B4-BE49-F238E27FC236}">
                    <a16:creationId xmlns:a16="http://schemas.microsoft.com/office/drawing/2014/main" id="{4FA735DC-6070-438C-A7F0-C5CCA886C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256"/>
                <a:ext cx="645" cy="374"/>
              </a:xfrm>
              <a:prstGeom prst="can">
                <a:avLst>
                  <a:gd name="adj" fmla="val 31102"/>
                </a:avLst>
              </a:prstGeom>
              <a:gradFill rotWithShape="0">
                <a:gsLst>
                  <a:gs pos="0">
                    <a:srgbClr val="008080"/>
                  </a:gs>
                  <a:gs pos="50000">
                    <a:srgbClr val="33CCCC"/>
                  </a:gs>
                  <a:gs pos="100000">
                    <a:srgbClr val="008080"/>
                  </a:gs>
                </a:gsLst>
                <a:lin ang="0" scaled="1"/>
              </a:gra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grpSp>
            <p:nvGrpSpPr>
              <p:cNvPr id="19630" name="Group 41">
                <a:extLst>
                  <a:ext uri="{FF2B5EF4-FFF2-40B4-BE49-F238E27FC236}">
                    <a16:creationId xmlns:a16="http://schemas.microsoft.com/office/drawing/2014/main" id="{AB82E8B2-5312-4B03-9395-DD4D202C0C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7" y="2416"/>
                <a:ext cx="511" cy="160"/>
                <a:chOff x="2976" y="1632"/>
                <a:chExt cx="912" cy="288"/>
              </a:xfrm>
            </p:grpSpPr>
            <p:sp>
              <p:nvSpPr>
                <p:cNvPr id="19632" name="Freeform 42">
                  <a:extLst>
                    <a:ext uri="{FF2B5EF4-FFF2-40B4-BE49-F238E27FC236}">
                      <a16:creationId xmlns:a16="http://schemas.microsoft.com/office/drawing/2014/main" id="{F404E29D-6FEF-4BA5-8DF1-88AD49ECDE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6" y="1632"/>
                  <a:ext cx="912" cy="288"/>
                </a:xfrm>
                <a:custGeom>
                  <a:avLst/>
                  <a:gdLst>
                    <a:gd name="T0" fmla="*/ 0 w 912"/>
                    <a:gd name="T1" fmla="*/ 288 h 288"/>
                    <a:gd name="T2" fmla="*/ 0 w 912"/>
                    <a:gd name="T3" fmla="*/ 0 h 288"/>
                    <a:gd name="T4" fmla="*/ 912 w 912"/>
                    <a:gd name="T5" fmla="*/ 0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12" h="288">
                      <a:moveTo>
                        <a:pt x="0" y="288"/>
                      </a:moveTo>
                      <a:lnTo>
                        <a:pt x="0" y="0"/>
                      </a:lnTo>
                      <a:lnTo>
                        <a:pt x="91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33" name="Freeform 43">
                  <a:extLst>
                    <a:ext uri="{FF2B5EF4-FFF2-40B4-BE49-F238E27FC236}">
                      <a16:creationId xmlns:a16="http://schemas.microsoft.com/office/drawing/2014/main" id="{12201165-9A48-40B2-8FA4-BEFA3BE4E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2976" y="1632"/>
                  <a:ext cx="912" cy="288"/>
                </a:xfrm>
                <a:custGeom>
                  <a:avLst/>
                  <a:gdLst>
                    <a:gd name="T0" fmla="*/ 0 w 912"/>
                    <a:gd name="T1" fmla="*/ 288 h 288"/>
                    <a:gd name="T2" fmla="*/ 0 w 912"/>
                    <a:gd name="T3" fmla="*/ 0 h 288"/>
                    <a:gd name="T4" fmla="*/ 912 w 912"/>
                    <a:gd name="T5" fmla="*/ 0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12" h="288">
                      <a:moveTo>
                        <a:pt x="0" y="288"/>
                      </a:moveTo>
                      <a:lnTo>
                        <a:pt x="0" y="0"/>
                      </a:lnTo>
                      <a:lnTo>
                        <a:pt x="912" y="0"/>
                      </a:lnTo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31" name="Text Box 44">
                <a:extLst>
                  <a:ext uri="{FF2B5EF4-FFF2-40B4-BE49-F238E27FC236}">
                    <a16:creationId xmlns:a16="http://schemas.microsoft.com/office/drawing/2014/main" id="{49B21DE4-D7EB-4573-A1B2-C2C1BF06D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2" y="2388"/>
                <a:ext cx="138" cy="25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it-IT" altLang="it-IT" sz="1600" b="1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9461" name="Group 46">
            <a:extLst>
              <a:ext uri="{FF2B5EF4-FFF2-40B4-BE49-F238E27FC236}">
                <a16:creationId xmlns:a16="http://schemas.microsoft.com/office/drawing/2014/main" id="{984E2C6E-EF4F-4293-81B9-F505009FCF68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098674"/>
            <a:ext cx="889000" cy="1387475"/>
            <a:chOff x="2378" y="694"/>
            <a:chExt cx="802" cy="1252"/>
          </a:xfrm>
        </p:grpSpPr>
        <p:grpSp>
          <p:nvGrpSpPr>
            <p:cNvPr id="19598" name="Group 47">
              <a:extLst>
                <a:ext uri="{FF2B5EF4-FFF2-40B4-BE49-F238E27FC236}">
                  <a16:creationId xmlns:a16="http://schemas.microsoft.com/office/drawing/2014/main" id="{517B93FB-FABE-4132-9381-51C5D5E96F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4" y="771"/>
              <a:ext cx="446" cy="1175"/>
              <a:chOff x="2734" y="771"/>
              <a:chExt cx="446" cy="1175"/>
            </a:xfrm>
          </p:grpSpPr>
          <p:sp>
            <p:nvSpPr>
              <p:cNvPr id="19625" name="Freeform 48">
                <a:extLst>
                  <a:ext uri="{FF2B5EF4-FFF2-40B4-BE49-F238E27FC236}">
                    <a16:creationId xmlns:a16="http://schemas.microsoft.com/office/drawing/2014/main" id="{713730B4-878C-41BB-8D56-3C28F85AC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4" y="771"/>
                <a:ext cx="446" cy="1175"/>
              </a:xfrm>
              <a:custGeom>
                <a:avLst/>
                <a:gdLst>
                  <a:gd name="T0" fmla="*/ 0 w 446"/>
                  <a:gd name="T1" fmla="*/ 196 h 1175"/>
                  <a:gd name="T2" fmla="*/ 0 w 446"/>
                  <a:gd name="T3" fmla="*/ 1175 h 1175"/>
                  <a:gd name="T4" fmla="*/ 446 w 446"/>
                  <a:gd name="T5" fmla="*/ 897 h 1175"/>
                  <a:gd name="T6" fmla="*/ 446 w 446"/>
                  <a:gd name="T7" fmla="*/ 0 h 1175"/>
                  <a:gd name="T8" fmla="*/ 0 w 446"/>
                  <a:gd name="T9" fmla="*/ 196 h 1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6" h="1175">
                    <a:moveTo>
                      <a:pt x="0" y="196"/>
                    </a:moveTo>
                    <a:lnTo>
                      <a:pt x="0" y="1175"/>
                    </a:lnTo>
                    <a:lnTo>
                      <a:pt x="446" y="897"/>
                    </a:lnTo>
                    <a:lnTo>
                      <a:pt x="446" y="0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26" name="Freeform 49">
                <a:extLst>
                  <a:ext uri="{FF2B5EF4-FFF2-40B4-BE49-F238E27FC236}">
                    <a16:creationId xmlns:a16="http://schemas.microsoft.com/office/drawing/2014/main" id="{69620C65-1625-4FD5-ABF1-83AF4B47F7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4" y="771"/>
                <a:ext cx="446" cy="1175"/>
              </a:xfrm>
              <a:custGeom>
                <a:avLst/>
                <a:gdLst>
                  <a:gd name="T0" fmla="*/ 0 w 446"/>
                  <a:gd name="T1" fmla="*/ 196 h 1175"/>
                  <a:gd name="T2" fmla="*/ 0 w 446"/>
                  <a:gd name="T3" fmla="*/ 1175 h 1175"/>
                  <a:gd name="T4" fmla="*/ 446 w 446"/>
                  <a:gd name="T5" fmla="*/ 897 h 1175"/>
                  <a:gd name="T6" fmla="*/ 446 w 446"/>
                  <a:gd name="T7" fmla="*/ 0 h 1175"/>
                  <a:gd name="T8" fmla="*/ 0 w 446"/>
                  <a:gd name="T9" fmla="*/ 196 h 1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6" h="1175">
                    <a:moveTo>
                      <a:pt x="0" y="196"/>
                    </a:moveTo>
                    <a:lnTo>
                      <a:pt x="0" y="1175"/>
                    </a:lnTo>
                    <a:lnTo>
                      <a:pt x="446" y="897"/>
                    </a:lnTo>
                    <a:lnTo>
                      <a:pt x="446" y="0"/>
                    </a:lnTo>
                    <a:lnTo>
                      <a:pt x="0" y="19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599" name="Group 50">
              <a:extLst>
                <a:ext uri="{FF2B5EF4-FFF2-40B4-BE49-F238E27FC236}">
                  <a16:creationId xmlns:a16="http://schemas.microsoft.com/office/drawing/2014/main" id="{0BE758C4-44A1-4AF4-8241-3AB78FD2BE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3" y="884"/>
              <a:ext cx="351" cy="1062"/>
              <a:chOff x="2383" y="884"/>
              <a:chExt cx="351" cy="1062"/>
            </a:xfrm>
          </p:grpSpPr>
          <p:sp>
            <p:nvSpPr>
              <p:cNvPr id="19623" name="Freeform 51">
                <a:extLst>
                  <a:ext uri="{FF2B5EF4-FFF2-40B4-BE49-F238E27FC236}">
                    <a16:creationId xmlns:a16="http://schemas.microsoft.com/office/drawing/2014/main" id="{09D8B8DF-C3F6-45F7-9730-DB73D8968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884"/>
                <a:ext cx="351" cy="1062"/>
              </a:xfrm>
              <a:custGeom>
                <a:avLst/>
                <a:gdLst>
                  <a:gd name="T0" fmla="*/ 351 w 351"/>
                  <a:gd name="T1" fmla="*/ 84 h 1062"/>
                  <a:gd name="T2" fmla="*/ 351 w 351"/>
                  <a:gd name="T3" fmla="*/ 1062 h 1062"/>
                  <a:gd name="T4" fmla="*/ 1 w 351"/>
                  <a:gd name="T5" fmla="*/ 964 h 1062"/>
                  <a:gd name="T6" fmla="*/ 0 w 351"/>
                  <a:gd name="T7" fmla="*/ 0 h 1062"/>
                  <a:gd name="T8" fmla="*/ 351 w 351"/>
                  <a:gd name="T9" fmla="*/ 84 h 10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062">
                    <a:moveTo>
                      <a:pt x="351" y="84"/>
                    </a:moveTo>
                    <a:lnTo>
                      <a:pt x="351" y="1062"/>
                    </a:lnTo>
                    <a:lnTo>
                      <a:pt x="1" y="964"/>
                    </a:lnTo>
                    <a:lnTo>
                      <a:pt x="0" y="0"/>
                    </a:lnTo>
                    <a:lnTo>
                      <a:pt x="351" y="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24" name="Freeform 52">
                <a:extLst>
                  <a:ext uri="{FF2B5EF4-FFF2-40B4-BE49-F238E27FC236}">
                    <a16:creationId xmlns:a16="http://schemas.microsoft.com/office/drawing/2014/main" id="{7DF09BE6-3A74-4754-9247-20D004C9F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884"/>
                <a:ext cx="351" cy="1062"/>
              </a:xfrm>
              <a:custGeom>
                <a:avLst/>
                <a:gdLst>
                  <a:gd name="T0" fmla="*/ 351 w 351"/>
                  <a:gd name="T1" fmla="*/ 84 h 1062"/>
                  <a:gd name="T2" fmla="*/ 351 w 351"/>
                  <a:gd name="T3" fmla="*/ 1062 h 1062"/>
                  <a:gd name="T4" fmla="*/ 1 w 351"/>
                  <a:gd name="T5" fmla="*/ 964 h 1062"/>
                  <a:gd name="T6" fmla="*/ 0 w 351"/>
                  <a:gd name="T7" fmla="*/ 0 h 1062"/>
                  <a:gd name="T8" fmla="*/ 351 w 351"/>
                  <a:gd name="T9" fmla="*/ 84 h 10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062">
                    <a:moveTo>
                      <a:pt x="351" y="84"/>
                    </a:moveTo>
                    <a:lnTo>
                      <a:pt x="351" y="1062"/>
                    </a:lnTo>
                    <a:lnTo>
                      <a:pt x="1" y="964"/>
                    </a:lnTo>
                    <a:lnTo>
                      <a:pt x="0" y="0"/>
                    </a:lnTo>
                    <a:lnTo>
                      <a:pt x="351" y="8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600" name="Group 53">
              <a:extLst>
                <a:ext uri="{FF2B5EF4-FFF2-40B4-BE49-F238E27FC236}">
                  <a16:creationId xmlns:a16="http://schemas.microsoft.com/office/drawing/2014/main" id="{EFB60320-9A3D-42C2-B714-CBAE94442A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5" y="950"/>
              <a:ext cx="253" cy="942"/>
              <a:chOff x="2425" y="950"/>
              <a:chExt cx="253" cy="942"/>
            </a:xfrm>
          </p:grpSpPr>
          <p:sp>
            <p:nvSpPr>
              <p:cNvPr id="19621" name="Freeform 54">
                <a:extLst>
                  <a:ext uri="{FF2B5EF4-FFF2-40B4-BE49-F238E27FC236}">
                    <a16:creationId xmlns:a16="http://schemas.microsoft.com/office/drawing/2014/main" id="{AC71A129-527E-4253-933D-D6D59888A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950"/>
                <a:ext cx="253" cy="942"/>
              </a:xfrm>
              <a:custGeom>
                <a:avLst/>
                <a:gdLst>
                  <a:gd name="T0" fmla="*/ 0 w 253"/>
                  <a:gd name="T1" fmla="*/ 9 h 942"/>
                  <a:gd name="T2" fmla="*/ 0 w 253"/>
                  <a:gd name="T3" fmla="*/ 871 h 942"/>
                  <a:gd name="T4" fmla="*/ 253 w 253"/>
                  <a:gd name="T5" fmla="*/ 942 h 942"/>
                  <a:gd name="T6" fmla="*/ 252 w 253"/>
                  <a:gd name="T7" fmla="*/ 64 h 942"/>
                  <a:gd name="T8" fmla="*/ 0 w 253"/>
                  <a:gd name="T9" fmla="*/ 0 h 942"/>
                  <a:gd name="T10" fmla="*/ 0 w 253"/>
                  <a:gd name="T11" fmla="*/ 9 h 9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" h="942">
                    <a:moveTo>
                      <a:pt x="0" y="9"/>
                    </a:moveTo>
                    <a:lnTo>
                      <a:pt x="0" y="871"/>
                    </a:lnTo>
                    <a:lnTo>
                      <a:pt x="253" y="942"/>
                    </a:lnTo>
                    <a:lnTo>
                      <a:pt x="252" y="64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22" name="Freeform 55">
                <a:extLst>
                  <a:ext uri="{FF2B5EF4-FFF2-40B4-BE49-F238E27FC236}">
                    <a16:creationId xmlns:a16="http://schemas.microsoft.com/office/drawing/2014/main" id="{663B76EF-685F-4BF0-AF59-D3CBC6D6F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950"/>
                <a:ext cx="253" cy="942"/>
              </a:xfrm>
              <a:custGeom>
                <a:avLst/>
                <a:gdLst>
                  <a:gd name="T0" fmla="*/ 0 w 253"/>
                  <a:gd name="T1" fmla="*/ 9 h 942"/>
                  <a:gd name="T2" fmla="*/ 0 w 253"/>
                  <a:gd name="T3" fmla="*/ 871 h 942"/>
                  <a:gd name="T4" fmla="*/ 253 w 253"/>
                  <a:gd name="T5" fmla="*/ 942 h 942"/>
                  <a:gd name="T6" fmla="*/ 252 w 253"/>
                  <a:gd name="T7" fmla="*/ 64 h 942"/>
                  <a:gd name="T8" fmla="*/ 0 w 253"/>
                  <a:gd name="T9" fmla="*/ 0 h 9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942">
                    <a:moveTo>
                      <a:pt x="0" y="9"/>
                    </a:moveTo>
                    <a:lnTo>
                      <a:pt x="0" y="871"/>
                    </a:lnTo>
                    <a:lnTo>
                      <a:pt x="253" y="942"/>
                    </a:lnTo>
                    <a:lnTo>
                      <a:pt x="252" y="6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601" name="Line 56">
              <a:extLst>
                <a:ext uri="{FF2B5EF4-FFF2-40B4-BE49-F238E27FC236}">
                  <a16:creationId xmlns:a16="http://schemas.microsoft.com/office/drawing/2014/main" id="{89A465C6-3C12-4C61-95A3-0D7AE19D5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779"/>
              <a:ext cx="243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602" name="Group 57">
              <a:extLst>
                <a:ext uri="{FF2B5EF4-FFF2-40B4-BE49-F238E27FC236}">
                  <a16:creationId xmlns:a16="http://schemas.microsoft.com/office/drawing/2014/main" id="{109B376F-592D-4581-B043-02FF2CDA3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5" y="1075"/>
              <a:ext cx="253" cy="354"/>
              <a:chOff x="2425" y="1075"/>
              <a:chExt cx="253" cy="354"/>
            </a:xfrm>
          </p:grpSpPr>
          <p:sp>
            <p:nvSpPr>
              <p:cNvPr id="19619" name="Freeform 58">
                <a:extLst>
                  <a:ext uri="{FF2B5EF4-FFF2-40B4-BE49-F238E27FC236}">
                    <a16:creationId xmlns:a16="http://schemas.microsoft.com/office/drawing/2014/main" id="{AE7D5872-0386-4AAF-9796-C5954B0FB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1075"/>
                <a:ext cx="253" cy="354"/>
              </a:xfrm>
              <a:custGeom>
                <a:avLst/>
                <a:gdLst>
                  <a:gd name="T0" fmla="*/ 1 w 253"/>
                  <a:gd name="T1" fmla="*/ 0 h 354"/>
                  <a:gd name="T2" fmla="*/ 253 w 253"/>
                  <a:gd name="T3" fmla="*/ 62 h 354"/>
                  <a:gd name="T4" fmla="*/ 253 w 253"/>
                  <a:gd name="T5" fmla="*/ 354 h 354"/>
                  <a:gd name="T6" fmla="*/ 0 w 253"/>
                  <a:gd name="T7" fmla="*/ 287 h 354"/>
                  <a:gd name="T8" fmla="*/ 1 w 253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354">
                    <a:moveTo>
                      <a:pt x="1" y="0"/>
                    </a:moveTo>
                    <a:lnTo>
                      <a:pt x="253" y="62"/>
                    </a:lnTo>
                    <a:lnTo>
                      <a:pt x="253" y="354"/>
                    </a:lnTo>
                    <a:lnTo>
                      <a:pt x="0" y="2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20" name="Freeform 59">
                <a:extLst>
                  <a:ext uri="{FF2B5EF4-FFF2-40B4-BE49-F238E27FC236}">
                    <a16:creationId xmlns:a16="http://schemas.microsoft.com/office/drawing/2014/main" id="{6C71044A-CA3D-48E1-909E-32A733827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1075"/>
                <a:ext cx="253" cy="354"/>
              </a:xfrm>
              <a:custGeom>
                <a:avLst/>
                <a:gdLst>
                  <a:gd name="T0" fmla="*/ 1 w 253"/>
                  <a:gd name="T1" fmla="*/ 0 h 354"/>
                  <a:gd name="T2" fmla="*/ 253 w 253"/>
                  <a:gd name="T3" fmla="*/ 62 h 354"/>
                  <a:gd name="T4" fmla="*/ 253 w 253"/>
                  <a:gd name="T5" fmla="*/ 354 h 354"/>
                  <a:gd name="T6" fmla="*/ 0 w 253"/>
                  <a:gd name="T7" fmla="*/ 287 h 354"/>
                  <a:gd name="T8" fmla="*/ 1 w 253"/>
                  <a:gd name="T9" fmla="*/ 0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" h="354">
                    <a:moveTo>
                      <a:pt x="1" y="0"/>
                    </a:moveTo>
                    <a:lnTo>
                      <a:pt x="253" y="62"/>
                    </a:lnTo>
                    <a:lnTo>
                      <a:pt x="253" y="354"/>
                    </a:lnTo>
                    <a:lnTo>
                      <a:pt x="0" y="287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603" name="Line 60">
              <a:extLst>
                <a:ext uri="{FF2B5EF4-FFF2-40B4-BE49-F238E27FC236}">
                  <a16:creationId xmlns:a16="http://schemas.microsoft.com/office/drawing/2014/main" id="{F5B70D6D-0348-4BBF-AEE6-E6A83D7F6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177"/>
              <a:ext cx="242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04" name="Line 61">
              <a:extLst>
                <a:ext uri="{FF2B5EF4-FFF2-40B4-BE49-F238E27FC236}">
                  <a16:creationId xmlns:a16="http://schemas.microsoft.com/office/drawing/2014/main" id="{E0AA594C-68CA-41E7-8CD1-F5EB66EEA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275"/>
              <a:ext cx="242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05" name="Line 62">
              <a:extLst>
                <a:ext uri="{FF2B5EF4-FFF2-40B4-BE49-F238E27FC236}">
                  <a16:creationId xmlns:a16="http://schemas.microsoft.com/office/drawing/2014/main" id="{E86EB2BA-89A9-4AB7-B551-939292CC1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3" y="1134"/>
              <a:ext cx="175" cy="35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06" name="Oval 63">
              <a:extLst>
                <a:ext uri="{FF2B5EF4-FFF2-40B4-BE49-F238E27FC236}">
                  <a16:creationId xmlns:a16="http://schemas.microsoft.com/office/drawing/2014/main" id="{ED450754-D0D6-4507-89A2-E3F143BA9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" y="996"/>
              <a:ext cx="40" cy="22"/>
            </a:xfrm>
            <a:prstGeom prst="ellipse">
              <a:avLst/>
            </a:prstGeom>
            <a:solidFill>
              <a:srgbClr val="DC00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19607" name="Freeform 64">
              <a:extLst>
                <a:ext uri="{FF2B5EF4-FFF2-40B4-BE49-F238E27FC236}">
                  <a16:creationId xmlns:a16="http://schemas.microsoft.com/office/drawing/2014/main" id="{DC3EB224-8A21-4B5C-A1F6-E54CFC12C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" y="1130"/>
              <a:ext cx="93" cy="47"/>
            </a:xfrm>
            <a:custGeom>
              <a:avLst/>
              <a:gdLst>
                <a:gd name="T0" fmla="*/ 0 w 93"/>
                <a:gd name="T1" fmla="*/ 0 h 47"/>
                <a:gd name="T2" fmla="*/ 0 w 93"/>
                <a:gd name="T3" fmla="*/ 28 h 47"/>
                <a:gd name="T4" fmla="*/ 93 w 93"/>
                <a:gd name="T5" fmla="*/ 47 h 47"/>
                <a:gd name="T6" fmla="*/ 93 w 93"/>
                <a:gd name="T7" fmla="*/ 19 h 47"/>
                <a:gd name="T8" fmla="*/ 0 w 93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47">
                  <a:moveTo>
                    <a:pt x="0" y="0"/>
                  </a:moveTo>
                  <a:lnTo>
                    <a:pt x="0" y="28"/>
                  </a:lnTo>
                  <a:lnTo>
                    <a:pt x="93" y="47"/>
                  </a:lnTo>
                  <a:lnTo>
                    <a:pt x="9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08" name="Line 65">
              <a:extLst>
                <a:ext uri="{FF2B5EF4-FFF2-40B4-BE49-F238E27FC236}">
                  <a16:creationId xmlns:a16="http://schemas.microsoft.com/office/drawing/2014/main" id="{5200064A-B60D-4B08-AF75-580C8E8A4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732"/>
              <a:ext cx="243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09" name="Line 66">
              <a:extLst>
                <a:ext uri="{FF2B5EF4-FFF2-40B4-BE49-F238E27FC236}">
                  <a16:creationId xmlns:a16="http://schemas.microsoft.com/office/drawing/2014/main" id="{8982B913-7588-46D1-89B5-6AF0715BE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1682"/>
              <a:ext cx="243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610" name="Group 67">
              <a:extLst>
                <a:ext uri="{FF2B5EF4-FFF2-40B4-BE49-F238E27FC236}">
                  <a16:creationId xmlns:a16="http://schemas.microsoft.com/office/drawing/2014/main" id="{7B8C67D6-F305-4A34-82EA-841E1E4012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8" y="694"/>
              <a:ext cx="801" cy="277"/>
              <a:chOff x="2378" y="694"/>
              <a:chExt cx="801" cy="277"/>
            </a:xfrm>
          </p:grpSpPr>
          <p:sp>
            <p:nvSpPr>
              <p:cNvPr id="19617" name="Freeform 68">
                <a:extLst>
                  <a:ext uri="{FF2B5EF4-FFF2-40B4-BE49-F238E27FC236}">
                    <a16:creationId xmlns:a16="http://schemas.microsoft.com/office/drawing/2014/main" id="{9931703A-DA34-4BA4-BD80-8168047C57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" y="694"/>
                <a:ext cx="801" cy="277"/>
              </a:xfrm>
              <a:custGeom>
                <a:avLst/>
                <a:gdLst>
                  <a:gd name="T0" fmla="*/ 0 w 801"/>
                  <a:gd name="T1" fmla="*/ 190 h 277"/>
                  <a:gd name="T2" fmla="*/ 358 w 801"/>
                  <a:gd name="T3" fmla="*/ 277 h 277"/>
                  <a:gd name="T4" fmla="*/ 801 w 801"/>
                  <a:gd name="T5" fmla="*/ 78 h 277"/>
                  <a:gd name="T6" fmla="*/ 452 w 801"/>
                  <a:gd name="T7" fmla="*/ 0 h 277"/>
                  <a:gd name="T8" fmla="*/ 0 w 801"/>
                  <a:gd name="T9" fmla="*/ 190 h 2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1" h="277">
                    <a:moveTo>
                      <a:pt x="0" y="190"/>
                    </a:moveTo>
                    <a:lnTo>
                      <a:pt x="358" y="277"/>
                    </a:lnTo>
                    <a:lnTo>
                      <a:pt x="801" y="78"/>
                    </a:lnTo>
                    <a:lnTo>
                      <a:pt x="452" y="0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18" name="Freeform 69">
                <a:extLst>
                  <a:ext uri="{FF2B5EF4-FFF2-40B4-BE49-F238E27FC236}">
                    <a16:creationId xmlns:a16="http://schemas.microsoft.com/office/drawing/2014/main" id="{765997D9-5CD7-4312-93B7-EF832E353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" y="694"/>
                <a:ext cx="801" cy="277"/>
              </a:xfrm>
              <a:custGeom>
                <a:avLst/>
                <a:gdLst>
                  <a:gd name="T0" fmla="*/ 0 w 801"/>
                  <a:gd name="T1" fmla="*/ 190 h 277"/>
                  <a:gd name="T2" fmla="*/ 358 w 801"/>
                  <a:gd name="T3" fmla="*/ 277 h 277"/>
                  <a:gd name="T4" fmla="*/ 801 w 801"/>
                  <a:gd name="T5" fmla="*/ 78 h 277"/>
                  <a:gd name="T6" fmla="*/ 452 w 801"/>
                  <a:gd name="T7" fmla="*/ 0 h 277"/>
                  <a:gd name="T8" fmla="*/ 0 w 801"/>
                  <a:gd name="T9" fmla="*/ 190 h 2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1" h="277">
                    <a:moveTo>
                      <a:pt x="0" y="190"/>
                    </a:moveTo>
                    <a:lnTo>
                      <a:pt x="358" y="277"/>
                    </a:lnTo>
                    <a:lnTo>
                      <a:pt x="801" y="78"/>
                    </a:lnTo>
                    <a:lnTo>
                      <a:pt x="452" y="0"/>
                    </a:lnTo>
                    <a:lnTo>
                      <a:pt x="0" y="19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611" name="Freeform 70">
              <a:extLst>
                <a:ext uri="{FF2B5EF4-FFF2-40B4-BE49-F238E27FC236}">
                  <a16:creationId xmlns:a16="http://schemas.microsoft.com/office/drawing/2014/main" id="{92FE68E0-EB1B-4492-9E16-882EEA3AF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" y="1286"/>
              <a:ext cx="23" cy="22"/>
            </a:xfrm>
            <a:custGeom>
              <a:avLst/>
              <a:gdLst>
                <a:gd name="T0" fmla="*/ 7 w 23"/>
                <a:gd name="T1" fmla="*/ 0 h 22"/>
                <a:gd name="T2" fmla="*/ 0 w 23"/>
                <a:gd name="T3" fmla="*/ 14 h 22"/>
                <a:gd name="T4" fmla="*/ 16 w 23"/>
                <a:gd name="T5" fmla="*/ 22 h 22"/>
                <a:gd name="T6" fmla="*/ 23 w 23"/>
                <a:gd name="T7" fmla="*/ 8 h 22"/>
                <a:gd name="T8" fmla="*/ 7 w 23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22">
                  <a:moveTo>
                    <a:pt x="7" y="0"/>
                  </a:moveTo>
                  <a:lnTo>
                    <a:pt x="0" y="14"/>
                  </a:lnTo>
                  <a:lnTo>
                    <a:pt x="16" y="22"/>
                  </a:lnTo>
                  <a:lnTo>
                    <a:pt x="2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612" name="Group 71">
              <a:extLst>
                <a:ext uri="{FF2B5EF4-FFF2-40B4-BE49-F238E27FC236}">
                  <a16:creationId xmlns:a16="http://schemas.microsoft.com/office/drawing/2014/main" id="{3B6C3064-67A7-488F-8B63-74AABA43B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6" y="1201"/>
              <a:ext cx="197" cy="85"/>
              <a:chOff x="2456" y="1201"/>
              <a:chExt cx="197" cy="85"/>
            </a:xfrm>
          </p:grpSpPr>
          <p:sp>
            <p:nvSpPr>
              <p:cNvPr id="19613" name="Line 72">
                <a:extLst>
                  <a:ext uri="{FF2B5EF4-FFF2-40B4-BE49-F238E27FC236}">
                    <a16:creationId xmlns:a16="http://schemas.microsoft.com/office/drawing/2014/main" id="{FD8D9889-7FB6-4C13-ACD2-F2F95BF36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9" y="1204"/>
                <a:ext cx="189" cy="43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14" name="Line 73">
                <a:extLst>
                  <a:ext uri="{FF2B5EF4-FFF2-40B4-BE49-F238E27FC236}">
                    <a16:creationId xmlns:a16="http://schemas.microsoft.com/office/drawing/2014/main" id="{30A4F359-63EA-4B3C-880D-33198BC3D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0" y="1242"/>
                <a:ext cx="188" cy="44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15" name="Line 74">
                <a:extLst>
                  <a:ext uri="{FF2B5EF4-FFF2-40B4-BE49-F238E27FC236}">
                    <a16:creationId xmlns:a16="http://schemas.microsoft.com/office/drawing/2014/main" id="{6FA752F8-16B8-4EB0-BDB7-73652F7D3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1201"/>
                <a:ext cx="1" cy="34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16" name="Line 75">
                <a:extLst>
                  <a:ext uri="{FF2B5EF4-FFF2-40B4-BE49-F238E27FC236}">
                    <a16:creationId xmlns:a16="http://schemas.microsoft.com/office/drawing/2014/main" id="{E5614C4E-ECCB-49BD-9FDC-0566B1B09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2" y="1254"/>
                <a:ext cx="1" cy="32"/>
              </a:xfrm>
              <a:prstGeom prst="line">
                <a:avLst/>
              </a:prstGeom>
              <a:noFill/>
              <a:ln w="12700">
                <a:solidFill>
                  <a:srgbClr val="91919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462" name="Text Box 76">
            <a:extLst>
              <a:ext uri="{FF2B5EF4-FFF2-40B4-BE49-F238E27FC236}">
                <a16:creationId xmlns:a16="http://schemas.microsoft.com/office/drawing/2014/main" id="{1C633BD5-ACB3-4612-9E95-68D1C166C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470274"/>
            <a:ext cx="19050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99"/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>
                <a:latin typeface="Arial Narrow" panose="020B0606020202030204" pitchFamily="34" charset="0"/>
              </a:rPr>
              <a:t>Windows</a:t>
            </a:r>
          </a:p>
        </p:txBody>
      </p:sp>
      <p:sp>
        <p:nvSpPr>
          <p:cNvPr id="19463" name="AutoShape 77">
            <a:extLst>
              <a:ext uri="{FF2B5EF4-FFF2-40B4-BE49-F238E27FC236}">
                <a16:creationId xmlns:a16="http://schemas.microsoft.com/office/drawing/2014/main" id="{999B266C-6F62-4AC8-B154-E2BB771E9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627934"/>
            <a:ext cx="2362200" cy="381000"/>
          </a:xfrm>
          <a:prstGeom prst="rightArrow">
            <a:avLst>
              <a:gd name="adj1" fmla="val 50000"/>
              <a:gd name="adj2" fmla="val 155000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9464" name="AutoShape 78">
            <a:extLst>
              <a:ext uri="{FF2B5EF4-FFF2-40B4-BE49-F238E27FC236}">
                <a16:creationId xmlns:a16="http://schemas.microsoft.com/office/drawing/2014/main" id="{AF3D2D3C-C8E5-49DF-AD23-049E2C5A3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708274"/>
            <a:ext cx="2362200" cy="381000"/>
          </a:xfrm>
          <a:prstGeom prst="rightArrow">
            <a:avLst>
              <a:gd name="adj1" fmla="val 50000"/>
              <a:gd name="adj2" fmla="val 155000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9465" name="Text Box 79">
            <a:extLst>
              <a:ext uri="{FF2B5EF4-FFF2-40B4-BE49-F238E27FC236}">
                <a16:creationId xmlns:a16="http://schemas.microsoft.com/office/drawing/2014/main" id="{4E73F1E2-CD1F-4C6E-A154-FBC08804A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746499"/>
            <a:ext cx="1752600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99"/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 b="1">
                <a:latin typeface="Arial Narrow" panose="020B0606020202030204" pitchFamily="34" charset="0"/>
              </a:rPr>
              <a:t>Windows</a:t>
            </a:r>
          </a:p>
          <a:p>
            <a:r>
              <a:rPr lang="en-US" altLang="it-IT" sz="1600" b="1">
                <a:latin typeface="Arial Narrow" panose="020B0606020202030204" pitchFamily="34" charset="0"/>
              </a:rPr>
              <a:t>Group or User</a:t>
            </a:r>
          </a:p>
        </p:txBody>
      </p:sp>
      <p:grpSp>
        <p:nvGrpSpPr>
          <p:cNvPr id="19466" name="Group 80">
            <a:extLst>
              <a:ext uri="{FF2B5EF4-FFF2-40B4-BE49-F238E27FC236}">
                <a16:creationId xmlns:a16="http://schemas.microsoft.com/office/drawing/2014/main" id="{18E7D033-691F-405F-AAAC-4BE3C595A42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185987"/>
            <a:ext cx="2133600" cy="1511300"/>
            <a:chOff x="336" y="679"/>
            <a:chExt cx="1344" cy="952"/>
          </a:xfrm>
        </p:grpSpPr>
        <p:sp>
          <p:nvSpPr>
            <p:cNvPr id="19535" name="Rectangle 81">
              <a:extLst>
                <a:ext uri="{FF2B5EF4-FFF2-40B4-BE49-F238E27FC236}">
                  <a16:creationId xmlns:a16="http://schemas.microsoft.com/office/drawing/2014/main" id="{BE5D51C4-F0E0-4DAC-B3A2-522FA48DA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752"/>
              <a:ext cx="1178" cy="8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grpSp>
          <p:nvGrpSpPr>
            <p:cNvPr id="19536" name="Group 82">
              <a:extLst>
                <a:ext uri="{FF2B5EF4-FFF2-40B4-BE49-F238E27FC236}">
                  <a16:creationId xmlns:a16="http://schemas.microsoft.com/office/drawing/2014/main" id="{39AB796D-147D-431A-9C16-1223739972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8" y="1390"/>
              <a:ext cx="606" cy="241"/>
              <a:chOff x="2233" y="3276"/>
              <a:chExt cx="872" cy="347"/>
            </a:xfrm>
          </p:grpSpPr>
          <p:grpSp>
            <p:nvGrpSpPr>
              <p:cNvPr id="19587" name="Group 83">
                <a:extLst>
                  <a:ext uri="{FF2B5EF4-FFF2-40B4-BE49-F238E27FC236}">
                    <a16:creationId xmlns:a16="http://schemas.microsoft.com/office/drawing/2014/main" id="{5199229D-4472-47F0-9DBE-2C6C216266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5" y="3405"/>
                <a:ext cx="870" cy="218"/>
                <a:chOff x="2235" y="3405"/>
                <a:chExt cx="870" cy="218"/>
              </a:xfrm>
            </p:grpSpPr>
            <p:sp>
              <p:nvSpPr>
                <p:cNvPr id="19596" name="Freeform 84">
                  <a:extLst>
                    <a:ext uri="{FF2B5EF4-FFF2-40B4-BE49-F238E27FC236}">
                      <a16:creationId xmlns:a16="http://schemas.microsoft.com/office/drawing/2014/main" id="{F7C3E951-18A7-4F53-97D4-728BDFB33B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5" y="3405"/>
                  <a:ext cx="870" cy="218"/>
                </a:xfrm>
                <a:custGeom>
                  <a:avLst/>
                  <a:gdLst>
                    <a:gd name="T0" fmla="*/ 0 w 870"/>
                    <a:gd name="T1" fmla="*/ 0 h 218"/>
                    <a:gd name="T2" fmla="*/ 0 w 870"/>
                    <a:gd name="T3" fmla="*/ 26 h 218"/>
                    <a:gd name="T4" fmla="*/ 683 w 870"/>
                    <a:gd name="T5" fmla="*/ 218 h 218"/>
                    <a:gd name="T6" fmla="*/ 870 w 870"/>
                    <a:gd name="T7" fmla="*/ 101 h 218"/>
                    <a:gd name="T8" fmla="*/ 870 w 870"/>
                    <a:gd name="T9" fmla="*/ 39 h 218"/>
                    <a:gd name="T10" fmla="*/ 0 w 870"/>
                    <a:gd name="T11" fmla="*/ 0 h 2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70" h="21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683" y="218"/>
                      </a:lnTo>
                      <a:lnTo>
                        <a:pt x="870" y="101"/>
                      </a:lnTo>
                      <a:lnTo>
                        <a:pt x="870" y="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7" name="Freeform 85">
                  <a:extLst>
                    <a:ext uri="{FF2B5EF4-FFF2-40B4-BE49-F238E27FC236}">
                      <a16:creationId xmlns:a16="http://schemas.microsoft.com/office/drawing/2014/main" id="{98B26451-0BD0-4381-9314-9740BEB96B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5" y="3405"/>
                  <a:ext cx="870" cy="218"/>
                </a:xfrm>
                <a:custGeom>
                  <a:avLst/>
                  <a:gdLst>
                    <a:gd name="T0" fmla="*/ 0 w 870"/>
                    <a:gd name="T1" fmla="*/ 0 h 218"/>
                    <a:gd name="T2" fmla="*/ 0 w 870"/>
                    <a:gd name="T3" fmla="*/ 26 h 218"/>
                    <a:gd name="T4" fmla="*/ 683 w 870"/>
                    <a:gd name="T5" fmla="*/ 218 h 218"/>
                    <a:gd name="T6" fmla="*/ 870 w 870"/>
                    <a:gd name="T7" fmla="*/ 101 h 218"/>
                    <a:gd name="T8" fmla="*/ 870 w 870"/>
                    <a:gd name="T9" fmla="*/ 39 h 2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0" h="21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683" y="218"/>
                      </a:lnTo>
                      <a:lnTo>
                        <a:pt x="870" y="101"/>
                      </a:lnTo>
                      <a:lnTo>
                        <a:pt x="870" y="3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88" name="Group 86">
                <a:extLst>
                  <a:ext uri="{FF2B5EF4-FFF2-40B4-BE49-F238E27FC236}">
                    <a16:creationId xmlns:a16="http://schemas.microsoft.com/office/drawing/2014/main" id="{5080EBD3-D123-4582-8F0E-57C3FAC023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3" y="3276"/>
                <a:ext cx="871" cy="316"/>
                <a:chOff x="2233" y="3276"/>
                <a:chExt cx="871" cy="316"/>
              </a:xfrm>
            </p:grpSpPr>
            <p:sp>
              <p:nvSpPr>
                <p:cNvPr id="19594" name="Freeform 87">
                  <a:extLst>
                    <a:ext uri="{FF2B5EF4-FFF2-40B4-BE49-F238E27FC236}">
                      <a16:creationId xmlns:a16="http://schemas.microsoft.com/office/drawing/2014/main" id="{5FF60BC0-EEE8-4CFA-9934-1E20EA5357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3" y="3276"/>
                  <a:ext cx="871" cy="316"/>
                </a:xfrm>
                <a:custGeom>
                  <a:avLst/>
                  <a:gdLst>
                    <a:gd name="T0" fmla="*/ 219 w 871"/>
                    <a:gd name="T1" fmla="*/ 0 h 316"/>
                    <a:gd name="T2" fmla="*/ 871 w 871"/>
                    <a:gd name="T3" fmla="*/ 167 h 316"/>
                    <a:gd name="T4" fmla="*/ 678 w 871"/>
                    <a:gd name="T5" fmla="*/ 316 h 316"/>
                    <a:gd name="T6" fmla="*/ 0 w 871"/>
                    <a:gd name="T7" fmla="*/ 130 h 316"/>
                    <a:gd name="T8" fmla="*/ 219 w 871"/>
                    <a:gd name="T9" fmla="*/ 0 h 3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1" h="316">
                      <a:moveTo>
                        <a:pt x="219" y="0"/>
                      </a:moveTo>
                      <a:lnTo>
                        <a:pt x="871" y="167"/>
                      </a:lnTo>
                      <a:lnTo>
                        <a:pt x="678" y="316"/>
                      </a:lnTo>
                      <a:lnTo>
                        <a:pt x="0" y="130"/>
                      </a:lnTo>
                      <a:lnTo>
                        <a:pt x="2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5" name="Freeform 88">
                  <a:extLst>
                    <a:ext uri="{FF2B5EF4-FFF2-40B4-BE49-F238E27FC236}">
                      <a16:creationId xmlns:a16="http://schemas.microsoft.com/office/drawing/2014/main" id="{2CFDBF3A-3D68-4AE5-B2F5-C79D8E4955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3" y="3276"/>
                  <a:ext cx="871" cy="316"/>
                </a:xfrm>
                <a:custGeom>
                  <a:avLst/>
                  <a:gdLst>
                    <a:gd name="T0" fmla="*/ 219 w 871"/>
                    <a:gd name="T1" fmla="*/ 0 h 316"/>
                    <a:gd name="T2" fmla="*/ 871 w 871"/>
                    <a:gd name="T3" fmla="*/ 167 h 316"/>
                    <a:gd name="T4" fmla="*/ 678 w 871"/>
                    <a:gd name="T5" fmla="*/ 316 h 316"/>
                    <a:gd name="T6" fmla="*/ 0 w 871"/>
                    <a:gd name="T7" fmla="*/ 130 h 316"/>
                    <a:gd name="T8" fmla="*/ 219 w 871"/>
                    <a:gd name="T9" fmla="*/ 0 h 3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1" h="316">
                      <a:moveTo>
                        <a:pt x="219" y="0"/>
                      </a:moveTo>
                      <a:lnTo>
                        <a:pt x="871" y="167"/>
                      </a:lnTo>
                      <a:lnTo>
                        <a:pt x="678" y="316"/>
                      </a:lnTo>
                      <a:lnTo>
                        <a:pt x="0" y="130"/>
                      </a:lnTo>
                      <a:lnTo>
                        <a:pt x="21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589" name="Freeform 89">
                <a:extLst>
                  <a:ext uri="{FF2B5EF4-FFF2-40B4-BE49-F238E27FC236}">
                    <a16:creationId xmlns:a16="http://schemas.microsoft.com/office/drawing/2014/main" id="{12A5B68A-8612-4BB3-96B1-361230E77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0" y="3298"/>
                <a:ext cx="494" cy="131"/>
              </a:xfrm>
              <a:custGeom>
                <a:avLst/>
                <a:gdLst>
                  <a:gd name="T0" fmla="*/ 26 w 494"/>
                  <a:gd name="T1" fmla="*/ 0 h 131"/>
                  <a:gd name="T2" fmla="*/ 0 w 494"/>
                  <a:gd name="T3" fmla="*/ 13 h 131"/>
                  <a:gd name="T4" fmla="*/ 473 w 494"/>
                  <a:gd name="T5" fmla="*/ 131 h 131"/>
                  <a:gd name="T6" fmla="*/ 494 w 494"/>
                  <a:gd name="T7" fmla="*/ 118 h 131"/>
                  <a:gd name="T8" fmla="*/ 26 w 494"/>
                  <a:gd name="T9" fmla="*/ 0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4" h="131">
                    <a:moveTo>
                      <a:pt x="26" y="0"/>
                    </a:moveTo>
                    <a:lnTo>
                      <a:pt x="0" y="13"/>
                    </a:lnTo>
                    <a:lnTo>
                      <a:pt x="473" y="131"/>
                    </a:lnTo>
                    <a:lnTo>
                      <a:pt x="494" y="118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90" name="Freeform 90">
                <a:extLst>
                  <a:ext uri="{FF2B5EF4-FFF2-40B4-BE49-F238E27FC236}">
                    <a16:creationId xmlns:a16="http://schemas.microsoft.com/office/drawing/2014/main" id="{4C267EAA-8052-4171-977C-4B69CD881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0" y="3323"/>
                <a:ext cx="496" cy="173"/>
              </a:xfrm>
              <a:custGeom>
                <a:avLst/>
                <a:gdLst>
                  <a:gd name="T0" fmla="*/ 102 w 496"/>
                  <a:gd name="T1" fmla="*/ 0 h 173"/>
                  <a:gd name="T2" fmla="*/ 0 w 496"/>
                  <a:gd name="T3" fmla="*/ 62 h 173"/>
                  <a:gd name="T4" fmla="*/ 21 w 496"/>
                  <a:gd name="T5" fmla="*/ 69 h 173"/>
                  <a:gd name="T6" fmla="*/ 45 w 496"/>
                  <a:gd name="T7" fmla="*/ 57 h 173"/>
                  <a:gd name="T8" fmla="*/ 60 w 496"/>
                  <a:gd name="T9" fmla="*/ 62 h 173"/>
                  <a:gd name="T10" fmla="*/ 45 w 496"/>
                  <a:gd name="T11" fmla="*/ 76 h 173"/>
                  <a:gd name="T12" fmla="*/ 344 w 496"/>
                  <a:gd name="T13" fmla="*/ 159 h 173"/>
                  <a:gd name="T14" fmla="*/ 360 w 496"/>
                  <a:gd name="T15" fmla="*/ 147 h 173"/>
                  <a:gd name="T16" fmla="*/ 386 w 496"/>
                  <a:gd name="T17" fmla="*/ 154 h 173"/>
                  <a:gd name="T18" fmla="*/ 370 w 496"/>
                  <a:gd name="T19" fmla="*/ 166 h 173"/>
                  <a:gd name="T20" fmla="*/ 396 w 496"/>
                  <a:gd name="T21" fmla="*/ 173 h 173"/>
                  <a:gd name="T22" fmla="*/ 496 w 496"/>
                  <a:gd name="T23" fmla="*/ 102 h 173"/>
                  <a:gd name="T24" fmla="*/ 102 w 496"/>
                  <a:gd name="T25" fmla="*/ 0 h 17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96" h="173">
                    <a:moveTo>
                      <a:pt x="102" y="0"/>
                    </a:moveTo>
                    <a:lnTo>
                      <a:pt x="0" y="62"/>
                    </a:lnTo>
                    <a:lnTo>
                      <a:pt x="21" y="69"/>
                    </a:lnTo>
                    <a:lnTo>
                      <a:pt x="45" y="57"/>
                    </a:lnTo>
                    <a:lnTo>
                      <a:pt x="60" y="62"/>
                    </a:lnTo>
                    <a:lnTo>
                      <a:pt x="45" y="76"/>
                    </a:lnTo>
                    <a:lnTo>
                      <a:pt x="344" y="159"/>
                    </a:lnTo>
                    <a:lnTo>
                      <a:pt x="360" y="147"/>
                    </a:lnTo>
                    <a:lnTo>
                      <a:pt x="386" y="154"/>
                    </a:lnTo>
                    <a:lnTo>
                      <a:pt x="370" y="166"/>
                    </a:lnTo>
                    <a:lnTo>
                      <a:pt x="396" y="173"/>
                    </a:lnTo>
                    <a:lnTo>
                      <a:pt x="496" y="10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91" name="Freeform 91">
                <a:extLst>
                  <a:ext uri="{FF2B5EF4-FFF2-40B4-BE49-F238E27FC236}">
                    <a16:creationId xmlns:a16="http://schemas.microsoft.com/office/drawing/2014/main" id="{864512A7-3967-45A0-B27F-8DD660985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" y="3433"/>
                <a:ext cx="107" cy="43"/>
              </a:xfrm>
              <a:custGeom>
                <a:avLst/>
                <a:gdLst>
                  <a:gd name="T0" fmla="*/ 40 w 107"/>
                  <a:gd name="T1" fmla="*/ 0 h 43"/>
                  <a:gd name="T2" fmla="*/ 107 w 107"/>
                  <a:gd name="T3" fmla="*/ 17 h 43"/>
                  <a:gd name="T4" fmla="*/ 69 w 107"/>
                  <a:gd name="T5" fmla="*/ 43 h 43"/>
                  <a:gd name="T6" fmla="*/ 0 w 107"/>
                  <a:gd name="T7" fmla="*/ 25 h 43"/>
                  <a:gd name="T8" fmla="*/ 40 w 107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" h="43">
                    <a:moveTo>
                      <a:pt x="40" y="0"/>
                    </a:moveTo>
                    <a:lnTo>
                      <a:pt x="107" y="17"/>
                    </a:lnTo>
                    <a:lnTo>
                      <a:pt x="69" y="43"/>
                    </a:lnTo>
                    <a:lnTo>
                      <a:pt x="0" y="2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92" name="Freeform 92">
                <a:extLst>
                  <a:ext uri="{FF2B5EF4-FFF2-40B4-BE49-F238E27FC236}">
                    <a16:creationId xmlns:a16="http://schemas.microsoft.com/office/drawing/2014/main" id="{CC6F1A56-58E9-4A00-865F-5ED40676D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2" y="3480"/>
                <a:ext cx="96" cy="41"/>
              </a:xfrm>
              <a:custGeom>
                <a:avLst/>
                <a:gdLst>
                  <a:gd name="T0" fmla="*/ 21 w 96"/>
                  <a:gd name="T1" fmla="*/ 7 h 41"/>
                  <a:gd name="T2" fmla="*/ 46 w 96"/>
                  <a:gd name="T3" fmla="*/ 11 h 41"/>
                  <a:gd name="T4" fmla="*/ 60 w 96"/>
                  <a:gd name="T5" fmla="*/ 0 h 41"/>
                  <a:gd name="T6" fmla="*/ 84 w 96"/>
                  <a:gd name="T7" fmla="*/ 8 h 41"/>
                  <a:gd name="T8" fmla="*/ 72 w 96"/>
                  <a:gd name="T9" fmla="*/ 19 h 41"/>
                  <a:gd name="T10" fmla="*/ 96 w 96"/>
                  <a:gd name="T11" fmla="*/ 25 h 41"/>
                  <a:gd name="T12" fmla="*/ 77 w 96"/>
                  <a:gd name="T13" fmla="*/ 41 h 41"/>
                  <a:gd name="T14" fmla="*/ 0 w 96"/>
                  <a:gd name="T15" fmla="*/ 21 h 41"/>
                  <a:gd name="T16" fmla="*/ 21 w 96"/>
                  <a:gd name="T17" fmla="*/ 7 h 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6" h="41">
                    <a:moveTo>
                      <a:pt x="21" y="7"/>
                    </a:moveTo>
                    <a:lnTo>
                      <a:pt x="46" y="11"/>
                    </a:lnTo>
                    <a:lnTo>
                      <a:pt x="60" y="0"/>
                    </a:lnTo>
                    <a:lnTo>
                      <a:pt x="84" y="8"/>
                    </a:lnTo>
                    <a:lnTo>
                      <a:pt x="72" y="19"/>
                    </a:lnTo>
                    <a:lnTo>
                      <a:pt x="96" y="25"/>
                    </a:lnTo>
                    <a:lnTo>
                      <a:pt x="77" y="41"/>
                    </a:lnTo>
                    <a:lnTo>
                      <a:pt x="0" y="21"/>
                    </a:lnTo>
                    <a:lnTo>
                      <a:pt x="21" y="7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93" name="Freeform 93">
                <a:extLst>
                  <a:ext uri="{FF2B5EF4-FFF2-40B4-BE49-F238E27FC236}">
                    <a16:creationId xmlns:a16="http://schemas.microsoft.com/office/drawing/2014/main" id="{CA3B2E4B-8E34-48B4-88CA-E438DE1EB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3457"/>
                <a:ext cx="185" cy="101"/>
              </a:xfrm>
              <a:custGeom>
                <a:avLst/>
                <a:gdLst>
                  <a:gd name="T0" fmla="*/ 101 w 185"/>
                  <a:gd name="T1" fmla="*/ 0 h 101"/>
                  <a:gd name="T2" fmla="*/ 185 w 185"/>
                  <a:gd name="T3" fmla="*/ 22 h 101"/>
                  <a:gd name="T4" fmla="*/ 85 w 185"/>
                  <a:gd name="T5" fmla="*/ 101 h 101"/>
                  <a:gd name="T6" fmla="*/ 0 w 185"/>
                  <a:gd name="T7" fmla="*/ 74 h 101"/>
                  <a:gd name="T8" fmla="*/ 101 w 185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5" h="101">
                    <a:moveTo>
                      <a:pt x="101" y="0"/>
                    </a:moveTo>
                    <a:lnTo>
                      <a:pt x="185" y="22"/>
                    </a:lnTo>
                    <a:lnTo>
                      <a:pt x="85" y="101"/>
                    </a:lnTo>
                    <a:lnTo>
                      <a:pt x="0" y="74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537" name="Group 94">
              <a:extLst>
                <a:ext uri="{FF2B5EF4-FFF2-40B4-BE49-F238E27FC236}">
                  <a16:creationId xmlns:a16="http://schemas.microsoft.com/office/drawing/2014/main" id="{7CB97E59-0B18-4853-A258-D8A8D214C3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7" y="912"/>
              <a:ext cx="613" cy="590"/>
              <a:chOff x="2648" y="2590"/>
              <a:chExt cx="882" cy="848"/>
            </a:xfrm>
          </p:grpSpPr>
          <p:grpSp>
            <p:nvGrpSpPr>
              <p:cNvPr id="19561" name="Group 95">
                <a:extLst>
                  <a:ext uri="{FF2B5EF4-FFF2-40B4-BE49-F238E27FC236}">
                    <a16:creationId xmlns:a16="http://schemas.microsoft.com/office/drawing/2014/main" id="{C9F42AA4-98C2-4513-A820-1EC7B6E3C3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8" y="3198"/>
                <a:ext cx="844" cy="240"/>
                <a:chOff x="2648" y="3198"/>
                <a:chExt cx="844" cy="240"/>
              </a:xfrm>
            </p:grpSpPr>
            <p:sp>
              <p:nvSpPr>
                <p:cNvPr id="19585" name="Freeform 96">
                  <a:extLst>
                    <a:ext uri="{FF2B5EF4-FFF2-40B4-BE49-F238E27FC236}">
                      <a16:creationId xmlns:a16="http://schemas.microsoft.com/office/drawing/2014/main" id="{F0984621-C1A7-4E26-9C14-52A3F45EC5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8" y="3198"/>
                  <a:ext cx="844" cy="240"/>
                </a:xfrm>
                <a:custGeom>
                  <a:avLst/>
                  <a:gdLst>
                    <a:gd name="T0" fmla="*/ 118 w 844"/>
                    <a:gd name="T1" fmla="*/ 0 h 240"/>
                    <a:gd name="T2" fmla="*/ 0 w 844"/>
                    <a:gd name="T3" fmla="*/ 69 h 240"/>
                    <a:gd name="T4" fmla="*/ 0 w 844"/>
                    <a:gd name="T5" fmla="*/ 94 h 240"/>
                    <a:gd name="T6" fmla="*/ 529 w 844"/>
                    <a:gd name="T7" fmla="*/ 240 h 240"/>
                    <a:gd name="T8" fmla="*/ 844 w 844"/>
                    <a:gd name="T9" fmla="*/ 41 h 240"/>
                    <a:gd name="T10" fmla="*/ 844 w 844"/>
                    <a:gd name="T11" fmla="*/ 22 h 240"/>
                    <a:gd name="T12" fmla="*/ 788 w 844"/>
                    <a:gd name="T13" fmla="*/ 3 h 240"/>
                    <a:gd name="T14" fmla="*/ 118 w 844"/>
                    <a:gd name="T15" fmla="*/ 0 h 24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844" h="240">
                      <a:moveTo>
                        <a:pt x="118" y="0"/>
                      </a:moveTo>
                      <a:lnTo>
                        <a:pt x="0" y="69"/>
                      </a:lnTo>
                      <a:lnTo>
                        <a:pt x="0" y="94"/>
                      </a:lnTo>
                      <a:lnTo>
                        <a:pt x="529" y="240"/>
                      </a:lnTo>
                      <a:lnTo>
                        <a:pt x="844" y="41"/>
                      </a:lnTo>
                      <a:lnTo>
                        <a:pt x="844" y="22"/>
                      </a:lnTo>
                      <a:lnTo>
                        <a:pt x="788" y="3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6" name="Freeform 97">
                  <a:extLst>
                    <a:ext uri="{FF2B5EF4-FFF2-40B4-BE49-F238E27FC236}">
                      <a16:creationId xmlns:a16="http://schemas.microsoft.com/office/drawing/2014/main" id="{1149DCB1-5938-462F-948B-6752D3B69D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8" y="3198"/>
                  <a:ext cx="844" cy="240"/>
                </a:xfrm>
                <a:custGeom>
                  <a:avLst/>
                  <a:gdLst>
                    <a:gd name="T0" fmla="*/ 118 w 844"/>
                    <a:gd name="T1" fmla="*/ 0 h 240"/>
                    <a:gd name="T2" fmla="*/ 0 w 844"/>
                    <a:gd name="T3" fmla="*/ 69 h 240"/>
                    <a:gd name="T4" fmla="*/ 0 w 844"/>
                    <a:gd name="T5" fmla="*/ 94 h 240"/>
                    <a:gd name="T6" fmla="*/ 529 w 844"/>
                    <a:gd name="T7" fmla="*/ 240 h 240"/>
                    <a:gd name="T8" fmla="*/ 844 w 844"/>
                    <a:gd name="T9" fmla="*/ 41 h 240"/>
                    <a:gd name="T10" fmla="*/ 844 w 844"/>
                    <a:gd name="T11" fmla="*/ 22 h 240"/>
                    <a:gd name="T12" fmla="*/ 788 w 844"/>
                    <a:gd name="T13" fmla="*/ 3 h 2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44" h="240">
                      <a:moveTo>
                        <a:pt x="118" y="0"/>
                      </a:moveTo>
                      <a:lnTo>
                        <a:pt x="0" y="69"/>
                      </a:lnTo>
                      <a:lnTo>
                        <a:pt x="0" y="94"/>
                      </a:lnTo>
                      <a:lnTo>
                        <a:pt x="529" y="240"/>
                      </a:lnTo>
                      <a:lnTo>
                        <a:pt x="844" y="41"/>
                      </a:lnTo>
                      <a:lnTo>
                        <a:pt x="844" y="22"/>
                      </a:lnTo>
                      <a:lnTo>
                        <a:pt x="788" y="3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2" name="Group 98">
                <a:extLst>
                  <a:ext uri="{FF2B5EF4-FFF2-40B4-BE49-F238E27FC236}">
                    <a16:creationId xmlns:a16="http://schemas.microsoft.com/office/drawing/2014/main" id="{6FE0A37C-2E05-4CDE-AA18-81BC7DF920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5" y="2590"/>
                <a:ext cx="545" cy="535"/>
                <a:chOff x="2985" y="2590"/>
                <a:chExt cx="545" cy="535"/>
              </a:xfrm>
            </p:grpSpPr>
            <p:sp>
              <p:nvSpPr>
                <p:cNvPr id="19583" name="Freeform 99">
                  <a:extLst>
                    <a:ext uri="{FF2B5EF4-FFF2-40B4-BE49-F238E27FC236}">
                      <a16:creationId xmlns:a16="http://schemas.microsoft.com/office/drawing/2014/main" id="{6D237802-566F-4053-88DC-35167ACE35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5" y="2590"/>
                  <a:ext cx="545" cy="535"/>
                </a:xfrm>
                <a:custGeom>
                  <a:avLst/>
                  <a:gdLst>
                    <a:gd name="T0" fmla="*/ 449 w 545"/>
                    <a:gd name="T1" fmla="*/ 535 h 535"/>
                    <a:gd name="T2" fmla="*/ 545 w 545"/>
                    <a:gd name="T3" fmla="*/ 417 h 535"/>
                    <a:gd name="T4" fmla="*/ 545 w 545"/>
                    <a:gd name="T5" fmla="*/ 92 h 535"/>
                    <a:gd name="T6" fmla="*/ 144 w 545"/>
                    <a:gd name="T7" fmla="*/ 0 h 535"/>
                    <a:gd name="T8" fmla="*/ 0 w 545"/>
                    <a:gd name="T9" fmla="*/ 41 h 535"/>
                    <a:gd name="T10" fmla="*/ 449 w 545"/>
                    <a:gd name="T11" fmla="*/ 535 h 5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45" h="535">
                      <a:moveTo>
                        <a:pt x="449" y="535"/>
                      </a:moveTo>
                      <a:lnTo>
                        <a:pt x="545" y="417"/>
                      </a:lnTo>
                      <a:lnTo>
                        <a:pt x="545" y="92"/>
                      </a:lnTo>
                      <a:lnTo>
                        <a:pt x="144" y="0"/>
                      </a:lnTo>
                      <a:lnTo>
                        <a:pt x="0" y="41"/>
                      </a:lnTo>
                      <a:lnTo>
                        <a:pt x="449" y="535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4" name="Freeform 100">
                  <a:extLst>
                    <a:ext uri="{FF2B5EF4-FFF2-40B4-BE49-F238E27FC236}">
                      <a16:creationId xmlns:a16="http://schemas.microsoft.com/office/drawing/2014/main" id="{89B77266-52A6-424C-A688-6AC86ACD7D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5" y="2590"/>
                  <a:ext cx="545" cy="535"/>
                </a:xfrm>
                <a:custGeom>
                  <a:avLst/>
                  <a:gdLst>
                    <a:gd name="T0" fmla="*/ 449 w 545"/>
                    <a:gd name="T1" fmla="*/ 535 h 535"/>
                    <a:gd name="T2" fmla="*/ 545 w 545"/>
                    <a:gd name="T3" fmla="*/ 417 h 535"/>
                    <a:gd name="T4" fmla="*/ 545 w 545"/>
                    <a:gd name="T5" fmla="*/ 92 h 535"/>
                    <a:gd name="T6" fmla="*/ 144 w 545"/>
                    <a:gd name="T7" fmla="*/ 0 h 535"/>
                    <a:gd name="T8" fmla="*/ 0 w 545"/>
                    <a:gd name="T9" fmla="*/ 41 h 5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45" h="535">
                      <a:moveTo>
                        <a:pt x="449" y="535"/>
                      </a:moveTo>
                      <a:lnTo>
                        <a:pt x="545" y="417"/>
                      </a:lnTo>
                      <a:lnTo>
                        <a:pt x="545" y="92"/>
                      </a:lnTo>
                      <a:lnTo>
                        <a:pt x="144" y="0"/>
                      </a:lnTo>
                      <a:lnTo>
                        <a:pt x="0" y="41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3" name="Group 101">
                <a:extLst>
                  <a:ext uri="{FF2B5EF4-FFF2-40B4-BE49-F238E27FC236}">
                    <a16:creationId xmlns:a16="http://schemas.microsoft.com/office/drawing/2014/main" id="{01FD5197-D3C7-445D-8584-B687D3BB61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53" y="2734"/>
                <a:ext cx="180" cy="587"/>
                <a:chOff x="3253" y="2734"/>
                <a:chExt cx="180" cy="587"/>
              </a:xfrm>
            </p:grpSpPr>
            <p:sp>
              <p:nvSpPr>
                <p:cNvPr id="19581" name="Freeform 102">
                  <a:extLst>
                    <a:ext uri="{FF2B5EF4-FFF2-40B4-BE49-F238E27FC236}">
                      <a16:creationId xmlns:a16="http://schemas.microsoft.com/office/drawing/2014/main" id="{71B0EB9C-B347-40E2-8A2A-9AA0B58BA0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3" y="2734"/>
                  <a:ext cx="180" cy="587"/>
                </a:xfrm>
                <a:custGeom>
                  <a:avLst/>
                  <a:gdLst>
                    <a:gd name="T0" fmla="*/ 0 w 180"/>
                    <a:gd name="T1" fmla="*/ 587 h 587"/>
                    <a:gd name="T2" fmla="*/ 0 w 180"/>
                    <a:gd name="T3" fmla="*/ 95 h 587"/>
                    <a:gd name="T4" fmla="*/ 180 w 180"/>
                    <a:gd name="T5" fmla="*/ 0 h 587"/>
                    <a:gd name="T6" fmla="*/ 180 w 180"/>
                    <a:gd name="T7" fmla="*/ 474 h 587"/>
                    <a:gd name="T8" fmla="*/ 0 w 180"/>
                    <a:gd name="T9" fmla="*/ 587 h 5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0" h="587">
                      <a:moveTo>
                        <a:pt x="0" y="587"/>
                      </a:moveTo>
                      <a:lnTo>
                        <a:pt x="0" y="95"/>
                      </a:lnTo>
                      <a:lnTo>
                        <a:pt x="180" y="0"/>
                      </a:lnTo>
                      <a:lnTo>
                        <a:pt x="180" y="474"/>
                      </a:lnTo>
                      <a:lnTo>
                        <a:pt x="0" y="587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2" name="Freeform 103">
                  <a:extLst>
                    <a:ext uri="{FF2B5EF4-FFF2-40B4-BE49-F238E27FC236}">
                      <a16:creationId xmlns:a16="http://schemas.microsoft.com/office/drawing/2014/main" id="{BA571B18-4F76-4C3D-874D-5FD5097AB2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3" y="2734"/>
                  <a:ext cx="180" cy="587"/>
                </a:xfrm>
                <a:custGeom>
                  <a:avLst/>
                  <a:gdLst>
                    <a:gd name="T0" fmla="*/ 0 w 180"/>
                    <a:gd name="T1" fmla="*/ 587 h 587"/>
                    <a:gd name="T2" fmla="*/ 0 w 180"/>
                    <a:gd name="T3" fmla="*/ 95 h 587"/>
                    <a:gd name="T4" fmla="*/ 180 w 180"/>
                    <a:gd name="T5" fmla="*/ 0 h 587"/>
                    <a:gd name="T6" fmla="*/ 180 w 180"/>
                    <a:gd name="T7" fmla="*/ 474 h 587"/>
                    <a:gd name="T8" fmla="*/ 0 w 180"/>
                    <a:gd name="T9" fmla="*/ 587 h 5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0" h="587">
                      <a:moveTo>
                        <a:pt x="0" y="587"/>
                      </a:moveTo>
                      <a:lnTo>
                        <a:pt x="0" y="95"/>
                      </a:lnTo>
                      <a:lnTo>
                        <a:pt x="180" y="0"/>
                      </a:lnTo>
                      <a:lnTo>
                        <a:pt x="180" y="474"/>
                      </a:lnTo>
                      <a:lnTo>
                        <a:pt x="0" y="58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4" name="Group 104">
                <a:extLst>
                  <a:ext uri="{FF2B5EF4-FFF2-40B4-BE49-F238E27FC236}">
                    <a16:creationId xmlns:a16="http://schemas.microsoft.com/office/drawing/2014/main" id="{F243553C-5130-4140-A010-F9D0047512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3205"/>
                <a:ext cx="391" cy="116"/>
                <a:chOff x="2803" y="3205"/>
                <a:chExt cx="391" cy="116"/>
              </a:xfrm>
            </p:grpSpPr>
            <p:sp>
              <p:nvSpPr>
                <p:cNvPr id="19579" name="Freeform 105">
                  <a:extLst>
                    <a:ext uri="{FF2B5EF4-FFF2-40B4-BE49-F238E27FC236}">
                      <a16:creationId xmlns:a16="http://schemas.microsoft.com/office/drawing/2014/main" id="{8D1098AB-A161-43AD-B690-25FDE24E87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3" y="3205"/>
                  <a:ext cx="391" cy="116"/>
                </a:xfrm>
                <a:custGeom>
                  <a:avLst/>
                  <a:gdLst>
                    <a:gd name="T0" fmla="*/ 0 w 391"/>
                    <a:gd name="T1" fmla="*/ 0 h 116"/>
                    <a:gd name="T2" fmla="*/ 0 w 391"/>
                    <a:gd name="T3" fmla="*/ 22 h 116"/>
                    <a:gd name="T4" fmla="*/ 360 w 391"/>
                    <a:gd name="T5" fmla="*/ 116 h 116"/>
                    <a:gd name="T6" fmla="*/ 391 w 391"/>
                    <a:gd name="T7" fmla="*/ 102 h 116"/>
                    <a:gd name="T8" fmla="*/ 0 w 391"/>
                    <a:gd name="T9" fmla="*/ 0 h 1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1" h="116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360" y="116"/>
                      </a:lnTo>
                      <a:lnTo>
                        <a:pt x="391" y="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1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0" name="Freeform 106">
                  <a:extLst>
                    <a:ext uri="{FF2B5EF4-FFF2-40B4-BE49-F238E27FC236}">
                      <a16:creationId xmlns:a16="http://schemas.microsoft.com/office/drawing/2014/main" id="{91CAD9EE-ABAC-4D7A-BF1B-4E263CEE58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3" y="3205"/>
                  <a:ext cx="391" cy="116"/>
                </a:xfrm>
                <a:custGeom>
                  <a:avLst/>
                  <a:gdLst>
                    <a:gd name="T0" fmla="*/ 0 w 391"/>
                    <a:gd name="T1" fmla="*/ 0 h 116"/>
                    <a:gd name="T2" fmla="*/ 0 w 391"/>
                    <a:gd name="T3" fmla="*/ 22 h 116"/>
                    <a:gd name="T4" fmla="*/ 360 w 391"/>
                    <a:gd name="T5" fmla="*/ 116 h 116"/>
                    <a:gd name="T6" fmla="*/ 391 w 391"/>
                    <a:gd name="T7" fmla="*/ 102 h 1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91" h="116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360" y="116"/>
                      </a:lnTo>
                      <a:lnTo>
                        <a:pt x="391" y="102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5" name="Group 107">
                <a:extLst>
                  <a:ext uri="{FF2B5EF4-FFF2-40B4-BE49-F238E27FC236}">
                    <a16:creationId xmlns:a16="http://schemas.microsoft.com/office/drawing/2014/main" id="{A3A6C426-7045-4E09-AE97-2C643611BC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2694"/>
                <a:ext cx="561" cy="627"/>
                <a:chOff x="2692" y="2694"/>
                <a:chExt cx="561" cy="627"/>
              </a:xfrm>
            </p:grpSpPr>
            <p:sp>
              <p:nvSpPr>
                <p:cNvPr id="19577" name="Freeform 108">
                  <a:extLst>
                    <a:ext uri="{FF2B5EF4-FFF2-40B4-BE49-F238E27FC236}">
                      <a16:creationId xmlns:a16="http://schemas.microsoft.com/office/drawing/2014/main" id="{E286D795-4F5B-413C-AFEA-AFFEB13218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94"/>
                  <a:ext cx="561" cy="627"/>
                </a:xfrm>
                <a:custGeom>
                  <a:avLst/>
                  <a:gdLst>
                    <a:gd name="T0" fmla="*/ 561 w 561"/>
                    <a:gd name="T1" fmla="*/ 627 h 627"/>
                    <a:gd name="T2" fmla="*/ 561 w 561"/>
                    <a:gd name="T3" fmla="*/ 133 h 627"/>
                    <a:gd name="T4" fmla="*/ 0 w 561"/>
                    <a:gd name="T5" fmla="*/ 0 h 627"/>
                    <a:gd name="T6" fmla="*/ 0 w 561"/>
                    <a:gd name="T7" fmla="*/ 481 h 627"/>
                    <a:gd name="T8" fmla="*/ 561 w 561"/>
                    <a:gd name="T9" fmla="*/ 627 h 6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61" h="627">
                      <a:moveTo>
                        <a:pt x="561" y="627"/>
                      </a:moveTo>
                      <a:lnTo>
                        <a:pt x="561" y="133"/>
                      </a:lnTo>
                      <a:lnTo>
                        <a:pt x="0" y="0"/>
                      </a:lnTo>
                      <a:lnTo>
                        <a:pt x="0" y="481"/>
                      </a:lnTo>
                      <a:lnTo>
                        <a:pt x="561" y="627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8" name="Freeform 109">
                  <a:extLst>
                    <a:ext uri="{FF2B5EF4-FFF2-40B4-BE49-F238E27FC236}">
                      <a16:creationId xmlns:a16="http://schemas.microsoft.com/office/drawing/2014/main" id="{5AED5832-CD1A-4976-B6D8-57B8336DA1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94"/>
                  <a:ext cx="561" cy="627"/>
                </a:xfrm>
                <a:custGeom>
                  <a:avLst/>
                  <a:gdLst>
                    <a:gd name="T0" fmla="*/ 561 w 561"/>
                    <a:gd name="T1" fmla="*/ 627 h 627"/>
                    <a:gd name="T2" fmla="*/ 561 w 561"/>
                    <a:gd name="T3" fmla="*/ 133 h 627"/>
                    <a:gd name="T4" fmla="*/ 0 w 561"/>
                    <a:gd name="T5" fmla="*/ 0 h 627"/>
                    <a:gd name="T6" fmla="*/ 0 w 561"/>
                    <a:gd name="T7" fmla="*/ 481 h 627"/>
                    <a:gd name="T8" fmla="*/ 561 w 561"/>
                    <a:gd name="T9" fmla="*/ 627 h 6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61" h="627">
                      <a:moveTo>
                        <a:pt x="561" y="627"/>
                      </a:moveTo>
                      <a:lnTo>
                        <a:pt x="561" y="133"/>
                      </a:lnTo>
                      <a:lnTo>
                        <a:pt x="0" y="0"/>
                      </a:lnTo>
                      <a:lnTo>
                        <a:pt x="0" y="481"/>
                      </a:lnTo>
                      <a:lnTo>
                        <a:pt x="561" y="62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6" name="Group 110">
                <a:extLst>
                  <a:ext uri="{FF2B5EF4-FFF2-40B4-BE49-F238E27FC236}">
                    <a16:creationId xmlns:a16="http://schemas.microsoft.com/office/drawing/2014/main" id="{FFE35A81-C77F-4417-A11E-E04A7A3C5A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5" y="2766"/>
                <a:ext cx="408" cy="457"/>
                <a:chOff x="2765" y="2766"/>
                <a:chExt cx="408" cy="457"/>
              </a:xfrm>
            </p:grpSpPr>
            <p:sp>
              <p:nvSpPr>
                <p:cNvPr id="19575" name="Freeform 111">
                  <a:extLst>
                    <a:ext uri="{FF2B5EF4-FFF2-40B4-BE49-F238E27FC236}">
                      <a16:creationId xmlns:a16="http://schemas.microsoft.com/office/drawing/2014/main" id="{BB327E69-71D7-4FA5-B993-F7B7F7CFBD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5" y="2766"/>
                  <a:ext cx="408" cy="457"/>
                </a:xfrm>
                <a:custGeom>
                  <a:avLst/>
                  <a:gdLst>
                    <a:gd name="T0" fmla="*/ 408 w 408"/>
                    <a:gd name="T1" fmla="*/ 457 h 457"/>
                    <a:gd name="T2" fmla="*/ 408 w 408"/>
                    <a:gd name="T3" fmla="*/ 98 h 457"/>
                    <a:gd name="T4" fmla="*/ 0 w 408"/>
                    <a:gd name="T5" fmla="*/ 0 h 457"/>
                    <a:gd name="T6" fmla="*/ 0 w 408"/>
                    <a:gd name="T7" fmla="*/ 354 h 457"/>
                    <a:gd name="T8" fmla="*/ 408 w 408"/>
                    <a:gd name="T9" fmla="*/ 457 h 4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8" h="457">
                      <a:moveTo>
                        <a:pt x="408" y="457"/>
                      </a:moveTo>
                      <a:lnTo>
                        <a:pt x="408" y="98"/>
                      </a:lnTo>
                      <a:lnTo>
                        <a:pt x="0" y="0"/>
                      </a:lnTo>
                      <a:lnTo>
                        <a:pt x="0" y="354"/>
                      </a:lnTo>
                      <a:lnTo>
                        <a:pt x="408" y="457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6" name="Freeform 112">
                  <a:extLst>
                    <a:ext uri="{FF2B5EF4-FFF2-40B4-BE49-F238E27FC236}">
                      <a16:creationId xmlns:a16="http://schemas.microsoft.com/office/drawing/2014/main" id="{F9CACF1E-B12C-485D-AE79-305EA0882B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5" y="2766"/>
                  <a:ext cx="408" cy="457"/>
                </a:xfrm>
                <a:custGeom>
                  <a:avLst/>
                  <a:gdLst>
                    <a:gd name="T0" fmla="*/ 408 w 408"/>
                    <a:gd name="T1" fmla="*/ 457 h 457"/>
                    <a:gd name="T2" fmla="*/ 408 w 408"/>
                    <a:gd name="T3" fmla="*/ 98 h 457"/>
                    <a:gd name="T4" fmla="*/ 0 w 408"/>
                    <a:gd name="T5" fmla="*/ 0 h 457"/>
                    <a:gd name="T6" fmla="*/ 0 w 408"/>
                    <a:gd name="T7" fmla="*/ 354 h 457"/>
                    <a:gd name="T8" fmla="*/ 408 w 408"/>
                    <a:gd name="T9" fmla="*/ 457 h 4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8" h="457">
                      <a:moveTo>
                        <a:pt x="408" y="457"/>
                      </a:moveTo>
                      <a:lnTo>
                        <a:pt x="408" y="98"/>
                      </a:lnTo>
                      <a:lnTo>
                        <a:pt x="0" y="0"/>
                      </a:lnTo>
                      <a:lnTo>
                        <a:pt x="0" y="354"/>
                      </a:lnTo>
                      <a:lnTo>
                        <a:pt x="408" y="45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7" name="Group 113">
                <a:extLst>
                  <a:ext uri="{FF2B5EF4-FFF2-40B4-BE49-F238E27FC236}">
                    <a16:creationId xmlns:a16="http://schemas.microsoft.com/office/drawing/2014/main" id="{4F697A71-1AF9-4D08-A935-F91CE680C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96" y="2795"/>
                <a:ext cx="361" cy="388"/>
                <a:chOff x="2796" y="2795"/>
                <a:chExt cx="361" cy="388"/>
              </a:xfrm>
            </p:grpSpPr>
            <p:sp>
              <p:nvSpPr>
                <p:cNvPr id="19573" name="Freeform 114">
                  <a:extLst>
                    <a:ext uri="{FF2B5EF4-FFF2-40B4-BE49-F238E27FC236}">
                      <a16:creationId xmlns:a16="http://schemas.microsoft.com/office/drawing/2014/main" id="{8296A6A1-3908-4E6F-8862-8DF4902741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6" y="2795"/>
                  <a:ext cx="361" cy="388"/>
                </a:xfrm>
                <a:custGeom>
                  <a:avLst/>
                  <a:gdLst>
                    <a:gd name="T0" fmla="*/ 361 w 361"/>
                    <a:gd name="T1" fmla="*/ 388 h 388"/>
                    <a:gd name="T2" fmla="*/ 361 w 361"/>
                    <a:gd name="T3" fmla="*/ 83 h 388"/>
                    <a:gd name="T4" fmla="*/ 0 w 361"/>
                    <a:gd name="T5" fmla="*/ 0 h 388"/>
                    <a:gd name="T6" fmla="*/ 0 w 361"/>
                    <a:gd name="T7" fmla="*/ 300 h 388"/>
                    <a:gd name="T8" fmla="*/ 361 w 361"/>
                    <a:gd name="T9" fmla="*/ 388 h 3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1" h="388">
                      <a:moveTo>
                        <a:pt x="361" y="388"/>
                      </a:moveTo>
                      <a:lnTo>
                        <a:pt x="361" y="83"/>
                      </a:lnTo>
                      <a:lnTo>
                        <a:pt x="0" y="0"/>
                      </a:lnTo>
                      <a:lnTo>
                        <a:pt x="0" y="300"/>
                      </a:lnTo>
                      <a:lnTo>
                        <a:pt x="361" y="388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4" name="Freeform 115">
                  <a:extLst>
                    <a:ext uri="{FF2B5EF4-FFF2-40B4-BE49-F238E27FC236}">
                      <a16:creationId xmlns:a16="http://schemas.microsoft.com/office/drawing/2014/main" id="{AF80DDC4-A398-4F12-ACA2-CC755C840C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6" y="2795"/>
                  <a:ext cx="361" cy="388"/>
                </a:xfrm>
                <a:custGeom>
                  <a:avLst/>
                  <a:gdLst>
                    <a:gd name="T0" fmla="*/ 361 w 361"/>
                    <a:gd name="T1" fmla="*/ 388 h 388"/>
                    <a:gd name="T2" fmla="*/ 361 w 361"/>
                    <a:gd name="T3" fmla="*/ 83 h 388"/>
                    <a:gd name="T4" fmla="*/ 0 w 361"/>
                    <a:gd name="T5" fmla="*/ 0 h 388"/>
                    <a:gd name="T6" fmla="*/ 0 w 361"/>
                    <a:gd name="T7" fmla="*/ 300 h 388"/>
                    <a:gd name="T8" fmla="*/ 361 w 361"/>
                    <a:gd name="T9" fmla="*/ 388 h 3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1" h="388">
                      <a:moveTo>
                        <a:pt x="361" y="388"/>
                      </a:moveTo>
                      <a:lnTo>
                        <a:pt x="361" y="83"/>
                      </a:lnTo>
                      <a:lnTo>
                        <a:pt x="0" y="0"/>
                      </a:lnTo>
                      <a:lnTo>
                        <a:pt x="0" y="300"/>
                      </a:lnTo>
                      <a:lnTo>
                        <a:pt x="361" y="388"/>
                      </a:lnTo>
                    </a:path>
                  </a:pathLst>
                </a:custGeom>
                <a:noFill/>
                <a:ln w="12700">
                  <a:solidFill>
                    <a:srgbClr val="A9A9A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568" name="Freeform 116">
                <a:extLst>
                  <a:ext uri="{FF2B5EF4-FFF2-40B4-BE49-F238E27FC236}">
                    <a16:creationId xmlns:a16="http://schemas.microsoft.com/office/drawing/2014/main" id="{4278AC6D-0415-4EC4-9D71-AB41B51F5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9" y="3224"/>
                <a:ext cx="818" cy="182"/>
              </a:xfrm>
              <a:custGeom>
                <a:avLst/>
                <a:gdLst>
                  <a:gd name="T0" fmla="*/ 0 w 818"/>
                  <a:gd name="T1" fmla="*/ 44 h 182"/>
                  <a:gd name="T2" fmla="*/ 515 w 818"/>
                  <a:gd name="T3" fmla="*/ 182 h 182"/>
                  <a:gd name="T4" fmla="*/ 818 w 818"/>
                  <a:gd name="T5" fmla="*/ 0 h 18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18" h="182">
                    <a:moveTo>
                      <a:pt x="0" y="44"/>
                    </a:moveTo>
                    <a:lnTo>
                      <a:pt x="515" y="182"/>
                    </a:lnTo>
                    <a:lnTo>
                      <a:pt x="818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69" name="Rectangle 117">
                <a:extLst>
                  <a:ext uri="{FF2B5EF4-FFF2-40B4-BE49-F238E27FC236}">
                    <a16:creationId xmlns:a16="http://schemas.microsoft.com/office/drawing/2014/main" id="{C9C9424C-19F6-419C-90F9-7E74E9AEB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0" y="2859"/>
                <a:ext cx="28" cy="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grpSp>
            <p:nvGrpSpPr>
              <p:cNvPr id="19570" name="Group 118">
                <a:extLst>
                  <a:ext uri="{FF2B5EF4-FFF2-40B4-BE49-F238E27FC236}">
                    <a16:creationId xmlns:a16="http://schemas.microsoft.com/office/drawing/2014/main" id="{8E666836-B52E-4332-89F8-3DE9205FCE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2614"/>
                <a:ext cx="740" cy="214"/>
                <a:chOff x="2692" y="2614"/>
                <a:chExt cx="740" cy="214"/>
              </a:xfrm>
            </p:grpSpPr>
            <p:sp>
              <p:nvSpPr>
                <p:cNvPr id="19571" name="Freeform 119">
                  <a:extLst>
                    <a:ext uri="{FF2B5EF4-FFF2-40B4-BE49-F238E27FC236}">
                      <a16:creationId xmlns:a16="http://schemas.microsoft.com/office/drawing/2014/main" id="{BEC16E48-4191-479F-B7EF-1EB4E499B6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14"/>
                  <a:ext cx="740" cy="214"/>
                </a:xfrm>
                <a:custGeom>
                  <a:avLst/>
                  <a:gdLst>
                    <a:gd name="T0" fmla="*/ 0 w 740"/>
                    <a:gd name="T1" fmla="*/ 80 h 214"/>
                    <a:gd name="T2" fmla="*/ 564 w 740"/>
                    <a:gd name="T3" fmla="*/ 214 h 214"/>
                    <a:gd name="T4" fmla="*/ 740 w 740"/>
                    <a:gd name="T5" fmla="*/ 119 h 214"/>
                    <a:gd name="T6" fmla="*/ 217 w 740"/>
                    <a:gd name="T7" fmla="*/ 0 h 214"/>
                    <a:gd name="T8" fmla="*/ 0 w 740"/>
                    <a:gd name="T9" fmla="*/ 80 h 2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0" h="214">
                      <a:moveTo>
                        <a:pt x="0" y="80"/>
                      </a:moveTo>
                      <a:lnTo>
                        <a:pt x="564" y="214"/>
                      </a:lnTo>
                      <a:lnTo>
                        <a:pt x="740" y="119"/>
                      </a:lnTo>
                      <a:lnTo>
                        <a:pt x="217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2" name="Freeform 120">
                  <a:extLst>
                    <a:ext uri="{FF2B5EF4-FFF2-40B4-BE49-F238E27FC236}">
                      <a16:creationId xmlns:a16="http://schemas.microsoft.com/office/drawing/2014/main" id="{6DD6ACBA-E5D4-4E62-A3D8-F8DEE8BDE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14"/>
                  <a:ext cx="740" cy="214"/>
                </a:xfrm>
                <a:custGeom>
                  <a:avLst/>
                  <a:gdLst>
                    <a:gd name="T0" fmla="*/ 0 w 740"/>
                    <a:gd name="T1" fmla="*/ 80 h 214"/>
                    <a:gd name="T2" fmla="*/ 564 w 740"/>
                    <a:gd name="T3" fmla="*/ 214 h 214"/>
                    <a:gd name="T4" fmla="*/ 740 w 740"/>
                    <a:gd name="T5" fmla="*/ 119 h 214"/>
                    <a:gd name="T6" fmla="*/ 217 w 740"/>
                    <a:gd name="T7" fmla="*/ 0 h 214"/>
                    <a:gd name="T8" fmla="*/ 0 w 740"/>
                    <a:gd name="T9" fmla="*/ 80 h 2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0" h="214">
                      <a:moveTo>
                        <a:pt x="0" y="80"/>
                      </a:moveTo>
                      <a:lnTo>
                        <a:pt x="564" y="214"/>
                      </a:lnTo>
                      <a:lnTo>
                        <a:pt x="740" y="119"/>
                      </a:lnTo>
                      <a:lnTo>
                        <a:pt x="217" y="0"/>
                      </a:lnTo>
                      <a:lnTo>
                        <a:pt x="0" y="8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538" name="Group 121">
              <a:extLst>
                <a:ext uri="{FF2B5EF4-FFF2-40B4-BE49-F238E27FC236}">
                  <a16:creationId xmlns:a16="http://schemas.microsoft.com/office/drawing/2014/main" id="{13812566-BAB6-4152-95E0-3F385AC8EE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" y="679"/>
              <a:ext cx="708" cy="914"/>
              <a:chOff x="363" y="1292"/>
              <a:chExt cx="1268" cy="1633"/>
            </a:xfrm>
          </p:grpSpPr>
          <p:grpSp>
            <p:nvGrpSpPr>
              <p:cNvPr id="19539" name="Group 122">
                <a:extLst>
                  <a:ext uri="{FF2B5EF4-FFF2-40B4-BE49-F238E27FC236}">
                    <a16:creationId xmlns:a16="http://schemas.microsoft.com/office/drawing/2014/main" id="{2F65F842-6496-498E-BC78-3A36E4BFC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3" y="1554"/>
                <a:ext cx="384" cy="404"/>
                <a:chOff x="883" y="1554"/>
                <a:chExt cx="384" cy="404"/>
              </a:xfrm>
            </p:grpSpPr>
            <p:sp>
              <p:nvSpPr>
                <p:cNvPr id="19559" name="Freeform 123">
                  <a:extLst>
                    <a:ext uri="{FF2B5EF4-FFF2-40B4-BE49-F238E27FC236}">
                      <a16:creationId xmlns:a16="http://schemas.microsoft.com/office/drawing/2014/main" id="{008C9D9B-7641-4E19-9800-0A493C928E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" y="1554"/>
                  <a:ext cx="384" cy="404"/>
                </a:xfrm>
                <a:custGeom>
                  <a:avLst/>
                  <a:gdLst>
                    <a:gd name="T0" fmla="*/ 354 w 384"/>
                    <a:gd name="T1" fmla="*/ 24 h 404"/>
                    <a:gd name="T2" fmla="*/ 358 w 384"/>
                    <a:gd name="T3" fmla="*/ 46 h 404"/>
                    <a:gd name="T4" fmla="*/ 358 w 384"/>
                    <a:gd name="T5" fmla="*/ 66 h 404"/>
                    <a:gd name="T6" fmla="*/ 357 w 384"/>
                    <a:gd name="T7" fmla="*/ 93 h 404"/>
                    <a:gd name="T8" fmla="*/ 369 w 384"/>
                    <a:gd name="T9" fmla="*/ 112 h 404"/>
                    <a:gd name="T10" fmla="*/ 378 w 384"/>
                    <a:gd name="T11" fmla="*/ 127 h 404"/>
                    <a:gd name="T12" fmla="*/ 384 w 384"/>
                    <a:gd name="T13" fmla="*/ 141 h 404"/>
                    <a:gd name="T14" fmla="*/ 378 w 384"/>
                    <a:gd name="T15" fmla="*/ 151 h 404"/>
                    <a:gd name="T16" fmla="*/ 372 w 384"/>
                    <a:gd name="T17" fmla="*/ 156 h 404"/>
                    <a:gd name="T18" fmla="*/ 357 w 384"/>
                    <a:gd name="T19" fmla="*/ 162 h 404"/>
                    <a:gd name="T20" fmla="*/ 345 w 384"/>
                    <a:gd name="T21" fmla="*/ 169 h 404"/>
                    <a:gd name="T22" fmla="*/ 343 w 384"/>
                    <a:gd name="T23" fmla="*/ 175 h 404"/>
                    <a:gd name="T24" fmla="*/ 340 w 384"/>
                    <a:gd name="T25" fmla="*/ 192 h 404"/>
                    <a:gd name="T26" fmla="*/ 343 w 384"/>
                    <a:gd name="T27" fmla="*/ 204 h 404"/>
                    <a:gd name="T28" fmla="*/ 334 w 384"/>
                    <a:gd name="T29" fmla="*/ 213 h 404"/>
                    <a:gd name="T30" fmla="*/ 325 w 384"/>
                    <a:gd name="T31" fmla="*/ 217 h 404"/>
                    <a:gd name="T32" fmla="*/ 322 w 384"/>
                    <a:gd name="T33" fmla="*/ 222 h 404"/>
                    <a:gd name="T34" fmla="*/ 324 w 384"/>
                    <a:gd name="T35" fmla="*/ 230 h 404"/>
                    <a:gd name="T36" fmla="*/ 322 w 384"/>
                    <a:gd name="T37" fmla="*/ 238 h 404"/>
                    <a:gd name="T38" fmla="*/ 314 w 384"/>
                    <a:gd name="T39" fmla="*/ 246 h 404"/>
                    <a:gd name="T40" fmla="*/ 302 w 384"/>
                    <a:gd name="T41" fmla="*/ 254 h 404"/>
                    <a:gd name="T42" fmla="*/ 300 w 384"/>
                    <a:gd name="T43" fmla="*/ 266 h 404"/>
                    <a:gd name="T44" fmla="*/ 300 w 384"/>
                    <a:gd name="T45" fmla="*/ 280 h 404"/>
                    <a:gd name="T46" fmla="*/ 296 w 384"/>
                    <a:gd name="T47" fmla="*/ 294 h 404"/>
                    <a:gd name="T48" fmla="*/ 288 w 384"/>
                    <a:gd name="T49" fmla="*/ 304 h 404"/>
                    <a:gd name="T50" fmla="*/ 272 w 384"/>
                    <a:gd name="T51" fmla="*/ 310 h 404"/>
                    <a:gd name="T52" fmla="*/ 254 w 384"/>
                    <a:gd name="T53" fmla="*/ 304 h 404"/>
                    <a:gd name="T54" fmla="*/ 226 w 384"/>
                    <a:gd name="T55" fmla="*/ 298 h 404"/>
                    <a:gd name="T56" fmla="*/ 206 w 384"/>
                    <a:gd name="T57" fmla="*/ 290 h 404"/>
                    <a:gd name="T58" fmla="*/ 188 w 384"/>
                    <a:gd name="T59" fmla="*/ 286 h 404"/>
                    <a:gd name="T60" fmla="*/ 174 w 384"/>
                    <a:gd name="T61" fmla="*/ 294 h 404"/>
                    <a:gd name="T62" fmla="*/ 158 w 384"/>
                    <a:gd name="T63" fmla="*/ 314 h 404"/>
                    <a:gd name="T64" fmla="*/ 148 w 384"/>
                    <a:gd name="T65" fmla="*/ 334 h 404"/>
                    <a:gd name="T66" fmla="*/ 134 w 384"/>
                    <a:gd name="T67" fmla="*/ 356 h 404"/>
                    <a:gd name="T68" fmla="*/ 126 w 384"/>
                    <a:gd name="T69" fmla="*/ 374 h 404"/>
                    <a:gd name="T70" fmla="*/ 118 w 384"/>
                    <a:gd name="T71" fmla="*/ 390 h 404"/>
                    <a:gd name="T72" fmla="*/ 110 w 384"/>
                    <a:gd name="T73" fmla="*/ 404 h 404"/>
                    <a:gd name="T74" fmla="*/ 96 w 384"/>
                    <a:gd name="T75" fmla="*/ 380 h 404"/>
                    <a:gd name="T76" fmla="*/ 86 w 384"/>
                    <a:gd name="T77" fmla="*/ 366 h 404"/>
                    <a:gd name="T78" fmla="*/ 72 w 384"/>
                    <a:gd name="T79" fmla="*/ 350 h 404"/>
                    <a:gd name="T80" fmla="*/ 62 w 384"/>
                    <a:gd name="T81" fmla="*/ 326 h 404"/>
                    <a:gd name="T82" fmla="*/ 0 w 384"/>
                    <a:gd name="T83" fmla="*/ 218 h 404"/>
                    <a:gd name="T84" fmla="*/ 20 w 384"/>
                    <a:gd name="T85" fmla="*/ 182 h 404"/>
                    <a:gd name="T86" fmla="*/ 264 w 384"/>
                    <a:gd name="T87" fmla="*/ 0 h 404"/>
                    <a:gd name="T88" fmla="*/ 354 w 384"/>
                    <a:gd name="T89" fmla="*/ 24 h 40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384" h="404">
                      <a:moveTo>
                        <a:pt x="354" y="24"/>
                      </a:moveTo>
                      <a:lnTo>
                        <a:pt x="358" y="46"/>
                      </a:lnTo>
                      <a:lnTo>
                        <a:pt x="358" y="66"/>
                      </a:lnTo>
                      <a:lnTo>
                        <a:pt x="357" y="93"/>
                      </a:lnTo>
                      <a:lnTo>
                        <a:pt x="369" y="112"/>
                      </a:lnTo>
                      <a:lnTo>
                        <a:pt x="378" y="127"/>
                      </a:lnTo>
                      <a:lnTo>
                        <a:pt x="384" y="141"/>
                      </a:lnTo>
                      <a:lnTo>
                        <a:pt x="378" y="151"/>
                      </a:lnTo>
                      <a:lnTo>
                        <a:pt x="372" y="156"/>
                      </a:lnTo>
                      <a:lnTo>
                        <a:pt x="357" y="162"/>
                      </a:lnTo>
                      <a:lnTo>
                        <a:pt x="345" y="169"/>
                      </a:lnTo>
                      <a:lnTo>
                        <a:pt x="343" y="175"/>
                      </a:lnTo>
                      <a:lnTo>
                        <a:pt x="340" y="192"/>
                      </a:lnTo>
                      <a:lnTo>
                        <a:pt x="343" y="204"/>
                      </a:lnTo>
                      <a:lnTo>
                        <a:pt x="334" y="213"/>
                      </a:lnTo>
                      <a:lnTo>
                        <a:pt x="325" y="217"/>
                      </a:lnTo>
                      <a:lnTo>
                        <a:pt x="322" y="222"/>
                      </a:lnTo>
                      <a:lnTo>
                        <a:pt x="324" y="230"/>
                      </a:lnTo>
                      <a:lnTo>
                        <a:pt x="322" y="238"/>
                      </a:lnTo>
                      <a:lnTo>
                        <a:pt x="314" y="246"/>
                      </a:lnTo>
                      <a:lnTo>
                        <a:pt x="302" y="254"/>
                      </a:lnTo>
                      <a:lnTo>
                        <a:pt x="300" y="266"/>
                      </a:lnTo>
                      <a:lnTo>
                        <a:pt x="300" y="280"/>
                      </a:lnTo>
                      <a:lnTo>
                        <a:pt x="296" y="294"/>
                      </a:lnTo>
                      <a:lnTo>
                        <a:pt x="288" y="304"/>
                      </a:lnTo>
                      <a:lnTo>
                        <a:pt x="272" y="310"/>
                      </a:lnTo>
                      <a:lnTo>
                        <a:pt x="254" y="304"/>
                      </a:lnTo>
                      <a:lnTo>
                        <a:pt x="226" y="298"/>
                      </a:lnTo>
                      <a:lnTo>
                        <a:pt x="206" y="290"/>
                      </a:lnTo>
                      <a:lnTo>
                        <a:pt x="188" y="286"/>
                      </a:lnTo>
                      <a:lnTo>
                        <a:pt x="174" y="294"/>
                      </a:lnTo>
                      <a:lnTo>
                        <a:pt x="158" y="314"/>
                      </a:lnTo>
                      <a:lnTo>
                        <a:pt x="148" y="334"/>
                      </a:lnTo>
                      <a:lnTo>
                        <a:pt x="134" y="356"/>
                      </a:lnTo>
                      <a:lnTo>
                        <a:pt x="126" y="374"/>
                      </a:lnTo>
                      <a:lnTo>
                        <a:pt x="118" y="390"/>
                      </a:lnTo>
                      <a:lnTo>
                        <a:pt x="110" y="404"/>
                      </a:lnTo>
                      <a:lnTo>
                        <a:pt x="96" y="380"/>
                      </a:lnTo>
                      <a:lnTo>
                        <a:pt x="86" y="366"/>
                      </a:lnTo>
                      <a:lnTo>
                        <a:pt x="72" y="350"/>
                      </a:lnTo>
                      <a:lnTo>
                        <a:pt x="62" y="326"/>
                      </a:lnTo>
                      <a:lnTo>
                        <a:pt x="0" y="218"/>
                      </a:lnTo>
                      <a:lnTo>
                        <a:pt x="20" y="182"/>
                      </a:lnTo>
                      <a:lnTo>
                        <a:pt x="264" y="0"/>
                      </a:lnTo>
                      <a:lnTo>
                        <a:pt x="354" y="24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60" name="Freeform 124">
                  <a:extLst>
                    <a:ext uri="{FF2B5EF4-FFF2-40B4-BE49-F238E27FC236}">
                      <a16:creationId xmlns:a16="http://schemas.microsoft.com/office/drawing/2014/main" id="{C4C5F562-1566-400E-AB13-0236AB94A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" y="1554"/>
                  <a:ext cx="384" cy="404"/>
                </a:xfrm>
                <a:custGeom>
                  <a:avLst/>
                  <a:gdLst>
                    <a:gd name="T0" fmla="*/ 354 w 384"/>
                    <a:gd name="T1" fmla="*/ 24 h 404"/>
                    <a:gd name="T2" fmla="*/ 358 w 384"/>
                    <a:gd name="T3" fmla="*/ 46 h 404"/>
                    <a:gd name="T4" fmla="*/ 358 w 384"/>
                    <a:gd name="T5" fmla="*/ 66 h 404"/>
                    <a:gd name="T6" fmla="*/ 357 w 384"/>
                    <a:gd name="T7" fmla="*/ 93 h 404"/>
                    <a:gd name="T8" fmla="*/ 369 w 384"/>
                    <a:gd name="T9" fmla="*/ 112 h 404"/>
                    <a:gd name="T10" fmla="*/ 378 w 384"/>
                    <a:gd name="T11" fmla="*/ 127 h 404"/>
                    <a:gd name="T12" fmla="*/ 384 w 384"/>
                    <a:gd name="T13" fmla="*/ 141 h 404"/>
                    <a:gd name="T14" fmla="*/ 378 w 384"/>
                    <a:gd name="T15" fmla="*/ 151 h 404"/>
                    <a:gd name="T16" fmla="*/ 372 w 384"/>
                    <a:gd name="T17" fmla="*/ 156 h 404"/>
                    <a:gd name="T18" fmla="*/ 357 w 384"/>
                    <a:gd name="T19" fmla="*/ 162 h 404"/>
                    <a:gd name="T20" fmla="*/ 345 w 384"/>
                    <a:gd name="T21" fmla="*/ 169 h 404"/>
                    <a:gd name="T22" fmla="*/ 343 w 384"/>
                    <a:gd name="T23" fmla="*/ 175 h 404"/>
                    <a:gd name="T24" fmla="*/ 340 w 384"/>
                    <a:gd name="T25" fmla="*/ 192 h 404"/>
                    <a:gd name="T26" fmla="*/ 343 w 384"/>
                    <a:gd name="T27" fmla="*/ 204 h 404"/>
                    <a:gd name="T28" fmla="*/ 334 w 384"/>
                    <a:gd name="T29" fmla="*/ 213 h 404"/>
                    <a:gd name="T30" fmla="*/ 325 w 384"/>
                    <a:gd name="T31" fmla="*/ 217 h 404"/>
                    <a:gd name="T32" fmla="*/ 322 w 384"/>
                    <a:gd name="T33" fmla="*/ 222 h 404"/>
                    <a:gd name="T34" fmla="*/ 324 w 384"/>
                    <a:gd name="T35" fmla="*/ 230 h 404"/>
                    <a:gd name="T36" fmla="*/ 322 w 384"/>
                    <a:gd name="T37" fmla="*/ 238 h 404"/>
                    <a:gd name="T38" fmla="*/ 314 w 384"/>
                    <a:gd name="T39" fmla="*/ 246 h 404"/>
                    <a:gd name="T40" fmla="*/ 302 w 384"/>
                    <a:gd name="T41" fmla="*/ 254 h 404"/>
                    <a:gd name="T42" fmla="*/ 300 w 384"/>
                    <a:gd name="T43" fmla="*/ 266 h 404"/>
                    <a:gd name="T44" fmla="*/ 300 w 384"/>
                    <a:gd name="T45" fmla="*/ 280 h 404"/>
                    <a:gd name="T46" fmla="*/ 296 w 384"/>
                    <a:gd name="T47" fmla="*/ 294 h 404"/>
                    <a:gd name="T48" fmla="*/ 288 w 384"/>
                    <a:gd name="T49" fmla="*/ 304 h 404"/>
                    <a:gd name="T50" fmla="*/ 272 w 384"/>
                    <a:gd name="T51" fmla="*/ 310 h 404"/>
                    <a:gd name="T52" fmla="*/ 254 w 384"/>
                    <a:gd name="T53" fmla="*/ 304 h 404"/>
                    <a:gd name="T54" fmla="*/ 226 w 384"/>
                    <a:gd name="T55" fmla="*/ 298 h 404"/>
                    <a:gd name="T56" fmla="*/ 206 w 384"/>
                    <a:gd name="T57" fmla="*/ 290 h 404"/>
                    <a:gd name="T58" fmla="*/ 188 w 384"/>
                    <a:gd name="T59" fmla="*/ 286 h 404"/>
                    <a:gd name="T60" fmla="*/ 174 w 384"/>
                    <a:gd name="T61" fmla="*/ 294 h 404"/>
                    <a:gd name="T62" fmla="*/ 158 w 384"/>
                    <a:gd name="T63" fmla="*/ 314 h 404"/>
                    <a:gd name="T64" fmla="*/ 148 w 384"/>
                    <a:gd name="T65" fmla="*/ 334 h 404"/>
                    <a:gd name="T66" fmla="*/ 134 w 384"/>
                    <a:gd name="T67" fmla="*/ 356 h 404"/>
                    <a:gd name="T68" fmla="*/ 126 w 384"/>
                    <a:gd name="T69" fmla="*/ 374 h 404"/>
                    <a:gd name="T70" fmla="*/ 118 w 384"/>
                    <a:gd name="T71" fmla="*/ 390 h 404"/>
                    <a:gd name="T72" fmla="*/ 110 w 384"/>
                    <a:gd name="T73" fmla="*/ 404 h 404"/>
                    <a:gd name="T74" fmla="*/ 96 w 384"/>
                    <a:gd name="T75" fmla="*/ 380 h 404"/>
                    <a:gd name="T76" fmla="*/ 86 w 384"/>
                    <a:gd name="T77" fmla="*/ 366 h 404"/>
                    <a:gd name="T78" fmla="*/ 72 w 384"/>
                    <a:gd name="T79" fmla="*/ 350 h 404"/>
                    <a:gd name="T80" fmla="*/ 62 w 384"/>
                    <a:gd name="T81" fmla="*/ 326 h 404"/>
                    <a:gd name="T82" fmla="*/ 0 w 384"/>
                    <a:gd name="T83" fmla="*/ 218 h 404"/>
                    <a:gd name="T84" fmla="*/ 20 w 384"/>
                    <a:gd name="T85" fmla="*/ 182 h 404"/>
                    <a:gd name="T86" fmla="*/ 264 w 384"/>
                    <a:gd name="T87" fmla="*/ 0 h 404"/>
                    <a:gd name="T88" fmla="*/ 354 w 384"/>
                    <a:gd name="T89" fmla="*/ 24 h 40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384" h="404">
                      <a:moveTo>
                        <a:pt x="354" y="24"/>
                      </a:moveTo>
                      <a:lnTo>
                        <a:pt x="358" y="46"/>
                      </a:lnTo>
                      <a:lnTo>
                        <a:pt x="358" y="66"/>
                      </a:lnTo>
                      <a:lnTo>
                        <a:pt x="357" y="93"/>
                      </a:lnTo>
                      <a:lnTo>
                        <a:pt x="369" y="112"/>
                      </a:lnTo>
                      <a:lnTo>
                        <a:pt x="378" y="127"/>
                      </a:lnTo>
                      <a:lnTo>
                        <a:pt x="384" y="141"/>
                      </a:lnTo>
                      <a:lnTo>
                        <a:pt x="378" y="151"/>
                      </a:lnTo>
                      <a:lnTo>
                        <a:pt x="372" y="156"/>
                      </a:lnTo>
                      <a:lnTo>
                        <a:pt x="357" y="162"/>
                      </a:lnTo>
                      <a:lnTo>
                        <a:pt x="345" y="169"/>
                      </a:lnTo>
                      <a:lnTo>
                        <a:pt x="343" y="175"/>
                      </a:lnTo>
                      <a:lnTo>
                        <a:pt x="340" y="192"/>
                      </a:lnTo>
                      <a:lnTo>
                        <a:pt x="343" y="204"/>
                      </a:lnTo>
                      <a:lnTo>
                        <a:pt x="334" y="213"/>
                      </a:lnTo>
                      <a:lnTo>
                        <a:pt x="325" y="217"/>
                      </a:lnTo>
                      <a:lnTo>
                        <a:pt x="322" y="222"/>
                      </a:lnTo>
                      <a:lnTo>
                        <a:pt x="324" y="230"/>
                      </a:lnTo>
                      <a:lnTo>
                        <a:pt x="322" y="238"/>
                      </a:lnTo>
                      <a:lnTo>
                        <a:pt x="314" y="246"/>
                      </a:lnTo>
                      <a:lnTo>
                        <a:pt x="302" y="254"/>
                      </a:lnTo>
                      <a:lnTo>
                        <a:pt x="300" y="266"/>
                      </a:lnTo>
                      <a:lnTo>
                        <a:pt x="300" y="280"/>
                      </a:lnTo>
                      <a:lnTo>
                        <a:pt x="296" y="294"/>
                      </a:lnTo>
                      <a:lnTo>
                        <a:pt x="288" y="304"/>
                      </a:lnTo>
                      <a:lnTo>
                        <a:pt x="272" y="310"/>
                      </a:lnTo>
                      <a:lnTo>
                        <a:pt x="254" y="304"/>
                      </a:lnTo>
                      <a:lnTo>
                        <a:pt x="226" y="298"/>
                      </a:lnTo>
                      <a:lnTo>
                        <a:pt x="206" y="290"/>
                      </a:lnTo>
                      <a:lnTo>
                        <a:pt x="188" y="286"/>
                      </a:lnTo>
                      <a:lnTo>
                        <a:pt x="174" y="294"/>
                      </a:lnTo>
                      <a:lnTo>
                        <a:pt x="158" y="314"/>
                      </a:lnTo>
                      <a:lnTo>
                        <a:pt x="148" y="334"/>
                      </a:lnTo>
                      <a:lnTo>
                        <a:pt x="134" y="356"/>
                      </a:lnTo>
                      <a:lnTo>
                        <a:pt x="126" y="374"/>
                      </a:lnTo>
                      <a:lnTo>
                        <a:pt x="118" y="390"/>
                      </a:lnTo>
                      <a:lnTo>
                        <a:pt x="110" y="404"/>
                      </a:lnTo>
                      <a:lnTo>
                        <a:pt x="96" y="380"/>
                      </a:lnTo>
                      <a:lnTo>
                        <a:pt x="86" y="366"/>
                      </a:lnTo>
                      <a:lnTo>
                        <a:pt x="72" y="350"/>
                      </a:lnTo>
                      <a:lnTo>
                        <a:pt x="62" y="326"/>
                      </a:lnTo>
                      <a:lnTo>
                        <a:pt x="0" y="218"/>
                      </a:lnTo>
                      <a:lnTo>
                        <a:pt x="20" y="182"/>
                      </a:lnTo>
                      <a:lnTo>
                        <a:pt x="264" y="0"/>
                      </a:lnTo>
                      <a:lnTo>
                        <a:pt x="354" y="24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40" name="Group 125">
                <a:extLst>
                  <a:ext uri="{FF2B5EF4-FFF2-40B4-BE49-F238E27FC236}">
                    <a16:creationId xmlns:a16="http://schemas.microsoft.com/office/drawing/2014/main" id="{2E960917-D6A9-4F81-8566-6D26D8019B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7" y="1292"/>
                <a:ext cx="528" cy="490"/>
                <a:chOff x="757" y="1292"/>
                <a:chExt cx="528" cy="490"/>
              </a:xfrm>
            </p:grpSpPr>
            <p:sp>
              <p:nvSpPr>
                <p:cNvPr id="19557" name="Freeform 126">
                  <a:extLst>
                    <a:ext uri="{FF2B5EF4-FFF2-40B4-BE49-F238E27FC236}">
                      <a16:creationId xmlns:a16="http://schemas.microsoft.com/office/drawing/2014/main" id="{C7022C96-C588-440D-85ED-14C4FEA840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7" y="1292"/>
                  <a:ext cx="528" cy="490"/>
                </a:xfrm>
                <a:custGeom>
                  <a:avLst/>
                  <a:gdLst>
                    <a:gd name="T0" fmla="*/ 481 w 528"/>
                    <a:gd name="T1" fmla="*/ 305 h 490"/>
                    <a:gd name="T2" fmla="*/ 503 w 528"/>
                    <a:gd name="T3" fmla="*/ 281 h 490"/>
                    <a:gd name="T4" fmla="*/ 517 w 528"/>
                    <a:gd name="T5" fmla="*/ 261 h 490"/>
                    <a:gd name="T6" fmla="*/ 526 w 528"/>
                    <a:gd name="T7" fmla="*/ 237 h 490"/>
                    <a:gd name="T8" fmla="*/ 528 w 528"/>
                    <a:gd name="T9" fmla="*/ 203 h 490"/>
                    <a:gd name="T10" fmla="*/ 526 w 528"/>
                    <a:gd name="T11" fmla="*/ 185 h 490"/>
                    <a:gd name="T12" fmla="*/ 519 w 528"/>
                    <a:gd name="T13" fmla="*/ 157 h 490"/>
                    <a:gd name="T14" fmla="*/ 508 w 528"/>
                    <a:gd name="T15" fmla="*/ 126 h 490"/>
                    <a:gd name="T16" fmla="*/ 483 w 528"/>
                    <a:gd name="T17" fmla="*/ 91 h 490"/>
                    <a:gd name="T18" fmla="*/ 457 w 528"/>
                    <a:gd name="T19" fmla="*/ 59 h 490"/>
                    <a:gd name="T20" fmla="*/ 419 w 528"/>
                    <a:gd name="T21" fmla="*/ 33 h 490"/>
                    <a:gd name="T22" fmla="*/ 399 w 528"/>
                    <a:gd name="T23" fmla="*/ 20 h 490"/>
                    <a:gd name="T24" fmla="*/ 365 w 528"/>
                    <a:gd name="T25" fmla="*/ 7 h 490"/>
                    <a:gd name="T26" fmla="*/ 330 w 528"/>
                    <a:gd name="T27" fmla="*/ 0 h 490"/>
                    <a:gd name="T28" fmla="*/ 287 w 528"/>
                    <a:gd name="T29" fmla="*/ 2 h 490"/>
                    <a:gd name="T30" fmla="*/ 234 w 528"/>
                    <a:gd name="T31" fmla="*/ 7 h 490"/>
                    <a:gd name="T32" fmla="*/ 183 w 528"/>
                    <a:gd name="T33" fmla="*/ 22 h 490"/>
                    <a:gd name="T34" fmla="*/ 125 w 528"/>
                    <a:gd name="T35" fmla="*/ 61 h 490"/>
                    <a:gd name="T36" fmla="*/ 87 w 528"/>
                    <a:gd name="T37" fmla="*/ 111 h 490"/>
                    <a:gd name="T38" fmla="*/ 62 w 528"/>
                    <a:gd name="T39" fmla="*/ 148 h 490"/>
                    <a:gd name="T40" fmla="*/ 45 w 528"/>
                    <a:gd name="T41" fmla="*/ 179 h 490"/>
                    <a:gd name="T42" fmla="*/ 31 w 528"/>
                    <a:gd name="T43" fmla="*/ 242 h 490"/>
                    <a:gd name="T44" fmla="*/ 22 w 528"/>
                    <a:gd name="T45" fmla="*/ 303 h 490"/>
                    <a:gd name="T46" fmla="*/ 9 w 528"/>
                    <a:gd name="T47" fmla="*/ 333 h 490"/>
                    <a:gd name="T48" fmla="*/ 0 w 528"/>
                    <a:gd name="T49" fmla="*/ 366 h 490"/>
                    <a:gd name="T50" fmla="*/ 9 w 528"/>
                    <a:gd name="T51" fmla="*/ 401 h 490"/>
                    <a:gd name="T52" fmla="*/ 40 w 528"/>
                    <a:gd name="T53" fmla="*/ 433 h 490"/>
                    <a:gd name="T54" fmla="*/ 96 w 528"/>
                    <a:gd name="T55" fmla="*/ 457 h 490"/>
                    <a:gd name="T56" fmla="*/ 216 w 528"/>
                    <a:gd name="T57" fmla="*/ 481 h 490"/>
                    <a:gd name="T58" fmla="*/ 307 w 528"/>
                    <a:gd name="T59" fmla="*/ 486 h 490"/>
                    <a:gd name="T60" fmla="*/ 332 w 528"/>
                    <a:gd name="T61" fmla="*/ 468 h 490"/>
                    <a:gd name="T62" fmla="*/ 345 w 528"/>
                    <a:gd name="T63" fmla="*/ 468 h 490"/>
                    <a:gd name="T64" fmla="*/ 340 w 528"/>
                    <a:gd name="T65" fmla="*/ 490 h 490"/>
                    <a:gd name="T66" fmla="*/ 380 w 528"/>
                    <a:gd name="T67" fmla="*/ 488 h 490"/>
                    <a:gd name="T68" fmla="*/ 414 w 528"/>
                    <a:gd name="T69" fmla="*/ 478 h 490"/>
                    <a:gd name="T70" fmla="*/ 374 w 528"/>
                    <a:gd name="T71" fmla="*/ 440 h 490"/>
                    <a:gd name="T72" fmla="*/ 356 w 528"/>
                    <a:gd name="T73" fmla="*/ 406 h 490"/>
                    <a:gd name="T74" fmla="*/ 356 w 528"/>
                    <a:gd name="T75" fmla="*/ 358 h 490"/>
                    <a:gd name="T76" fmla="*/ 372 w 528"/>
                    <a:gd name="T77" fmla="*/ 314 h 490"/>
                    <a:gd name="T78" fmla="*/ 388 w 528"/>
                    <a:gd name="T79" fmla="*/ 297 h 490"/>
                    <a:gd name="T80" fmla="*/ 438 w 528"/>
                    <a:gd name="T81" fmla="*/ 299 h 490"/>
                    <a:gd name="T82" fmla="*/ 481 w 528"/>
                    <a:gd name="T83" fmla="*/ 305 h 49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528" h="490">
                      <a:moveTo>
                        <a:pt x="481" y="305"/>
                      </a:moveTo>
                      <a:lnTo>
                        <a:pt x="503" y="281"/>
                      </a:lnTo>
                      <a:lnTo>
                        <a:pt x="517" y="261"/>
                      </a:lnTo>
                      <a:lnTo>
                        <a:pt x="526" y="237"/>
                      </a:lnTo>
                      <a:lnTo>
                        <a:pt x="528" y="203"/>
                      </a:lnTo>
                      <a:lnTo>
                        <a:pt x="526" y="185"/>
                      </a:lnTo>
                      <a:lnTo>
                        <a:pt x="519" y="157"/>
                      </a:lnTo>
                      <a:lnTo>
                        <a:pt x="508" y="126"/>
                      </a:lnTo>
                      <a:lnTo>
                        <a:pt x="483" y="91"/>
                      </a:lnTo>
                      <a:lnTo>
                        <a:pt x="457" y="59"/>
                      </a:lnTo>
                      <a:lnTo>
                        <a:pt x="419" y="33"/>
                      </a:lnTo>
                      <a:lnTo>
                        <a:pt x="399" y="20"/>
                      </a:lnTo>
                      <a:lnTo>
                        <a:pt x="365" y="7"/>
                      </a:lnTo>
                      <a:lnTo>
                        <a:pt x="330" y="0"/>
                      </a:lnTo>
                      <a:lnTo>
                        <a:pt x="287" y="2"/>
                      </a:lnTo>
                      <a:lnTo>
                        <a:pt x="234" y="7"/>
                      </a:lnTo>
                      <a:lnTo>
                        <a:pt x="183" y="22"/>
                      </a:lnTo>
                      <a:lnTo>
                        <a:pt x="125" y="61"/>
                      </a:lnTo>
                      <a:lnTo>
                        <a:pt x="87" y="111"/>
                      </a:lnTo>
                      <a:lnTo>
                        <a:pt x="62" y="148"/>
                      </a:lnTo>
                      <a:lnTo>
                        <a:pt x="45" y="179"/>
                      </a:lnTo>
                      <a:lnTo>
                        <a:pt x="31" y="242"/>
                      </a:lnTo>
                      <a:lnTo>
                        <a:pt x="22" y="303"/>
                      </a:lnTo>
                      <a:lnTo>
                        <a:pt x="9" y="333"/>
                      </a:lnTo>
                      <a:lnTo>
                        <a:pt x="0" y="366"/>
                      </a:lnTo>
                      <a:lnTo>
                        <a:pt x="9" y="401"/>
                      </a:lnTo>
                      <a:lnTo>
                        <a:pt x="40" y="433"/>
                      </a:lnTo>
                      <a:lnTo>
                        <a:pt x="96" y="457"/>
                      </a:lnTo>
                      <a:lnTo>
                        <a:pt x="216" y="481"/>
                      </a:lnTo>
                      <a:lnTo>
                        <a:pt x="307" y="486"/>
                      </a:lnTo>
                      <a:lnTo>
                        <a:pt x="332" y="468"/>
                      </a:lnTo>
                      <a:lnTo>
                        <a:pt x="345" y="468"/>
                      </a:lnTo>
                      <a:lnTo>
                        <a:pt x="340" y="490"/>
                      </a:lnTo>
                      <a:lnTo>
                        <a:pt x="380" y="488"/>
                      </a:lnTo>
                      <a:lnTo>
                        <a:pt x="414" y="478"/>
                      </a:lnTo>
                      <a:lnTo>
                        <a:pt x="374" y="440"/>
                      </a:lnTo>
                      <a:lnTo>
                        <a:pt x="356" y="406"/>
                      </a:lnTo>
                      <a:lnTo>
                        <a:pt x="356" y="358"/>
                      </a:lnTo>
                      <a:lnTo>
                        <a:pt x="372" y="314"/>
                      </a:lnTo>
                      <a:lnTo>
                        <a:pt x="388" y="297"/>
                      </a:lnTo>
                      <a:lnTo>
                        <a:pt x="438" y="299"/>
                      </a:lnTo>
                      <a:lnTo>
                        <a:pt x="481" y="305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8" name="Freeform 127">
                  <a:extLst>
                    <a:ext uri="{FF2B5EF4-FFF2-40B4-BE49-F238E27FC236}">
                      <a16:creationId xmlns:a16="http://schemas.microsoft.com/office/drawing/2014/main" id="{8520F8C6-2C55-4FF9-8A62-ABEF3E33BA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7" y="1292"/>
                  <a:ext cx="528" cy="490"/>
                </a:xfrm>
                <a:custGeom>
                  <a:avLst/>
                  <a:gdLst>
                    <a:gd name="T0" fmla="*/ 481 w 528"/>
                    <a:gd name="T1" fmla="*/ 305 h 490"/>
                    <a:gd name="T2" fmla="*/ 503 w 528"/>
                    <a:gd name="T3" fmla="*/ 281 h 490"/>
                    <a:gd name="T4" fmla="*/ 517 w 528"/>
                    <a:gd name="T5" fmla="*/ 261 h 490"/>
                    <a:gd name="T6" fmla="*/ 526 w 528"/>
                    <a:gd name="T7" fmla="*/ 237 h 490"/>
                    <a:gd name="T8" fmla="*/ 528 w 528"/>
                    <a:gd name="T9" fmla="*/ 203 h 490"/>
                    <a:gd name="T10" fmla="*/ 526 w 528"/>
                    <a:gd name="T11" fmla="*/ 185 h 490"/>
                    <a:gd name="T12" fmla="*/ 519 w 528"/>
                    <a:gd name="T13" fmla="*/ 157 h 490"/>
                    <a:gd name="T14" fmla="*/ 508 w 528"/>
                    <a:gd name="T15" fmla="*/ 126 h 490"/>
                    <a:gd name="T16" fmla="*/ 483 w 528"/>
                    <a:gd name="T17" fmla="*/ 91 h 490"/>
                    <a:gd name="T18" fmla="*/ 457 w 528"/>
                    <a:gd name="T19" fmla="*/ 59 h 490"/>
                    <a:gd name="T20" fmla="*/ 419 w 528"/>
                    <a:gd name="T21" fmla="*/ 33 h 490"/>
                    <a:gd name="T22" fmla="*/ 399 w 528"/>
                    <a:gd name="T23" fmla="*/ 20 h 490"/>
                    <a:gd name="T24" fmla="*/ 365 w 528"/>
                    <a:gd name="T25" fmla="*/ 7 h 490"/>
                    <a:gd name="T26" fmla="*/ 330 w 528"/>
                    <a:gd name="T27" fmla="*/ 0 h 490"/>
                    <a:gd name="T28" fmla="*/ 287 w 528"/>
                    <a:gd name="T29" fmla="*/ 2 h 490"/>
                    <a:gd name="T30" fmla="*/ 234 w 528"/>
                    <a:gd name="T31" fmla="*/ 7 h 490"/>
                    <a:gd name="T32" fmla="*/ 183 w 528"/>
                    <a:gd name="T33" fmla="*/ 22 h 490"/>
                    <a:gd name="T34" fmla="*/ 125 w 528"/>
                    <a:gd name="T35" fmla="*/ 61 h 490"/>
                    <a:gd name="T36" fmla="*/ 87 w 528"/>
                    <a:gd name="T37" fmla="*/ 111 h 490"/>
                    <a:gd name="T38" fmla="*/ 62 w 528"/>
                    <a:gd name="T39" fmla="*/ 148 h 490"/>
                    <a:gd name="T40" fmla="*/ 45 w 528"/>
                    <a:gd name="T41" fmla="*/ 179 h 490"/>
                    <a:gd name="T42" fmla="*/ 31 w 528"/>
                    <a:gd name="T43" fmla="*/ 242 h 490"/>
                    <a:gd name="T44" fmla="*/ 22 w 528"/>
                    <a:gd name="T45" fmla="*/ 303 h 490"/>
                    <a:gd name="T46" fmla="*/ 9 w 528"/>
                    <a:gd name="T47" fmla="*/ 333 h 490"/>
                    <a:gd name="T48" fmla="*/ 0 w 528"/>
                    <a:gd name="T49" fmla="*/ 366 h 490"/>
                    <a:gd name="T50" fmla="*/ 9 w 528"/>
                    <a:gd name="T51" fmla="*/ 401 h 490"/>
                    <a:gd name="T52" fmla="*/ 40 w 528"/>
                    <a:gd name="T53" fmla="*/ 433 h 490"/>
                    <a:gd name="T54" fmla="*/ 96 w 528"/>
                    <a:gd name="T55" fmla="*/ 457 h 490"/>
                    <a:gd name="T56" fmla="*/ 216 w 528"/>
                    <a:gd name="T57" fmla="*/ 481 h 490"/>
                    <a:gd name="T58" fmla="*/ 307 w 528"/>
                    <a:gd name="T59" fmla="*/ 486 h 490"/>
                    <a:gd name="T60" fmla="*/ 332 w 528"/>
                    <a:gd name="T61" fmla="*/ 468 h 490"/>
                    <a:gd name="T62" fmla="*/ 345 w 528"/>
                    <a:gd name="T63" fmla="*/ 468 h 490"/>
                    <a:gd name="T64" fmla="*/ 340 w 528"/>
                    <a:gd name="T65" fmla="*/ 490 h 490"/>
                    <a:gd name="T66" fmla="*/ 380 w 528"/>
                    <a:gd name="T67" fmla="*/ 488 h 490"/>
                    <a:gd name="T68" fmla="*/ 414 w 528"/>
                    <a:gd name="T69" fmla="*/ 478 h 490"/>
                    <a:gd name="T70" fmla="*/ 374 w 528"/>
                    <a:gd name="T71" fmla="*/ 440 h 490"/>
                    <a:gd name="T72" fmla="*/ 356 w 528"/>
                    <a:gd name="T73" fmla="*/ 406 h 490"/>
                    <a:gd name="T74" fmla="*/ 356 w 528"/>
                    <a:gd name="T75" fmla="*/ 358 h 490"/>
                    <a:gd name="T76" fmla="*/ 372 w 528"/>
                    <a:gd name="T77" fmla="*/ 314 h 490"/>
                    <a:gd name="T78" fmla="*/ 388 w 528"/>
                    <a:gd name="T79" fmla="*/ 297 h 490"/>
                    <a:gd name="T80" fmla="*/ 438 w 528"/>
                    <a:gd name="T81" fmla="*/ 299 h 490"/>
                    <a:gd name="T82" fmla="*/ 481 w 528"/>
                    <a:gd name="T83" fmla="*/ 305 h 49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528" h="490">
                      <a:moveTo>
                        <a:pt x="481" y="305"/>
                      </a:moveTo>
                      <a:lnTo>
                        <a:pt x="503" y="281"/>
                      </a:lnTo>
                      <a:lnTo>
                        <a:pt x="517" y="261"/>
                      </a:lnTo>
                      <a:lnTo>
                        <a:pt x="526" y="237"/>
                      </a:lnTo>
                      <a:lnTo>
                        <a:pt x="528" y="203"/>
                      </a:lnTo>
                      <a:lnTo>
                        <a:pt x="526" y="185"/>
                      </a:lnTo>
                      <a:lnTo>
                        <a:pt x="519" y="157"/>
                      </a:lnTo>
                      <a:lnTo>
                        <a:pt x="508" y="126"/>
                      </a:lnTo>
                      <a:lnTo>
                        <a:pt x="483" y="91"/>
                      </a:lnTo>
                      <a:lnTo>
                        <a:pt x="457" y="59"/>
                      </a:lnTo>
                      <a:lnTo>
                        <a:pt x="419" y="33"/>
                      </a:lnTo>
                      <a:lnTo>
                        <a:pt x="399" y="20"/>
                      </a:lnTo>
                      <a:lnTo>
                        <a:pt x="365" y="7"/>
                      </a:lnTo>
                      <a:lnTo>
                        <a:pt x="330" y="0"/>
                      </a:lnTo>
                      <a:lnTo>
                        <a:pt x="287" y="2"/>
                      </a:lnTo>
                      <a:lnTo>
                        <a:pt x="234" y="7"/>
                      </a:lnTo>
                      <a:lnTo>
                        <a:pt x="183" y="22"/>
                      </a:lnTo>
                      <a:lnTo>
                        <a:pt x="125" y="61"/>
                      </a:lnTo>
                      <a:lnTo>
                        <a:pt x="87" y="111"/>
                      </a:lnTo>
                      <a:lnTo>
                        <a:pt x="62" y="148"/>
                      </a:lnTo>
                      <a:lnTo>
                        <a:pt x="45" y="179"/>
                      </a:lnTo>
                      <a:lnTo>
                        <a:pt x="31" y="242"/>
                      </a:lnTo>
                      <a:lnTo>
                        <a:pt x="22" y="303"/>
                      </a:lnTo>
                      <a:lnTo>
                        <a:pt x="9" y="333"/>
                      </a:lnTo>
                      <a:lnTo>
                        <a:pt x="0" y="366"/>
                      </a:lnTo>
                      <a:lnTo>
                        <a:pt x="9" y="401"/>
                      </a:lnTo>
                      <a:lnTo>
                        <a:pt x="40" y="433"/>
                      </a:lnTo>
                      <a:lnTo>
                        <a:pt x="96" y="457"/>
                      </a:lnTo>
                      <a:lnTo>
                        <a:pt x="216" y="481"/>
                      </a:lnTo>
                      <a:lnTo>
                        <a:pt x="307" y="486"/>
                      </a:lnTo>
                      <a:lnTo>
                        <a:pt x="332" y="468"/>
                      </a:lnTo>
                      <a:lnTo>
                        <a:pt x="345" y="468"/>
                      </a:lnTo>
                      <a:lnTo>
                        <a:pt x="340" y="490"/>
                      </a:lnTo>
                      <a:lnTo>
                        <a:pt x="380" y="488"/>
                      </a:lnTo>
                      <a:lnTo>
                        <a:pt x="414" y="478"/>
                      </a:lnTo>
                      <a:lnTo>
                        <a:pt x="374" y="440"/>
                      </a:lnTo>
                      <a:lnTo>
                        <a:pt x="356" y="406"/>
                      </a:lnTo>
                      <a:lnTo>
                        <a:pt x="356" y="358"/>
                      </a:lnTo>
                      <a:lnTo>
                        <a:pt x="372" y="314"/>
                      </a:lnTo>
                      <a:lnTo>
                        <a:pt x="388" y="297"/>
                      </a:lnTo>
                      <a:lnTo>
                        <a:pt x="438" y="299"/>
                      </a:lnTo>
                      <a:lnTo>
                        <a:pt x="481" y="305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41" name="Group 128">
                <a:extLst>
                  <a:ext uri="{FF2B5EF4-FFF2-40B4-BE49-F238E27FC236}">
                    <a16:creationId xmlns:a16="http://schemas.microsoft.com/office/drawing/2014/main" id="{9826B839-A93E-4917-A24A-9FCB0D1A17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1633"/>
                <a:ext cx="40" cy="14"/>
                <a:chOff x="1166" y="1633"/>
                <a:chExt cx="40" cy="14"/>
              </a:xfrm>
            </p:grpSpPr>
            <p:sp>
              <p:nvSpPr>
                <p:cNvPr id="19555" name="Freeform 129">
                  <a:extLst>
                    <a:ext uri="{FF2B5EF4-FFF2-40B4-BE49-F238E27FC236}">
                      <a16:creationId xmlns:a16="http://schemas.microsoft.com/office/drawing/2014/main" id="{1605E690-8DA1-42D8-BB7A-FF9C62A8FE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" y="1633"/>
                  <a:ext cx="40" cy="14"/>
                </a:xfrm>
                <a:custGeom>
                  <a:avLst/>
                  <a:gdLst>
                    <a:gd name="T0" fmla="*/ 0 w 40"/>
                    <a:gd name="T1" fmla="*/ 0 h 14"/>
                    <a:gd name="T2" fmla="*/ 40 w 40"/>
                    <a:gd name="T3" fmla="*/ 6 h 14"/>
                    <a:gd name="T4" fmla="*/ 34 w 40"/>
                    <a:gd name="T5" fmla="*/ 14 h 14"/>
                    <a:gd name="T6" fmla="*/ 0 w 40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0" h="14">
                      <a:moveTo>
                        <a:pt x="0" y="0"/>
                      </a:moveTo>
                      <a:lnTo>
                        <a:pt x="40" y="6"/>
                      </a:lnTo>
                      <a:lnTo>
                        <a:pt x="34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6" name="Freeform 130">
                  <a:extLst>
                    <a:ext uri="{FF2B5EF4-FFF2-40B4-BE49-F238E27FC236}">
                      <a16:creationId xmlns:a16="http://schemas.microsoft.com/office/drawing/2014/main" id="{A3818304-3912-4D41-8B91-453BE25A83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" y="1633"/>
                  <a:ext cx="40" cy="14"/>
                </a:xfrm>
                <a:custGeom>
                  <a:avLst/>
                  <a:gdLst>
                    <a:gd name="T0" fmla="*/ 0 w 40"/>
                    <a:gd name="T1" fmla="*/ 0 h 14"/>
                    <a:gd name="T2" fmla="*/ 40 w 40"/>
                    <a:gd name="T3" fmla="*/ 6 h 14"/>
                    <a:gd name="T4" fmla="*/ 34 w 40"/>
                    <a:gd name="T5" fmla="*/ 14 h 14"/>
                    <a:gd name="T6" fmla="*/ 0 w 40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0" h="14">
                      <a:moveTo>
                        <a:pt x="0" y="0"/>
                      </a:moveTo>
                      <a:lnTo>
                        <a:pt x="40" y="6"/>
                      </a:lnTo>
                      <a:lnTo>
                        <a:pt x="34" y="1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42" name="Group 131">
                <a:extLst>
                  <a:ext uri="{FF2B5EF4-FFF2-40B4-BE49-F238E27FC236}">
                    <a16:creationId xmlns:a16="http://schemas.microsoft.com/office/drawing/2014/main" id="{9FB20748-A951-4C09-9D3A-5766ECB052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6" y="2688"/>
                <a:ext cx="555" cy="189"/>
                <a:chOff x="1076" y="2688"/>
                <a:chExt cx="555" cy="189"/>
              </a:xfrm>
            </p:grpSpPr>
            <p:sp>
              <p:nvSpPr>
                <p:cNvPr id="19553" name="Freeform 132">
                  <a:extLst>
                    <a:ext uri="{FF2B5EF4-FFF2-40B4-BE49-F238E27FC236}">
                      <a16:creationId xmlns:a16="http://schemas.microsoft.com/office/drawing/2014/main" id="{C8558E6A-4F44-486A-AF34-07A298001E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" y="2688"/>
                  <a:ext cx="555" cy="189"/>
                </a:xfrm>
                <a:custGeom>
                  <a:avLst/>
                  <a:gdLst>
                    <a:gd name="T0" fmla="*/ 455 w 555"/>
                    <a:gd name="T1" fmla="*/ 32 h 189"/>
                    <a:gd name="T2" fmla="*/ 468 w 555"/>
                    <a:gd name="T3" fmla="*/ 46 h 189"/>
                    <a:gd name="T4" fmla="*/ 487 w 555"/>
                    <a:gd name="T5" fmla="*/ 65 h 189"/>
                    <a:gd name="T6" fmla="*/ 498 w 555"/>
                    <a:gd name="T7" fmla="*/ 74 h 189"/>
                    <a:gd name="T8" fmla="*/ 504 w 555"/>
                    <a:gd name="T9" fmla="*/ 90 h 189"/>
                    <a:gd name="T10" fmla="*/ 517 w 555"/>
                    <a:gd name="T11" fmla="*/ 104 h 189"/>
                    <a:gd name="T12" fmla="*/ 527 w 555"/>
                    <a:gd name="T13" fmla="*/ 112 h 189"/>
                    <a:gd name="T14" fmla="*/ 539 w 555"/>
                    <a:gd name="T15" fmla="*/ 116 h 189"/>
                    <a:gd name="T16" fmla="*/ 555 w 555"/>
                    <a:gd name="T17" fmla="*/ 124 h 189"/>
                    <a:gd name="T18" fmla="*/ 553 w 555"/>
                    <a:gd name="T19" fmla="*/ 138 h 189"/>
                    <a:gd name="T20" fmla="*/ 543 w 555"/>
                    <a:gd name="T21" fmla="*/ 144 h 189"/>
                    <a:gd name="T22" fmla="*/ 527 w 555"/>
                    <a:gd name="T23" fmla="*/ 146 h 189"/>
                    <a:gd name="T24" fmla="*/ 513 w 555"/>
                    <a:gd name="T25" fmla="*/ 138 h 189"/>
                    <a:gd name="T26" fmla="*/ 489 w 555"/>
                    <a:gd name="T27" fmla="*/ 130 h 189"/>
                    <a:gd name="T28" fmla="*/ 463 w 555"/>
                    <a:gd name="T29" fmla="*/ 130 h 189"/>
                    <a:gd name="T30" fmla="*/ 452 w 555"/>
                    <a:gd name="T31" fmla="*/ 129 h 189"/>
                    <a:gd name="T32" fmla="*/ 428 w 555"/>
                    <a:gd name="T33" fmla="*/ 135 h 189"/>
                    <a:gd name="T34" fmla="*/ 392 w 555"/>
                    <a:gd name="T35" fmla="*/ 158 h 189"/>
                    <a:gd name="T36" fmla="*/ 359 w 555"/>
                    <a:gd name="T37" fmla="*/ 178 h 189"/>
                    <a:gd name="T38" fmla="*/ 325 w 555"/>
                    <a:gd name="T39" fmla="*/ 185 h 189"/>
                    <a:gd name="T40" fmla="*/ 284 w 555"/>
                    <a:gd name="T41" fmla="*/ 189 h 189"/>
                    <a:gd name="T42" fmla="*/ 249 w 555"/>
                    <a:gd name="T43" fmla="*/ 185 h 189"/>
                    <a:gd name="T44" fmla="*/ 210 w 555"/>
                    <a:gd name="T45" fmla="*/ 182 h 189"/>
                    <a:gd name="T46" fmla="*/ 178 w 555"/>
                    <a:gd name="T47" fmla="*/ 176 h 189"/>
                    <a:gd name="T48" fmla="*/ 134 w 555"/>
                    <a:gd name="T49" fmla="*/ 169 h 189"/>
                    <a:gd name="T50" fmla="*/ 82 w 555"/>
                    <a:gd name="T51" fmla="*/ 156 h 189"/>
                    <a:gd name="T52" fmla="*/ 30 w 555"/>
                    <a:gd name="T53" fmla="*/ 139 h 189"/>
                    <a:gd name="T54" fmla="*/ 8 w 555"/>
                    <a:gd name="T55" fmla="*/ 124 h 189"/>
                    <a:gd name="T56" fmla="*/ 0 w 555"/>
                    <a:gd name="T57" fmla="*/ 122 h 189"/>
                    <a:gd name="T58" fmla="*/ 35 w 555"/>
                    <a:gd name="T59" fmla="*/ 90 h 189"/>
                    <a:gd name="T60" fmla="*/ 68 w 555"/>
                    <a:gd name="T61" fmla="*/ 49 h 189"/>
                    <a:gd name="T62" fmla="*/ 72 w 555"/>
                    <a:gd name="T63" fmla="*/ 29 h 189"/>
                    <a:gd name="T64" fmla="*/ 129 w 555"/>
                    <a:gd name="T65" fmla="*/ 53 h 189"/>
                    <a:gd name="T66" fmla="*/ 180 w 555"/>
                    <a:gd name="T67" fmla="*/ 74 h 189"/>
                    <a:gd name="T68" fmla="*/ 236 w 555"/>
                    <a:gd name="T69" fmla="*/ 93 h 189"/>
                    <a:gd name="T70" fmla="*/ 273 w 555"/>
                    <a:gd name="T71" fmla="*/ 99 h 189"/>
                    <a:gd name="T72" fmla="*/ 296 w 555"/>
                    <a:gd name="T73" fmla="*/ 72 h 189"/>
                    <a:gd name="T74" fmla="*/ 323 w 555"/>
                    <a:gd name="T75" fmla="*/ 48 h 189"/>
                    <a:gd name="T76" fmla="*/ 347 w 555"/>
                    <a:gd name="T77" fmla="*/ 27 h 189"/>
                    <a:gd name="T78" fmla="*/ 368 w 555"/>
                    <a:gd name="T79" fmla="*/ 7 h 189"/>
                    <a:gd name="T80" fmla="*/ 398 w 555"/>
                    <a:gd name="T81" fmla="*/ 0 h 189"/>
                    <a:gd name="T82" fmla="*/ 409 w 555"/>
                    <a:gd name="T83" fmla="*/ 6 h 189"/>
                    <a:gd name="T84" fmla="*/ 421 w 555"/>
                    <a:gd name="T85" fmla="*/ 18 h 189"/>
                    <a:gd name="T86" fmla="*/ 438 w 555"/>
                    <a:gd name="T87" fmla="*/ 24 h 189"/>
                    <a:gd name="T88" fmla="*/ 455 w 555"/>
                    <a:gd name="T89" fmla="*/ 32 h 18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555" h="189">
                      <a:moveTo>
                        <a:pt x="455" y="32"/>
                      </a:moveTo>
                      <a:lnTo>
                        <a:pt x="468" y="46"/>
                      </a:lnTo>
                      <a:lnTo>
                        <a:pt x="487" y="65"/>
                      </a:lnTo>
                      <a:lnTo>
                        <a:pt x="498" y="74"/>
                      </a:lnTo>
                      <a:lnTo>
                        <a:pt x="504" y="90"/>
                      </a:lnTo>
                      <a:lnTo>
                        <a:pt x="517" y="104"/>
                      </a:lnTo>
                      <a:lnTo>
                        <a:pt x="527" y="112"/>
                      </a:lnTo>
                      <a:lnTo>
                        <a:pt x="539" y="116"/>
                      </a:lnTo>
                      <a:lnTo>
                        <a:pt x="555" y="124"/>
                      </a:lnTo>
                      <a:lnTo>
                        <a:pt x="553" y="138"/>
                      </a:lnTo>
                      <a:lnTo>
                        <a:pt x="543" y="144"/>
                      </a:lnTo>
                      <a:lnTo>
                        <a:pt x="527" y="146"/>
                      </a:lnTo>
                      <a:lnTo>
                        <a:pt x="513" y="138"/>
                      </a:lnTo>
                      <a:lnTo>
                        <a:pt x="489" y="130"/>
                      </a:lnTo>
                      <a:lnTo>
                        <a:pt x="463" y="130"/>
                      </a:lnTo>
                      <a:lnTo>
                        <a:pt x="452" y="129"/>
                      </a:lnTo>
                      <a:lnTo>
                        <a:pt x="428" y="135"/>
                      </a:lnTo>
                      <a:lnTo>
                        <a:pt x="392" y="158"/>
                      </a:lnTo>
                      <a:lnTo>
                        <a:pt x="359" y="178"/>
                      </a:lnTo>
                      <a:lnTo>
                        <a:pt x="325" y="185"/>
                      </a:lnTo>
                      <a:lnTo>
                        <a:pt x="284" y="189"/>
                      </a:lnTo>
                      <a:lnTo>
                        <a:pt x="249" y="185"/>
                      </a:lnTo>
                      <a:lnTo>
                        <a:pt x="210" y="182"/>
                      </a:lnTo>
                      <a:lnTo>
                        <a:pt x="178" y="176"/>
                      </a:lnTo>
                      <a:lnTo>
                        <a:pt x="134" y="169"/>
                      </a:lnTo>
                      <a:lnTo>
                        <a:pt x="82" y="156"/>
                      </a:lnTo>
                      <a:lnTo>
                        <a:pt x="30" y="139"/>
                      </a:lnTo>
                      <a:lnTo>
                        <a:pt x="8" y="124"/>
                      </a:lnTo>
                      <a:lnTo>
                        <a:pt x="0" y="122"/>
                      </a:lnTo>
                      <a:lnTo>
                        <a:pt x="35" y="90"/>
                      </a:lnTo>
                      <a:lnTo>
                        <a:pt x="68" y="49"/>
                      </a:lnTo>
                      <a:lnTo>
                        <a:pt x="72" y="29"/>
                      </a:lnTo>
                      <a:lnTo>
                        <a:pt x="129" y="53"/>
                      </a:lnTo>
                      <a:lnTo>
                        <a:pt x="180" y="74"/>
                      </a:lnTo>
                      <a:lnTo>
                        <a:pt x="236" y="93"/>
                      </a:lnTo>
                      <a:lnTo>
                        <a:pt x="273" y="99"/>
                      </a:lnTo>
                      <a:lnTo>
                        <a:pt x="296" y="72"/>
                      </a:lnTo>
                      <a:lnTo>
                        <a:pt x="323" y="48"/>
                      </a:lnTo>
                      <a:lnTo>
                        <a:pt x="347" y="27"/>
                      </a:lnTo>
                      <a:lnTo>
                        <a:pt x="368" y="7"/>
                      </a:lnTo>
                      <a:lnTo>
                        <a:pt x="398" y="0"/>
                      </a:lnTo>
                      <a:lnTo>
                        <a:pt x="409" y="6"/>
                      </a:lnTo>
                      <a:lnTo>
                        <a:pt x="421" y="18"/>
                      </a:lnTo>
                      <a:lnTo>
                        <a:pt x="438" y="24"/>
                      </a:lnTo>
                      <a:lnTo>
                        <a:pt x="455" y="32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4" name="Freeform 133">
                  <a:extLst>
                    <a:ext uri="{FF2B5EF4-FFF2-40B4-BE49-F238E27FC236}">
                      <a16:creationId xmlns:a16="http://schemas.microsoft.com/office/drawing/2014/main" id="{64874B2B-98FC-46E1-8BC5-6877EB2B16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" y="2688"/>
                  <a:ext cx="555" cy="189"/>
                </a:xfrm>
                <a:custGeom>
                  <a:avLst/>
                  <a:gdLst>
                    <a:gd name="T0" fmla="*/ 455 w 555"/>
                    <a:gd name="T1" fmla="*/ 32 h 189"/>
                    <a:gd name="T2" fmla="*/ 468 w 555"/>
                    <a:gd name="T3" fmla="*/ 46 h 189"/>
                    <a:gd name="T4" fmla="*/ 487 w 555"/>
                    <a:gd name="T5" fmla="*/ 65 h 189"/>
                    <a:gd name="T6" fmla="*/ 498 w 555"/>
                    <a:gd name="T7" fmla="*/ 74 h 189"/>
                    <a:gd name="T8" fmla="*/ 504 w 555"/>
                    <a:gd name="T9" fmla="*/ 90 h 189"/>
                    <a:gd name="T10" fmla="*/ 517 w 555"/>
                    <a:gd name="T11" fmla="*/ 104 h 189"/>
                    <a:gd name="T12" fmla="*/ 527 w 555"/>
                    <a:gd name="T13" fmla="*/ 112 h 189"/>
                    <a:gd name="T14" fmla="*/ 539 w 555"/>
                    <a:gd name="T15" fmla="*/ 116 h 189"/>
                    <a:gd name="T16" fmla="*/ 555 w 555"/>
                    <a:gd name="T17" fmla="*/ 124 h 189"/>
                    <a:gd name="T18" fmla="*/ 553 w 555"/>
                    <a:gd name="T19" fmla="*/ 138 h 189"/>
                    <a:gd name="T20" fmla="*/ 543 w 555"/>
                    <a:gd name="T21" fmla="*/ 144 h 189"/>
                    <a:gd name="T22" fmla="*/ 527 w 555"/>
                    <a:gd name="T23" fmla="*/ 146 h 189"/>
                    <a:gd name="T24" fmla="*/ 513 w 555"/>
                    <a:gd name="T25" fmla="*/ 138 h 189"/>
                    <a:gd name="T26" fmla="*/ 489 w 555"/>
                    <a:gd name="T27" fmla="*/ 130 h 189"/>
                    <a:gd name="T28" fmla="*/ 463 w 555"/>
                    <a:gd name="T29" fmla="*/ 130 h 189"/>
                    <a:gd name="T30" fmla="*/ 452 w 555"/>
                    <a:gd name="T31" fmla="*/ 129 h 189"/>
                    <a:gd name="T32" fmla="*/ 428 w 555"/>
                    <a:gd name="T33" fmla="*/ 135 h 189"/>
                    <a:gd name="T34" fmla="*/ 392 w 555"/>
                    <a:gd name="T35" fmla="*/ 158 h 189"/>
                    <a:gd name="T36" fmla="*/ 359 w 555"/>
                    <a:gd name="T37" fmla="*/ 178 h 189"/>
                    <a:gd name="T38" fmla="*/ 325 w 555"/>
                    <a:gd name="T39" fmla="*/ 185 h 189"/>
                    <a:gd name="T40" fmla="*/ 284 w 555"/>
                    <a:gd name="T41" fmla="*/ 189 h 189"/>
                    <a:gd name="T42" fmla="*/ 249 w 555"/>
                    <a:gd name="T43" fmla="*/ 185 h 189"/>
                    <a:gd name="T44" fmla="*/ 210 w 555"/>
                    <a:gd name="T45" fmla="*/ 182 h 189"/>
                    <a:gd name="T46" fmla="*/ 178 w 555"/>
                    <a:gd name="T47" fmla="*/ 176 h 189"/>
                    <a:gd name="T48" fmla="*/ 134 w 555"/>
                    <a:gd name="T49" fmla="*/ 169 h 189"/>
                    <a:gd name="T50" fmla="*/ 82 w 555"/>
                    <a:gd name="T51" fmla="*/ 156 h 189"/>
                    <a:gd name="T52" fmla="*/ 30 w 555"/>
                    <a:gd name="T53" fmla="*/ 139 h 189"/>
                    <a:gd name="T54" fmla="*/ 8 w 555"/>
                    <a:gd name="T55" fmla="*/ 124 h 189"/>
                    <a:gd name="T56" fmla="*/ 0 w 555"/>
                    <a:gd name="T57" fmla="*/ 122 h 189"/>
                    <a:gd name="T58" fmla="*/ 35 w 555"/>
                    <a:gd name="T59" fmla="*/ 90 h 189"/>
                    <a:gd name="T60" fmla="*/ 68 w 555"/>
                    <a:gd name="T61" fmla="*/ 49 h 189"/>
                    <a:gd name="T62" fmla="*/ 72 w 555"/>
                    <a:gd name="T63" fmla="*/ 29 h 189"/>
                    <a:gd name="T64" fmla="*/ 129 w 555"/>
                    <a:gd name="T65" fmla="*/ 53 h 189"/>
                    <a:gd name="T66" fmla="*/ 180 w 555"/>
                    <a:gd name="T67" fmla="*/ 74 h 189"/>
                    <a:gd name="T68" fmla="*/ 236 w 555"/>
                    <a:gd name="T69" fmla="*/ 93 h 189"/>
                    <a:gd name="T70" fmla="*/ 273 w 555"/>
                    <a:gd name="T71" fmla="*/ 99 h 189"/>
                    <a:gd name="T72" fmla="*/ 296 w 555"/>
                    <a:gd name="T73" fmla="*/ 72 h 189"/>
                    <a:gd name="T74" fmla="*/ 323 w 555"/>
                    <a:gd name="T75" fmla="*/ 48 h 189"/>
                    <a:gd name="T76" fmla="*/ 347 w 555"/>
                    <a:gd name="T77" fmla="*/ 27 h 189"/>
                    <a:gd name="T78" fmla="*/ 368 w 555"/>
                    <a:gd name="T79" fmla="*/ 7 h 189"/>
                    <a:gd name="T80" fmla="*/ 398 w 555"/>
                    <a:gd name="T81" fmla="*/ 0 h 189"/>
                    <a:gd name="T82" fmla="*/ 409 w 555"/>
                    <a:gd name="T83" fmla="*/ 6 h 189"/>
                    <a:gd name="T84" fmla="*/ 421 w 555"/>
                    <a:gd name="T85" fmla="*/ 18 h 189"/>
                    <a:gd name="T86" fmla="*/ 438 w 555"/>
                    <a:gd name="T87" fmla="*/ 24 h 189"/>
                    <a:gd name="T88" fmla="*/ 455 w 555"/>
                    <a:gd name="T89" fmla="*/ 32 h 18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555" h="189">
                      <a:moveTo>
                        <a:pt x="455" y="32"/>
                      </a:moveTo>
                      <a:lnTo>
                        <a:pt x="468" y="46"/>
                      </a:lnTo>
                      <a:lnTo>
                        <a:pt x="487" y="65"/>
                      </a:lnTo>
                      <a:lnTo>
                        <a:pt x="498" y="74"/>
                      </a:lnTo>
                      <a:lnTo>
                        <a:pt x="504" y="90"/>
                      </a:lnTo>
                      <a:lnTo>
                        <a:pt x="517" y="104"/>
                      </a:lnTo>
                      <a:lnTo>
                        <a:pt x="527" y="112"/>
                      </a:lnTo>
                      <a:lnTo>
                        <a:pt x="539" y="116"/>
                      </a:lnTo>
                      <a:lnTo>
                        <a:pt x="555" y="124"/>
                      </a:lnTo>
                      <a:lnTo>
                        <a:pt x="553" y="138"/>
                      </a:lnTo>
                      <a:lnTo>
                        <a:pt x="543" y="144"/>
                      </a:lnTo>
                      <a:lnTo>
                        <a:pt x="527" y="146"/>
                      </a:lnTo>
                      <a:lnTo>
                        <a:pt x="513" y="138"/>
                      </a:lnTo>
                      <a:lnTo>
                        <a:pt x="489" y="130"/>
                      </a:lnTo>
                      <a:lnTo>
                        <a:pt x="463" y="130"/>
                      </a:lnTo>
                      <a:lnTo>
                        <a:pt x="452" y="129"/>
                      </a:lnTo>
                      <a:lnTo>
                        <a:pt x="428" y="135"/>
                      </a:lnTo>
                      <a:lnTo>
                        <a:pt x="392" y="158"/>
                      </a:lnTo>
                      <a:lnTo>
                        <a:pt x="359" y="178"/>
                      </a:lnTo>
                      <a:lnTo>
                        <a:pt x="325" y="185"/>
                      </a:lnTo>
                      <a:lnTo>
                        <a:pt x="284" y="189"/>
                      </a:lnTo>
                      <a:lnTo>
                        <a:pt x="249" y="185"/>
                      </a:lnTo>
                      <a:lnTo>
                        <a:pt x="210" y="182"/>
                      </a:lnTo>
                      <a:lnTo>
                        <a:pt x="178" y="176"/>
                      </a:lnTo>
                      <a:lnTo>
                        <a:pt x="134" y="169"/>
                      </a:lnTo>
                      <a:lnTo>
                        <a:pt x="82" y="156"/>
                      </a:lnTo>
                      <a:lnTo>
                        <a:pt x="30" y="139"/>
                      </a:lnTo>
                      <a:lnTo>
                        <a:pt x="8" y="124"/>
                      </a:lnTo>
                      <a:lnTo>
                        <a:pt x="0" y="122"/>
                      </a:lnTo>
                      <a:lnTo>
                        <a:pt x="35" y="90"/>
                      </a:lnTo>
                      <a:lnTo>
                        <a:pt x="68" y="49"/>
                      </a:lnTo>
                      <a:lnTo>
                        <a:pt x="72" y="29"/>
                      </a:lnTo>
                      <a:lnTo>
                        <a:pt x="129" y="53"/>
                      </a:lnTo>
                      <a:lnTo>
                        <a:pt x="180" y="74"/>
                      </a:lnTo>
                      <a:lnTo>
                        <a:pt x="236" y="93"/>
                      </a:lnTo>
                      <a:lnTo>
                        <a:pt x="273" y="99"/>
                      </a:lnTo>
                      <a:lnTo>
                        <a:pt x="296" y="72"/>
                      </a:lnTo>
                      <a:lnTo>
                        <a:pt x="323" y="48"/>
                      </a:lnTo>
                      <a:lnTo>
                        <a:pt x="347" y="27"/>
                      </a:lnTo>
                      <a:lnTo>
                        <a:pt x="368" y="7"/>
                      </a:lnTo>
                      <a:lnTo>
                        <a:pt x="398" y="0"/>
                      </a:lnTo>
                      <a:lnTo>
                        <a:pt x="409" y="6"/>
                      </a:lnTo>
                      <a:lnTo>
                        <a:pt x="421" y="18"/>
                      </a:lnTo>
                      <a:lnTo>
                        <a:pt x="438" y="24"/>
                      </a:lnTo>
                      <a:lnTo>
                        <a:pt x="455" y="32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43" name="Group 134">
                <a:extLst>
                  <a:ext uri="{FF2B5EF4-FFF2-40B4-BE49-F238E27FC236}">
                    <a16:creationId xmlns:a16="http://schemas.microsoft.com/office/drawing/2014/main" id="{A34A6C91-6639-48C4-9EC6-AB8D0D06DE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" y="1779"/>
                <a:ext cx="702" cy="1146"/>
                <a:chOff x="504" y="1779"/>
                <a:chExt cx="702" cy="1146"/>
              </a:xfrm>
            </p:grpSpPr>
            <p:grpSp>
              <p:nvGrpSpPr>
                <p:cNvPr id="19547" name="Group 135">
                  <a:extLst>
                    <a:ext uri="{FF2B5EF4-FFF2-40B4-BE49-F238E27FC236}">
                      <a16:creationId xmlns:a16="http://schemas.microsoft.com/office/drawing/2014/main" id="{7C484CA1-92A8-4FFD-88A4-6179A15625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" y="1779"/>
                  <a:ext cx="696" cy="1135"/>
                  <a:chOff x="504" y="1779"/>
                  <a:chExt cx="696" cy="1135"/>
                </a:xfrm>
              </p:grpSpPr>
              <p:sp>
                <p:nvSpPr>
                  <p:cNvPr id="19551" name="Freeform 136">
                    <a:extLst>
                      <a:ext uri="{FF2B5EF4-FFF2-40B4-BE49-F238E27FC236}">
                        <a16:creationId xmlns:a16="http://schemas.microsoft.com/office/drawing/2014/main" id="{F0ECD473-D21D-45F3-855E-6032A6CCC5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696" cy="1135"/>
                  </a:xfrm>
                  <a:custGeom>
                    <a:avLst/>
                    <a:gdLst>
                      <a:gd name="T0" fmla="*/ 515 w 696"/>
                      <a:gd name="T1" fmla="*/ 291 h 1135"/>
                      <a:gd name="T2" fmla="*/ 526 w 696"/>
                      <a:gd name="T3" fmla="*/ 402 h 1135"/>
                      <a:gd name="T4" fmla="*/ 532 w 696"/>
                      <a:gd name="T5" fmla="*/ 544 h 1135"/>
                      <a:gd name="T6" fmla="*/ 526 w 696"/>
                      <a:gd name="T7" fmla="*/ 671 h 1135"/>
                      <a:gd name="T8" fmla="*/ 529 w 696"/>
                      <a:gd name="T9" fmla="*/ 767 h 1135"/>
                      <a:gd name="T10" fmla="*/ 535 w 696"/>
                      <a:gd name="T11" fmla="*/ 814 h 1135"/>
                      <a:gd name="T12" fmla="*/ 546 w 696"/>
                      <a:gd name="T13" fmla="*/ 835 h 1135"/>
                      <a:gd name="T14" fmla="*/ 563 w 696"/>
                      <a:gd name="T15" fmla="*/ 850 h 1135"/>
                      <a:gd name="T16" fmla="*/ 580 w 696"/>
                      <a:gd name="T17" fmla="*/ 861 h 1135"/>
                      <a:gd name="T18" fmla="*/ 600 w 696"/>
                      <a:gd name="T19" fmla="*/ 861 h 1135"/>
                      <a:gd name="T20" fmla="*/ 637 w 696"/>
                      <a:gd name="T21" fmla="*/ 887 h 1135"/>
                      <a:gd name="T22" fmla="*/ 684 w 696"/>
                      <a:gd name="T23" fmla="*/ 919 h 1135"/>
                      <a:gd name="T24" fmla="*/ 691 w 696"/>
                      <a:gd name="T25" fmla="*/ 974 h 1135"/>
                      <a:gd name="T26" fmla="*/ 676 w 696"/>
                      <a:gd name="T27" fmla="*/ 1018 h 1135"/>
                      <a:gd name="T28" fmla="*/ 659 w 696"/>
                      <a:gd name="T29" fmla="*/ 1048 h 1135"/>
                      <a:gd name="T30" fmla="*/ 642 w 696"/>
                      <a:gd name="T31" fmla="*/ 1073 h 1135"/>
                      <a:gd name="T32" fmla="*/ 614 w 696"/>
                      <a:gd name="T33" fmla="*/ 1102 h 1135"/>
                      <a:gd name="T34" fmla="*/ 580 w 696"/>
                      <a:gd name="T35" fmla="*/ 1128 h 1135"/>
                      <a:gd name="T36" fmla="*/ 566 w 696"/>
                      <a:gd name="T37" fmla="*/ 1135 h 1135"/>
                      <a:gd name="T38" fmla="*/ 526 w 696"/>
                      <a:gd name="T39" fmla="*/ 1124 h 1135"/>
                      <a:gd name="T40" fmla="*/ 478 w 696"/>
                      <a:gd name="T41" fmla="*/ 1110 h 1135"/>
                      <a:gd name="T42" fmla="*/ 433 w 696"/>
                      <a:gd name="T43" fmla="*/ 1095 h 1135"/>
                      <a:gd name="T44" fmla="*/ 385 w 696"/>
                      <a:gd name="T45" fmla="*/ 1080 h 1135"/>
                      <a:gd name="T46" fmla="*/ 334 w 696"/>
                      <a:gd name="T47" fmla="*/ 1070 h 1135"/>
                      <a:gd name="T48" fmla="*/ 277 w 696"/>
                      <a:gd name="T49" fmla="*/ 1062 h 1135"/>
                      <a:gd name="T50" fmla="*/ 223 w 696"/>
                      <a:gd name="T51" fmla="*/ 1051 h 1135"/>
                      <a:gd name="T52" fmla="*/ 167 w 696"/>
                      <a:gd name="T53" fmla="*/ 1040 h 1135"/>
                      <a:gd name="T54" fmla="*/ 130 w 696"/>
                      <a:gd name="T55" fmla="*/ 1004 h 1135"/>
                      <a:gd name="T56" fmla="*/ 96 w 696"/>
                      <a:gd name="T57" fmla="*/ 956 h 1135"/>
                      <a:gd name="T58" fmla="*/ 71 w 696"/>
                      <a:gd name="T59" fmla="*/ 901 h 1135"/>
                      <a:gd name="T60" fmla="*/ 48 w 696"/>
                      <a:gd name="T61" fmla="*/ 844 h 1135"/>
                      <a:gd name="T62" fmla="*/ 29 w 696"/>
                      <a:gd name="T63" fmla="*/ 777 h 1135"/>
                      <a:gd name="T64" fmla="*/ 17 w 696"/>
                      <a:gd name="T65" fmla="*/ 712 h 1135"/>
                      <a:gd name="T66" fmla="*/ 3 w 696"/>
                      <a:gd name="T67" fmla="*/ 606 h 1135"/>
                      <a:gd name="T68" fmla="*/ 12 w 696"/>
                      <a:gd name="T69" fmla="*/ 536 h 1135"/>
                      <a:gd name="T70" fmla="*/ 26 w 696"/>
                      <a:gd name="T71" fmla="*/ 479 h 1135"/>
                      <a:gd name="T72" fmla="*/ 39 w 696"/>
                      <a:gd name="T73" fmla="*/ 427 h 1135"/>
                      <a:gd name="T74" fmla="*/ 56 w 696"/>
                      <a:gd name="T75" fmla="*/ 380 h 1135"/>
                      <a:gd name="T76" fmla="*/ 116 w 696"/>
                      <a:gd name="T77" fmla="*/ 296 h 1135"/>
                      <a:gd name="T78" fmla="*/ 184 w 696"/>
                      <a:gd name="T79" fmla="*/ 201 h 1135"/>
                      <a:gd name="T80" fmla="*/ 230 w 696"/>
                      <a:gd name="T81" fmla="*/ 135 h 1135"/>
                      <a:gd name="T82" fmla="*/ 269 w 696"/>
                      <a:gd name="T83" fmla="*/ 84 h 1135"/>
                      <a:gd name="T84" fmla="*/ 314 w 696"/>
                      <a:gd name="T85" fmla="*/ 44 h 1135"/>
                      <a:gd name="T86" fmla="*/ 359 w 696"/>
                      <a:gd name="T87" fmla="*/ 7 h 1135"/>
                      <a:gd name="T88" fmla="*/ 390 w 696"/>
                      <a:gd name="T89" fmla="*/ 29 h 1135"/>
                      <a:gd name="T90" fmla="*/ 422 w 696"/>
                      <a:gd name="T91" fmla="*/ 69 h 1135"/>
                      <a:gd name="T92" fmla="*/ 453 w 696"/>
                      <a:gd name="T93" fmla="*/ 121 h 1135"/>
                      <a:gd name="T94" fmla="*/ 484 w 696"/>
                      <a:gd name="T95" fmla="*/ 179 h 1135"/>
                      <a:gd name="T96" fmla="*/ 498 w 696"/>
                      <a:gd name="T97" fmla="*/ 211 h 1135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696" h="1135">
                        <a:moveTo>
                          <a:pt x="501" y="216"/>
                        </a:moveTo>
                        <a:lnTo>
                          <a:pt x="504" y="241"/>
                        </a:lnTo>
                        <a:lnTo>
                          <a:pt x="509" y="266"/>
                        </a:lnTo>
                        <a:lnTo>
                          <a:pt x="515" y="291"/>
                        </a:lnTo>
                        <a:lnTo>
                          <a:pt x="518" y="318"/>
                        </a:lnTo>
                        <a:lnTo>
                          <a:pt x="521" y="347"/>
                        </a:lnTo>
                        <a:lnTo>
                          <a:pt x="524" y="376"/>
                        </a:lnTo>
                        <a:lnTo>
                          <a:pt x="526" y="402"/>
                        </a:lnTo>
                        <a:lnTo>
                          <a:pt x="529" y="430"/>
                        </a:lnTo>
                        <a:lnTo>
                          <a:pt x="529" y="467"/>
                        </a:lnTo>
                        <a:lnTo>
                          <a:pt x="532" y="507"/>
                        </a:lnTo>
                        <a:lnTo>
                          <a:pt x="532" y="544"/>
                        </a:lnTo>
                        <a:lnTo>
                          <a:pt x="532" y="581"/>
                        </a:lnTo>
                        <a:lnTo>
                          <a:pt x="529" y="609"/>
                        </a:lnTo>
                        <a:lnTo>
                          <a:pt x="526" y="643"/>
                        </a:lnTo>
                        <a:lnTo>
                          <a:pt x="526" y="671"/>
                        </a:lnTo>
                        <a:lnTo>
                          <a:pt x="524" y="705"/>
                        </a:lnTo>
                        <a:lnTo>
                          <a:pt x="526" y="726"/>
                        </a:lnTo>
                        <a:lnTo>
                          <a:pt x="526" y="745"/>
                        </a:lnTo>
                        <a:lnTo>
                          <a:pt x="529" y="767"/>
                        </a:lnTo>
                        <a:lnTo>
                          <a:pt x="529" y="785"/>
                        </a:lnTo>
                        <a:lnTo>
                          <a:pt x="532" y="795"/>
                        </a:lnTo>
                        <a:lnTo>
                          <a:pt x="532" y="807"/>
                        </a:lnTo>
                        <a:lnTo>
                          <a:pt x="535" y="814"/>
                        </a:lnTo>
                        <a:lnTo>
                          <a:pt x="538" y="822"/>
                        </a:lnTo>
                        <a:lnTo>
                          <a:pt x="541" y="829"/>
                        </a:lnTo>
                        <a:lnTo>
                          <a:pt x="543" y="829"/>
                        </a:lnTo>
                        <a:lnTo>
                          <a:pt x="546" y="835"/>
                        </a:lnTo>
                        <a:lnTo>
                          <a:pt x="549" y="839"/>
                        </a:lnTo>
                        <a:lnTo>
                          <a:pt x="555" y="844"/>
                        </a:lnTo>
                        <a:lnTo>
                          <a:pt x="558" y="847"/>
                        </a:lnTo>
                        <a:lnTo>
                          <a:pt x="563" y="850"/>
                        </a:lnTo>
                        <a:lnTo>
                          <a:pt x="566" y="850"/>
                        </a:lnTo>
                        <a:lnTo>
                          <a:pt x="572" y="857"/>
                        </a:lnTo>
                        <a:lnTo>
                          <a:pt x="574" y="857"/>
                        </a:lnTo>
                        <a:lnTo>
                          <a:pt x="580" y="861"/>
                        </a:lnTo>
                        <a:lnTo>
                          <a:pt x="583" y="865"/>
                        </a:lnTo>
                        <a:lnTo>
                          <a:pt x="589" y="865"/>
                        </a:lnTo>
                        <a:lnTo>
                          <a:pt x="594" y="861"/>
                        </a:lnTo>
                        <a:lnTo>
                          <a:pt x="600" y="861"/>
                        </a:lnTo>
                        <a:lnTo>
                          <a:pt x="606" y="857"/>
                        </a:lnTo>
                        <a:lnTo>
                          <a:pt x="616" y="869"/>
                        </a:lnTo>
                        <a:lnTo>
                          <a:pt x="625" y="876"/>
                        </a:lnTo>
                        <a:lnTo>
                          <a:pt x="637" y="887"/>
                        </a:lnTo>
                        <a:lnTo>
                          <a:pt x="650" y="894"/>
                        </a:lnTo>
                        <a:lnTo>
                          <a:pt x="662" y="905"/>
                        </a:lnTo>
                        <a:lnTo>
                          <a:pt x="674" y="912"/>
                        </a:lnTo>
                        <a:lnTo>
                          <a:pt x="684" y="919"/>
                        </a:lnTo>
                        <a:lnTo>
                          <a:pt x="696" y="931"/>
                        </a:lnTo>
                        <a:lnTo>
                          <a:pt x="693" y="946"/>
                        </a:lnTo>
                        <a:lnTo>
                          <a:pt x="693" y="959"/>
                        </a:lnTo>
                        <a:lnTo>
                          <a:pt x="691" y="974"/>
                        </a:lnTo>
                        <a:lnTo>
                          <a:pt x="688" y="993"/>
                        </a:lnTo>
                        <a:lnTo>
                          <a:pt x="684" y="1000"/>
                        </a:lnTo>
                        <a:lnTo>
                          <a:pt x="682" y="1008"/>
                        </a:lnTo>
                        <a:lnTo>
                          <a:pt x="676" y="1018"/>
                        </a:lnTo>
                        <a:lnTo>
                          <a:pt x="674" y="1029"/>
                        </a:lnTo>
                        <a:lnTo>
                          <a:pt x="667" y="1033"/>
                        </a:lnTo>
                        <a:lnTo>
                          <a:pt x="665" y="1040"/>
                        </a:lnTo>
                        <a:lnTo>
                          <a:pt x="659" y="1048"/>
                        </a:lnTo>
                        <a:lnTo>
                          <a:pt x="654" y="1051"/>
                        </a:lnTo>
                        <a:lnTo>
                          <a:pt x="650" y="1058"/>
                        </a:lnTo>
                        <a:lnTo>
                          <a:pt x="645" y="1066"/>
                        </a:lnTo>
                        <a:lnTo>
                          <a:pt x="642" y="1073"/>
                        </a:lnTo>
                        <a:lnTo>
                          <a:pt x="637" y="1080"/>
                        </a:lnTo>
                        <a:lnTo>
                          <a:pt x="628" y="1088"/>
                        </a:lnTo>
                        <a:lnTo>
                          <a:pt x="620" y="1091"/>
                        </a:lnTo>
                        <a:lnTo>
                          <a:pt x="614" y="1102"/>
                        </a:lnTo>
                        <a:lnTo>
                          <a:pt x="606" y="1110"/>
                        </a:lnTo>
                        <a:lnTo>
                          <a:pt x="597" y="1117"/>
                        </a:lnTo>
                        <a:lnTo>
                          <a:pt x="589" y="1124"/>
                        </a:lnTo>
                        <a:lnTo>
                          <a:pt x="580" y="1128"/>
                        </a:lnTo>
                        <a:lnTo>
                          <a:pt x="574" y="1135"/>
                        </a:lnTo>
                        <a:lnTo>
                          <a:pt x="572" y="1135"/>
                        </a:lnTo>
                        <a:lnTo>
                          <a:pt x="569" y="1135"/>
                        </a:lnTo>
                        <a:lnTo>
                          <a:pt x="566" y="1135"/>
                        </a:lnTo>
                        <a:lnTo>
                          <a:pt x="563" y="1135"/>
                        </a:lnTo>
                        <a:lnTo>
                          <a:pt x="549" y="1132"/>
                        </a:lnTo>
                        <a:lnTo>
                          <a:pt x="538" y="1128"/>
                        </a:lnTo>
                        <a:lnTo>
                          <a:pt x="526" y="1124"/>
                        </a:lnTo>
                        <a:lnTo>
                          <a:pt x="515" y="1120"/>
                        </a:lnTo>
                        <a:lnTo>
                          <a:pt x="504" y="1117"/>
                        </a:lnTo>
                        <a:lnTo>
                          <a:pt x="490" y="1113"/>
                        </a:lnTo>
                        <a:lnTo>
                          <a:pt x="478" y="1110"/>
                        </a:lnTo>
                        <a:lnTo>
                          <a:pt x="467" y="1106"/>
                        </a:lnTo>
                        <a:lnTo>
                          <a:pt x="456" y="1102"/>
                        </a:lnTo>
                        <a:lnTo>
                          <a:pt x="444" y="1098"/>
                        </a:lnTo>
                        <a:lnTo>
                          <a:pt x="433" y="1095"/>
                        </a:lnTo>
                        <a:lnTo>
                          <a:pt x="422" y="1091"/>
                        </a:lnTo>
                        <a:lnTo>
                          <a:pt x="407" y="1088"/>
                        </a:lnTo>
                        <a:lnTo>
                          <a:pt x="396" y="1083"/>
                        </a:lnTo>
                        <a:lnTo>
                          <a:pt x="385" y="1080"/>
                        </a:lnTo>
                        <a:lnTo>
                          <a:pt x="373" y="1076"/>
                        </a:lnTo>
                        <a:lnTo>
                          <a:pt x="362" y="1073"/>
                        </a:lnTo>
                        <a:lnTo>
                          <a:pt x="345" y="1070"/>
                        </a:lnTo>
                        <a:lnTo>
                          <a:pt x="334" y="1070"/>
                        </a:lnTo>
                        <a:lnTo>
                          <a:pt x="317" y="1066"/>
                        </a:lnTo>
                        <a:lnTo>
                          <a:pt x="306" y="1066"/>
                        </a:lnTo>
                        <a:lnTo>
                          <a:pt x="291" y="1062"/>
                        </a:lnTo>
                        <a:lnTo>
                          <a:pt x="277" y="1062"/>
                        </a:lnTo>
                        <a:lnTo>
                          <a:pt x="264" y="1058"/>
                        </a:lnTo>
                        <a:lnTo>
                          <a:pt x="252" y="1055"/>
                        </a:lnTo>
                        <a:lnTo>
                          <a:pt x="238" y="1051"/>
                        </a:lnTo>
                        <a:lnTo>
                          <a:pt x="223" y="1051"/>
                        </a:lnTo>
                        <a:lnTo>
                          <a:pt x="209" y="1048"/>
                        </a:lnTo>
                        <a:lnTo>
                          <a:pt x="196" y="1048"/>
                        </a:lnTo>
                        <a:lnTo>
                          <a:pt x="184" y="1043"/>
                        </a:lnTo>
                        <a:lnTo>
                          <a:pt x="167" y="1040"/>
                        </a:lnTo>
                        <a:lnTo>
                          <a:pt x="155" y="1040"/>
                        </a:lnTo>
                        <a:lnTo>
                          <a:pt x="147" y="1029"/>
                        </a:lnTo>
                        <a:lnTo>
                          <a:pt x="138" y="1014"/>
                        </a:lnTo>
                        <a:lnTo>
                          <a:pt x="130" y="1004"/>
                        </a:lnTo>
                        <a:lnTo>
                          <a:pt x="122" y="993"/>
                        </a:lnTo>
                        <a:lnTo>
                          <a:pt x="113" y="981"/>
                        </a:lnTo>
                        <a:lnTo>
                          <a:pt x="105" y="971"/>
                        </a:lnTo>
                        <a:lnTo>
                          <a:pt x="96" y="956"/>
                        </a:lnTo>
                        <a:lnTo>
                          <a:pt x="90" y="949"/>
                        </a:lnTo>
                        <a:lnTo>
                          <a:pt x="82" y="934"/>
                        </a:lnTo>
                        <a:lnTo>
                          <a:pt x="77" y="916"/>
                        </a:lnTo>
                        <a:lnTo>
                          <a:pt x="71" y="901"/>
                        </a:lnTo>
                        <a:lnTo>
                          <a:pt x="65" y="887"/>
                        </a:lnTo>
                        <a:lnTo>
                          <a:pt x="60" y="872"/>
                        </a:lnTo>
                        <a:lnTo>
                          <a:pt x="54" y="857"/>
                        </a:lnTo>
                        <a:lnTo>
                          <a:pt x="48" y="844"/>
                        </a:lnTo>
                        <a:lnTo>
                          <a:pt x="43" y="829"/>
                        </a:lnTo>
                        <a:lnTo>
                          <a:pt x="37" y="814"/>
                        </a:lnTo>
                        <a:lnTo>
                          <a:pt x="34" y="795"/>
                        </a:lnTo>
                        <a:lnTo>
                          <a:pt x="29" y="777"/>
                        </a:lnTo>
                        <a:lnTo>
                          <a:pt x="26" y="763"/>
                        </a:lnTo>
                        <a:lnTo>
                          <a:pt x="22" y="745"/>
                        </a:lnTo>
                        <a:lnTo>
                          <a:pt x="20" y="726"/>
                        </a:lnTo>
                        <a:lnTo>
                          <a:pt x="17" y="712"/>
                        </a:lnTo>
                        <a:lnTo>
                          <a:pt x="12" y="693"/>
                        </a:lnTo>
                        <a:lnTo>
                          <a:pt x="9" y="668"/>
                        </a:lnTo>
                        <a:lnTo>
                          <a:pt x="5" y="639"/>
                        </a:lnTo>
                        <a:lnTo>
                          <a:pt x="3" y="606"/>
                        </a:lnTo>
                        <a:lnTo>
                          <a:pt x="0" y="581"/>
                        </a:lnTo>
                        <a:lnTo>
                          <a:pt x="3" y="562"/>
                        </a:lnTo>
                        <a:lnTo>
                          <a:pt x="9" y="551"/>
                        </a:lnTo>
                        <a:lnTo>
                          <a:pt x="12" y="536"/>
                        </a:lnTo>
                        <a:lnTo>
                          <a:pt x="14" y="522"/>
                        </a:lnTo>
                        <a:lnTo>
                          <a:pt x="17" y="507"/>
                        </a:lnTo>
                        <a:lnTo>
                          <a:pt x="22" y="492"/>
                        </a:lnTo>
                        <a:lnTo>
                          <a:pt x="26" y="479"/>
                        </a:lnTo>
                        <a:lnTo>
                          <a:pt x="29" y="464"/>
                        </a:lnTo>
                        <a:lnTo>
                          <a:pt x="31" y="452"/>
                        </a:lnTo>
                        <a:lnTo>
                          <a:pt x="37" y="442"/>
                        </a:lnTo>
                        <a:lnTo>
                          <a:pt x="39" y="427"/>
                        </a:lnTo>
                        <a:lnTo>
                          <a:pt x="46" y="417"/>
                        </a:lnTo>
                        <a:lnTo>
                          <a:pt x="51" y="405"/>
                        </a:lnTo>
                        <a:lnTo>
                          <a:pt x="54" y="390"/>
                        </a:lnTo>
                        <a:lnTo>
                          <a:pt x="56" y="380"/>
                        </a:lnTo>
                        <a:lnTo>
                          <a:pt x="63" y="368"/>
                        </a:lnTo>
                        <a:lnTo>
                          <a:pt x="80" y="343"/>
                        </a:lnTo>
                        <a:lnTo>
                          <a:pt x="99" y="321"/>
                        </a:lnTo>
                        <a:lnTo>
                          <a:pt x="116" y="296"/>
                        </a:lnTo>
                        <a:lnTo>
                          <a:pt x="133" y="274"/>
                        </a:lnTo>
                        <a:lnTo>
                          <a:pt x="150" y="248"/>
                        </a:lnTo>
                        <a:lnTo>
                          <a:pt x="167" y="226"/>
                        </a:lnTo>
                        <a:lnTo>
                          <a:pt x="184" y="201"/>
                        </a:lnTo>
                        <a:lnTo>
                          <a:pt x="201" y="179"/>
                        </a:lnTo>
                        <a:lnTo>
                          <a:pt x="213" y="164"/>
                        </a:lnTo>
                        <a:lnTo>
                          <a:pt x="221" y="149"/>
                        </a:lnTo>
                        <a:lnTo>
                          <a:pt x="230" y="135"/>
                        </a:lnTo>
                        <a:lnTo>
                          <a:pt x="240" y="124"/>
                        </a:lnTo>
                        <a:lnTo>
                          <a:pt x="252" y="109"/>
                        </a:lnTo>
                        <a:lnTo>
                          <a:pt x="260" y="95"/>
                        </a:lnTo>
                        <a:lnTo>
                          <a:pt x="269" y="84"/>
                        </a:lnTo>
                        <a:lnTo>
                          <a:pt x="281" y="69"/>
                        </a:lnTo>
                        <a:lnTo>
                          <a:pt x="291" y="62"/>
                        </a:lnTo>
                        <a:lnTo>
                          <a:pt x="300" y="52"/>
                        </a:lnTo>
                        <a:lnTo>
                          <a:pt x="314" y="44"/>
                        </a:lnTo>
                        <a:lnTo>
                          <a:pt x="325" y="37"/>
                        </a:lnTo>
                        <a:lnTo>
                          <a:pt x="337" y="25"/>
                        </a:lnTo>
                        <a:lnTo>
                          <a:pt x="348" y="18"/>
                        </a:lnTo>
                        <a:lnTo>
                          <a:pt x="359" y="7"/>
                        </a:lnTo>
                        <a:lnTo>
                          <a:pt x="371" y="0"/>
                        </a:lnTo>
                        <a:lnTo>
                          <a:pt x="376" y="7"/>
                        </a:lnTo>
                        <a:lnTo>
                          <a:pt x="385" y="18"/>
                        </a:lnTo>
                        <a:lnTo>
                          <a:pt x="390" y="29"/>
                        </a:lnTo>
                        <a:lnTo>
                          <a:pt x="399" y="40"/>
                        </a:lnTo>
                        <a:lnTo>
                          <a:pt x="405" y="52"/>
                        </a:lnTo>
                        <a:lnTo>
                          <a:pt x="413" y="59"/>
                        </a:lnTo>
                        <a:lnTo>
                          <a:pt x="422" y="69"/>
                        </a:lnTo>
                        <a:lnTo>
                          <a:pt x="427" y="80"/>
                        </a:lnTo>
                        <a:lnTo>
                          <a:pt x="436" y="95"/>
                        </a:lnTo>
                        <a:lnTo>
                          <a:pt x="444" y="106"/>
                        </a:lnTo>
                        <a:lnTo>
                          <a:pt x="453" y="121"/>
                        </a:lnTo>
                        <a:lnTo>
                          <a:pt x="461" y="135"/>
                        </a:lnTo>
                        <a:lnTo>
                          <a:pt x="467" y="149"/>
                        </a:lnTo>
                        <a:lnTo>
                          <a:pt x="475" y="164"/>
                        </a:lnTo>
                        <a:lnTo>
                          <a:pt x="484" y="179"/>
                        </a:lnTo>
                        <a:lnTo>
                          <a:pt x="492" y="194"/>
                        </a:lnTo>
                        <a:lnTo>
                          <a:pt x="495" y="201"/>
                        </a:lnTo>
                        <a:lnTo>
                          <a:pt x="498" y="208"/>
                        </a:lnTo>
                        <a:lnTo>
                          <a:pt x="498" y="211"/>
                        </a:lnTo>
                        <a:lnTo>
                          <a:pt x="501" y="216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52" name="Freeform 137">
                    <a:extLst>
                      <a:ext uri="{FF2B5EF4-FFF2-40B4-BE49-F238E27FC236}">
                        <a16:creationId xmlns:a16="http://schemas.microsoft.com/office/drawing/2014/main" id="{9B5478AC-FD39-4604-AF14-7765B6A966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696" cy="1135"/>
                  </a:xfrm>
                  <a:custGeom>
                    <a:avLst/>
                    <a:gdLst>
                      <a:gd name="T0" fmla="*/ 515 w 696"/>
                      <a:gd name="T1" fmla="*/ 291 h 1135"/>
                      <a:gd name="T2" fmla="*/ 526 w 696"/>
                      <a:gd name="T3" fmla="*/ 402 h 1135"/>
                      <a:gd name="T4" fmla="*/ 532 w 696"/>
                      <a:gd name="T5" fmla="*/ 544 h 1135"/>
                      <a:gd name="T6" fmla="*/ 526 w 696"/>
                      <a:gd name="T7" fmla="*/ 671 h 1135"/>
                      <a:gd name="T8" fmla="*/ 529 w 696"/>
                      <a:gd name="T9" fmla="*/ 767 h 1135"/>
                      <a:gd name="T10" fmla="*/ 535 w 696"/>
                      <a:gd name="T11" fmla="*/ 814 h 1135"/>
                      <a:gd name="T12" fmla="*/ 546 w 696"/>
                      <a:gd name="T13" fmla="*/ 835 h 1135"/>
                      <a:gd name="T14" fmla="*/ 563 w 696"/>
                      <a:gd name="T15" fmla="*/ 850 h 1135"/>
                      <a:gd name="T16" fmla="*/ 580 w 696"/>
                      <a:gd name="T17" fmla="*/ 861 h 1135"/>
                      <a:gd name="T18" fmla="*/ 600 w 696"/>
                      <a:gd name="T19" fmla="*/ 861 h 1135"/>
                      <a:gd name="T20" fmla="*/ 637 w 696"/>
                      <a:gd name="T21" fmla="*/ 887 h 1135"/>
                      <a:gd name="T22" fmla="*/ 684 w 696"/>
                      <a:gd name="T23" fmla="*/ 919 h 1135"/>
                      <a:gd name="T24" fmla="*/ 691 w 696"/>
                      <a:gd name="T25" fmla="*/ 974 h 1135"/>
                      <a:gd name="T26" fmla="*/ 676 w 696"/>
                      <a:gd name="T27" fmla="*/ 1018 h 1135"/>
                      <a:gd name="T28" fmla="*/ 659 w 696"/>
                      <a:gd name="T29" fmla="*/ 1048 h 1135"/>
                      <a:gd name="T30" fmla="*/ 642 w 696"/>
                      <a:gd name="T31" fmla="*/ 1073 h 1135"/>
                      <a:gd name="T32" fmla="*/ 614 w 696"/>
                      <a:gd name="T33" fmla="*/ 1102 h 1135"/>
                      <a:gd name="T34" fmla="*/ 580 w 696"/>
                      <a:gd name="T35" fmla="*/ 1128 h 1135"/>
                      <a:gd name="T36" fmla="*/ 566 w 696"/>
                      <a:gd name="T37" fmla="*/ 1135 h 1135"/>
                      <a:gd name="T38" fmla="*/ 526 w 696"/>
                      <a:gd name="T39" fmla="*/ 1124 h 1135"/>
                      <a:gd name="T40" fmla="*/ 478 w 696"/>
                      <a:gd name="T41" fmla="*/ 1110 h 1135"/>
                      <a:gd name="T42" fmla="*/ 433 w 696"/>
                      <a:gd name="T43" fmla="*/ 1095 h 1135"/>
                      <a:gd name="T44" fmla="*/ 385 w 696"/>
                      <a:gd name="T45" fmla="*/ 1080 h 1135"/>
                      <a:gd name="T46" fmla="*/ 334 w 696"/>
                      <a:gd name="T47" fmla="*/ 1070 h 1135"/>
                      <a:gd name="T48" fmla="*/ 277 w 696"/>
                      <a:gd name="T49" fmla="*/ 1062 h 1135"/>
                      <a:gd name="T50" fmla="*/ 223 w 696"/>
                      <a:gd name="T51" fmla="*/ 1051 h 1135"/>
                      <a:gd name="T52" fmla="*/ 167 w 696"/>
                      <a:gd name="T53" fmla="*/ 1040 h 1135"/>
                      <a:gd name="T54" fmla="*/ 130 w 696"/>
                      <a:gd name="T55" fmla="*/ 1004 h 1135"/>
                      <a:gd name="T56" fmla="*/ 96 w 696"/>
                      <a:gd name="T57" fmla="*/ 956 h 1135"/>
                      <a:gd name="T58" fmla="*/ 71 w 696"/>
                      <a:gd name="T59" fmla="*/ 901 h 1135"/>
                      <a:gd name="T60" fmla="*/ 48 w 696"/>
                      <a:gd name="T61" fmla="*/ 844 h 1135"/>
                      <a:gd name="T62" fmla="*/ 29 w 696"/>
                      <a:gd name="T63" fmla="*/ 777 h 1135"/>
                      <a:gd name="T64" fmla="*/ 17 w 696"/>
                      <a:gd name="T65" fmla="*/ 712 h 1135"/>
                      <a:gd name="T66" fmla="*/ 3 w 696"/>
                      <a:gd name="T67" fmla="*/ 606 h 1135"/>
                      <a:gd name="T68" fmla="*/ 12 w 696"/>
                      <a:gd name="T69" fmla="*/ 536 h 1135"/>
                      <a:gd name="T70" fmla="*/ 26 w 696"/>
                      <a:gd name="T71" fmla="*/ 479 h 1135"/>
                      <a:gd name="T72" fmla="*/ 39 w 696"/>
                      <a:gd name="T73" fmla="*/ 427 h 1135"/>
                      <a:gd name="T74" fmla="*/ 56 w 696"/>
                      <a:gd name="T75" fmla="*/ 380 h 1135"/>
                      <a:gd name="T76" fmla="*/ 116 w 696"/>
                      <a:gd name="T77" fmla="*/ 296 h 1135"/>
                      <a:gd name="T78" fmla="*/ 184 w 696"/>
                      <a:gd name="T79" fmla="*/ 201 h 1135"/>
                      <a:gd name="T80" fmla="*/ 230 w 696"/>
                      <a:gd name="T81" fmla="*/ 135 h 1135"/>
                      <a:gd name="T82" fmla="*/ 269 w 696"/>
                      <a:gd name="T83" fmla="*/ 84 h 1135"/>
                      <a:gd name="T84" fmla="*/ 314 w 696"/>
                      <a:gd name="T85" fmla="*/ 44 h 1135"/>
                      <a:gd name="T86" fmla="*/ 359 w 696"/>
                      <a:gd name="T87" fmla="*/ 7 h 1135"/>
                      <a:gd name="T88" fmla="*/ 390 w 696"/>
                      <a:gd name="T89" fmla="*/ 29 h 1135"/>
                      <a:gd name="T90" fmla="*/ 422 w 696"/>
                      <a:gd name="T91" fmla="*/ 69 h 1135"/>
                      <a:gd name="T92" fmla="*/ 453 w 696"/>
                      <a:gd name="T93" fmla="*/ 121 h 1135"/>
                      <a:gd name="T94" fmla="*/ 484 w 696"/>
                      <a:gd name="T95" fmla="*/ 179 h 1135"/>
                      <a:gd name="T96" fmla="*/ 498 w 696"/>
                      <a:gd name="T97" fmla="*/ 211 h 1135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696" h="1135">
                        <a:moveTo>
                          <a:pt x="501" y="216"/>
                        </a:moveTo>
                        <a:lnTo>
                          <a:pt x="504" y="241"/>
                        </a:lnTo>
                        <a:lnTo>
                          <a:pt x="509" y="266"/>
                        </a:lnTo>
                        <a:lnTo>
                          <a:pt x="515" y="291"/>
                        </a:lnTo>
                        <a:lnTo>
                          <a:pt x="518" y="318"/>
                        </a:lnTo>
                        <a:lnTo>
                          <a:pt x="521" y="347"/>
                        </a:lnTo>
                        <a:lnTo>
                          <a:pt x="524" y="376"/>
                        </a:lnTo>
                        <a:lnTo>
                          <a:pt x="526" y="402"/>
                        </a:lnTo>
                        <a:lnTo>
                          <a:pt x="529" y="430"/>
                        </a:lnTo>
                        <a:lnTo>
                          <a:pt x="529" y="467"/>
                        </a:lnTo>
                        <a:lnTo>
                          <a:pt x="532" y="507"/>
                        </a:lnTo>
                        <a:lnTo>
                          <a:pt x="532" y="544"/>
                        </a:lnTo>
                        <a:lnTo>
                          <a:pt x="532" y="581"/>
                        </a:lnTo>
                        <a:lnTo>
                          <a:pt x="529" y="609"/>
                        </a:lnTo>
                        <a:lnTo>
                          <a:pt x="526" y="643"/>
                        </a:lnTo>
                        <a:lnTo>
                          <a:pt x="526" y="671"/>
                        </a:lnTo>
                        <a:lnTo>
                          <a:pt x="524" y="705"/>
                        </a:lnTo>
                        <a:lnTo>
                          <a:pt x="526" y="726"/>
                        </a:lnTo>
                        <a:lnTo>
                          <a:pt x="526" y="745"/>
                        </a:lnTo>
                        <a:lnTo>
                          <a:pt x="529" y="767"/>
                        </a:lnTo>
                        <a:lnTo>
                          <a:pt x="529" y="785"/>
                        </a:lnTo>
                        <a:lnTo>
                          <a:pt x="532" y="795"/>
                        </a:lnTo>
                        <a:lnTo>
                          <a:pt x="532" y="807"/>
                        </a:lnTo>
                        <a:lnTo>
                          <a:pt x="535" y="814"/>
                        </a:lnTo>
                        <a:lnTo>
                          <a:pt x="538" y="822"/>
                        </a:lnTo>
                        <a:lnTo>
                          <a:pt x="541" y="829"/>
                        </a:lnTo>
                        <a:lnTo>
                          <a:pt x="543" y="829"/>
                        </a:lnTo>
                        <a:lnTo>
                          <a:pt x="546" y="835"/>
                        </a:lnTo>
                        <a:lnTo>
                          <a:pt x="549" y="839"/>
                        </a:lnTo>
                        <a:lnTo>
                          <a:pt x="555" y="844"/>
                        </a:lnTo>
                        <a:lnTo>
                          <a:pt x="558" y="847"/>
                        </a:lnTo>
                        <a:lnTo>
                          <a:pt x="563" y="850"/>
                        </a:lnTo>
                        <a:lnTo>
                          <a:pt x="566" y="850"/>
                        </a:lnTo>
                        <a:lnTo>
                          <a:pt x="572" y="857"/>
                        </a:lnTo>
                        <a:lnTo>
                          <a:pt x="574" y="857"/>
                        </a:lnTo>
                        <a:lnTo>
                          <a:pt x="580" y="861"/>
                        </a:lnTo>
                        <a:lnTo>
                          <a:pt x="583" y="865"/>
                        </a:lnTo>
                        <a:lnTo>
                          <a:pt x="589" y="865"/>
                        </a:lnTo>
                        <a:lnTo>
                          <a:pt x="594" y="861"/>
                        </a:lnTo>
                        <a:lnTo>
                          <a:pt x="600" y="861"/>
                        </a:lnTo>
                        <a:lnTo>
                          <a:pt x="606" y="857"/>
                        </a:lnTo>
                        <a:lnTo>
                          <a:pt x="616" y="869"/>
                        </a:lnTo>
                        <a:lnTo>
                          <a:pt x="625" y="876"/>
                        </a:lnTo>
                        <a:lnTo>
                          <a:pt x="637" y="887"/>
                        </a:lnTo>
                        <a:lnTo>
                          <a:pt x="650" y="894"/>
                        </a:lnTo>
                        <a:lnTo>
                          <a:pt x="662" y="905"/>
                        </a:lnTo>
                        <a:lnTo>
                          <a:pt x="674" y="912"/>
                        </a:lnTo>
                        <a:lnTo>
                          <a:pt x="684" y="919"/>
                        </a:lnTo>
                        <a:lnTo>
                          <a:pt x="696" y="931"/>
                        </a:lnTo>
                        <a:lnTo>
                          <a:pt x="693" y="946"/>
                        </a:lnTo>
                        <a:lnTo>
                          <a:pt x="693" y="959"/>
                        </a:lnTo>
                        <a:lnTo>
                          <a:pt x="691" y="974"/>
                        </a:lnTo>
                        <a:lnTo>
                          <a:pt x="688" y="993"/>
                        </a:lnTo>
                        <a:lnTo>
                          <a:pt x="684" y="1000"/>
                        </a:lnTo>
                        <a:lnTo>
                          <a:pt x="682" y="1008"/>
                        </a:lnTo>
                        <a:lnTo>
                          <a:pt x="676" y="1018"/>
                        </a:lnTo>
                        <a:lnTo>
                          <a:pt x="674" y="1029"/>
                        </a:lnTo>
                        <a:lnTo>
                          <a:pt x="667" y="1033"/>
                        </a:lnTo>
                        <a:lnTo>
                          <a:pt x="665" y="1040"/>
                        </a:lnTo>
                        <a:lnTo>
                          <a:pt x="659" y="1048"/>
                        </a:lnTo>
                        <a:lnTo>
                          <a:pt x="654" y="1051"/>
                        </a:lnTo>
                        <a:lnTo>
                          <a:pt x="650" y="1058"/>
                        </a:lnTo>
                        <a:lnTo>
                          <a:pt x="645" y="1066"/>
                        </a:lnTo>
                        <a:lnTo>
                          <a:pt x="642" y="1073"/>
                        </a:lnTo>
                        <a:lnTo>
                          <a:pt x="637" y="1080"/>
                        </a:lnTo>
                        <a:lnTo>
                          <a:pt x="628" y="1088"/>
                        </a:lnTo>
                        <a:lnTo>
                          <a:pt x="620" y="1091"/>
                        </a:lnTo>
                        <a:lnTo>
                          <a:pt x="614" y="1102"/>
                        </a:lnTo>
                        <a:lnTo>
                          <a:pt x="606" y="1110"/>
                        </a:lnTo>
                        <a:lnTo>
                          <a:pt x="597" y="1117"/>
                        </a:lnTo>
                        <a:lnTo>
                          <a:pt x="589" y="1124"/>
                        </a:lnTo>
                        <a:lnTo>
                          <a:pt x="580" y="1128"/>
                        </a:lnTo>
                        <a:lnTo>
                          <a:pt x="574" y="1135"/>
                        </a:lnTo>
                        <a:lnTo>
                          <a:pt x="572" y="1135"/>
                        </a:lnTo>
                        <a:lnTo>
                          <a:pt x="569" y="1135"/>
                        </a:lnTo>
                        <a:lnTo>
                          <a:pt x="566" y="1135"/>
                        </a:lnTo>
                        <a:lnTo>
                          <a:pt x="563" y="1135"/>
                        </a:lnTo>
                        <a:lnTo>
                          <a:pt x="549" y="1132"/>
                        </a:lnTo>
                        <a:lnTo>
                          <a:pt x="538" y="1128"/>
                        </a:lnTo>
                        <a:lnTo>
                          <a:pt x="526" y="1124"/>
                        </a:lnTo>
                        <a:lnTo>
                          <a:pt x="515" y="1120"/>
                        </a:lnTo>
                        <a:lnTo>
                          <a:pt x="504" y="1117"/>
                        </a:lnTo>
                        <a:lnTo>
                          <a:pt x="490" y="1113"/>
                        </a:lnTo>
                        <a:lnTo>
                          <a:pt x="478" y="1110"/>
                        </a:lnTo>
                        <a:lnTo>
                          <a:pt x="467" y="1106"/>
                        </a:lnTo>
                        <a:lnTo>
                          <a:pt x="456" y="1102"/>
                        </a:lnTo>
                        <a:lnTo>
                          <a:pt x="444" y="1098"/>
                        </a:lnTo>
                        <a:lnTo>
                          <a:pt x="433" y="1095"/>
                        </a:lnTo>
                        <a:lnTo>
                          <a:pt x="422" y="1091"/>
                        </a:lnTo>
                        <a:lnTo>
                          <a:pt x="407" y="1088"/>
                        </a:lnTo>
                        <a:lnTo>
                          <a:pt x="396" y="1083"/>
                        </a:lnTo>
                        <a:lnTo>
                          <a:pt x="385" y="1080"/>
                        </a:lnTo>
                        <a:lnTo>
                          <a:pt x="373" y="1076"/>
                        </a:lnTo>
                        <a:lnTo>
                          <a:pt x="362" y="1073"/>
                        </a:lnTo>
                        <a:lnTo>
                          <a:pt x="345" y="1070"/>
                        </a:lnTo>
                        <a:lnTo>
                          <a:pt x="334" y="1070"/>
                        </a:lnTo>
                        <a:lnTo>
                          <a:pt x="317" y="1066"/>
                        </a:lnTo>
                        <a:lnTo>
                          <a:pt x="306" y="1066"/>
                        </a:lnTo>
                        <a:lnTo>
                          <a:pt x="291" y="1062"/>
                        </a:lnTo>
                        <a:lnTo>
                          <a:pt x="277" y="1062"/>
                        </a:lnTo>
                        <a:lnTo>
                          <a:pt x="264" y="1058"/>
                        </a:lnTo>
                        <a:lnTo>
                          <a:pt x="252" y="1055"/>
                        </a:lnTo>
                        <a:lnTo>
                          <a:pt x="238" y="1051"/>
                        </a:lnTo>
                        <a:lnTo>
                          <a:pt x="223" y="1051"/>
                        </a:lnTo>
                        <a:lnTo>
                          <a:pt x="209" y="1048"/>
                        </a:lnTo>
                        <a:lnTo>
                          <a:pt x="196" y="1048"/>
                        </a:lnTo>
                        <a:lnTo>
                          <a:pt x="184" y="1043"/>
                        </a:lnTo>
                        <a:lnTo>
                          <a:pt x="167" y="1040"/>
                        </a:lnTo>
                        <a:lnTo>
                          <a:pt x="155" y="1040"/>
                        </a:lnTo>
                        <a:lnTo>
                          <a:pt x="147" y="1029"/>
                        </a:lnTo>
                        <a:lnTo>
                          <a:pt x="138" y="1014"/>
                        </a:lnTo>
                        <a:lnTo>
                          <a:pt x="130" y="1004"/>
                        </a:lnTo>
                        <a:lnTo>
                          <a:pt x="122" y="993"/>
                        </a:lnTo>
                        <a:lnTo>
                          <a:pt x="113" y="981"/>
                        </a:lnTo>
                        <a:lnTo>
                          <a:pt x="105" y="971"/>
                        </a:lnTo>
                        <a:lnTo>
                          <a:pt x="96" y="956"/>
                        </a:lnTo>
                        <a:lnTo>
                          <a:pt x="90" y="949"/>
                        </a:lnTo>
                        <a:lnTo>
                          <a:pt x="82" y="934"/>
                        </a:lnTo>
                        <a:lnTo>
                          <a:pt x="77" y="916"/>
                        </a:lnTo>
                        <a:lnTo>
                          <a:pt x="71" y="901"/>
                        </a:lnTo>
                        <a:lnTo>
                          <a:pt x="65" y="887"/>
                        </a:lnTo>
                        <a:lnTo>
                          <a:pt x="60" y="872"/>
                        </a:lnTo>
                        <a:lnTo>
                          <a:pt x="54" y="857"/>
                        </a:lnTo>
                        <a:lnTo>
                          <a:pt x="48" y="844"/>
                        </a:lnTo>
                        <a:lnTo>
                          <a:pt x="43" y="829"/>
                        </a:lnTo>
                        <a:lnTo>
                          <a:pt x="37" y="814"/>
                        </a:lnTo>
                        <a:lnTo>
                          <a:pt x="34" y="795"/>
                        </a:lnTo>
                        <a:lnTo>
                          <a:pt x="29" y="777"/>
                        </a:lnTo>
                        <a:lnTo>
                          <a:pt x="26" y="763"/>
                        </a:lnTo>
                        <a:lnTo>
                          <a:pt x="22" y="745"/>
                        </a:lnTo>
                        <a:lnTo>
                          <a:pt x="20" y="726"/>
                        </a:lnTo>
                        <a:lnTo>
                          <a:pt x="17" y="712"/>
                        </a:lnTo>
                        <a:lnTo>
                          <a:pt x="12" y="693"/>
                        </a:lnTo>
                        <a:lnTo>
                          <a:pt x="9" y="668"/>
                        </a:lnTo>
                        <a:lnTo>
                          <a:pt x="5" y="639"/>
                        </a:lnTo>
                        <a:lnTo>
                          <a:pt x="3" y="606"/>
                        </a:lnTo>
                        <a:lnTo>
                          <a:pt x="0" y="581"/>
                        </a:lnTo>
                        <a:lnTo>
                          <a:pt x="3" y="562"/>
                        </a:lnTo>
                        <a:lnTo>
                          <a:pt x="9" y="551"/>
                        </a:lnTo>
                        <a:lnTo>
                          <a:pt x="12" y="536"/>
                        </a:lnTo>
                        <a:lnTo>
                          <a:pt x="14" y="522"/>
                        </a:lnTo>
                        <a:lnTo>
                          <a:pt x="17" y="507"/>
                        </a:lnTo>
                        <a:lnTo>
                          <a:pt x="22" y="492"/>
                        </a:lnTo>
                        <a:lnTo>
                          <a:pt x="26" y="479"/>
                        </a:lnTo>
                        <a:lnTo>
                          <a:pt x="29" y="464"/>
                        </a:lnTo>
                        <a:lnTo>
                          <a:pt x="31" y="452"/>
                        </a:lnTo>
                        <a:lnTo>
                          <a:pt x="37" y="442"/>
                        </a:lnTo>
                        <a:lnTo>
                          <a:pt x="39" y="427"/>
                        </a:lnTo>
                        <a:lnTo>
                          <a:pt x="46" y="417"/>
                        </a:lnTo>
                        <a:lnTo>
                          <a:pt x="51" y="405"/>
                        </a:lnTo>
                        <a:lnTo>
                          <a:pt x="54" y="390"/>
                        </a:lnTo>
                        <a:lnTo>
                          <a:pt x="56" y="380"/>
                        </a:lnTo>
                        <a:lnTo>
                          <a:pt x="63" y="368"/>
                        </a:lnTo>
                        <a:lnTo>
                          <a:pt x="80" y="343"/>
                        </a:lnTo>
                        <a:lnTo>
                          <a:pt x="99" y="321"/>
                        </a:lnTo>
                        <a:lnTo>
                          <a:pt x="116" y="296"/>
                        </a:lnTo>
                        <a:lnTo>
                          <a:pt x="133" y="274"/>
                        </a:lnTo>
                        <a:lnTo>
                          <a:pt x="150" y="248"/>
                        </a:lnTo>
                        <a:lnTo>
                          <a:pt x="167" y="226"/>
                        </a:lnTo>
                        <a:lnTo>
                          <a:pt x="184" y="201"/>
                        </a:lnTo>
                        <a:lnTo>
                          <a:pt x="201" y="179"/>
                        </a:lnTo>
                        <a:lnTo>
                          <a:pt x="213" y="164"/>
                        </a:lnTo>
                        <a:lnTo>
                          <a:pt x="221" y="149"/>
                        </a:lnTo>
                        <a:lnTo>
                          <a:pt x="230" y="135"/>
                        </a:lnTo>
                        <a:lnTo>
                          <a:pt x="240" y="124"/>
                        </a:lnTo>
                        <a:lnTo>
                          <a:pt x="252" y="109"/>
                        </a:lnTo>
                        <a:lnTo>
                          <a:pt x="260" y="95"/>
                        </a:lnTo>
                        <a:lnTo>
                          <a:pt x="269" y="84"/>
                        </a:lnTo>
                        <a:lnTo>
                          <a:pt x="281" y="69"/>
                        </a:lnTo>
                        <a:lnTo>
                          <a:pt x="291" y="62"/>
                        </a:lnTo>
                        <a:lnTo>
                          <a:pt x="300" y="52"/>
                        </a:lnTo>
                        <a:lnTo>
                          <a:pt x="314" y="44"/>
                        </a:lnTo>
                        <a:lnTo>
                          <a:pt x="325" y="37"/>
                        </a:lnTo>
                        <a:lnTo>
                          <a:pt x="337" y="25"/>
                        </a:lnTo>
                        <a:lnTo>
                          <a:pt x="348" y="18"/>
                        </a:lnTo>
                        <a:lnTo>
                          <a:pt x="359" y="7"/>
                        </a:lnTo>
                        <a:lnTo>
                          <a:pt x="371" y="0"/>
                        </a:lnTo>
                        <a:lnTo>
                          <a:pt x="376" y="7"/>
                        </a:lnTo>
                        <a:lnTo>
                          <a:pt x="385" y="18"/>
                        </a:lnTo>
                        <a:lnTo>
                          <a:pt x="390" y="29"/>
                        </a:lnTo>
                        <a:lnTo>
                          <a:pt x="399" y="40"/>
                        </a:lnTo>
                        <a:lnTo>
                          <a:pt x="405" y="52"/>
                        </a:lnTo>
                        <a:lnTo>
                          <a:pt x="413" y="59"/>
                        </a:lnTo>
                        <a:lnTo>
                          <a:pt x="422" y="69"/>
                        </a:lnTo>
                        <a:lnTo>
                          <a:pt x="427" y="80"/>
                        </a:lnTo>
                        <a:lnTo>
                          <a:pt x="436" y="95"/>
                        </a:lnTo>
                        <a:lnTo>
                          <a:pt x="444" y="106"/>
                        </a:lnTo>
                        <a:lnTo>
                          <a:pt x="453" y="121"/>
                        </a:lnTo>
                        <a:lnTo>
                          <a:pt x="461" y="135"/>
                        </a:lnTo>
                        <a:lnTo>
                          <a:pt x="467" y="149"/>
                        </a:lnTo>
                        <a:lnTo>
                          <a:pt x="475" y="164"/>
                        </a:lnTo>
                        <a:lnTo>
                          <a:pt x="484" y="179"/>
                        </a:lnTo>
                        <a:lnTo>
                          <a:pt x="492" y="194"/>
                        </a:lnTo>
                        <a:lnTo>
                          <a:pt x="495" y="201"/>
                        </a:lnTo>
                        <a:lnTo>
                          <a:pt x="498" y="208"/>
                        </a:lnTo>
                        <a:lnTo>
                          <a:pt x="498" y="211"/>
                        </a:lnTo>
                        <a:lnTo>
                          <a:pt x="501" y="216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548" name="Group 138">
                  <a:extLst>
                    <a:ext uri="{FF2B5EF4-FFF2-40B4-BE49-F238E27FC236}">
                      <a16:creationId xmlns:a16="http://schemas.microsoft.com/office/drawing/2014/main" id="{9DBDB2CC-3D76-46E3-943A-B2312BB6AD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" y="1779"/>
                  <a:ext cx="702" cy="1146"/>
                  <a:chOff x="504" y="1779"/>
                  <a:chExt cx="702" cy="1146"/>
                </a:xfrm>
              </p:grpSpPr>
              <p:sp>
                <p:nvSpPr>
                  <p:cNvPr id="19549" name="Freeform 139">
                    <a:extLst>
                      <a:ext uri="{FF2B5EF4-FFF2-40B4-BE49-F238E27FC236}">
                        <a16:creationId xmlns:a16="http://schemas.microsoft.com/office/drawing/2014/main" id="{3EA9143F-4BD3-47D9-B8F0-EEC31B4036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702" cy="1146"/>
                  </a:xfrm>
                  <a:custGeom>
                    <a:avLst/>
                    <a:gdLst>
                      <a:gd name="T0" fmla="*/ 519 w 702"/>
                      <a:gd name="T1" fmla="*/ 294 h 1146"/>
                      <a:gd name="T2" fmla="*/ 531 w 702"/>
                      <a:gd name="T3" fmla="*/ 406 h 1146"/>
                      <a:gd name="T4" fmla="*/ 536 w 702"/>
                      <a:gd name="T5" fmla="*/ 549 h 1146"/>
                      <a:gd name="T6" fmla="*/ 531 w 702"/>
                      <a:gd name="T7" fmla="*/ 678 h 1146"/>
                      <a:gd name="T8" fmla="*/ 533 w 702"/>
                      <a:gd name="T9" fmla="*/ 774 h 1146"/>
                      <a:gd name="T10" fmla="*/ 540 w 702"/>
                      <a:gd name="T11" fmla="*/ 822 h 1146"/>
                      <a:gd name="T12" fmla="*/ 551 w 702"/>
                      <a:gd name="T13" fmla="*/ 844 h 1146"/>
                      <a:gd name="T14" fmla="*/ 568 w 702"/>
                      <a:gd name="T15" fmla="*/ 859 h 1146"/>
                      <a:gd name="T16" fmla="*/ 585 w 702"/>
                      <a:gd name="T17" fmla="*/ 869 h 1146"/>
                      <a:gd name="T18" fmla="*/ 605 w 702"/>
                      <a:gd name="T19" fmla="*/ 869 h 1146"/>
                      <a:gd name="T20" fmla="*/ 643 w 702"/>
                      <a:gd name="T21" fmla="*/ 896 h 1146"/>
                      <a:gd name="T22" fmla="*/ 690 w 702"/>
                      <a:gd name="T23" fmla="*/ 928 h 1146"/>
                      <a:gd name="T24" fmla="*/ 697 w 702"/>
                      <a:gd name="T25" fmla="*/ 984 h 1146"/>
                      <a:gd name="T26" fmla="*/ 682 w 702"/>
                      <a:gd name="T27" fmla="*/ 1028 h 1146"/>
                      <a:gd name="T28" fmla="*/ 665 w 702"/>
                      <a:gd name="T29" fmla="*/ 1058 h 1146"/>
                      <a:gd name="T30" fmla="*/ 648 w 702"/>
                      <a:gd name="T31" fmla="*/ 1083 h 1146"/>
                      <a:gd name="T32" fmla="*/ 619 w 702"/>
                      <a:gd name="T33" fmla="*/ 1112 h 1146"/>
                      <a:gd name="T34" fmla="*/ 585 w 702"/>
                      <a:gd name="T35" fmla="*/ 1139 h 1146"/>
                      <a:gd name="T36" fmla="*/ 570 w 702"/>
                      <a:gd name="T37" fmla="*/ 1146 h 1146"/>
                      <a:gd name="T38" fmla="*/ 531 w 702"/>
                      <a:gd name="T39" fmla="*/ 1134 h 1146"/>
                      <a:gd name="T40" fmla="*/ 482 w 702"/>
                      <a:gd name="T41" fmla="*/ 1121 h 1146"/>
                      <a:gd name="T42" fmla="*/ 437 w 702"/>
                      <a:gd name="T43" fmla="*/ 1105 h 1146"/>
                      <a:gd name="T44" fmla="*/ 388 w 702"/>
                      <a:gd name="T45" fmla="*/ 1090 h 1146"/>
                      <a:gd name="T46" fmla="*/ 337 w 702"/>
                      <a:gd name="T47" fmla="*/ 1080 h 1146"/>
                      <a:gd name="T48" fmla="*/ 279 w 702"/>
                      <a:gd name="T49" fmla="*/ 1072 h 1146"/>
                      <a:gd name="T50" fmla="*/ 225 w 702"/>
                      <a:gd name="T51" fmla="*/ 1061 h 1146"/>
                      <a:gd name="T52" fmla="*/ 169 w 702"/>
                      <a:gd name="T53" fmla="*/ 1050 h 1146"/>
                      <a:gd name="T54" fmla="*/ 132 w 702"/>
                      <a:gd name="T55" fmla="*/ 1014 h 1146"/>
                      <a:gd name="T56" fmla="*/ 97 w 702"/>
                      <a:gd name="T57" fmla="*/ 965 h 1146"/>
                      <a:gd name="T58" fmla="*/ 71 w 702"/>
                      <a:gd name="T59" fmla="*/ 910 h 1146"/>
                      <a:gd name="T60" fmla="*/ 49 w 702"/>
                      <a:gd name="T61" fmla="*/ 852 h 1146"/>
                      <a:gd name="T62" fmla="*/ 29 w 702"/>
                      <a:gd name="T63" fmla="*/ 784 h 1146"/>
                      <a:gd name="T64" fmla="*/ 17 w 702"/>
                      <a:gd name="T65" fmla="*/ 718 h 1146"/>
                      <a:gd name="T66" fmla="*/ 3 w 702"/>
                      <a:gd name="T67" fmla="*/ 612 h 1146"/>
                      <a:gd name="T68" fmla="*/ 12 w 702"/>
                      <a:gd name="T69" fmla="*/ 541 h 1146"/>
                      <a:gd name="T70" fmla="*/ 26 w 702"/>
                      <a:gd name="T71" fmla="*/ 483 h 1146"/>
                      <a:gd name="T72" fmla="*/ 40 w 702"/>
                      <a:gd name="T73" fmla="*/ 431 h 1146"/>
                      <a:gd name="T74" fmla="*/ 57 w 702"/>
                      <a:gd name="T75" fmla="*/ 384 h 1146"/>
                      <a:gd name="T76" fmla="*/ 117 w 702"/>
                      <a:gd name="T77" fmla="*/ 299 h 1146"/>
                      <a:gd name="T78" fmla="*/ 186 w 702"/>
                      <a:gd name="T79" fmla="*/ 203 h 1146"/>
                      <a:gd name="T80" fmla="*/ 232 w 702"/>
                      <a:gd name="T81" fmla="*/ 137 h 1146"/>
                      <a:gd name="T82" fmla="*/ 271 w 702"/>
                      <a:gd name="T83" fmla="*/ 85 h 1146"/>
                      <a:gd name="T84" fmla="*/ 317 w 702"/>
                      <a:gd name="T85" fmla="*/ 44 h 1146"/>
                      <a:gd name="T86" fmla="*/ 362 w 702"/>
                      <a:gd name="T87" fmla="*/ 7 h 1146"/>
                      <a:gd name="T88" fmla="*/ 394 w 702"/>
                      <a:gd name="T89" fmla="*/ 29 h 1146"/>
                      <a:gd name="T90" fmla="*/ 425 w 702"/>
                      <a:gd name="T91" fmla="*/ 70 h 1146"/>
                      <a:gd name="T92" fmla="*/ 457 w 702"/>
                      <a:gd name="T93" fmla="*/ 122 h 1146"/>
                      <a:gd name="T94" fmla="*/ 488 w 702"/>
                      <a:gd name="T95" fmla="*/ 181 h 1146"/>
                      <a:gd name="T96" fmla="*/ 502 w 702"/>
                      <a:gd name="T97" fmla="*/ 213 h 114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702" h="1146">
                        <a:moveTo>
                          <a:pt x="506" y="218"/>
                        </a:moveTo>
                        <a:lnTo>
                          <a:pt x="508" y="243"/>
                        </a:lnTo>
                        <a:lnTo>
                          <a:pt x="514" y="269"/>
                        </a:lnTo>
                        <a:lnTo>
                          <a:pt x="519" y="294"/>
                        </a:lnTo>
                        <a:lnTo>
                          <a:pt x="523" y="321"/>
                        </a:lnTo>
                        <a:lnTo>
                          <a:pt x="525" y="350"/>
                        </a:lnTo>
                        <a:lnTo>
                          <a:pt x="528" y="380"/>
                        </a:lnTo>
                        <a:lnTo>
                          <a:pt x="531" y="406"/>
                        </a:lnTo>
                        <a:lnTo>
                          <a:pt x="533" y="435"/>
                        </a:lnTo>
                        <a:lnTo>
                          <a:pt x="533" y="472"/>
                        </a:lnTo>
                        <a:lnTo>
                          <a:pt x="536" y="512"/>
                        </a:lnTo>
                        <a:lnTo>
                          <a:pt x="536" y="549"/>
                        </a:lnTo>
                        <a:lnTo>
                          <a:pt x="536" y="586"/>
                        </a:lnTo>
                        <a:lnTo>
                          <a:pt x="533" y="615"/>
                        </a:lnTo>
                        <a:lnTo>
                          <a:pt x="531" y="649"/>
                        </a:lnTo>
                        <a:lnTo>
                          <a:pt x="531" y="678"/>
                        </a:lnTo>
                        <a:lnTo>
                          <a:pt x="528" y="711"/>
                        </a:lnTo>
                        <a:lnTo>
                          <a:pt x="531" y="733"/>
                        </a:lnTo>
                        <a:lnTo>
                          <a:pt x="531" y="752"/>
                        </a:lnTo>
                        <a:lnTo>
                          <a:pt x="533" y="774"/>
                        </a:lnTo>
                        <a:lnTo>
                          <a:pt x="533" y="793"/>
                        </a:lnTo>
                        <a:lnTo>
                          <a:pt x="536" y="803"/>
                        </a:lnTo>
                        <a:lnTo>
                          <a:pt x="536" y="815"/>
                        </a:lnTo>
                        <a:lnTo>
                          <a:pt x="540" y="822"/>
                        </a:lnTo>
                        <a:lnTo>
                          <a:pt x="542" y="830"/>
                        </a:lnTo>
                        <a:lnTo>
                          <a:pt x="545" y="837"/>
                        </a:lnTo>
                        <a:lnTo>
                          <a:pt x="548" y="837"/>
                        </a:lnTo>
                        <a:lnTo>
                          <a:pt x="551" y="844"/>
                        </a:lnTo>
                        <a:lnTo>
                          <a:pt x="553" y="847"/>
                        </a:lnTo>
                        <a:lnTo>
                          <a:pt x="560" y="852"/>
                        </a:lnTo>
                        <a:lnTo>
                          <a:pt x="562" y="855"/>
                        </a:lnTo>
                        <a:lnTo>
                          <a:pt x="568" y="859"/>
                        </a:lnTo>
                        <a:lnTo>
                          <a:pt x="570" y="859"/>
                        </a:lnTo>
                        <a:lnTo>
                          <a:pt x="577" y="866"/>
                        </a:lnTo>
                        <a:lnTo>
                          <a:pt x="579" y="866"/>
                        </a:lnTo>
                        <a:lnTo>
                          <a:pt x="585" y="869"/>
                        </a:lnTo>
                        <a:lnTo>
                          <a:pt x="588" y="874"/>
                        </a:lnTo>
                        <a:lnTo>
                          <a:pt x="594" y="874"/>
                        </a:lnTo>
                        <a:lnTo>
                          <a:pt x="599" y="869"/>
                        </a:lnTo>
                        <a:lnTo>
                          <a:pt x="605" y="869"/>
                        </a:lnTo>
                        <a:lnTo>
                          <a:pt x="611" y="866"/>
                        </a:lnTo>
                        <a:lnTo>
                          <a:pt x="622" y="877"/>
                        </a:lnTo>
                        <a:lnTo>
                          <a:pt x="631" y="884"/>
                        </a:lnTo>
                        <a:lnTo>
                          <a:pt x="643" y="896"/>
                        </a:lnTo>
                        <a:lnTo>
                          <a:pt x="656" y="903"/>
                        </a:lnTo>
                        <a:lnTo>
                          <a:pt x="668" y="914"/>
                        </a:lnTo>
                        <a:lnTo>
                          <a:pt x="679" y="921"/>
                        </a:lnTo>
                        <a:lnTo>
                          <a:pt x="690" y="928"/>
                        </a:lnTo>
                        <a:lnTo>
                          <a:pt x="702" y="940"/>
                        </a:lnTo>
                        <a:lnTo>
                          <a:pt x="699" y="955"/>
                        </a:lnTo>
                        <a:lnTo>
                          <a:pt x="699" y="969"/>
                        </a:lnTo>
                        <a:lnTo>
                          <a:pt x="697" y="984"/>
                        </a:lnTo>
                        <a:lnTo>
                          <a:pt x="694" y="1002"/>
                        </a:lnTo>
                        <a:lnTo>
                          <a:pt x="690" y="1009"/>
                        </a:lnTo>
                        <a:lnTo>
                          <a:pt x="688" y="1017"/>
                        </a:lnTo>
                        <a:lnTo>
                          <a:pt x="682" y="1028"/>
                        </a:lnTo>
                        <a:lnTo>
                          <a:pt x="679" y="1039"/>
                        </a:lnTo>
                        <a:lnTo>
                          <a:pt x="673" y="1043"/>
                        </a:lnTo>
                        <a:lnTo>
                          <a:pt x="670" y="1050"/>
                        </a:lnTo>
                        <a:lnTo>
                          <a:pt x="665" y="1058"/>
                        </a:lnTo>
                        <a:lnTo>
                          <a:pt x="660" y="1061"/>
                        </a:lnTo>
                        <a:lnTo>
                          <a:pt x="656" y="1068"/>
                        </a:lnTo>
                        <a:lnTo>
                          <a:pt x="651" y="1076"/>
                        </a:lnTo>
                        <a:lnTo>
                          <a:pt x="648" y="1083"/>
                        </a:lnTo>
                        <a:lnTo>
                          <a:pt x="643" y="1090"/>
                        </a:lnTo>
                        <a:lnTo>
                          <a:pt x="634" y="1098"/>
                        </a:lnTo>
                        <a:lnTo>
                          <a:pt x="625" y="1102"/>
                        </a:lnTo>
                        <a:lnTo>
                          <a:pt x="619" y="1112"/>
                        </a:lnTo>
                        <a:lnTo>
                          <a:pt x="611" y="1121"/>
                        </a:lnTo>
                        <a:lnTo>
                          <a:pt x="602" y="1127"/>
                        </a:lnTo>
                        <a:lnTo>
                          <a:pt x="594" y="1134"/>
                        </a:lnTo>
                        <a:lnTo>
                          <a:pt x="585" y="1139"/>
                        </a:lnTo>
                        <a:lnTo>
                          <a:pt x="579" y="1146"/>
                        </a:lnTo>
                        <a:lnTo>
                          <a:pt x="577" y="1146"/>
                        </a:lnTo>
                        <a:lnTo>
                          <a:pt x="574" y="1146"/>
                        </a:lnTo>
                        <a:lnTo>
                          <a:pt x="570" y="1146"/>
                        </a:lnTo>
                        <a:lnTo>
                          <a:pt x="568" y="1146"/>
                        </a:lnTo>
                        <a:lnTo>
                          <a:pt x="553" y="1143"/>
                        </a:lnTo>
                        <a:lnTo>
                          <a:pt x="542" y="1139"/>
                        </a:lnTo>
                        <a:lnTo>
                          <a:pt x="531" y="1134"/>
                        </a:lnTo>
                        <a:lnTo>
                          <a:pt x="519" y="1131"/>
                        </a:lnTo>
                        <a:lnTo>
                          <a:pt x="508" y="1127"/>
                        </a:lnTo>
                        <a:lnTo>
                          <a:pt x="494" y="1124"/>
                        </a:lnTo>
                        <a:lnTo>
                          <a:pt x="482" y="1121"/>
                        </a:lnTo>
                        <a:lnTo>
                          <a:pt x="471" y="1117"/>
                        </a:lnTo>
                        <a:lnTo>
                          <a:pt x="460" y="1112"/>
                        </a:lnTo>
                        <a:lnTo>
                          <a:pt x="448" y="1109"/>
                        </a:lnTo>
                        <a:lnTo>
                          <a:pt x="437" y="1105"/>
                        </a:lnTo>
                        <a:lnTo>
                          <a:pt x="425" y="1102"/>
                        </a:lnTo>
                        <a:lnTo>
                          <a:pt x="411" y="1098"/>
                        </a:lnTo>
                        <a:lnTo>
                          <a:pt x="399" y="1094"/>
                        </a:lnTo>
                        <a:lnTo>
                          <a:pt x="388" y="1090"/>
                        </a:lnTo>
                        <a:lnTo>
                          <a:pt x="377" y="1087"/>
                        </a:lnTo>
                        <a:lnTo>
                          <a:pt x="365" y="1083"/>
                        </a:lnTo>
                        <a:lnTo>
                          <a:pt x="348" y="1080"/>
                        </a:lnTo>
                        <a:lnTo>
                          <a:pt x="337" y="1080"/>
                        </a:lnTo>
                        <a:lnTo>
                          <a:pt x="320" y="1076"/>
                        </a:lnTo>
                        <a:lnTo>
                          <a:pt x="308" y="1076"/>
                        </a:lnTo>
                        <a:lnTo>
                          <a:pt x="294" y="1072"/>
                        </a:lnTo>
                        <a:lnTo>
                          <a:pt x="279" y="1072"/>
                        </a:lnTo>
                        <a:lnTo>
                          <a:pt x="266" y="1068"/>
                        </a:lnTo>
                        <a:lnTo>
                          <a:pt x="254" y="1065"/>
                        </a:lnTo>
                        <a:lnTo>
                          <a:pt x="240" y="1061"/>
                        </a:lnTo>
                        <a:lnTo>
                          <a:pt x="225" y="1061"/>
                        </a:lnTo>
                        <a:lnTo>
                          <a:pt x="211" y="1058"/>
                        </a:lnTo>
                        <a:lnTo>
                          <a:pt x="197" y="1058"/>
                        </a:lnTo>
                        <a:lnTo>
                          <a:pt x="186" y="1053"/>
                        </a:lnTo>
                        <a:lnTo>
                          <a:pt x="169" y="1050"/>
                        </a:lnTo>
                        <a:lnTo>
                          <a:pt x="157" y="1050"/>
                        </a:lnTo>
                        <a:lnTo>
                          <a:pt x="149" y="1039"/>
                        </a:lnTo>
                        <a:lnTo>
                          <a:pt x="140" y="1024"/>
                        </a:lnTo>
                        <a:lnTo>
                          <a:pt x="132" y="1014"/>
                        </a:lnTo>
                        <a:lnTo>
                          <a:pt x="123" y="1002"/>
                        </a:lnTo>
                        <a:lnTo>
                          <a:pt x="114" y="991"/>
                        </a:lnTo>
                        <a:lnTo>
                          <a:pt x="105" y="980"/>
                        </a:lnTo>
                        <a:lnTo>
                          <a:pt x="97" y="965"/>
                        </a:lnTo>
                        <a:lnTo>
                          <a:pt x="91" y="958"/>
                        </a:lnTo>
                        <a:lnTo>
                          <a:pt x="83" y="943"/>
                        </a:lnTo>
                        <a:lnTo>
                          <a:pt x="77" y="925"/>
                        </a:lnTo>
                        <a:lnTo>
                          <a:pt x="71" y="910"/>
                        </a:lnTo>
                        <a:lnTo>
                          <a:pt x="66" y="896"/>
                        </a:lnTo>
                        <a:lnTo>
                          <a:pt x="60" y="881"/>
                        </a:lnTo>
                        <a:lnTo>
                          <a:pt x="54" y="866"/>
                        </a:lnTo>
                        <a:lnTo>
                          <a:pt x="49" y="852"/>
                        </a:lnTo>
                        <a:lnTo>
                          <a:pt x="43" y="837"/>
                        </a:lnTo>
                        <a:lnTo>
                          <a:pt x="37" y="822"/>
                        </a:lnTo>
                        <a:lnTo>
                          <a:pt x="34" y="803"/>
                        </a:lnTo>
                        <a:lnTo>
                          <a:pt x="29" y="784"/>
                        </a:lnTo>
                        <a:lnTo>
                          <a:pt x="26" y="771"/>
                        </a:lnTo>
                        <a:lnTo>
                          <a:pt x="23" y="752"/>
                        </a:lnTo>
                        <a:lnTo>
                          <a:pt x="20" y="733"/>
                        </a:lnTo>
                        <a:lnTo>
                          <a:pt x="17" y="718"/>
                        </a:lnTo>
                        <a:lnTo>
                          <a:pt x="12" y="700"/>
                        </a:lnTo>
                        <a:lnTo>
                          <a:pt x="9" y="674"/>
                        </a:lnTo>
                        <a:lnTo>
                          <a:pt x="5" y="645"/>
                        </a:lnTo>
                        <a:lnTo>
                          <a:pt x="3" y="612"/>
                        </a:lnTo>
                        <a:lnTo>
                          <a:pt x="0" y="586"/>
                        </a:lnTo>
                        <a:lnTo>
                          <a:pt x="3" y="568"/>
                        </a:lnTo>
                        <a:lnTo>
                          <a:pt x="9" y="556"/>
                        </a:lnTo>
                        <a:lnTo>
                          <a:pt x="12" y="541"/>
                        </a:lnTo>
                        <a:lnTo>
                          <a:pt x="14" y="527"/>
                        </a:lnTo>
                        <a:lnTo>
                          <a:pt x="17" y="512"/>
                        </a:lnTo>
                        <a:lnTo>
                          <a:pt x="23" y="497"/>
                        </a:lnTo>
                        <a:lnTo>
                          <a:pt x="26" y="483"/>
                        </a:lnTo>
                        <a:lnTo>
                          <a:pt x="29" y="468"/>
                        </a:lnTo>
                        <a:lnTo>
                          <a:pt x="32" y="457"/>
                        </a:lnTo>
                        <a:lnTo>
                          <a:pt x="37" y="446"/>
                        </a:lnTo>
                        <a:lnTo>
                          <a:pt x="40" y="431"/>
                        </a:lnTo>
                        <a:lnTo>
                          <a:pt x="46" y="421"/>
                        </a:lnTo>
                        <a:lnTo>
                          <a:pt x="51" y="409"/>
                        </a:lnTo>
                        <a:lnTo>
                          <a:pt x="54" y="394"/>
                        </a:lnTo>
                        <a:lnTo>
                          <a:pt x="57" y="384"/>
                        </a:lnTo>
                        <a:lnTo>
                          <a:pt x="63" y="372"/>
                        </a:lnTo>
                        <a:lnTo>
                          <a:pt x="80" y="346"/>
                        </a:lnTo>
                        <a:lnTo>
                          <a:pt x="100" y="324"/>
                        </a:lnTo>
                        <a:lnTo>
                          <a:pt x="117" y="299"/>
                        </a:lnTo>
                        <a:lnTo>
                          <a:pt x="134" y="277"/>
                        </a:lnTo>
                        <a:lnTo>
                          <a:pt x="151" y="250"/>
                        </a:lnTo>
                        <a:lnTo>
                          <a:pt x="169" y="228"/>
                        </a:lnTo>
                        <a:lnTo>
                          <a:pt x="186" y="203"/>
                        </a:lnTo>
                        <a:lnTo>
                          <a:pt x="203" y="181"/>
                        </a:lnTo>
                        <a:lnTo>
                          <a:pt x="214" y="166"/>
                        </a:lnTo>
                        <a:lnTo>
                          <a:pt x="223" y="151"/>
                        </a:lnTo>
                        <a:lnTo>
                          <a:pt x="232" y="137"/>
                        </a:lnTo>
                        <a:lnTo>
                          <a:pt x="242" y="125"/>
                        </a:lnTo>
                        <a:lnTo>
                          <a:pt x="254" y="110"/>
                        </a:lnTo>
                        <a:lnTo>
                          <a:pt x="262" y="96"/>
                        </a:lnTo>
                        <a:lnTo>
                          <a:pt x="271" y="85"/>
                        </a:lnTo>
                        <a:lnTo>
                          <a:pt x="283" y="70"/>
                        </a:lnTo>
                        <a:lnTo>
                          <a:pt x="294" y="63"/>
                        </a:lnTo>
                        <a:lnTo>
                          <a:pt x="303" y="52"/>
                        </a:lnTo>
                        <a:lnTo>
                          <a:pt x="317" y="44"/>
                        </a:lnTo>
                        <a:lnTo>
                          <a:pt x="328" y="37"/>
                        </a:lnTo>
                        <a:lnTo>
                          <a:pt x="340" y="25"/>
                        </a:lnTo>
                        <a:lnTo>
                          <a:pt x="351" y="19"/>
                        </a:lnTo>
                        <a:lnTo>
                          <a:pt x="362" y="7"/>
                        </a:lnTo>
                        <a:lnTo>
                          <a:pt x="374" y="0"/>
                        </a:lnTo>
                        <a:lnTo>
                          <a:pt x="379" y="7"/>
                        </a:lnTo>
                        <a:lnTo>
                          <a:pt x="388" y="19"/>
                        </a:lnTo>
                        <a:lnTo>
                          <a:pt x="394" y="29"/>
                        </a:lnTo>
                        <a:lnTo>
                          <a:pt x="403" y="41"/>
                        </a:lnTo>
                        <a:lnTo>
                          <a:pt x="408" y="52"/>
                        </a:lnTo>
                        <a:lnTo>
                          <a:pt x="416" y="59"/>
                        </a:lnTo>
                        <a:lnTo>
                          <a:pt x="425" y="70"/>
                        </a:lnTo>
                        <a:lnTo>
                          <a:pt x="431" y="81"/>
                        </a:lnTo>
                        <a:lnTo>
                          <a:pt x="440" y="96"/>
                        </a:lnTo>
                        <a:lnTo>
                          <a:pt x="448" y="107"/>
                        </a:lnTo>
                        <a:lnTo>
                          <a:pt x="457" y="122"/>
                        </a:lnTo>
                        <a:lnTo>
                          <a:pt x="465" y="137"/>
                        </a:lnTo>
                        <a:lnTo>
                          <a:pt x="471" y="151"/>
                        </a:lnTo>
                        <a:lnTo>
                          <a:pt x="479" y="166"/>
                        </a:lnTo>
                        <a:lnTo>
                          <a:pt x="488" y="181"/>
                        </a:lnTo>
                        <a:lnTo>
                          <a:pt x="497" y="196"/>
                        </a:lnTo>
                        <a:lnTo>
                          <a:pt x="499" y="203"/>
                        </a:lnTo>
                        <a:lnTo>
                          <a:pt x="502" y="210"/>
                        </a:lnTo>
                        <a:lnTo>
                          <a:pt x="502" y="213"/>
                        </a:lnTo>
                        <a:lnTo>
                          <a:pt x="506" y="218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50" name="Freeform 140">
                    <a:extLst>
                      <a:ext uri="{FF2B5EF4-FFF2-40B4-BE49-F238E27FC236}">
                        <a16:creationId xmlns:a16="http://schemas.microsoft.com/office/drawing/2014/main" id="{DCD1C26D-B010-4206-B488-084A0C4FFD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702" cy="1146"/>
                  </a:xfrm>
                  <a:custGeom>
                    <a:avLst/>
                    <a:gdLst>
                      <a:gd name="T0" fmla="*/ 519 w 702"/>
                      <a:gd name="T1" fmla="*/ 294 h 1146"/>
                      <a:gd name="T2" fmla="*/ 531 w 702"/>
                      <a:gd name="T3" fmla="*/ 406 h 1146"/>
                      <a:gd name="T4" fmla="*/ 536 w 702"/>
                      <a:gd name="T5" fmla="*/ 549 h 1146"/>
                      <a:gd name="T6" fmla="*/ 531 w 702"/>
                      <a:gd name="T7" fmla="*/ 678 h 1146"/>
                      <a:gd name="T8" fmla="*/ 533 w 702"/>
                      <a:gd name="T9" fmla="*/ 774 h 1146"/>
                      <a:gd name="T10" fmla="*/ 540 w 702"/>
                      <a:gd name="T11" fmla="*/ 822 h 1146"/>
                      <a:gd name="T12" fmla="*/ 551 w 702"/>
                      <a:gd name="T13" fmla="*/ 844 h 1146"/>
                      <a:gd name="T14" fmla="*/ 568 w 702"/>
                      <a:gd name="T15" fmla="*/ 859 h 1146"/>
                      <a:gd name="T16" fmla="*/ 585 w 702"/>
                      <a:gd name="T17" fmla="*/ 869 h 1146"/>
                      <a:gd name="T18" fmla="*/ 605 w 702"/>
                      <a:gd name="T19" fmla="*/ 869 h 1146"/>
                      <a:gd name="T20" fmla="*/ 643 w 702"/>
                      <a:gd name="T21" fmla="*/ 896 h 1146"/>
                      <a:gd name="T22" fmla="*/ 690 w 702"/>
                      <a:gd name="T23" fmla="*/ 928 h 1146"/>
                      <a:gd name="T24" fmla="*/ 697 w 702"/>
                      <a:gd name="T25" fmla="*/ 984 h 1146"/>
                      <a:gd name="T26" fmla="*/ 682 w 702"/>
                      <a:gd name="T27" fmla="*/ 1028 h 1146"/>
                      <a:gd name="T28" fmla="*/ 665 w 702"/>
                      <a:gd name="T29" fmla="*/ 1058 h 1146"/>
                      <a:gd name="T30" fmla="*/ 648 w 702"/>
                      <a:gd name="T31" fmla="*/ 1083 h 1146"/>
                      <a:gd name="T32" fmla="*/ 619 w 702"/>
                      <a:gd name="T33" fmla="*/ 1112 h 1146"/>
                      <a:gd name="T34" fmla="*/ 585 w 702"/>
                      <a:gd name="T35" fmla="*/ 1139 h 1146"/>
                      <a:gd name="T36" fmla="*/ 570 w 702"/>
                      <a:gd name="T37" fmla="*/ 1146 h 1146"/>
                      <a:gd name="T38" fmla="*/ 531 w 702"/>
                      <a:gd name="T39" fmla="*/ 1134 h 1146"/>
                      <a:gd name="T40" fmla="*/ 482 w 702"/>
                      <a:gd name="T41" fmla="*/ 1121 h 1146"/>
                      <a:gd name="T42" fmla="*/ 437 w 702"/>
                      <a:gd name="T43" fmla="*/ 1105 h 1146"/>
                      <a:gd name="T44" fmla="*/ 388 w 702"/>
                      <a:gd name="T45" fmla="*/ 1090 h 1146"/>
                      <a:gd name="T46" fmla="*/ 337 w 702"/>
                      <a:gd name="T47" fmla="*/ 1080 h 1146"/>
                      <a:gd name="T48" fmla="*/ 279 w 702"/>
                      <a:gd name="T49" fmla="*/ 1072 h 1146"/>
                      <a:gd name="T50" fmla="*/ 225 w 702"/>
                      <a:gd name="T51" fmla="*/ 1061 h 1146"/>
                      <a:gd name="T52" fmla="*/ 169 w 702"/>
                      <a:gd name="T53" fmla="*/ 1050 h 1146"/>
                      <a:gd name="T54" fmla="*/ 132 w 702"/>
                      <a:gd name="T55" fmla="*/ 1014 h 1146"/>
                      <a:gd name="T56" fmla="*/ 97 w 702"/>
                      <a:gd name="T57" fmla="*/ 965 h 1146"/>
                      <a:gd name="T58" fmla="*/ 71 w 702"/>
                      <a:gd name="T59" fmla="*/ 910 h 1146"/>
                      <a:gd name="T60" fmla="*/ 49 w 702"/>
                      <a:gd name="T61" fmla="*/ 852 h 1146"/>
                      <a:gd name="T62" fmla="*/ 29 w 702"/>
                      <a:gd name="T63" fmla="*/ 784 h 1146"/>
                      <a:gd name="T64" fmla="*/ 17 w 702"/>
                      <a:gd name="T65" fmla="*/ 718 h 1146"/>
                      <a:gd name="T66" fmla="*/ 3 w 702"/>
                      <a:gd name="T67" fmla="*/ 612 h 1146"/>
                      <a:gd name="T68" fmla="*/ 12 w 702"/>
                      <a:gd name="T69" fmla="*/ 541 h 1146"/>
                      <a:gd name="T70" fmla="*/ 26 w 702"/>
                      <a:gd name="T71" fmla="*/ 483 h 1146"/>
                      <a:gd name="T72" fmla="*/ 40 w 702"/>
                      <a:gd name="T73" fmla="*/ 431 h 1146"/>
                      <a:gd name="T74" fmla="*/ 57 w 702"/>
                      <a:gd name="T75" fmla="*/ 384 h 1146"/>
                      <a:gd name="T76" fmla="*/ 117 w 702"/>
                      <a:gd name="T77" fmla="*/ 299 h 1146"/>
                      <a:gd name="T78" fmla="*/ 186 w 702"/>
                      <a:gd name="T79" fmla="*/ 203 h 1146"/>
                      <a:gd name="T80" fmla="*/ 232 w 702"/>
                      <a:gd name="T81" fmla="*/ 137 h 1146"/>
                      <a:gd name="T82" fmla="*/ 271 w 702"/>
                      <a:gd name="T83" fmla="*/ 85 h 1146"/>
                      <a:gd name="T84" fmla="*/ 317 w 702"/>
                      <a:gd name="T85" fmla="*/ 44 h 1146"/>
                      <a:gd name="T86" fmla="*/ 362 w 702"/>
                      <a:gd name="T87" fmla="*/ 7 h 1146"/>
                      <a:gd name="T88" fmla="*/ 394 w 702"/>
                      <a:gd name="T89" fmla="*/ 29 h 1146"/>
                      <a:gd name="T90" fmla="*/ 425 w 702"/>
                      <a:gd name="T91" fmla="*/ 70 h 1146"/>
                      <a:gd name="T92" fmla="*/ 457 w 702"/>
                      <a:gd name="T93" fmla="*/ 122 h 1146"/>
                      <a:gd name="T94" fmla="*/ 488 w 702"/>
                      <a:gd name="T95" fmla="*/ 181 h 1146"/>
                      <a:gd name="T96" fmla="*/ 502 w 702"/>
                      <a:gd name="T97" fmla="*/ 213 h 114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702" h="1146">
                        <a:moveTo>
                          <a:pt x="506" y="218"/>
                        </a:moveTo>
                        <a:lnTo>
                          <a:pt x="508" y="243"/>
                        </a:lnTo>
                        <a:lnTo>
                          <a:pt x="514" y="269"/>
                        </a:lnTo>
                        <a:lnTo>
                          <a:pt x="519" y="294"/>
                        </a:lnTo>
                        <a:lnTo>
                          <a:pt x="523" y="321"/>
                        </a:lnTo>
                        <a:lnTo>
                          <a:pt x="525" y="350"/>
                        </a:lnTo>
                        <a:lnTo>
                          <a:pt x="528" y="380"/>
                        </a:lnTo>
                        <a:lnTo>
                          <a:pt x="531" y="406"/>
                        </a:lnTo>
                        <a:lnTo>
                          <a:pt x="533" y="435"/>
                        </a:lnTo>
                        <a:lnTo>
                          <a:pt x="533" y="472"/>
                        </a:lnTo>
                        <a:lnTo>
                          <a:pt x="536" y="512"/>
                        </a:lnTo>
                        <a:lnTo>
                          <a:pt x="536" y="549"/>
                        </a:lnTo>
                        <a:lnTo>
                          <a:pt x="536" y="586"/>
                        </a:lnTo>
                        <a:lnTo>
                          <a:pt x="533" y="615"/>
                        </a:lnTo>
                        <a:lnTo>
                          <a:pt x="531" y="649"/>
                        </a:lnTo>
                        <a:lnTo>
                          <a:pt x="531" y="678"/>
                        </a:lnTo>
                        <a:lnTo>
                          <a:pt x="528" y="711"/>
                        </a:lnTo>
                        <a:lnTo>
                          <a:pt x="531" y="733"/>
                        </a:lnTo>
                        <a:lnTo>
                          <a:pt x="531" y="752"/>
                        </a:lnTo>
                        <a:lnTo>
                          <a:pt x="533" y="774"/>
                        </a:lnTo>
                        <a:lnTo>
                          <a:pt x="533" y="793"/>
                        </a:lnTo>
                        <a:lnTo>
                          <a:pt x="536" y="803"/>
                        </a:lnTo>
                        <a:lnTo>
                          <a:pt x="536" y="815"/>
                        </a:lnTo>
                        <a:lnTo>
                          <a:pt x="540" y="822"/>
                        </a:lnTo>
                        <a:lnTo>
                          <a:pt x="542" y="830"/>
                        </a:lnTo>
                        <a:lnTo>
                          <a:pt x="545" y="837"/>
                        </a:lnTo>
                        <a:lnTo>
                          <a:pt x="548" y="837"/>
                        </a:lnTo>
                        <a:lnTo>
                          <a:pt x="551" y="844"/>
                        </a:lnTo>
                        <a:lnTo>
                          <a:pt x="553" y="847"/>
                        </a:lnTo>
                        <a:lnTo>
                          <a:pt x="560" y="852"/>
                        </a:lnTo>
                        <a:lnTo>
                          <a:pt x="562" y="855"/>
                        </a:lnTo>
                        <a:lnTo>
                          <a:pt x="568" y="859"/>
                        </a:lnTo>
                        <a:lnTo>
                          <a:pt x="570" y="859"/>
                        </a:lnTo>
                        <a:lnTo>
                          <a:pt x="577" y="866"/>
                        </a:lnTo>
                        <a:lnTo>
                          <a:pt x="579" y="866"/>
                        </a:lnTo>
                        <a:lnTo>
                          <a:pt x="585" y="869"/>
                        </a:lnTo>
                        <a:lnTo>
                          <a:pt x="588" y="874"/>
                        </a:lnTo>
                        <a:lnTo>
                          <a:pt x="594" y="874"/>
                        </a:lnTo>
                        <a:lnTo>
                          <a:pt x="599" y="869"/>
                        </a:lnTo>
                        <a:lnTo>
                          <a:pt x="605" y="869"/>
                        </a:lnTo>
                        <a:lnTo>
                          <a:pt x="611" y="866"/>
                        </a:lnTo>
                        <a:lnTo>
                          <a:pt x="622" y="877"/>
                        </a:lnTo>
                        <a:lnTo>
                          <a:pt x="631" y="884"/>
                        </a:lnTo>
                        <a:lnTo>
                          <a:pt x="643" y="896"/>
                        </a:lnTo>
                        <a:lnTo>
                          <a:pt x="656" y="903"/>
                        </a:lnTo>
                        <a:lnTo>
                          <a:pt x="668" y="914"/>
                        </a:lnTo>
                        <a:lnTo>
                          <a:pt x="679" y="921"/>
                        </a:lnTo>
                        <a:lnTo>
                          <a:pt x="690" y="928"/>
                        </a:lnTo>
                        <a:lnTo>
                          <a:pt x="702" y="940"/>
                        </a:lnTo>
                        <a:lnTo>
                          <a:pt x="699" y="955"/>
                        </a:lnTo>
                        <a:lnTo>
                          <a:pt x="699" y="969"/>
                        </a:lnTo>
                        <a:lnTo>
                          <a:pt x="697" y="984"/>
                        </a:lnTo>
                        <a:lnTo>
                          <a:pt x="694" y="1002"/>
                        </a:lnTo>
                        <a:lnTo>
                          <a:pt x="690" y="1009"/>
                        </a:lnTo>
                        <a:lnTo>
                          <a:pt x="688" y="1017"/>
                        </a:lnTo>
                        <a:lnTo>
                          <a:pt x="682" y="1028"/>
                        </a:lnTo>
                        <a:lnTo>
                          <a:pt x="679" y="1039"/>
                        </a:lnTo>
                        <a:lnTo>
                          <a:pt x="673" y="1043"/>
                        </a:lnTo>
                        <a:lnTo>
                          <a:pt x="670" y="1050"/>
                        </a:lnTo>
                        <a:lnTo>
                          <a:pt x="665" y="1058"/>
                        </a:lnTo>
                        <a:lnTo>
                          <a:pt x="660" y="1061"/>
                        </a:lnTo>
                        <a:lnTo>
                          <a:pt x="656" y="1068"/>
                        </a:lnTo>
                        <a:lnTo>
                          <a:pt x="651" y="1076"/>
                        </a:lnTo>
                        <a:lnTo>
                          <a:pt x="648" y="1083"/>
                        </a:lnTo>
                        <a:lnTo>
                          <a:pt x="643" y="1090"/>
                        </a:lnTo>
                        <a:lnTo>
                          <a:pt x="634" y="1098"/>
                        </a:lnTo>
                        <a:lnTo>
                          <a:pt x="625" y="1102"/>
                        </a:lnTo>
                        <a:lnTo>
                          <a:pt x="619" y="1112"/>
                        </a:lnTo>
                        <a:lnTo>
                          <a:pt x="611" y="1121"/>
                        </a:lnTo>
                        <a:lnTo>
                          <a:pt x="602" y="1127"/>
                        </a:lnTo>
                        <a:lnTo>
                          <a:pt x="594" y="1134"/>
                        </a:lnTo>
                        <a:lnTo>
                          <a:pt x="585" y="1139"/>
                        </a:lnTo>
                        <a:lnTo>
                          <a:pt x="579" y="1146"/>
                        </a:lnTo>
                        <a:lnTo>
                          <a:pt x="577" y="1146"/>
                        </a:lnTo>
                        <a:lnTo>
                          <a:pt x="574" y="1146"/>
                        </a:lnTo>
                        <a:lnTo>
                          <a:pt x="570" y="1146"/>
                        </a:lnTo>
                        <a:lnTo>
                          <a:pt x="568" y="1146"/>
                        </a:lnTo>
                        <a:lnTo>
                          <a:pt x="553" y="1143"/>
                        </a:lnTo>
                        <a:lnTo>
                          <a:pt x="542" y="1139"/>
                        </a:lnTo>
                        <a:lnTo>
                          <a:pt x="531" y="1134"/>
                        </a:lnTo>
                        <a:lnTo>
                          <a:pt x="519" y="1131"/>
                        </a:lnTo>
                        <a:lnTo>
                          <a:pt x="508" y="1127"/>
                        </a:lnTo>
                        <a:lnTo>
                          <a:pt x="494" y="1124"/>
                        </a:lnTo>
                        <a:lnTo>
                          <a:pt x="482" y="1121"/>
                        </a:lnTo>
                        <a:lnTo>
                          <a:pt x="471" y="1117"/>
                        </a:lnTo>
                        <a:lnTo>
                          <a:pt x="460" y="1112"/>
                        </a:lnTo>
                        <a:lnTo>
                          <a:pt x="448" y="1109"/>
                        </a:lnTo>
                        <a:lnTo>
                          <a:pt x="437" y="1105"/>
                        </a:lnTo>
                        <a:lnTo>
                          <a:pt x="425" y="1102"/>
                        </a:lnTo>
                        <a:lnTo>
                          <a:pt x="411" y="1098"/>
                        </a:lnTo>
                        <a:lnTo>
                          <a:pt x="399" y="1094"/>
                        </a:lnTo>
                        <a:lnTo>
                          <a:pt x="388" y="1090"/>
                        </a:lnTo>
                        <a:lnTo>
                          <a:pt x="377" y="1087"/>
                        </a:lnTo>
                        <a:lnTo>
                          <a:pt x="365" y="1083"/>
                        </a:lnTo>
                        <a:lnTo>
                          <a:pt x="348" y="1080"/>
                        </a:lnTo>
                        <a:lnTo>
                          <a:pt x="337" y="1080"/>
                        </a:lnTo>
                        <a:lnTo>
                          <a:pt x="320" y="1076"/>
                        </a:lnTo>
                        <a:lnTo>
                          <a:pt x="308" y="1076"/>
                        </a:lnTo>
                        <a:lnTo>
                          <a:pt x="294" y="1072"/>
                        </a:lnTo>
                        <a:lnTo>
                          <a:pt x="279" y="1072"/>
                        </a:lnTo>
                        <a:lnTo>
                          <a:pt x="266" y="1068"/>
                        </a:lnTo>
                        <a:lnTo>
                          <a:pt x="254" y="1065"/>
                        </a:lnTo>
                        <a:lnTo>
                          <a:pt x="240" y="1061"/>
                        </a:lnTo>
                        <a:lnTo>
                          <a:pt x="225" y="1061"/>
                        </a:lnTo>
                        <a:lnTo>
                          <a:pt x="211" y="1058"/>
                        </a:lnTo>
                        <a:lnTo>
                          <a:pt x="197" y="1058"/>
                        </a:lnTo>
                        <a:lnTo>
                          <a:pt x="186" y="1053"/>
                        </a:lnTo>
                        <a:lnTo>
                          <a:pt x="169" y="1050"/>
                        </a:lnTo>
                        <a:lnTo>
                          <a:pt x="157" y="1050"/>
                        </a:lnTo>
                        <a:lnTo>
                          <a:pt x="149" y="1039"/>
                        </a:lnTo>
                        <a:lnTo>
                          <a:pt x="140" y="1024"/>
                        </a:lnTo>
                        <a:lnTo>
                          <a:pt x="132" y="1014"/>
                        </a:lnTo>
                        <a:lnTo>
                          <a:pt x="123" y="1002"/>
                        </a:lnTo>
                        <a:lnTo>
                          <a:pt x="114" y="991"/>
                        </a:lnTo>
                        <a:lnTo>
                          <a:pt x="105" y="980"/>
                        </a:lnTo>
                        <a:lnTo>
                          <a:pt x="97" y="965"/>
                        </a:lnTo>
                        <a:lnTo>
                          <a:pt x="91" y="958"/>
                        </a:lnTo>
                        <a:lnTo>
                          <a:pt x="83" y="943"/>
                        </a:lnTo>
                        <a:lnTo>
                          <a:pt x="77" y="925"/>
                        </a:lnTo>
                        <a:lnTo>
                          <a:pt x="71" y="910"/>
                        </a:lnTo>
                        <a:lnTo>
                          <a:pt x="66" y="896"/>
                        </a:lnTo>
                        <a:lnTo>
                          <a:pt x="60" y="881"/>
                        </a:lnTo>
                        <a:lnTo>
                          <a:pt x="54" y="866"/>
                        </a:lnTo>
                        <a:lnTo>
                          <a:pt x="49" y="852"/>
                        </a:lnTo>
                        <a:lnTo>
                          <a:pt x="43" y="837"/>
                        </a:lnTo>
                        <a:lnTo>
                          <a:pt x="37" y="822"/>
                        </a:lnTo>
                        <a:lnTo>
                          <a:pt x="34" y="803"/>
                        </a:lnTo>
                        <a:lnTo>
                          <a:pt x="29" y="784"/>
                        </a:lnTo>
                        <a:lnTo>
                          <a:pt x="26" y="771"/>
                        </a:lnTo>
                        <a:lnTo>
                          <a:pt x="23" y="752"/>
                        </a:lnTo>
                        <a:lnTo>
                          <a:pt x="20" y="733"/>
                        </a:lnTo>
                        <a:lnTo>
                          <a:pt x="17" y="718"/>
                        </a:lnTo>
                        <a:lnTo>
                          <a:pt x="12" y="700"/>
                        </a:lnTo>
                        <a:lnTo>
                          <a:pt x="9" y="674"/>
                        </a:lnTo>
                        <a:lnTo>
                          <a:pt x="5" y="645"/>
                        </a:lnTo>
                        <a:lnTo>
                          <a:pt x="3" y="612"/>
                        </a:lnTo>
                        <a:lnTo>
                          <a:pt x="0" y="586"/>
                        </a:lnTo>
                        <a:lnTo>
                          <a:pt x="3" y="568"/>
                        </a:lnTo>
                        <a:lnTo>
                          <a:pt x="9" y="556"/>
                        </a:lnTo>
                        <a:lnTo>
                          <a:pt x="12" y="541"/>
                        </a:lnTo>
                        <a:lnTo>
                          <a:pt x="14" y="527"/>
                        </a:lnTo>
                        <a:lnTo>
                          <a:pt x="17" y="512"/>
                        </a:lnTo>
                        <a:lnTo>
                          <a:pt x="23" y="497"/>
                        </a:lnTo>
                        <a:lnTo>
                          <a:pt x="26" y="483"/>
                        </a:lnTo>
                        <a:lnTo>
                          <a:pt x="29" y="468"/>
                        </a:lnTo>
                        <a:lnTo>
                          <a:pt x="32" y="457"/>
                        </a:lnTo>
                        <a:lnTo>
                          <a:pt x="37" y="446"/>
                        </a:lnTo>
                        <a:lnTo>
                          <a:pt x="40" y="431"/>
                        </a:lnTo>
                        <a:lnTo>
                          <a:pt x="46" y="421"/>
                        </a:lnTo>
                        <a:lnTo>
                          <a:pt x="51" y="409"/>
                        </a:lnTo>
                        <a:lnTo>
                          <a:pt x="54" y="394"/>
                        </a:lnTo>
                        <a:lnTo>
                          <a:pt x="57" y="384"/>
                        </a:lnTo>
                        <a:lnTo>
                          <a:pt x="63" y="372"/>
                        </a:lnTo>
                        <a:lnTo>
                          <a:pt x="80" y="346"/>
                        </a:lnTo>
                        <a:lnTo>
                          <a:pt x="100" y="324"/>
                        </a:lnTo>
                        <a:lnTo>
                          <a:pt x="117" y="299"/>
                        </a:lnTo>
                        <a:lnTo>
                          <a:pt x="134" y="277"/>
                        </a:lnTo>
                        <a:lnTo>
                          <a:pt x="151" y="250"/>
                        </a:lnTo>
                        <a:lnTo>
                          <a:pt x="169" y="228"/>
                        </a:lnTo>
                        <a:lnTo>
                          <a:pt x="186" y="203"/>
                        </a:lnTo>
                        <a:lnTo>
                          <a:pt x="203" y="181"/>
                        </a:lnTo>
                        <a:lnTo>
                          <a:pt x="214" y="166"/>
                        </a:lnTo>
                        <a:lnTo>
                          <a:pt x="223" y="151"/>
                        </a:lnTo>
                        <a:lnTo>
                          <a:pt x="232" y="137"/>
                        </a:lnTo>
                        <a:lnTo>
                          <a:pt x="242" y="125"/>
                        </a:lnTo>
                        <a:lnTo>
                          <a:pt x="254" y="110"/>
                        </a:lnTo>
                        <a:lnTo>
                          <a:pt x="262" y="96"/>
                        </a:lnTo>
                        <a:lnTo>
                          <a:pt x="271" y="85"/>
                        </a:lnTo>
                        <a:lnTo>
                          <a:pt x="283" y="70"/>
                        </a:lnTo>
                        <a:lnTo>
                          <a:pt x="294" y="63"/>
                        </a:lnTo>
                        <a:lnTo>
                          <a:pt x="303" y="52"/>
                        </a:lnTo>
                        <a:lnTo>
                          <a:pt x="317" y="44"/>
                        </a:lnTo>
                        <a:lnTo>
                          <a:pt x="328" y="37"/>
                        </a:lnTo>
                        <a:lnTo>
                          <a:pt x="340" y="25"/>
                        </a:lnTo>
                        <a:lnTo>
                          <a:pt x="351" y="19"/>
                        </a:lnTo>
                        <a:lnTo>
                          <a:pt x="362" y="7"/>
                        </a:lnTo>
                        <a:lnTo>
                          <a:pt x="374" y="0"/>
                        </a:lnTo>
                        <a:lnTo>
                          <a:pt x="379" y="7"/>
                        </a:lnTo>
                        <a:lnTo>
                          <a:pt x="388" y="19"/>
                        </a:lnTo>
                        <a:lnTo>
                          <a:pt x="394" y="29"/>
                        </a:lnTo>
                        <a:lnTo>
                          <a:pt x="403" y="41"/>
                        </a:lnTo>
                        <a:lnTo>
                          <a:pt x="408" y="52"/>
                        </a:lnTo>
                        <a:lnTo>
                          <a:pt x="416" y="59"/>
                        </a:lnTo>
                        <a:lnTo>
                          <a:pt x="425" y="70"/>
                        </a:lnTo>
                        <a:lnTo>
                          <a:pt x="431" y="81"/>
                        </a:lnTo>
                        <a:lnTo>
                          <a:pt x="440" y="96"/>
                        </a:lnTo>
                        <a:lnTo>
                          <a:pt x="448" y="107"/>
                        </a:lnTo>
                        <a:lnTo>
                          <a:pt x="457" y="122"/>
                        </a:lnTo>
                        <a:lnTo>
                          <a:pt x="465" y="137"/>
                        </a:lnTo>
                        <a:lnTo>
                          <a:pt x="471" y="151"/>
                        </a:lnTo>
                        <a:lnTo>
                          <a:pt x="479" y="166"/>
                        </a:lnTo>
                        <a:lnTo>
                          <a:pt x="488" y="181"/>
                        </a:lnTo>
                        <a:lnTo>
                          <a:pt x="497" y="196"/>
                        </a:lnTo>
                        <a:lnTo>
                          <a:pt x="499" y="203"/>
                        </a:lnTo>
                        <a:lnTo>
                          <a:pt x="502" y="210"/>
                        </a:lnTo>
                        <a:lnTo>
                          <a:pt x="502" y="213"/>
                        </a:lnTo>
                        <a:lnTo>
                          <a:pt x="506" y="218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544" name="Group 141">
                <a:extLst>
                  <a:ext uri="{FF2B5EF4-FFF2-40B4-BE49-F238E27FC236}">
                    <a16:creationId xmlns:a16="http://schemas.microsoft.com/office/drawing/2014/main" id="{AEDF3D27-5F0E-460D-99DD-E6AA4308C8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" y="1757"/>
                <a:ext cx="705" cy="1157"/>
                <a:chOff x="363" y="1757"/>
                <a:chExt cx="705" cy="1157"/>
              </a:xfrm>
            </p:grpSpPr>
            <p:sp>
              <p:nvSpPr>
                <p:cNvPr id="19545" name="Freeform 142">
                  <a:extLst>
                    <a:ext uri="{FF2B5EF4-FFF2-40B4-BE49-F238E27FC236}">
                      <a16:creationId xmlns:a16="http://schemas.microsoft.com/office/drawing/2014/main" id="{DD7D202B-FD8D-4D43-ACAD-7CED7CB782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" y="1757"/>
                  <a:ext cx="705" cy="1157"/>
                </a:xfrm>
                <a:custGeom>
                  <a:avLst/>
                  <a:gdLst>
                    <a:gd name="T0" fmla="*/ 436 w 705"/>
                    <a:gd name="T1" fmla="*/ 80 h 1157"/>
                    <a:gd name="T2" fmla="*/ 362 w 705"/>
                    <a:gd name="T3" fmla="*/ 164 h 1157"/>
                    <a:gd name="T4" fmla="*/ 266 w 705"/>
                    <a:gd name="T5" fmla="*/ 298 h 1157"/>
                    <a:gd name="T6" fmla="*/ 184 w 705"/>
                    <a:gd name="T7" fmla="*/ 429 h 1157"/>
                    <a:gd name="T8" fmla="*/ 136 w 705"/>
                    <a:gd name="T9" fmla="*/ 586 h 1157"/>
                    <a:gd name="T10" fmla="*/ 65 w 705"/>
                    <a:gd name="T11" fmla="*/ 896 h 1157"/>
                    <a:gd name="T12" fmla="*/ 25 w 705"/>
                    <a:gd name="T13" fmla="*/ 1070 h 1157"/>
                    <a:gd name="T14" fmla="*/ 65 w 705"/>
                    <a:gd name="T15" fmla="*/ 1157 h 1157"/>
                    <a:gd name="T16" fmla="*/ 221 w 705"/>
                    <a:gd name="T17" fmla="*/ 1157 h 1157"/>
                    <a:gd name="T18" fmla="*/ 374 w 705"/>
                    <a:gd name="T19" fmla="*/ 1157 h 1157"/>
                    <a:gd name="T20" fmla="*/ 530 w 705"/>
                    <a:gd name="T21" fmla="*/ 1157 h 1157"/>
                    <a:gd name="T22" fmla="*/ 683 w 705"/>
                    <a:gd name="T23" fmla="*/ 1157 h 1157"/>
                    <a:gd name="T24" fmla="*/ 671 w 705"/>
                    <a:gd name="T25" fmla="*/ 1128 h 1157"/>
                    <a:gd name="T26" fmla="*/ 666 w 705"/>
                    <a:gd name="T27" fmla="*/ 1073 h 1157"/>
                    <a:gd name="T28" fmla="*/ 668 w 705"/>
                    <a:gd name="T29" fmla="*/ 1052 h 1157"/>
                    <a:gd name="T30" fmla="*/ 634 w 705"/>
                    <a:gd name="T31" fmla="*/ 1085 h 1157"/>
                    <a:gd name="T32" fmla="*/ 595 w 705"/>
                    <a:gd name="T33" fmla="*/ 1066 h 1157"/>
                    <a:gd name="T34" fmla="*/ 561 w 705"/>
                    <a:gd name="T35" fmla="*/ 986 h 1157"/>
                    <a:gd name="T36" fmla="*/ 523 w 705"/>
                    <a:gd name="T37" fmla="*/ 859 h 1157"/>
                    <a:gd name="T38" fmla="*/ 506 w 705"/>
                    <a:gd name="T39" fmla="*/ 917 h 1157"/>
                    <a:gd name="T40" fmla="*/ 470 w 705"/>
                    <a:gd name="T41" fmla="*/ 826 h 1157"/>
                    <a:gd name="T42" fmla="*/ 445 w 705"/>
                    <a:gd name="T43" fmla="*/ 698 h 1157"/>
                    <a:gd name="T44" fmla="*/ 422 w 705"/>
                    <a:gd name="T45" fmla="*/ 495 h 1157"/>
                    <a:gd name="T46" fmla="*/ 382 w 705"/>
                    <a:gd name="T47" fmla="*/ 440 h 1157"/>
                    <a:gd name="T48" fmla="*/ 357 w 705"/>
                    <a:gd name="T49" fmla="*/ 608 h 1157"/>
                    <a:gd name="T50" fmla="*/ 340 w 705"/>
                    <a:gd name="T51" fmla="*/ 429 h 1157"/>
                    <a:gd name="T52" fmla="*/ 345 w 705"/>
                    <a:gd name="T53" fmla="*/ 611 h 1157"/>
                    <a:gd name="T54" fmla="*/ 379 w 705"/>
                    <a:gd name="T55" fmla="*/ 779 h 1157"/>
                    <a:gd name="T56" fmla="*/ 436 w 705"/>
                    <a:gd name="T57" fmla="*/ 924 h 1157"/>
                    <a:gd name="T58" fmla="*/ 484 w 705"/>
                    <a:gd name="T59" fmla="*/ 1026 h 1157"/>
                    <a:gd name="T60" fmla="*/ 513 w 705"/>
                    <a:gd name="T61" fmla="*/ 1023 h 1157"/>
                    <a:gd name="T62" fmla="*/ 535 w 705"/>
                    <a:gd name="T63" fmla="*/ 1026 h 1157"/>
                    <a:gd name="T64" fmla="*/ 561 w 705"/>
                    <a:gd name="T65" fmla="*/ 1088 h 1157"/>
                    <a:gd name="T66" fmla="*/ 523 w 705"/>
                    <a:gd name="T67" fmla="*/ 1055 h 1157"/>
                    <a:gd name="T68" fmla="*/ 481 w 705"/>
                    <a:gd name="T69" fmla="*/ 1063 h 1157"/>
                    <a:gd name="T70" fmla="*/ 433 w 705"/>
                    <a:gd name="T71" fmla="*/ 1055 h 1157"/>
                    <a:gd name="T72" fmla="*/ 362 w 705"/>
                    <a:gd name="T73" fmla="*/ 1030 h 1157"/>
                    <a:gd name="T74" fmla="*/ 334 w 705"/>
                    <a:gd name="T75" fmla="*/ 1030 h 1157"/>
                    <a:gd name="T76" fmla="*/ 292 w 705"/>
                    <a:gd name="T77" fmla="*/ 1018 h 1157"/>
                    <a:gd name="T78" fmla="*/ 246 w 705"/>
                    <a:gd name="T79" fmla="*/ 949 h 1157"/>
                    <a:gd name="T80" fmla="*/ 201 w 705"/>
                    <a:gd name="T81" fmla="*/ 855 h 1157"/>
                    <a:gd name="T82" fmla="*/ 158 w 705"/>
                    <a:gd name="T83" fmla="*/ 685 h 1157"/>
                    <a:gd name="T84" fmla="*/ 165 w 705"/>
                    <a:gd name="T85" fmla="*/ 527 h 1157"/>
                    <a:gd name="T86" fmla="*/ 192 w 705"/>
                    <a:gd name="T87" fmla="*/ 440 h 1157"/>
                    <a:gd name="T88" fmla="*/ 221 w 705"/>
                    <a:gd name="T89" fmla="*/ 385 h 1157"/>
                    <a:gd name="T90" fmla="*/ 263 w 705"/>
                    <a:gd name="T91" fmla="*/ 320 h 1157"/>
                    <a:gd name="T92" fmla="*/ 317 w 705"/>
                    <a:gd name="T93" fmla="*/ 244 h 1157"/>
                    <a:gd name="T94" fmla="*/ 368 w 705"/>
                    <a:gd name="T95" fmla="*/ 167 h 1157"/>
                    <a:gd name="T96" fmla="*/ 425 w 705"/>
                    <a:gd name="T97" fmla="*/ 109 h 1157"/>
                    <a:gd name="T98" fmla="*/ 470 w 705"/>
                    <a:gd name="T99" fmla="*/ 112 h 1157"/>
                    <a:gd name="T100" fmla="*/ 504 w 705"/>
                    <a:gd name="T101" fmla="*/ 134 h 1157"/>
                    <a:gd name="T102" fmla="*/ 513 w 705"/>
                    <a:gd name="T103" fmla="*/ 139 h 1157"/>
                    <a:gd name="T104" fmla="*/ 484 w 705"/>
                    <a:gd name="T105" fmla="*/ 102 h 1157"/>
                    <a:gd name="T106" fmla="*/ 456 w 705"/>
                    <a:gd name="T107" fmla="*/ 80 h 1157"/>
                    <a:gd name="T108" fmla="*/ 496 w 705"/>
                    <a:gd name="T109" fmla="*/ 50 h 1157"/>
                    <a:gd name="T110" fmla="*/ 527 w 705"/>
                    <a:gd name="T111" fmla="*/ 58 h 1157"/>
                    <a:gd name="T112" fmla="*/ 564 w 705"/>
                    <a:gd name="T113" fmla="*/ 109 h 1157"/>
                    <a:gd name="T114" fmla="*/ 603 w 705"/>
                    <a:gd name="T115" fmla="*/ 182 h 1157"/>
                    <a:gd name="T116" fmla="*/ 569 w 705"/>
                    <a:gd name="T117" fmla="*/ 105 h 1157"/>
                    <a:gd name="T118" fmla="*/ 538 w 705"/>
                    <a:gd name="T119" fmla="*/ 55 h 1157"/>
                    <a:gd name="T120" fmla="*/ 547 w 705"/>
                    <a:gd name="T121" fmla="*/ 0 h 1157"/>
                    <a:gd name="T122" fmla="*/ 521 w 705"/>
                    <a:gd name="T123" fmla="*/ 15 h 1157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705" h="1157">
                      <a:moveTo>
                        <a:pt x="510" y="25"/>
                      </a:moveTo>
                      <a:lnTo>
                        <a:pt x="496" y="33"/>
                      </a:lnTo>
                      <a:lnTo>
                        <a:pt x="484" y="44"/>
                      </a:lnTo>
                      <a:lnTo>
                        <a:pt x="472" y="50"/>
                      </a:lnTo>
                      <a:lnTo>
                        <a:pt x="462" y="62"/>
                      </a:lnTo>
                      <a:lnTo>
                        <a:pt x="447" y="69"/>
                      </a:lnTo>
                      <a:lnTo>
                        <a:pt x="436" y="80"/>
                      </a:lnTo>
                      <a:lnTo>
                        <a:pt x="425" y="87"/>
                      </a:lnTo>
                      <a:lnTo>
                        <a:pt x="411" y="94"/>
                      </a:lnTo>
                      <a:lnTo>
                        <a:pt x="402" y="109"/>
                      </a:lnTo>
                      <a:lnTo>
                        <a:pt x="394" y="124"/>
                      </a:lnTo>
                      <a:lnTo>
                        <a:pt x="382" y="139"/>
                      </a:lnTo>
                      <a:lnTo>
                        <a:pt x="374" y="153"/>
                      </a:lnTo>
                      <a:lnTo>
                        <a:pt x="362" y="164"/>
                      </a:lnTo>
                      <a:lnTo>
                        <a:pt x="354" y="178"/>
                      </a:lnTo>
                      <a:lnTo>
                        <a:pt x="343" y="193"/>
                      </a:lnTo>
                      <a:lnTo>
                        <a:pt x="334" y="208"/>
                      </a:lnTo>
                      <a:lnTo>
                        <a:pt x="317" y="229"/>
                      </a:lnTo>
                      <a:lnTo>
                        <a:pt x="300" y="251"/>
                      </a:lnTo>
                      <a:lnTo>
                        <a:pt x="283" y="273"/>
                      </a:lnTo>
                      <a:lnTo>
                        <a:pt x="266" y="298"/>
                      </a:lnTo>
                      <a:lnTo>
                        <a:pt x="249" y="320"/>
                      </a:lnTo>
                      <a:lnTo>
                        <a:pt x="235" y="342"/>
                      </a:lnTo>
                      <a:lnTo>
                        <a:pt x="218" y="367"/>
                      </a:lnTo>
                      <a:lnTo>
                        <a:pt x="201" y="390"/>
                      </a:lnTo>
                      <a:lnTo>
                        <a:pt x="195" y="404"/>
                      </a:lnTo>
                      <a:lnTo>
                        <a:pt x="190" y="415"/>
                      </a:lnTo>
                      <a:lnTo>
                        <a:pt x="184" y="429"/>
                      </a:lnTo>
                      <a:lnTo>
                        <a:pt x="178" y="440"/>
                      </a:lnTo>
                      <a:lnTo>
                        <a:pt x="173" y="455"/>
                      </a:lnTo>
                      <a:lnTo>
                        <a:pt x="167" y="466"/>
                      </a:lnTo>
                      <a:lnTo>
                        <a:pt x="161" y="480"/>
                      </a:lnTo>
                      <a:lnTo>
                        <a:pt x="158" y="491"/>
                      </a:lnTo>
                      <a:lnTo>
                        <a:pt x="148" y="539"/>
                      </a:lnTo>
                      <a:lnTo>
                        <a:pt x="136" y="586"/>
                      </a:lnTo>
                      <a:lnTo>
                        <a:pt x="124" y="633"/>
                      </a:lnTo>
                      <a:lnTo>
                        <a:pt x="114" y="680"/>
                      </a:lnTo>
                      <a:lnTo>
                        <a:pt x="102" y="724"/>
                      </a:lnTo>
                      <a:lnTo>
                        <a:pt x="90" y="772"/>
                      </a:lnTo>
                      <a:lnTo>
                        <a:pt x="82" y="819"/>
                      </a:lnTo>
                      <a:lnTo>
                        <a:pt x="68" y="866"/>
                      </a:lnTo>
                      <a:lnTo>
                        <a:pt x="65" y="896"/>
                      </a:lnTo>
                      <a:lnTo>
                        <a:pt x="59" y="924"/>
                      </a:lnTo>
                      <a:lnTo>
                        <a:pt x="56" y="953"/>
                      </a:lnTo>
                      <a:lnTo>
                        <a:pt x="51" y="983"/>
                      </a:lnTo>
                      <a:lnTo>
                        <a:pt x="46" y="1008"/>
                      </a:lnTo>
                      <a:lnTo>
                        <a:pt x="39" y="1026"/>
                      </a:lnTo>
                      <a:lnTo>
                        <a:pt x="31" y="1048"/>
                      </a:lnTo>
                      <a:lnTo>
                        <a:pt x="25" y="1070"/>
                      </a:lnTo>
                      <a:lnTo>
                        <a:pt x="20" y="1092"/>
                      </a:lnTo>
                      <a:lnTo>
                        <a:pt x="14" y="1113"/>
                      </a:lnTo>
                      <a:lnTo>
                        <a:pt x="5" y="1135"/>
                      </a:lnTo>
                      <a:lnTo>
                        <a:pt x="0" y="1157"/>
                      </a:lnTo>
                      <a:lnTo>
                        <a:pt x="22" y="1157"/>
                      </a:lnTo>
                      <a:lnTo>
                        <a:pt x="42" y="1157"/>
                      </a:lnTo>
                      <a:lnTo>
                        <a:pt x="65" y="1157"/>
                      </a:lnTo>
                      <a:lnTo>
                        <a:pt x="88" y="1157"/>
                      </a:lnTo>
                      <a:lnTo>
                        <a:pt x="110" y="1157"/>
                      </a:lnTo>
                      <a:lnTo>
                        <a:pt x="133" y="1157"/>
                      </a:lnTo>
                      <a:lnTo>
                        <a:pt x="153" y="1157"/>
                      </a:lnTo>
                      <a:lnTo>
                        <a:pt x="175" y="1157"/>
                      </a:lnTo>
                      <a:lnTo>
                        <a:pt x="199" y="1157"/>
                      </a:lnTo>
                      <a:lnTo>
                        <a:pt x="221" y="1157"/>
                      </a:lnTo>
                      <a:lnTo>
                        <a:pt x="243" y="1157"/>
                      </a:lnTo>
                      <a:lnTo>
                        <a:pt x="263" y="1157"/>
                      </a:lnTo>
                      <a:lnTo>
                        <a:pt x="286" y="1157"/>
                      </a:lnTo>
                      <a:lnTo>
                        <a:pt x="309" y="1157"/>
                      </a:lnTo>
                      <a:lnTo>
                        <a:pt x="331" y="1157"/>
                      </a:lnTo>
                      <a:lnTo>
                        <a:pt x="351" y="1157"/>
                      </a:lnTo>
                      <a:lnTo>
                        <a:pt x="374" y="1157"/>
                      </a:lnTo>
                      <a:lnTo>
                        <a:pt x="396" y="1157"/>
                      </a:lnTo>
                      <a:lnTo>
                        <a:pt x="419" y="1157"/>
                      </a:lnTo>
                      <a:lnTo>
                        <a:pt x="439" y="1157"/>
                      </a:lnTo>
                      <a:lnTo>
                        <a:pt x="462" y="1157"/>
                      </a:lnTo>
                      <a:lnTo>
                        <a:pt x="484" y="1157"/>
                      </a:lnTo>
                      <a:lnTo>
                        <a:pt x="506" y="1157"/>
                      </a:lnTo>
                      <a:lnTo>
                        <a:pt x="530" y="1157"/>
                      </a:lnTo>
                      <a:lnTo>
                        <a:pt x="549" y="1157"/>
                      </a:lnTo>
                      <a:lnTo>
                        <a:pt x="572" y="1157"/>
                      </a:lnTo>
                      <a:lnTo>
                        <a:pt x="595" y="1157"/>
                      </a:lnTo>
                      <a:lnTo>
                        <a:pt x="617" y="1157"/>
                      </a:lnTo>
                      <a:lnTo>
                        <a:pt x="637" y="1157"/>
                      </a:lnTo>
                      <a:lnTo>
                        <a:pt x="659" y="1157"/>
                      </a:lnTo>
                      <a:lnTo>
                        <a:pt x="683" y="1157"/>
                      </a:lnTo>
                      <a:lnTo>
                        <a:pt x="705" y="1157"/>
                      </a:lnTo>
                      <a:lnTo>
                        <a:pt x="700" y="1154"/>
                      </a:lnTo>
                      <a:lnTo>
                        <a:pt x="693" y="1146"/>
                      </a:lnTo>
                      <a:lnTo>
                        <a:pt x="688" y="1142"/>
                      </a:lnTo>
                      <a:lnTo>
                        <a:pt x="683" y="1135"/>
                      </a:lnTo>
                      <a:lnTo>
                        <a:pt x="676" y="1132"/>
                      </a:lnTo>
                      <a:lnTo>
                        <a:pt x="671" y="1128"/>
                      </a:lnTo>
                      <a:lnTo>
                        <a:pt x="666" y="1120"/>
                      </a:lnTo>
                      <a:lnTo>
                        <a:pt x="659" y="1113"/>
                      </a:lnTo>
                      <a:lnTo>
                        <a:pt x="659" y="1110"/>
                      </a:lnTo>
                      <a:lnTo>
                        <a:pt x="659" y="1107"/>
                      </a:lnTo>
                      <a:lnTo>
                        <a:pt x="659" y="1099"/>
                      </a:lnTo>
                      <a:lnTo>
                        <a:pt x="659" y="1092"/>
                      </a:lnTo>
                      <a:lnTo>
                        <a:pt x="666" y="1073"/>
                      </a:lnTo>
                      <a:lnTo>
                        <a:pt x="671" y="1055"/>
                      </a:lnTo>
                      <a:lnTo>
                        <a:pt x="676" y="1040"/>
                      </a:lnTo>
                      <a:lnTo>
                        <a:pt x="683" y="1023"/>
                      </a:lnTo>
                      <a:lnTo>
                        <a:pt x="680" y="1030"/>
                      </a:lnTo>
                      <a:lnTo>
                        <a:pt x="676" y="1037"/>
                      </a:lnTo>
                      <a:lnTo>
                        <a:pt x="671" y="1045"/>
                      </a:lnTo>
                      <a:lnTo>
                        <a:pt x="668" y="1052"/>
                      </a:lnTo>
                      <a:lnTo>
                        <a:pt x="666" y="1058"/>
                      </a:lnTo>
                      <a:lnTo>
                        <a:pt x="659" y="1066"/>
                      </a:lnTo>
                      <a:lnTo>
                        <a:pt x="657" y="1073"/>
                      </a:lnTo>
                      <a:lnTo>
                        <a:pt x="654" y="1080"/>
                      </a:lnTo>
                      <a:lnTo>
                        <a:pt x="646" y="1085"/>
                      </a:lnTo>
                      <a:lnTo>
                        <a:pt x="640" y="1085"/>
                      </a:lnTo>
                      <a:lnTo>
                        <a:pt x="634" y="1085"/>
                      </a:lnTo>
                      <a:lnTo>
                        <a:pt x="629" y="1085"/>
                      </a:lnTo>
                      <a:lnTo>
                        <a:pt x="620" y="1085"/>
                      </a:lnTo>
                      <a:lnTo>
                        <a:pt x="615" y="1085"/>
                      </a:lnTo>
                      <a:lnTo>
                        <a:pt x="608" y="1088"/>
                      </a:lnTo>
                      <a:lnTo>
                        <a:pt x="603" y="1088"/>
                      </a:lnTo>
                      <a:lnTo>
                        <a:pt x="598" y="1077"/>
                      </a:lnTo>
                      <a:lnTo>
                        <a:pt x="595" y="1066"/>
                      </a:lnTo>
                      <a:lnTo>
                        <a:pt x="589" y="1055"/>
                      </a:lnTo>
                      <a:lnTo>
                        <a:pt x="586" y="1045"/>
                      </a:lnTo>
                      <a:lnTo>
                        <a:pt x="581" y="1033"/>
                      </a:lnTo>
                      <a:lnTo>
                        <a:pt x="574" y="1023"/>
                      </a:lnTo>
                      <a:lnTo>
                        <a:pt x="572" y="1015"/>
                      </a:lnTo>
                      <a:lnTo>
                        <a:pt x="566" y="1004"/>
                      </a:lnTo>
                      <a:lnTo>
                        <a:pt x="561" y="986"/>
                      </a:lnTo>
                      <a:lnTo>
                        <a:pt x="555" y="968"/>
                      </a:lnTo>
                      <a:lnTo>
                        <a:pt x="549" y="949"/>
                      </a:lnTo>
                      <a:lnTo>
                        <a:pt x="544" y="928"/>
                      </a:lnTo>
                      <a:lnTo>
                        <a:pt x="538" y="913"/>
                      </a:lnTo>
                      <a:lnTo>
                        <a:pt x="532" y="896"/>
                      </a:lnTo>
                      <a:lnTo>
                        <a:pt x="530" y="877"/>
                      </a:lnTo>
                      <a:lnTo>
                        <a:pt x="523" y="859"/>
                      </a:lnTo>
                      <a:lnTo>
                        <a:pt x="523" y="881"/>
                      </a:lnTo>
                      <a:lnTo>
                        <a:pt x="523" y="906"/>
                      </a:lnTo>
                      <a:lnTo>
                        <a:pt x="523" y="928"/>
                      </a:lnTo>
                      <a:lnTo>
                        <a:pt x="523" y="949"/>
                      </a:lnTo>
                      <a:lnTo>
                        <a:pt x="518" y="939"/>
                      </a:lnTo>
                      <a:lnTo>
                        <a:pt x="513" y="928"/>
                      </a:lnTo>
                      <a:lnTo>
                        <a:pt x="506" y="917"/>
                      </a:lnTo>
                      <a:lnTo>
                        <a:pt x="501" y="902"/>
                      </a:lnTo>
                      <a:lnTo>
                        <a:pt x="496" y="891"/>
                      </a:lnTo>
                      <a:lnTo>
                        <a:pt x="489" y="881"/>
                      </a:lnTo>
                      <a:lnTo>
                        <a:pt x="487" y="866"/>
                      </a:lnTo>
                      <a:lnTo>
                        <a:pt x="479" y="855"/>
                      </a:lnTo>
                      <a:lnTo>
                        <a:pt x="476" y="841"/>
                      </a:lnTo>
                      <a:lnTo>
                        <a:pt x="470" y="826"/>
                      </a:lnTo>
                      <a:lnTo>
                        <a:pt x="467" y="812"/>
                      </a:lnTo>
                      <a:lnTo>
                        <a:pt x="462" y="797"/>
                      </a:lnTo>
                      <a:lnTo>
                        <a:pt x="456" y="782"/>
                      </a:lnTo>
                      <a:lnTo>
                        <a:pt x="453" y="767"/>
                      </a:lnTo>
                      <a:lnTo>
                        <a:pt x="447" y="753"/>
                      </a:lnTo>
                      <a:lnTo>
                        <a:pt x="445" y="738"/>
                      </a:lnTo>
                      <a:lnTo>
                        <a:pt x="445" y="698"/>
                      </a:lnTo>
                      <a:lnTo>
                        <a:pt x="445" y="658"/>
                      </a:lnTo>
                      <a:lnTo>
                        <a:pt x="445" y="618"/>
                      </a:lnTo>
                      <a:lnTo>
                        <a:pt x="445" y="579"/>
                      </a:lnTo>
                      <a:lnTo>
                        <a:pt x="439" y="556"/>
                      </a:lnTo>
                      <a:lnTo>
                        <a:pt x="433" y="539"/>
                      </a:lnTo>
                      <a:lnTo>
                        <a:pt x="428" y="517"/>
                      </a:lnTo>
                      <a:lnTo>
                        <a:pt x="422" y="495"/>
                      </a:lnTo>
                      <a:lnTo>
                        <a:pt x="416" y="472"/>
                      </a:lnTo>
                      <a:lnTo>
                        <a:pt x="411" y="451"/>
                      </a:lnTo>
                      <a:lnTo>
                        <a:pt x="405" y="429"/>
                      </a:lnTo>
                      <a:lnTo>
                        <a:pt x="399" y="412"/>
                      </a:lnTo>
                      <a:lnTo>
                        <a:pt x="394" y="412"/>
                      </a:lnTo>
                      <a:lnTo>
                        <a:pt x="391" y="412"/>
                      </a:lnTo>
                      <a:lnTo>
                        <a:pt x="382" y="440"/>
                      </a:lnTo>
                      <a:lnTo>
                        <a:pt x="377" y="469"/>
                      </a:lnTo>
                      <a:lnTo>
                        <a:pt x="371" y="499"/>
                      </a:lnTo>
                      <a:lnTo>
                        <a:pt x="362" y="527"/>
                      </a:lnTo>
                      <a:lnTo>
                        <a:pt x="362" y="546"/>
                      </a:lnTo>
                      <a:lnTo>
                        <a:pt x="360" y="568"/>
                      </a:lnTo>
                      <a:lnTo>
                        <a:pt x="357" y="586"/>
                      </a:lnTo>
                      <a:lnTo>
                        <a:pt x="357" y="608"/>
                      </a:lnTo>
                      <a:lnTo>
                        <a:pt x="351" y="574"/>
                      </a:lnTo>
                      <a:lnTo>
                        <a:pt x="348" y="546"/>
                      </a:lnTo>
                      <a:lnTo>
                        <a:pt x="345" y="513"/>
                      </a:lnTo>
                      <a:lnTo>
                        <a:pt x="343" y="484"/>
                      </a:lnTo>
                      <a:lnTo>
                        <a:pt x="340" y="466"/>
                      </a:lnTo>
                      <a:lnTo>
                        <a:pt x="340" y="447"/>
                      </a:lnTo>
                      <a:lnTo>
                        <a:pt x="340" y="429"/>
                      </a:lnTo>
                      <a:lnTo>
                        <a:pt x="337" y="412"/>
                      </a:lnTo>
                      <a:lnTo>
                        <a:pt x="337" y="440"/>
                      </a:lnTo>
                      <a:lnTo>
                        <a:pt x="337" y="472"/>
                      </a:lnTo>
                      <a:lnTo>
                        <a:pt x="337" y="502"/>
                      </a:lnTo>
                      <a:lnTo>
                        <a:pt x="337" y="534"/>
                      </a:lnTo>
                      <a:lnTo>
                        <a:pt x="340" y="574"/>
                      </a:lnTo>
                      <a:lnTo>
                        <a:pt x="345" y="611"/>
                      </a:lnTo>
                      <a:lnTo>
                        <a:pt x="351" y="651"/>
                      </a:lnTo>
                      <a:lnTo>
                        <a:pt x="357" y="688"/>
                      </a:lnTo>
                      <a:lnTo>
                        <a:pt x="362" y="706"/>
                      </a:lnTo>
                      <a:lnTo>
                        <a:pt x="365" y="724"/>
                      </a:lnTo>
                      <a:lnTo>
                        <a:pt x="371" y="742"/>
                      </a:lnTo>
                      <a:lnTo>
                        <a:pt x="377" y="757"/>
                      </a:lnTo>
                      <a:lnTo>
                        <a:pt x="379" y="779"/>
                      </a:lnTo>
                      <a:lnTo>
                        <a:pt x="388" y="797"/>
                      </a:lnTo>
                      <a:lnTo>
                        <a:pt x="391" y="812"/>
                      </a:lnTo>
                      <a:lnTo>
                        <a:pt x="396" y="829"/>
                      </a:lnTo>
                      <a:lnTo>
                        <a:pt x="405" y="855"/>
                      </a:lnTo>
                      <a:lnTo>
                        <a:pt x="416" y="881"/>
                      </a:lnTo>
                      <a:lnTo>
                        <a:pt x="425" y="902"/>
                      </a:lnTo>
                      <a:lnTo>
                        <a:pt x="436" y="924"/>
                      </a:lnTo>
                      <a:lnTo>
                        <a:pt x="445" y="949"/>
                      </a:lnTo>
                      <a:lnTo>
                        <a:pt x="456" y="971"/>
                      </a:lnTo>
                      <a:lnTo>
                        <a:pt x="464" y="996"/>
                      </a:lnTo>
                      <a:lnTo>
                        <a:pt x="472" y="1018"/>
                      </a:lnTo>
                      <a:lnTo>
                        <a:pt x="479" y="1023"/>
                      </a:lnTo>
                      <a:lnTo>
                        <a:pt x="481" y="1023"/>
                      </a:lnTo>
                      <a:lnTo>
                        <a:pt x="484" y="1026"/>
                      </a:lnTo>
                      <a:lnTo>
                        <a:pt x="487" y="1030"/>
                      </a:lnTo>
                      <a:lnTo>
                        <a:pt x="489" y="1030"/>
                      </a:lnTo>
                      <a:lnTo>
                        <a:pt x="493" y="1030"/>
                      </a:lnTo>
                      <a:lnTo>
                        <a:pt x="496" y="1030"/>
                      </a:lnTo>
                      <a:lnTo>
                        <a:pt x="501" y="1026"/>
                      </a:lnTo>
                      <a:lnTo>
                        <a:pt x="506" y="1023"/>
                      </a:lnTo>
                      <a:lnTo>
                        <a:pt x="513" y="1023"/>
                      </a:lnTo>
                      <a:lnTo>
                        <a:pt x="518" y="1018"/>
                      </a:lnTo>
                      <a:lnTo>
                        <a:pt x="521" y="1018"/>
                      </a:lnTo>
                      <a:lnTo>
                        <a:pt x="523" y="1018"/>
                      </a:lnTo>
                      <a:lnTo>
                        <a:pt x="527" y="1018"/>
                      </a:lnTo>
                      <a:lnTo>
                        <a:pt x="530" y="1018"/>
                      </a:lnTo>
                      <a:lnTo>
                        <a:pt x="532" y="1023"/>
                      </a:lnTo>
                      <a:lnTo>
                        <a:pt x="535" y="1026"/>
                      </a:lnTo>
                      <a:lnTo>
                        <a:pt x="538" y="1030"/>
                      </a:lnTo>
                      <a:lnTo>
                        <a:pt x="540" y="1033"/>
                      </a:lnTo>
                      <a:lnTo>
                        <a:pt x="547" y="1052"/>
                      </a:lnTo>
                      <a:lnTo>
                        <a:pt x="555" y="1063"/>
                      </a:lnTo>
                      <a:lnTo>
                        <a:pt x="561" y="1080"/>
                      </a:lnTo>
                      <a:lnTo>
                        <a:pt x="566" y="1099"/>
                      </a:lnTo>
                      <a:lnTo>
                        <a:pt x="561" y="1088"/>
                      </a:lnTo>
                      <a:lnTo>
                        <a:pt x="552" y="1077"/>
                      </a:lnTo>
                      <a:lnTo>
                        <a:pt x="544" y="1066"/>
                      </a:lnTo>
                      <a:lnTo>
                        <a:pt x="538" y="1055"/>
                      </a:lnTo>
                      <a:lnTo>
                        <a:pt x="532" y="1055"/>
                      </a:lnTo>
                      <a:lnTo>
                        <a:pt x="530" y="1055"/>
                      </a:lnTo>
                      <a:lnTo>
                        <a:pt x="527" y="1055"/>
                      </a:lnTo>
                      <a:lnTo>
                        <a:pt x="523" y="1055"/>
                      </a:lnTo>
                      <a:lnTo>
                        <a:pt x="515" y="1055"/>
                      </a:lnTo>
                      <a:lnTo>
                        <a:pt x="510" y="1058"/>
                      </a:lnTo>
                      <a:lnTo>
                        <a:pt x="501" y="1063"/>
                      </a:lnTo>
                      <a:lnTo>
                        <a:pt x="496" y="1063"/>
                      </a:lnTo>
                      <a:lnTo>
                        <a:pt x="489" y="1063"/>
                      </a:lnTo>
                      <a:lnTo>
                        <a:pt x="487" y="1063"/>
                      </a:lnTo>
                      <a:lnTo>
                        <a:pt x="481" y="1063"/>
                      </a:lnTo>
                      <a:lnTo>
                        <a:pt x="476" y="1063"/>
                      </a:lnTo>
                      <a:lnTo>
                        <a:pt x="470" y="1063"/>
                      </a:lnTo>
                      <a:lnTo>
                        <a:pt x="467" y="1063"/>
                      </a:lnTo>
                      <a:lnTo>
                        <a:pt x="462" y="1063"/>
                      </a:lnTo>
                      <a:lnTo>
                        <a:pt x="456" y="1063"/>
                      </a:lnTo>
                      <a:lnTo>
                        <a:pt x="445" y="1058"/>
                      </a:lnTo>
                      <a:lnTo>
                        <a:pt x="433" y="1055"/>
                      </a:lnTo>
                      <a:lnTo>
                        <a:pt x="422" y="1052"/>
                      </a:lnTo>
                      <a:lnTo>
                        <a:pt x="411" y="1048"/>
                      </a:lnTo>
                      <a:lnTo>
                        <a:pt x="399" y="1045"/>
                      </a:lnTo>
                      <a:lnTo>
                        <a:pt x="388" y="1037"/>
                      </a:lnTo>
                      <a:lnTo>
                        <a:pt x="377" y="1033"/>
                      </a:lnTo>
                      <a:lnTo>
                        <a:pt x="368" y="1030"/>
                      </a:lnTo>
                      <a:lnTo>
                        <a:pt x="362" y="1030"/>
                      </a:lnTo>
                      <a:lnTo>
                        <a:pt x="360" y="1030"/>
                      </a:lnTo>
                      <a:lnTo>
                        <a:pt x="357" y="1030"/>
                      </a:lnTo>
                      <a:lnTo>
                        <a:pt x="351" y="1030"/>
                      </a:lnTo>
                      <a:lnTo>
                        <a:pt x="345" y="1030"/>
                      </a:lnTo>
                      <a:lnTo>
                        <a:pt x="343" y="1030"/>
                      </a:lnTo>
                      <a:lnTo>
                        <a:pt x="340" y="1030"/>
                      </a:lnTo>
                      <a:lnTo>
                        <a:pt x="334" y="1030"/>
                      </a:lnTo>
                      <a:lnTo>
                        <a:pt x="328" y="1033"/>
                      </a:lnTo>
                      <a:lnTo>
                        <a:pt x="323" y="1037"/>
                      </a:lnTo>
                      <a:lnTo>
                        <a:pt x="317" y="1045"/>
                      </a:lnTo>
                      <a:lnTo>
                        <a:pt x="311" y="1045"/>
                      </a:lnTo>
                      <a:lnTo>
                        <a:pt x="306" y="1037"/>
                      </a:lnTo>
                      <a:lnTo>
                        <a:pt x="297" y="1030"/>
                      </a:lnTo>
                      <a:lnTo>
                        <a:pt x="292" y="1018"/>
                      </a:lnTo>
                      <a:lnTo>
                        <a:pt x="283" y="1011"/>
                      </a:lnTo>
                      <a:lnTo>
                        <a:pt x="277" y="1001"/>
                      </a:lnTo>
                      <a:lnTo>
                        <a:pt x="272" y="993"/>
                      </a:lnTo>
                      <a:lnTo>
                        <a:pt x="263" y="986"/>
                      </a:lnTo>
                      <a:lnTo>
                        <a:pt x="258" y="975"/>
                      </a:lnTo>
                      <a:lnTo>
                        <a:pt x="252" y="964"/>
                      </a:lnTo>
                      <a:lnTo>
                        <a:pt x="246" y="949"/>
                      </a:lnTo>
                      <a:lnTo>
                        <a:pt x="241" y="939"/>
                      </a:lnTo>
                      <a:lnTo>
                        <a:pt x="235" y="928"/>
                      </a:lnTo>
                      <a:lnTo>
                        <a:pt x="229" y="913"/>
                      </a:lnTo>
                      <a:lnTo>
                        <a:pt x="221" y="902"/>
                      </a:lnTo>
                      <a:lnTo>
                        <a:pt x="216" y="891"/>
                      </a:lnTo>
                      <a:lnTo>
                        <a:pt x="209" y="881"/>
                      </a:lnTo>
                      <a:lnTo>
                        <a:pt x="201" y="855"/>
                      </a:lnTo>
                      <a:lnTo>
                        <a:pt x="195" y="834"/>
                      </a:lnTo>
                      <a:lnTo>
                        <a:pt x="190" y="812"/>
                      </a:lnTo>
                      <a:lnTo>
                        <a:pt x="182" y="790"/>
                      </a:lnTo>
                      <a:lnTo>
                        <a:pt x="175" y="760"/>
                      </a:lnTo>
                      <a:lnTo>
                        <a:pt x="170" y="735"/>
                      </a:lnTo>
                      <a:lnTo>
                        <a:pt x="165" y="710"/>
                      </a:lnTo>
                      <a:lnTo>
                        <a:pt x="158" y="685"/>
                      </a:lnTo>
                      <a:lnTo>
                        <a:pt x="156" y="662"/>
                      </a:lnTo>
                      <a:lnTo>
                        <a:pt x="153" y="636"/>
                      </a:lnTo>
                      <a:lnTo>
                        <a:pt x="150" y="618"/>
                      </a:lnTo>
                      <a:lnTo>
                        <a:pt x="148" y="596"/>
                      </a:lnTo>
                      <a:lnTo>
                        <a:pt x="153" y="574"/>
                      </a:lnTo>
                      <a:lnTo>
                        <a:pt x="158" y="549"/>
                      </a:lnTo>
                      <a:lnTo>
                        <a:pt x="165" y="527"/>
                      </a:lnTo>
                      <a:lnTo>
                        <a:pt x="167" y="502"/>
                      </a:lnTo>
                      <a:lnTo>
                        <a:pt x="173" y="495"/>
                      </a:lnTo>
                      <a:lnTo>
                        <a:pt x="175" y="480"/>
                      </a:lnTo>
                      <a:lnTo>
                        <a:pt x="182" y="472"/>
                      </a:lnTo>
                      <a:lnTo>
                        <a:pt x="184" y="459"/>
                      </a:lnTo>
                      <a:lnTo>
                        <a:pt x="190" y="451"/>
                      </a:lnTo>
                      <a:lnTo>
                        <a:pt x="192" y="440"/>
                      </a:lnTo>
                      <a:lnTo>
                        <a:pt x="195" y="429"/>
                      </a:lnTo>
                      <a:lnTo>
                        <a:pt x="201" y="422"/>
                      </a:lnTo>
                      <a:lnTo>
                        <a:pt x="204" y="415"/>
                      </a:lnTo>
                      <a:lnTo>
                        <a:pt x="207" y="407"/>
                      </a:lnTo>
                      <a:lnTo>
                        <a:pt x="212" y="400"/>
                      </a:lnTo>
                      <a:lnTo>
                        <a:pt x="216" y="393"/>
                      </a:lnTo>
                      <a:lnTo>
                        <a:pt x="221" y="385"/>
                      </a:lnTo>
                      <a:lnTo>
                        <a:pt x="224" y="378"/>
                      </a:lnTo>
                      <a:lnTo>
                        <a:pt x="229" y="375"/>
                      </a:lnTo>
                      <a:lnTo>
                        <a:pt x="233" y="367"/>
                      </a:lnTo>
                      <a:lnTo>
                        <a:pt x="241" y="353"/>
                      </a:lnTo>
                      <a:lnTo>
                        <a:pt x="246" y="342"/>
                      </a:lnTo>
                      <a:lnTo>
                        <a:pt x="258" y="331"/>
                      </a:lnTo>
                      <a:lnTo>
                        <a:pt x="263" y="320"/>
                      </a:lnTo>
                      <a:lnTo>
                        <a:pt x="272" y="310"/>
                      </a:lnTo>
                      <a:lnTo>
                        <a:pt x="280" y="298"/>
                      </a:lnTo>
                      <a:lnTo>
                        <a:pt x="289" y="288"/>
                      </a:lnTo>
                      <a:lnTo>
                        <a:pt x="297" y="276"/>
                      </a:lnTo>
                      <a:lnTo>
                        <a:pt x="303" y="266"/>
                      </a:lnTo>
                      <a:lnTo>
                        <a:pt x="311" y="255"/>
                      </a:lnTo>
                      <a:lnTo>
                        <a:pt x="317" y="244"/>
                      </a:lnTo>
                      <a:lnTo>
                        <a:pt x="326" y="233"/>
                      </a:lnTo>
                      <a:lnTo>
                        <a:pt x="331" y="218"/>
                      </a:lnTo>
                      <a:lnTo>
                        <a:pt x="337" y="208"/>
                      </a:lnTo>
                      <a:lnTo>
                        <a:pt x="345" y="196"/>
                      </a:lnTo>
                      <a:lnTo>
                        <a:pt x="351" y="186"/>
                      </a:lnTo>
                      <a:lnTo>
                        <a:pt x="360" y="174"/>
                      </a:lnTo>
                      <a:lnTo>
                        <a:pt x="368" y="167"/>
                      </a:lnTo>
                      <a:lnTo>
                        <a:pt x="377" y="156"/>
                      </a:lnTo>
                      <a:lnTo>
                        <a:pt x="385" y="146"/>
                      </a:lnTo>
                      <a:lnTo>
                        <a:pt x="394" y="139"/>
                      </a:lnTo>
                      <a:lnTo>
                        <a:pt x="402" y="127"/>
                      </a:lnTo>
                      <a:lnTo>
                        <a:pt x="411" y="120"/>
                      </a:lnTo>
                      <a:lnTo>
                        <a:pt x="419" y="109"/>
                      </a:lnTo>
                      <a:lnTo>
                        <a:pt x="425" y="109"/>
                      </a:lnTo>
                      <a:lnTo>
                        <a:pt x="430" y="105"/>
                      </a:lnTo>
                      <a:lnTo>
                        <a:pt x="439" y="105"/>
                      </a:lnTo>
                      <a:lnTo>
                        <a:pt x="445" y="105"/>
                      </a:lnTo>
                      <a:lnTo>
                        <a:pt x="450" y="109"/>
                      </a:lnTo>
                      <a:lnTo>
                        <a:pt x="459" y="109"/>
                      </a:lnTo>
                      <a:lnTo>
                        <a:pt x="464" y="112"/>
                      </a:lnTo>
                      <a:lnTo>
                        <a:pt x="470" y="112"/>
                      </a:lnTo>
                      <a:lnTo>
                        <a:pt x="476" y="117"/>
                      </a:lnTo>
                      <a:lnTo>
                        <a:pt x="481" y="120"/>
                      </a:lnTo>
                      <a:lnTo>
                        <a:pt x="487" y="120"/>
                      </a:lnTo>
                      <a:lnTo>
                        <a:pt x="493" y="124"/>
                      </a:lnTo>
                      <a:lnTo>
                        <a:pt x="496" y="127"/>
                      </a:lnTo>
                      <a:lnTo>
                        <a:pt x="501" y="131"/>
                      </a:lnTo>
                      <a:lnTo>
                        <a:pt x="504" y="134"/>
                      </a:lnTo>
                      <a:lnTo>
                        <a:pt x="506" y="139"/>
                      </a:lnTo>
                      <a:lnTo>
                        <a:pt x="513" y="142"/>
                      </a:lnTo>
                      <a:lnTo>
                        <a:pt x="515" y="146"/>
                      </a:lnTo>
                      <a:lnTo>
                        <a:pt x="518" y="149"/>
                      </a:lnTo>
                      <a:lnTo>
                        <a:pt x="523" y="153"/>
                      </a:lnTo>
                      <a:lnTo>
                        <a:pt x="518" y="146"/>
                      </a:lnTo>
                      <a:lnTo>
                        <a:pt x="513" y="139"/>
                      </a:lnTo>
                      <a:lnTo>
                        <a:pt x="510" y="134"/>
                      </a:lnTo>
                      <a:lnTo>
                        <a:pt x="504" y="127"/>
                      </a:lnTo>
                      <a:lnTo>
                        <a:pt x="501" y="124"/>
                      </a:lnTo>
                      <a:lnTo>
                        <a:pt x="496" y="117"/>
                      </a:lnTo>
                      <a:lnTo>
                        <a:pt x="493" y="112"/>
                      </a:lnTo>
                      <a:lnTo>
                        <a:pt x="487" y="105"/>
                      </a:lnTo>
                      <a:lnTo>
                        <a:pt x="484" y="102"/>
                      </a:lnTo>
                      <a:lnTo>
                        <a:pt x="479" y="99"/>
                      </a:lnTo>
                      <a:lnTo>
                        <a:pt x="476" y="94"/>
                      </a:lnTo>
                      <a:lnTo>
                        <a:pt x="472" y="94"/>
                      </a:lnTo>
                      <a:lnTo>
                        <a:pt x="467" y="91"/>
                      </a:lnTo>
                      <a:lnTo>
                        <a:pt x="462" y="87"/>
                      </a:lnTo>
                      <a:lnTo>
                        <a:pt x="459" y="84"/>
                      </a:lnTo>
                      <a:lnTo>
                        <a:pt x="456" y="80"/>
                      </a:lnTo>
                      <a:lnTo>
                        <a:pt x="462" y="80"/>
                      </a:lnTo>
                      <a:lnTo>
                        <a:pt x="467" y="77"/>
                      </a:lnTo>
                      <a:lnTo>
                        <a:pt x="472" y="77"/>
                      </a:lnTo>
                      <a:lnTo>
                        <a:pt x="479" y="72"/>
                      </a:lnTo>
                      <a:lnTo>
                        <a:pt x="487" y="65"/>
                      </a:lnTo>
                      <a:lnTo>
                        <a:pt x="493" y="58"/>
                      </a:lnTo>
                      <a:lnTo>
                        <a:pt x="496" y="50"/>
                      </a:lnTo>
                      <a:lnTo>
                        <a:pt x="501" y="44"/>
                      </a:lnTo>
                      <a:lnTo>
                        <a:pt x="506" y="44"/>
                      </a:lnTo>
                      <a:lnTo>
                        <a:pt x="510" y="44"/>
                      </a:lnTo>
                      <a:lnTo>
                        <a:pt x="513" y="44"/>
                      </a:lnTo>
                      <a:lnTo>
                        <a:pt x="518" y="47"/>
                      </a:lnTo>
                      <a:lnTo>
                        <a:pt x="521" y="50"/>
                      </a:lnTo>
                      <a:lnTo>
                        <a:pt x="527" y="58"/>
                      </a:lnTo>
                      <a:lnTo>
                        <a:pt x="532" y="65"/>
                      </a:lnTo>
                      <a:lnTo>
                        <a:pt x="538" y="72"/>
                      </a:lnTo>
                      <a:lnTo>
                        <a:pt x="540" y="77"/>
                      </a:lnTo>
                      <a:lnTo>
                        <a:pt x="547" y="84"/>
                      </a:lnTo>
                      <a:lnTo>
                        <a:pt x="552" y="91"/>
                      </a:lnTo>
                      <a:lnTo>
                        <a:pt x="557" y="99"/>
                      </a:lnTo>
                      <a:lnTo>
                        <a:pt x="564" y="109"/>
                      </a:lnTo>
                      <a:lnTo>
                        <a:pt x="569" y="120"/>
                      </a:lnTo>
                      <a:lnTo>
                        <a:pt x="574" y="131"/>
                      </a:lnTo>
                      <a:lnTo>
                        <a:pt x="581" y="139"/>
                      </a:lnTo>
                      <a:lnTo>
                        <a:pt x="586" y="153"/>
                      </a:lnTo>
                      <a:lnTo>
                        <a:pt x="591" y="161"/>
                      </a:lnTo>
                      <a:lnTo>
                        <a:pt x="598" y="171"/>
                      </a:lnTo>
                      <a:lnTo>
                        <a:pt x="603" y="182"/>
                      </a:lnTo>
                      <a:lnTo>
                        <a:pt x="598" y="171"/>
                      </a:lnTo>
                      <a:lnTo>
                        <a:pt x="595" y="161"/>
                      </a:lnTo>
                      <a:lnTo>
                        <a:pt x="589" y="149"/>
                      </a:lnTo>
                      <a:lnTo>
                        <a:pt x="583" y="139"/>
                      </a:lnTo>
                      <a:lnTo>
                        <a:pt x="578" y="127"/>
                      </a:lnTo>
                      <a:lnTo>
                        <a:pt x="572" y="117"/>
                      </a:lnTo>
                      <a:lnTo>
                        <a:pt x="569" y="105"/>
                      </a:lnTo>
                      <a:lnTo>
                        <a:pt x="564" y="94"/>
                      </a:lnTo>
                      <a:lnTo>
                        <a:pt x="561" y="87"/>
                      </a:lnTo>
                      <a:lnTo>
                        <a:pt x="555" y="80"/>
                      </a:lnTo>
                      <a:lnTo>
                        <a:pt x="552" y="77"/>
                      </a:lnTo>
                      <a:lnTo>
                        <a:pt x="547" y="69"/>
                      </a:lnTo>
                      <a:lnTo>
                        <a:pt x="544" y="62"/>
                      </a:lnTo>
                      <a:lnTo>
                        <a:pt x="538" y="55"/>
                      </a:lnTo>
                      <a:lnTo>
                        <a:pt x="532" y="47"/>
                      </a:lnTo>
                      <a:lnTo>
                        <a:pt x="530" y="44"/>
                      </a:lnTo>
                      <a:lnTo>
                        <a:pt x="532" y="33"/>
                      </a:lnTo>
                      <a:lnTo>
                        <a:pt x="538" y="22"/>
                      </a:lnTo>
                      <a:lnTo>
                        <a:pt x="544" y="11"/>
                      </a:lnTo>
                      <a:lnTo>
                        <a:pt x="549" y="3"/>
                      </a:lnTo>
                      <a:lnTo>
                        <a:pt x="547" y="0"/>
                      </a:lnTo>
                      <a:lnTo>
                        <a:pt x="544" y="0"/>
                      </a:lnTo>
                      <a:lnTo>
                        <a:pt x="540" y="0"/>
                      </a:lnTo>
                      <a:lnTo>
                        <a:pt x="538" y="3"/>
                      </a:lnTo>
                      <a:lnTo>
                        <a:pt x="532" y="7"/>
                      </a:lnTo>
                      <a:lnTo>
                        <a:pt x="530" y="11"/>
                      </a:lnTo>
                      <a:lnTo>
                        <a:pt x="523" y="11"/>
                      </a:lnTo>
                      <a:lnTo>
                        <a:pt x="521" y="15"/>
                      </a:lnTo>
                      <a:lnTo>
                        <a:pt x="515" y="18"/>
                      </a:lnTo>
                      <a:lnTo>
                        <a:pt x="513" y="22"/>
                      </a:lnTo>
                      <a:lnTo>
                        <a:pt x="510" y="2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6" name="Freeform 143">
                  <a:extLst>
                    <a:ext uri="{FF2B5EF4-FFF2-40B4-BE49-F238E27FC236}">
                      <a16:creationId xmlns:a16="http://schemas.microsoft.com/office/drawing/2014/main" id="{EA65B710-6C18-42AF-9DA4-5F28AE2EF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" y="1757"/>
                  <a:ext cx="705" cy="1157"/>
                </a:xfrm>
                <a:custGeom>
                  <a:avLst/>
                  <a:gdLst>
                    <a:gd name="T0" fmla="*/ 436 w 705"/>
                    <a:gd name="T1" fmla="*/ 80 h 1157"/>
                    <a:gd name="T2" fmla="*/ 362 w 705"/>
                    <a:gd name="T3" fmla="*/ 164 h 1157"/>
                    <a:gd name="T4" fmla="*/ 266 w 705"/>
                    <a:gd name="T5" fmla="*/ 298 h 1157"/>
                    <a:gd name="T6" fmla="*/ 184 w 705"/>
                    <a:gd name="T7" fmla="*/ 429 h 1157"/>
                    <a:gd name="T8" fmla="*/ 136 w 705"/>
                    <a:gd name="T9" fmla="*/ 586 h 1157"/>
                    <a:gd name="T10" fmla="*/ 65 w 705"/>
                    <a:gd name="T11" fmla="*/ 896 h 1157"/>
                    <a:gd name="T12" fmla="*/ 25 w 705"/>
                    <a:gd name="T13" fmla="*/ 1070 h 1157"/>
                    <a:gd name="T14" fmla="*/ 65 w 705"/>
                    <a:gd name="T15" fmla="*/ 1157 h 1157"/>
                    <a:gd name="T16" fmla="*/ 221 w 705"/>
                    <a:gd name="T17" fmla="*/ 1157 h 1157"/>
                    <a:gd name="T18" fmla="*/ 374 w 705"/>
                    <a:gd name="T19" fmla="*/ 1157 h 1157"/>
                    <a:gd name="T20" fmla="*/ 530 w 705"/>
                    <a:gd name="T21" fmla="*/ 1157 h 1157"/>
                    <a:gd name="T22" fmla="*/ 683 w 705"/>
                    <a:gd name="T23" fmla="*/ 1157 h 1157"/>
                    <a:gd name="T24" fmla="*/ 671 w 705"/>
                    <a:gd name="T25" fmla="*/ 1128 h 1157"/>
                    <a:gd name="T26" fmla="*/ 666 w 705"/>
                    <a:gd name="T27" fmla="*/ 1073 h 1157"/>
                    <a:gd name="T28" fmla="*/ 668 w 705"/>
                    <a:gd name="T29" fmla="*/ 1052 h 1157"/>
                    <a:gd name="T30" fmla="*/ 634 w 705"/>
                    <a:gd name="T31" fmla="*/ 1085 h 1157"/>
                    <a:gd name="T32" fmla="*/ 595 w 705"/>
                    <a:gd name="T33" fmla="*/ 1066 h 1157"/>
                    <a:gd name="T34" fmla="*/ 561 w 705"/>
                    <a:gd name="T35" fmla="*/ 986 h 1157"/>
                    <a:gd name="T36" fmla="*/ 523 w 705"/>
                    <a:gd name="T37" fmla="*/ 859 h 1157"/>
                    <a:gd name="T38" fmla="*/ 506 w 705"/>
                    <a:gd name="T39" fmla="*/ 917 h 1157"/>
                    <a:gd name="T40" fmla="*/ 470 w 705"/>
                    <a:gd name="T41" fmla="*/ 826 h 1157"/>
                    <a:gd name="T42" fmla="*/ 445 w 705"/>
                    <a:gd name="T43" fmla="*/ 698 h 1157"/>
                    <a:gd name="T44" fmla="*/ 422 w 705"/>
                    <a:gd name="T45" fmla="*/ 495 h 1157"/>
                    <a:gd name="T46" fmla="*/ 382 w 705"/>
                    <a:gd name="T47" fmla="*/ 440 h 1157"/>
                    <a:gd name="T48" fmla="*/ 357 w 705"/>
                    <a:gd name="T49" fmla="*/ 608 h 1157"/>
                    <a:gd name="T50" fmla="*/ 340 w 705"/>
                    <a:gd name="T51" fmla="*/ 429 h 1157"/>
                    <a:gd name="T52" fmla="*/ 345 w 705"/>
                    <a:gd name="T53" fmla="*/ 611 h 1157"/>
                    <a:gd name="T54" fmla="*/ 379 w 705"/>
                    <a:gd name="T55" fmla="*/ 779 h 1157"/>
                    <a:gd name="T56" fmla="*/ 436 w 705"/>
                    <a:gd name="T57" fmla="*/ 924 h 1157"/>
                    <a:gd name="T58" fmla="*/ 484 w 705"/>
                    <a:gd name="T59" fmla="*/ 1026 h 1157"/>
                    <a:gd name="T60" fmla="*/ 513 w 705"/>
                    <a:gd name="T61" fmla="*/ 1023 h 1157"/>
                    <a:gd name="T62" fmla="*/ 535 w 705"/>
                    <a:gd name="T63" fmla="*/ 1026 h 1157"/>
                    <a:gd name="T64" fmla="*/ 561 w 705"/>
                    <a:gd name="T65" fmla="*/ 1088 h 1157"/>
                    <a:gd name="T66" fmla="*/ 523 w 705"/>
                    <a:gd name="T67" fmla="*/ 1055 h 1157"/>
                    <a:gd name="T68" fmla="*/ 481 w 705"/>
                    <a:gd name="T69" fmla="*/ 1063 h 1157"/>
                    <a:gd name="T70" fmla="*/ 433 w 705"/>
                    <a:gd name="T71" fmla="*/ 1055 h 1157"/>
                    <a:gd name="T72" fmla="*/ 362 w 705"/>
                    <a:gd name="T73" fmla="*/ 1030 h 1157"/>
                    <a:gd name="T74" fmla="*/ 334 w 705"/>
                    <a:gd name="T75" fmla="*/ 1030 h 1157"/>
                    <a:gd name="T76" fmla="*/ 292 w 705"/>
                    <a:gd name="T77" fmla="*/ 1018 h 1157"/>
                    <a:gd name="T78" fmla="*/ 246 w 705"/>
                    <a:gd name="T79" fmla="*/ 949 h 1157"/>
                    <a:gd name="T80" fmla="*/ 201 w 705"/>
                    <a:gd name="T81" fmla="*/ 855 h 1157"/>
                    <a:gd name="T82" fmla="*/ 158 w 705"/>
                    <a:gd name="T83" fmla="*/ 685 h 1157"/>
                    <a:gd name="T84" fmla="*/ 165 w 705"/>
                    <a:gd name="T85" fmla="*/ 527 h 1157"/>
                    <a:gd name="T86" fmla="*/ 192 w 705"/>
                    <a:gd name="T87" fmla="*/ 440 h 1157"/>
                    <a:gd name="T88" fmla="*/ 221 w 705"/>
                    <a:gd name="T89" fmla="*/ 385 h 1157"/>
                    <a:gd name="T90" fmla="*/ 263 w 705"/>
                    <a:gd name="T91" fmla="*/ 320 h 1157"/>
                    <a:gd name="T92" fmla="*/ 317 w 705"/>
                    <a:gd name="T93" fmla="*/ 244 h 1157"/>
                    <a:gd name="T94" fmla="*/ 368 w 705"/>
                    <a:gd name="T95" fmla="*/ 167 h 1157"/>
                    <a:gd name="T96" fmla="*/ 425 w 705"/>
                    <a:gd name="T97" fmla="*/ 109 h 1157"/>
                    <a:gd name="T98" fmla="*/ 470 w 705"/>
                    <a:gd name="T99" fmla="*/ 112 h 1157"/>
                    <a:gd name="T100" fmla="*/ 504 w 705"/>
                    <a:gd name="T101" fmla="*/ 134 h 1157"/>
                    <a:gd name="T102" fmla="*/ 513 w 705"/>
                    <a:gd name="T103" fmla="*/ 139 h 1157"/>
                    <a:gd name="T104" fmla="*/ 484 w 705"/>
                    <a:gd name="T105" fmla="*/ 102 h 1157"/>
                    <a:gd name="T106" fmla="*/ 456 w 705"/>
                    <a:gd name="T107" fmla="*/ 80 h 1157"/>
                    <a:gd name="T108" fmla="*/ 496 w 705"/>
                    <a:gd name="T109" fmla="*/ 50 h 1157"/>
                    <a:gd name="T110" fmla="*/ 527 w 705"/>
                    <a:gd name="T111" fmla="*/ 58 h 1157"/>
                    <a:gd name="T112" fmla="*/ 564 w 705"/>
                    <a:gd name="T113" fmla="*/ 109 h 1157"/>
                    <a:gd name="T114" fmla="*/ 603 w 705"/>
                    <a:gd name="T115" fmla="*/ 182 h 1157"/>
                    <a:gd name="T116" fmla="*/ 569 w 705"/>
                    <a:gd name="T117" fmla="*/ 105 h 1157"/>
                    <a:gd name="T118" fmla="*/ 538 w 705"/>
                    <a:gd name="T119" fmla="*/ 55 h 1157"/>
                    <a:gd name="T120" fmla="*/ 547 w 705"/>
                    <a:gd name="T121" fmla="*/ 0 h 1157"/>
                    <a:gd name="T122" fmla="*/ 521 w 705"/>
                    <a:gd name="T123" fmla="*/ 15 h 1157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705" h="1157">
                      <a:moveTo>
                        <a:pt x="510" y="25"/>
                      </a:moveTo>
                      <a:lnTo>
                        <a:pt x="496" y="33"/>
                      </a:lnTo>
                      <a:lnTo>
                        <a:pt x="484" y="44"/>
                      </a:lnTo>
                      <a:lnTo>
                        <a:pt x="472" y="50"/>
                      </a:lnTo>
                      <a:lnTo>
                        <a:pt x="462" y="62"/>
                      </a:lnTo>
                      <a:lnTo>
                        <a:pt x="447" y="69"/>
                      </a:lnTo>
                      <a:lnTo>
                        <a:pt x="436" y="80"/>
                      </a:lnTo>
                      <a:lnTo>
                        <a:pt x="425" y="87"/>
                      </a:lnTo>
                      <a:lnTo>
                        <a:pt x="411" y="94"/>
                      </a:lnTo>
                      <a:lnTo>
                        <a:pt x="402" y="109"/>
                      </a:lnTo>
                      <a:lnTo>
                        <a:pt x="394" y="124"/>
                      </a:lnTo>
                      <a:lnTo>
                        <a:pt x="382" y="139"/>
                      </a:lnTo>
                      <a:lnTo>
                        <a:pt x="374" y="153"/>
                      </a:lnTo>
                      <a:lnTo>
                        <a:pt x="362" y="164"/>
                      </a:lnTo>
                      <a:lnTo>
                        <a:pt x="354" y="178"/>
                      </a:lnTo>
                      <a:lnTo>
                        <a:pt x="343" y="193"/>
                      </a:lnTo>
                      <a:lnTo>
                        <a:pt x="334" y="208"/>
                      </a:lnTo>
                      <a:lnTo>
                        <a:pt x="317" y="229"/>
                      </a:lnTo>
                      <a:lnTo>
                        <a:pt x="300" y="251"/>
                      </a:lnTo>
                      <a:lnTo>
                        <a:pt x="283" y="273"/>
                      </a:lnTo>
                      <a:lnTo>
                        <a:pt x="266" y="298"/>
                      </a:lnTo>
                      <a:lnTo>
                        <a:pt x="249" y="320"/>
                      </a:lnTo>
                      <a:lnTo>
                        <a:pt x="235" y="342"/>
                      </a:lnTo>
                      <a:lnTo>
                        <a:pt x="218" y="367"/>
                      </a:lnTo>
                      <a:lnTo>
                        <a:pt x="201" y="390"/>
                      </a:lnTo>
                      <a:lnTo>
                        <a:pt x="195" y="404"/>
                      </a:lnTo>
                      <a:lnTo>
                        <a:pt x="190" y="415"/>
                      </a:lnTo>
                      <a:lnTo>
                        <a:pt x="184" y="429"/>
                      </a:lnTo>
                      <a:lnTo>
                        <a:pt x="178" y="440"/>
                      </a:lnTo>
                      <a:lnTo>
                        <a:pt x="173" y="455"/>
                      </a:lnTo>
                      <a:lnTo>
                        <a:pt x="167" y="466"/>
                      </a:lnTo>
                      <a:lnTo>
                        <a:pt x="161" y="480"/>
                      </a:lnTo>
                      <a:lnTo>
                        <a:pt x="158" y="491"/>
                      </a:lnTo>
                      <a:lnTo>
                        <a:pt x="148" y="539"/>
                      </a:lnTo>
                      <a:lnTo>
                        <a:pt x="136" y="586"/>
                      </a:lnTo>
                      <a:lnTo>
                        <a:pt x="124" y="633"/>
                      </a:lnTo>
                      <a:lnTo>
                        <a:pt x="114" y="680"/>
                      </a:lnTo>
                      <a:lnTo>
                        <a:pt x="102" y="724"/>
                      </a:lnTo>
                      <a:lnTo>
                        <a:pt x="90" y="772"/>
                      </a:lnTo>
                      <a:lnTo>
                        <a:pt x="82" y="819"/>
                      </a:lnTo>
                      <a:lnTo>
                        <a:pt x="68" y="866"/>
                      </a:lnTo>
                      <a:lnTo>
                        <a:pt x="65" y="896"/>
                      </a:lnTo>
                      <a:lnTo>
                        <a:pt x="59" y="924"/>
                      </a:lnTo>
                      <a:lnTo>
                        <a:pt x="56" y="953"/>
                      </a:lnTo>
                      <a:lnTo>
                        <a:pt x="51" y="983"/>
                      </a:lnTo>
                      <a:lnTo>
                        <a:pt x="46" y="1008"/>
                      </a:lnTo>
                      <a:lnTo>
                        <a:pt x="39" y="1026"/>
                      </a:lnTo>
                      <a:lnTo>
                        <a:pt x="31" y="1048"/>
                      </a:lnTo>
                      <a:lnTo>
                        <a:pt x="25" y="1070"/>
                      </a:lnTo>
                      <a:lnTo>
                        <a:pt x="20" y="1092"/>
                      </a:lnTo>
                      <a:lnTo>
                        <a:pt x="14" y="1113"/>
                      </a:lnTo>
                      <a:lnTo>
                        <a:pt x="5" y="1135"/>
                      </a:lnTo>
                      <a:lnTo>
                        <a:pt x="0" y="1157"/>
                      </a:lnTo>
                      <a:lnTo>
                        <a:pt x="22" y="1157"/>
                      </a:lnTo>
                      <a:lnTo>
                        <a:pt x="42" y="1157"/>
                      </a:lnTo>
                      <a:lnTo>
                        <a:pt x="65" y="1157"/>
                      </a:lnTo>
                      <a:lnTo>
                        <a:pt x="88" y="1157"/>
                      </a:lnTo>
                      <a:lnTo>
                        <a:pt x="110" y="1157"/>
                      </a:lnTo>
                      <a:lnTo>
                        <a:pt x="133" y="1157"/>
                      </a:lnTo>
                      <a:lnTo>
                        <a:pt x="153" y="1157"/>
                      </a:lnTo>
                      <a:lnTo>
                        <a:pt x="175" y="1157"/>
                      </a:lnTo>
                      <a:lnTo>
                        <a:pt x="199" y="1157"/>
                      </a:lnTo>
                      <a:lnTo>
                        <a:pt x="221" y="1157"/>
                      </a:lnTo>
                      <a:lnTo>
                        <a:pt x="243" y="1157"/>
                      </a:lnTo>
                      <a:lnTo>
                        <a:pt x="263" y="1157"/>
                      </a:lnTo>
                      <a:lnTo>
                        <a:pt x="286" y="1157"/>
                      </a:lnTo>
                      <a:lnTo>
                        <a:pt x="309" y="1157"/>
                      </a:lnTo>
                      <a:lnTo>
                        <a:pt x="331" y="1157"/>
                      </a:lnTo>
                      <a:lnTo>
                        <a:pt x="351" y="1157"/>
                      </a:lnTo>
                      <a:lnTo>
                        <a:pt x="374" y="1157"/>
                      </a:lnTo>
                      <a:lnTo>
                        <a:pt x="396" y="1157"/>
                      </a:lnTo>
                      <a:lnTo>
                        <a:pt x="419" y="1157"/>
                      </a:lnTo>
                      <a:lnTo>
                        <a:pt x="439" y="1157"/>
                      </a:lnTo>
                      <a:lnTo>
                        <a:pt x="462" y="1157"/>
                      </a:lnTo>
                      <a:lnTo>
                        <a:pt x="484" y="1157"/>
                      </a:lnTo>
                      <a:lnTo>
                        <a:pt x="506" y="1157"/>
                      </a:lnTo>
                      <a:lnTo>
                        <a:pt x="530" y="1157"/>
                      </a:lnTo>
                      <a:lnTo>
                        <a:pt x="549" y="1157"/>
                      </a:lnTo>
                      <a:lnTo>
                        <a:pt x="572" y="1157"/>
                      </a:lnTo>
                      <a:lnTo>
                        <a:pt x="595" y="1157"/>
                      </a:lnTo>
                      <a:lnTo>
                        <a:pt x="617" y="1157"/>
                      </a:lnTo>
                      <a:lnTo>
                        <a:pt x="637" y="1157"/>
                      </a:lnTo>
                      <a:lnTo>
                        <a:pt x="659" y="1157"/>
                      </a:lnTo>
                      <a:lnTo>
                        <a:pt x="683" y="1157"/>
                      </a:lnTo>
                      <a:lnTo>
                        <a:pt x="705" y="1157"/>
                      </a:lnTo>
                      <a:lnTo>
                        <a:pt x="700" y="1154"/>
                      </a:lnTo>
                      <a:lnTo>
                        <a:pt x="693" y="1146"/>
                      </a:lnTo>
                      <a:lnTo>
                        <a:pt x="688" y="1142"/>
                      </a:lnTo>
                      <a:lnTo>
                        <a:pt x="683" y="1135"/>
                      </a:lnTo>
                      <a:lnTo>
                        <a:pt x="676" y="1132"/>
                      </a:lnTo>
                      <a:lnTo>
                        <a:pt x="671" y="1128"/>
                      </a:lnTo>
                      <a:lnTo>
                        <a:pt x="666" y="1120"/>
                      </a:lnTo>
                      <a:lnTo>
                        <a:pt x="659" y="1113"/>
                      </a:lnTo>
                      <a:lnTo>
                        <a:pt x="659" y="1110"/>
                      </a:lnTo>
                      <a:lnTo>
                        <a:pt x="659" y="1107"/>
                      </a:lnTo>
                      <a:lnTo>
                        <a:pt x="659" y="1099"/>
                      </a:lnTo>
                      <a:lnTo>
                        <a:pt x="659" y="1092"/>
                      </a:lnTo>
                      <a:lnTo>
                        <a:pt x="666" y="1073"/>
                      </a:lnTo>
                      <a:lnTo>
                        <a:pt x="671" y="1055"/>
                      </a:lnTo>
                      <a:lnTo>
                        <a:pt x="676" y="1040"/>
                      </a:lnTo>
                      <a:lnTo>
                        <a:pt x="683" y="1023"/>
                      </a:lnTo>
                      <a:lnTo>
                        <a:pt x="680" y="1030"/>
                      </a:lnTo>
                      <a:lnTo>
                        <a:pt x="676" y="1037"/>
                      </a:lnTo>
                      <a:lnTo>
                        <a:pt x="671" y="1045"/>
                      </a:lnTo>
                      <a:lnTo>
                        <a:pt x="668" y="1052"/>
                      </a:lnTo>
                      <a:lnTo>
                        <a:pt x="666" y="1058"/>
                      </a:lnTo>
                      <a:lnTo>
                        <a:pt x="659" y="1066"/>
                      </a:lnTo>
                      <a:lnTo>
                        <a:pt x="657" y="1073"/>
                      </a:lnTo>
                      <a:lnTo>
                        <a:pt x="654" y="1080"/>
                      </a:lnTo>
                      <a:lnTo>
                        <a:pt x="646" y="1085"/>
                      </a:lnTo>
                      <a:lnTo>
                        <a:pt x="640" y="1085"/>
                      </a:lnTo>
                      <a:lnTo>
                        <a:pt x="634" y="1085"/>
                      </a:lnTo>
                      <a:lnTo>
                        <a:pt x="629" y="1085"/>
                      </a:lnTo>
                      <a:lnTo>
                        <a:pt x="620" y="1085"/>
                      </a:lnTo>
                      <a:lnTo>
                        <a:pt x="615" y="1085"/>
                      </a:lnTo>
                      <a:lnTo>
                        <a:pt x="608" y="1088"/>
                      </a:lnTo>
                      <a:lnTo>
                        <a:pt x="603" y="1088"/>
                      </a:lnTo>
                      <a:lnTo>
                        <a:pt x="598" y="1077"/>
                      </a:lnTo>
                      <a:lnTo>
                        <a:pt x="595" y="1066"/>
                      </a:lnTo>
                      <a:lnTo>
                        <a:pt x="589" y="1055"/>
                      </a:lnTo>
                      <a:lnTo>
                        <a:pt x="586" y="1045"/>
                      </a:lnTo>
                      <a:lnTo>
                        <a:pt x="581" y="1033"/>
                      </a:lnTo>
                      <a:lnTo>
                        <a:pt x="574" y="1023"/>
                      </a:lnTo>
                      <a:lnTo>
                        <a:pt x="572" y="1015"/>
                      </a:lnTo>
                      <a:lnTo>
                        <a:pt x="566" y="1004"/>
                      </a:lnTo>
                      <a:lnTo>
                        <a:pt x="561" y="986"/>
                      </a:lnTo>
                      <a:lnTo>
                        <a:pt x="555" y="968"/>
                      </a:lnTo>
                      <a:lnTo>
                        <a:pt x="549" y="949"/>
                      </a:lnTo>
                      <a:lnTo>
                        <a:pt x="544" y="928"/>
                      </a:lnTo>
                      <a:lnTo>
                        <a:pt x="538" y="913"/>
                      </a:lnTo>
                      <a:lnTo>
                        <a:pt x="532" y="896"/>
                      </a:lnTo>
                      <a:lnTo>
                        <a:pt x="530" y="877"/>
                      </a:lnTo>
                      <a:lnTo>
                        <a:pt x="523" y="859"/>
                      </a:lnTo>
                      <a:lnTo>
                        <a:pt x="523" y="881"/>
                      </a:lnTo>
                      <a:lnTo>
                        <a:pt x="523" y="906"/>
                      </a:lnTo>
                      <a:lnTo>
                        <a:pt x="523" y="928"/>
                      </a:lnTo>
                      <a:lnTo>
                        <a:pt x="523" y="949"/>
                      </a:lnTo>
                      <a:lnTo>
                        <a:pt x="518" y="939"/>
                      </a:lnTo>
                      <a:lnTo>
                        <a:pt x="513" y="928"/>
                      </a:lnTo>
                      <a:lnTo>
                        <a:pt x="506" y="917"/>
                      </a:lnTo>
                      <a:lnTo>
                        <a:pt x="501" y="902"/>
                      </a:lnTo>
                      <a:lnTo>
                        <a:pt x="496" y="891"/>
                      </a:lnTo>
                      <a:lnTo>
                        <a:pt x="489" y="881"/>
                      </a:lnTo>
                      <a:lnTo>
                        <a:pt x="487" y="866"/>
                      </a:lnTo>
                      <a:lnTo>
                        <a:pt x="479" y="855"/>
                      </a:lnTo>
                      <a:lnTo>
                        <a:pt x="476" y="841"/>
                      </a:lnTo>
                      <a:lnTo>
                        <a:pt x="470" y="826"/>
                      </a:lnTo>
                      <a:lnTo>
                        <a:pt x="467" y="812"/>
                      </a:lnTo>
                      <a:lnTo>
                        <a:pt x="462" y="797"/>
                      </a:lnTo>
                      <a:lnTo>
                        <a:pt x="456" y="782"/>
                      </a:lnTo>
                      <a:lnTo>
                        <a:pt x="453" y="767"/>
                      </a:lnTo>
                      <a:lnTo>
                        <a:pt x="447" y="753"/>
                      </a:lnTo>
                      <a:lnTo>
                        <a:pt x="445" y="738"/>
                      </a:lnTo>
                      <a:lnTo>
                        <a:pt x="445" y="698"/>
                      </a:lnTo>
                      <a:lnTo>
                        <a:pt x="445" y="658"/>
                      </a:lnTo>
                      <a:lnTo>
                        <a:pt x="445" y="618"/>
                      </a:lnTo>
                      <a:lnTo>
                        <a:pt x="445" y="579"/>
                      </a:lnTo>
                      <a:lnTo>
                        <a:pt x="439" y="556"/>
                      </a:lnTo>
                      <a:lnTo>
                        <a:pt x="433" y="539"/>
                      </a:lnTo>
                      <a:lnTo>
                        <a:pt x="428" y="517"/>
                      </a:lnTo>
                      <a:lnTo>
                        <a:pt x="422" y="495"/>
                      </a:lnTo>
                      <a:lnTo>
                        <a:pt x="416" y="472"/>
                      </a:lnTo>
                      <a:lnTo>
                        <a:pt x="411" y="451"/>
                      </a:lnTo>
                      <a:lnTo>
                        <a:pt x="405" y="429"/>
                      </a:lnTo>
                      <a:lnTo>
                        <a:pt x="399" y="412"/>
                      </a:lnTo>
                      <a:lnTo>
                        <a:pt x="394" y="412"/>
                      </a:lnTo>
                      <a:lnTo>
                        <a:pt x="391" y="412"/>
                      </a:lnTo>
                      <a:lnTo>
                        <a:pt x="382" y="440"/>
                      </a:lnTo>
                      <a:lnTo>
                        <a:pt x="377" y="469"/>
                      </a:lnTo>
                      <a:lnTo>
                        <a:pt x="371" y="499"/>
                      </a:lnTo>
                      <a:lnTo>
                        <a:pt x="362" y="527"/>
                      </a:lnTo>
                      <a:lnTo>
                        <a:pt x="362" y="546"/>
                      </a:lnTo>
                      <a:lnTo>
                        <a:pt x="360" y="568"/>
                      </a:lnTo>
                      <a:lnTo>
                        <a:pt x="357" y="586"/>
                      </a:lnTo>
                      <a:lnTo>
                        <a:pt x="357" y="608"/>
                      </a:lnTo>
                      <a:lnTo>
                        <a:pt x="351" y="574"/>
                      </a:lnTo>
                      <a:lnTo>
                        <a:pt x="348" y="546"/>
                      </a:lnTo>
                      <a:lnTo>
                        <a:pt x="345" y="513"/>
                      </a:lnTo>
                      <a:lnTo>
                        <a:pt x="343" y="484"/>
                      </a:lnTo>
                      <a:lnTo>
                        <a:pt x="340" y="466"/>
                      </a:lnTo>
                      <a:lnTo>
                        <a:pt x="340" y="447"/>
                      </a:lnTo>
                      <a:lnTo>
                        <a:pt x="340" y="429"/>
                      </a:lnTo>
                      <a:lnTo>
                        <a:pt x="337" y="412"/>
                      </a:lnTo>
                      <a:lnTo>
                        <a:pt x="337" y="440"/>
                      </a:lnTo>
                      <a:lnTo>
                        <a:pt x="337" y="472"/>
                      </a:lnTo>
                      <a:lnTo>
                        <a:pt x="337" y="502"/>
                      </a:lnTo>
                      <a:lnTo>
                        <a:pt x="337" y="534"/>
                      </a:lnTo>
                      <a:lnTo>
                        <a:pt x="340" y="574"/>
                      </a:lnTo>
                      <a:lnTo>
                        <a:pt x="345" y="611"/>
                      </a:lnTo>
                      <a:lnTo>
                        <a:pt x="351" y="651"/>
                      </a:lnTo>
                      <a:lnTo>
                        <a:pt x="357" y="688"/>
                      </a:lnTo>
                      <a:lnTo>
                        <a:pt x="362" y="706"/>
                      </a:lnTo>
                      <a:lnTo>
                        <a:pt x="365" y="724"/>
                      </a:lnTo>
                      <a:lnTo>
                        <a:pt x="371" y="742"/>
                      </a:lnTo>
                      <a:lnTo>
                        <a:pt x="377" y="757"/>
                      </a:lnTo>
                      <a:lnTo>
                        <a:pt x="379" y="779"/>
                      </a:lnTo>
                      <a:lnTo>
                        <a:pt x="388" y="797"/>
                      </a:lnTo>
                      <a:lnTo>
                        <a:pt x="391" y="812"/>
                      </a:lnTo>
                      <a:lnTo>
                        <a:pt x="396" y="829"/>
                      </a:lnTo>
                      <a:lnTo>
                        <a:pt x="405" y="855"/>
                      </a:lnTo>
                      <a:lnTo>
                        <a:pt x="416" y="881"/>
                      </a:lnTo>
                      <a:lnTo>
                        <a:pt x="425" y="902"/>
                      </a:lnTo>
                      <a:lnTo>
                        <a:pt x="436" y="924"/>
                      </a:lnTo>
                      <a:lnTo>
                        <a:pt x="445" y="949"/>
                      </a:lnTo>
                      <a:lnTo>
                        <a:pt x="456" y="971"/>
                      </a:lnTo>
                      <a:lnTo>
                        <a:pt x="464" y="996"/>
                      </a:lnTo>
                      <a:lnTo>
                        <a:pt x="472" y="1018"/>
                      </a:lnTo>
                      <a:lnTo>
                        <a:pt x="479" y="1023"/>
                      </a:lnTo>
                      <a:lnTo>
                        <a:pt x="481" y="1023"/>
                      </a:lnTo>
                      <a:lnTo>
                        <a:pt x="484" y="1026"/>
                      </a:lnTo>
                      <a:lnTo>
                        <a:pt x="487" y="1030"/>
                      </a:lnTo>
                      <a:lnTo>
                        <a:pt x="489" y="1030"/>
                      </a:lnTo>
                      <a:lnTo>
                        <a:pt x="493" y="1030"/>
                      </a:lnTo>
                      <a:lnTo>
                        <a:pt x="496" y="1030"/>
                      </a:lnTo>
                      <a:lnTo>
                        <a:pt x="501" y="1026"/>
                      </a:lnTo>
                      <a:lnTo>
                        <a:pt x="506" y="1023"/>
                      </a:lnTo>
                      <a:lnTo>
                        <a:pt x="513" y="1023"/>
                      </a:lnTo>
                      <a:lnTo>
                        <a:pt x="518" y="1018"/>
                      </a:lnTo>
                      <a:lnTo>
                        <a:pt x="521" y="1018"/>
                      </a:lnTo>
                      <a:lnTo>
                        <a:pt x="523" y="1018"/>
                      </a:lnTo>
                      <a:lnTo>
                        <a:pt x="527" y="1018"/>
                      </a:lnTo>
                      <a:lnTo>
                        <a:pt x="530" y="1018"/>
                      </a:lnTo>
                      <a:lnTo>
                        <a:pt x="532" y="1023"/>
                      </a:lnTo>
                      <a:lnTo>
                        <a:pt x="535" y="1026"/>
                      </a:lnTo>
                      <a:lnTo>
                        <a:pt x="538" y="1030"/>
                      </a:lnTo>
                      <a:lnTo>
                        <a:pt x="540" y="1033"/>
                      </a:lnTo>
                      <a:lnTo>
                        <a:pt x="547" y="1052"/>
                      </a:lnTo>
                      <a:lnTo>
                        <a:pt x="555" y="1063"/>
                      </a:lnTo>
                      <a:lnTo>
                        <a:pt x="561" y="1080"/>
                      </a:lnTo>
                      <a:lnTo>
                        <a:pt x="566" y="1099"/>
                      </a:lnTo>
                      <a:lnTo>
                        <a:pt x="561" y="1088"/>
                      </a:lnTo>
                      <a:lnTo>
                        <a:pt x="552" y="1077"/>
                      </a:lnTo>
                      <a:lnTo>
                        <a:pt x="544" y="1066"/>
                      </a:lnTo>
                      <a:lnTo>
                        <a:pt x="538" y="1055"/>
                      </a:lnTo>
                      <a:lnTo>
                        <a:pt x="532" y="1055"/>
                      </a:lnTo>
                      <a:lnTo>
                        <a:pt x="530" y="1055"/>
                      </a:lnTo>
                      <a:lnTo>
                        <a:pt x="527" y="1055"/>
                      </a:lnTo>
                      <a:lnTo>
                        <a:pt x="523" y="1055"/>
                      </a:lnTo>
                      <a:lnTo>
                        <a:pt x="515" y="1055"/>
                      </a:lnTo>
                      <a:lnTo>
                        <a:pt x="510" y="1058"/>
                      </a:lnTo>
                      <a:lnTo>
                        <a:pt x="501" y="1063"/>
                      </a:lnTo>
                      <a:lnTo>
                        <a:pt x="496" y="1063"/>
                      </a:lnTo>
                      <a:lnTo>
                        <a:pt x="489" y="1063"/>
                      </a:lnTo>
                      <a:lnTo>
                        <a:pt x="487" y="1063"/>
                      </a:lnTo>
                      <a:lnTo>
                        <a:pt x="481" y="1063"/>
                      </a:lnTo>
                      <a:lnTo>
                        <a:pt x="476" y="1063"/>
                      </a:lnTo>
                      <a:lnTo>
                        <a:pt x="470" y="1063"/>
                      </a:lnTo>
                      <a:lnTo>
                        <a:pt x="467" y="1063"/>
                      </a:lnTo>
                      <a:lnTo>
                        <a:pt x="462" y="1063"/>
                      </a:lnTo>
                      <a:lnTo>
                        <a:pt x="456" y="1063"/>
                      </a:lnTo>
                      <a:lnTo>
                        <a:pt x="445" y="1058"/>
                      </a:lnTo>
                      <a:lnTo>
                        <a:pt x="433" y="1055"/>
                      </a:lnTo>
                      <a:lnTo>
                        <a:pt x="422" y="1052"/>
                      </a:lnTo>
                      <a:lnTo>
                        <a:pt x="411" y="1048"/>
                      </a:lnTo>
                      <a:lnTo>
                        <a:pt x="399" y="1045"/>
                      </a:lnTo>
                      <a:lnTo>
                        <a:pt x="388" y="1037"/>
                      </a:lnTo>
                      <a:lnTo>
                        <a:pt x="377" y="1033"/>
                      </a:lnTo>
                      <a:lnTo>
                        <a:pt x="368" y="1030"/>
                      </a:lnTo>
                      <a:lnTo>
                        <a:pt x="362" y="1030"/>
                      </a:lnTo>
                      <a:lnTo>
                        <a:pt x="360" y="1030"/>
                      </a:lnTo>
                      <a:lnTo>
                        <a:pt x="357" y="1030"/>
                      </a:lnTo>
                      <a:lnTo>
                        <a:pt x="351" y="1030"/>
                      </a:lnTo>
                      <a:lnTo>
                        <a:pt x="345" y="1030"/>
                      </a:lnTo>
                      <a:lnTo>
                        <a:pt x="343" y="1030"/>
                      </a:lnTo>
                      <a:lnTo>
                        <a:pt x="340" y="1030"/>
                      </a:lnTo>
                      <a:lnTo>
                        <a:pt x="334" y="1030"/>
                      </a:lnTo>
                      <a:lnTo>
                        <a:pt x="328" y="1033"/>
                      </a:lnTo>
                      <a:lnTo>
                        <a:pt x="323" y="1037"/>
                      </a:lnTo>
                      <a:lnTo>
                        <a:pt x="317" y="1045"/>
                      </a:lnTo>
                      <a:lnTo>
                        <a:pt x="311" y="1045"/>
                      </a:lnTo>
                      <a:lnTo>
                        <a:pt x="306" y="1037"/>
                      </a:lnTo>
                      <a:lnTo>
                        <a:pt x="297" y="1030"/>
                      </a:lnTo>
                      <a:lnTo>
                        <a:pt x="292" y="1018"/>
                      </a:lnTo>
                      <a:lnTo>
                        <a:pt x="283" y="1011"/>
                      </a:lnTo>
                      <a:lnTo>
                        <a:pt x="277" y="1001"/>
                      </a:lnTo>
                      <a:lnTo>
                        <a:pt x="272" y="993"/>
                      </a:lnTo>
                      <a:lnTo>
                        <a:pt x="263" y="986"/>
                      </a:lnTo>
                      <a:lnTo>
                        <a:pt x="258" y="975"/>
                      </a:lnTo>
                      <a:lnTo>
                        <a:pt x="252" y="964"/>
                      </a:lnTo>
                      <a:lnTo>
                        <a:pt x="246" y="949"/>
                      </a:lnTo>
                      <a:lnTo>
                        <a:pt x="241" y="939"/>
                      </a:lnTo>
                      <a:lnTo>
                        <a:pt x="235" y="928"/>
                      </a:lnTo>
                      <a:lnTo>
                        <a:pt x="229" y="913"/>
                      </a:lnTo>
                      <a:lnTo>
                        <a:pt x="221" y="902"/>
                      </a:lnTo>
                      <a:lnTo>
                        <a:pt x="216" y="891"/>
                      </a:lnTo>
                      <a:lnTo>
                        <a:pt x="209" y="881"/>
                      </a:lnTo>
                      <a:lnTo>
                        <a:pt x="201" y="855"/>
                      </a:lnTo>
                      <a:lnTo>
                        <a:pt x="195" y="834"/>
                      </a:lnTo>
                      <a:lnTo>
                        <a:pt x="190" y="812"/>
                      </a:lnTo>
                      <a:lnTo>
                        <a:pt x="182" y="790"/>
                      </a:lnTo>
                      <a:lnTo>
                        <a:pt x="175" y="760"/>
                      </a:lnTo>
                      <a:lnTo>
                        <a:pt x="170" y="735"/>
                      </a:lnTo>
                      <a:lnTo>
                        <a:pt x="165" y="710"/>
                      </a:lnTo>
                      <a:lnTo>
                        <a:pt x="158" y="685"/>
                      </a:lnTo>
                      <a:lnTo>
                        <a:pt x="156" y="662"/>
                      </a:lnTo>
                      <a:lnTo>
                        <a:pt x="153" y="636"/>
                      </a:lnTo>
                      <a:lnTo>
                        <a:pt x="150" y="618"/>
                      </a:lnTo>
                      <a:lnTo>
                        <a:pt x="148" y="596"/>
                      </a:lnTo>
                      <a:lnTo>
                        <a:pt x="153" y="574"/>
                      </a:lnTo>
                      <a:lnTo>
                        <a:pt x="158" y="549"/>
                      </a:lnTo>
                      <a:lnTo>
                        <a:pt x="165" y="527"/>
                      </a:lnTo>
                      <a:lnTo>
                        <a:pt x="167" y="502"/>
                      </a:lnTo>
                      <a:lnTo>
                        <a:pt x="173" y="495"/>
                      </a:lnTo>
                      <a:lnTo>
                        <a:pt x="175" y="480"/>
                      </a:lnTo>
                      <a:lnTo>
                        <a:pt x="182" y="472"/>
                      </a:lnTo>
                      <a:lnTo>
                        <a:pt x="184" y="459"/>
                      </a:lnTo>
                      <a:lnTo>
                        <a:pt x="190" y="451"/>
                      </a:lnTo>
                      <a:lnTo>
                        <a:pt x="192" y="440"/>
                      </a:lnTo>
                      <a:lnTo>
                        <a:pt x="195" y="429"/>
                      </a:lnTo>
                      <a:lnTo>
                        <a:pt x="201" y="422"/>
                      </a:lnTo>
                      <a:lnTo>
                        <a:pt x="204" y="415"/>
                      </a:lnTo>
                      <a:lnTo>
                        <a:pt x="207" y="407"/>
                      </a:lnTo>
                      <a:lnTo>
                        <a:pt x="212" y="400"/>
                      </a:lnTo>
                      <a:lnTo>
                        <a:pt x="216" y="393"/>
                      </a:lnTo>
                      <a:lnTo>
                        <a:pt x="221" y="385"/>
                      </a:lnTo>
                      <a:lnTo>
                        <a:pt x="224" y="378"/>
                      </a:lnTo>
                      <a:lnTo>
                        <a:pt x="229" y="375"/>
                      </a:lnTo>
                      <a:lnTo>
                        <a:pt x="233" y="367"/>
                      </a:lnTo>
                      <a:lnTo>
                        <a:pt x="241" y="353"/>
                      </a:lnTo>
                      <a:lnTo>
                        <a:pt x="246" y="342"/>
                      </a:lnTo>
                      <a:lnTo>
                        <a:pt x="258" y="331"/>
                      </a:lnTo>
                      <a:lnTo>
                        <a:pt x="263" y="320"/>
                      </a:lnTo>
                      <a:lnTo>
                        <a:pt x="272" y="310"/>
                      </a:lnTo>
                      <a:lnTo>
                        <a:pt x="280" y="298"/>
                      </a:lnTo>
                      <a:lnTo>
                        <a:pt x="289" y="288"/>
                      </a:lnTo>
                      <a:lnTo>
                        <a:pt x="297" y="276"/>
                      </a:lnTo>
                      <a:lnTo>
                        <a:pt x="303" y="266"/>
                      </a:lnTo>
                      <a:lnTo>
                        <a:pt x="311" y="255"/>
                      </a:lnTo>
                      <a:lnTo>
                        <a:pt x="317" y="244"/>
                      </a:lnTo>
                      <a:lnTo>
                        <a:pt x="326" y="233"/>
                      </a:lnTo>
                      <a:lnTo>
                        <a:pt x="331" y="218"/>
                      </a:lnTo>
                      <a:lnTo>
                        <a:pt x="337" y="208"/>
                      </a:lnTo>
                      <a:lnTo>
                        <a:pt x="345" y="196"/>
                      </a:lnTo>
                      <a:lnTo>
                        <a:pt x="351" y="186"/>
                      </a:lnTo>
                      <a:lnTo>
                        <a:pt x="360" y="174"/>
                      </a:lnTo>
                      <a:lnTo>
                        <a:pt x="368" y="167"/>
                      </a:lnTo>
                      <a:lnTo>
                        <a:pt x="377" y="156"/>
                      </a:lnTo>
                      <a:lnTo>
                        <a:pt x="385" y="146"/>
                      </a:lnTo>
                      <a:lnTo>
                        <a:pt x="394" y="139"/>
                      </a:lnTo>
                      <a:lnTo>
                        <a:pt x="402" y="127"/>
                      </a:lnTo>
                      <a:lnTo>
                        <a:pt x="411" y="120"/>
                      </a:lnTo>
                      <a:lnTo>
                        <a:pt x="419" y="109"/>
                      </a:lnTo>
                      <a:lnTo>
                        <a:pt x="425" y="109"/>
                      </a:lnTo>
                      <a:lnTo>
                        <a:pt x="430" y="105"/>
                      </a:lnTo>
                      <a:lnTo>
                        <a:pt x="439" y="105"/>
                      </a:lnTo>
                      <a:lnTo>
                        <a:pt x="445" y="105"/>
                      </a:lnTo>
                      <a:lnTo>
                        <a:pt x="450" y="109"/>
                      </a:lnTo>
                      <a:lnTo>
                        <a:pt x="459" y="109"/>
                      </a:lnTo>
                      <a:lnTo>
                        <a:pt x="464" y="112"/>
                      </a:lnTo>
                      <a:lnTo>
                        <a:pt x="470" y="112"/>
                      </a:lnTo>
                      <a:lnTo>
                        <a:pt x="476" y="117"/>
                      </a:lnTo>
                      <a:lnTo>
                        <a:pt x="481" y="120"/>
                      </a:lnTo>
                      <a:lnTo>
                        <a:pt x="487" y="120"/>
                      </a:lnTo>
                      <a:lnTo>
                        <a:pt x="493" y="124"/>
                      </a:lnTo>
                      <a:lnTo>
                        <a:pt x="496" y="127"/>
                      </a:lnTo>
                      <a:lnTo>
                        <a:pt x="501" y="131"/>
                      </a:lnTo>
                      <a:lnTo>
                        <a:pt x="504" y="134"/>
                      </a:lnTo>
                      <a:lnTo>
                        <a:pt x="506" y="139"/>
                      </a:lnTo>
                      <a:lnTo>
                        <a:pt x="513" y="142"/>
                      </a:lnTo>
                      <a:lnTo>
                        <a:pt x="515" y="146"/>
                      </a:lnTo>
                      <a:lnTo>
                        <a:pt x="518" y="149"/>
                      </a:lnTo>
                      <a:lnTo>
                        <a:pt x="523" y="153"/>
                      </a:lnTo>
                      <a:lnTo>
                        <a:pt x="518" y="146"/>
                      </a:lnTo>
                      <a:lnTo>
                        <a:pt x="513" y="139"/>
                      </a:lnTo>
                      <a:lnTo>
                        <a:pt x="510" y="134"/>
                      </a:lnTo>
                      <a:lnTo>
                        <a:pt x="504" y="127"/>
                      </a:lnTo>
                      <a:lnTo>
                        <a:pt x="501" y="124"/>
                      </a:lnTo>
                      <a:lnTo>
                        <a:pt x="496" y="117"/>
                      </a:lnTo>
                      <a:lnTo>
                        <a:pt x="493" y="112"/>
                      </a:lnTo>
                      <a:lnTo>
                        <a:pt x="487" y="105"/>
                      </a:lnTo>
                      <a:lnTo>
                        <a:pt x="484" y="102"/>
                      </a:lnTo>
                      <a:lnTo>
                        <a:pt x="479" y="99"/>
                      </a:lnTo>
                      <a:lnTo>
                        <a:pt x="476" y="94"/>
                      </a:lnTo>
                      <a:lnTo>
                        <a:pt x="472" y="94"/>
                      </a:lnTo>
                      <a:lnTo>
                        <a:pt x="467" y="91"/>
                      </a:lnTo>
                      <a:lnTo>
                        <a:pt x="462" y="87"/>
                      </a:lnTo>
                      <a:lnTo>
                        <a:pt x="459" y="84"/>
                      </a:lnTo>
                      <a:lnTo>
                        <a:pt x="456" y="80"/>
                      </a:lnTo>
                      <a:lnTo>
                        <a:pt x="462" y="80"/>
                      </a:lnTo>
                      <a:lnTo>
                        <a:pt x="467" y="77"/>
                      </a:lnTo>
                      <a:lnTo>
                        <a:pt x="472" y="77"/>
                      </a:lnTo>
                      <a:lnTo>
                        <a:pt x="479" y="72"/>
                      </a:lnTo>
                      <a:lnTo>
                        <a:pt x="487" y="65"/>
                      </a:lnTo>
                      <a:lnTo>
                        <a:pt x="493" y="58"/>
                      </a:lnTo>
                      <a:lnTo>
                        <a:pt x="496" y="50"/>
                      </a:lnTo>
                      <a:lnTo>
                        <a:pt x="501" y="44"/>
                      </a:lnTo>
                      <a:lnTo>
                        <a:pt x="506" y="44"/>
                      </a:lnTo>
                      <a:lnTo>
                        <a:pt x="510" y="44"/>
                      </a:lnTo>
                      <a:lnTo>
                        <a:pt x="513" y="44"/>
                      </a:lnTo>
                      <a:lnTo>
                        <a:pt x="518" y="47"/>
                      </a:lnTo>
                      <a:lnTo>
                        <a:pt x="521" y="50"/>
                      </a:lnTo>
                      <a:lnTo>
                        <a:pt x="527" y="58"/>
                      </a:lnTo>
                      <a:lnTo>
                        <a:pt x="532" y="65"/>
                      </a:lnTo>
                      <a:lnTo>
                        <a:pt x="538" y="72"/>
                      </a:lnTo>
                      <a:lnTo>
                        <a:pt x="540" y="77"/>
                      </a:lnTo>
                      <a:lnTo>
                        <a:pt x="547" y="84"/>
                      </a:lnTo>
                      <a:lnTo>
                        <a:pt x="552" y="91"/>
                      </a:lnTo>
                      <a:lnTo>
                        <a:pt x="557" y="99"/>
                      </a:lnTo>
                      <a:lnTo>
                        <a:pt x="564" y="109"/>
                      </a:lnTo>
                      <a:lnTo>
                        <a:pt x="569" y="120"/>
                      </a:lnTo>
                      <a:lnTo>
                        <a:pt x="574" y="131"/>
                      </a:lnTo>
                      <a:lnTo>
                        <a:pt x="581" y="139"/>
                      </a:lnTo>
                      <a:lnTo>
                        <a:pt x="586" y="153"/>
                      </a:lnTo>
                      <a:lnTo>
                        <a:pt x="591" y="161"/>
                      </a:lnTo>
                      <a:lnTo>
                        <a:pt x="598" y="171"/>
                      </a:lnTo>
                      <a:lnTo>
                        <a:pt x="603" y="182"/>
                      </a:lnTo>
                      <a:lnTo>
                        <a:pt x="598" y="171"/>
                      </a:lnTo>
                      <a:lnTo>
                        <a:pt x="595" y="161"/>
                      </a:lnTo>
                      <a:lnTo>
                        <a:pt x="589" y="149"/>
                      </a:lnTo>
                      <a:lnTo>
                        <a:pt x="583" y="139"/>
                      </a:lnTo>
                      <a:lnTo>
                        <a:pt x="578" y="127"/>
                      </a:lnTo>
                      <a:lnTo>
                        <a:pt x="572" y="117"/>
                      </a:lnTo>
                      <a:lnTo>
                        <a:pt x="569" y="105"/>
                      </a:lnTo>
                      <a:lnTo>
                        <a:pt x="564" y="94"/>
                      </a:lnTo>
                      <a:lnTo>
                        <a:pt x="561" y="87"/>
                      </a:lnTo>
                      <a:lnTo>
                        <a:pt x="555" y="80"/>
                      </a:lnTo>
                      <a:lnTo>
                        <a:pt x="552" y="77"/>
                      </a:lnTo>
                      <a:lnTo>
                        <a:pt x="547" y="69"/>
                      </a:lnTo>
                      <a:lnTo>
                        <a:pt x="544" y="62"/>
                      </a:lnTo>
                      <a:lnTo>
                        <a:pt x="538" y="55"/>
                      </a:lnTo>
                      <a:lnTo>
                        <a:pt x="532" y="47"/>
                      </a:lnTo>
                      <a:lnTo>
                        <a:pt x="530" y="44"/>
                      </a:lnTo>
                      <a:lnTo>
                        <a:pt x="532" y="33"/>
                      </a:lnTo>
                      <a:lnTo>
                        <a:pt x="538" y="22"/>
                      </a:lnTo>
                      <a:lnTo>
                        <a:pt x="544" y="11"/>
                      </a:lnTo>
                      <a:lnTo>
                        <a:pt x="549" y="3"/>
                      </a:lnTo>
                      <a:lnTo>
                        <a:pt x="547" y="0"/>
                      </a:lnTo>
                      <a:lnTo>
                        <a:pt x="544" y="0"/>
                      </a:lnTo>
                      <a:lnTo>
                        <a:pt x="540" y="0"/>
                      </a:lnTo>
                      <a:lnTo>
                        <a:pt x="538" y="3"/>
                      </a:lnTo>
                      <a:lnTo>
                        <a:pt x="532" y="7"/>
                      </a:lnTo>
                      <a:lnTo>
                        <a:pt x="530" y="11"/>
                      </a:lnTo>
                      <a:lnTo>
                        <a:pt x="523" y="11"/>
                      </a:lnTo>
                      <a:lnTo>
                        <a:pt x="521" y="15"/>
                      </a:lnTo>
                      <a:lnTo>
                        <a:pt x="515" y="18"/>
                      </a:lnTo>
                      <a:lnTo>
                        <a:pt x="513" y="22"/>
                      </a:lnTo>
                      <a:lnTo>
                        <a:pt x="510" y="25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67" name="Group 144">
            <a:extLst>
              <a:ext uri="{FF2B5EF4-FFF2-40B4-BE49-F238E27FC236}">
                <a16:creationId xmlns:a16="http://schemas.microsoft.com/office/drawing/2014/main" id="{BA0B04D5-6B27-4EBC-A7C4-92929DCBDA9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077072"/>
            <a:ext cx="2133600" cy="1511300"/>
            <a:chOff x="336" y="2725"/>
            <a:chExt cx="1344" cy="952"/>
          </a:xfrm>
        </p:grpSpPr>
        <p:sp>
          <p:nvSpPr>
            <p:cNvPr id="19472" name="Rectangle 145">
              <a:extLst>
                <a:ext uri="{FF2B5EF4-FFF2-40B4-BE49-F238E27FC236}">
                  <a16:creationId xmlns:a16="http://schemas.microsoft.com/office/drawing/2014/main" id="{448458C4-FC7E-4753-B232-86CAF7FBD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98"/>
              <a:ext cx="1178" cy="8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grpSp>
          <p:nvGrpSpPr>
            <p:cNvPr id="19473" name="Group 146">
              <a:extLst>
                <a:ext uri="{FF2B5EF4-FFF2-40B4-BE49-F238E27FC236}">
                  <a16:creationId xmlns:a16="http://schemas.microsoft.com/office/drawing/2014/main" id="{D247B226-EE2B-41D7-857C-7909E8018F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8" y="3436"/>
              <a:ext cx="606" cy="241"/>
              <a:chOff x="2233" y="3276"/>
              <a:chExt cx="872" cy="347"/>
            </a:xfrm>
          </p:grpSpPr>
          <p:grpSp>
            <p:nvGrpSpPr>
              <p:cNvPr id="19524" name="Group 147">
                <a:extLst>
                  <a:ext uri="{FF2B5EF4-FFF2-40B4-BE49-F238E27FC236}">
                    <a16:creationId xmlns:a16="http://schemas.microsoft.com/office/drawing/2014/main" id="{56674C57-E8E4-4A5F-B331-3148B88375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5" y="3405"/>
                <a:ext cx="870" cy="218"/>
                <a:chOff x="2235" y="3405"/>
                <a:chExt cx="870" cy="218"/>
              </a:xfrm>
            </p:grpSpPr>
            <p:sp>
              <p:nvSpPr>
                <p:cNvPr id="19533" name="Freeform 148">
                  <a:extLst>
                    <a:ext uri="{FF2B5EF4-FFF2-40B4-BE49-F238E27FC236}">
                      <a16:creationId xmlns:a16="http://schemas.microsoft.com/office/drawing/2014/main" id="{5B7642A8-D4D0-4B7B-A73C-7F799C83D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5" y="3405"/>
                  <a:ext cx="870" cy="218"/>
                </a:xfrm>
                <a:custGeom>
                  <a:avLst/>
                  <a:gdLst>
                    <a:gd name="T0" fmla="*/ 0 w 870"/>
                    <a:gd name="T1" fmla="*/ 0 h 218"/>
                    <a:gd name="T2" fmla="*/ 0 w 870"/>
                    <a:gd name="T3" fmla="*/ 26 h 218"/>
                    <a:gd name="T4" fmla="*/ 683 w 870"/>
                    <a:gd name="T5" fmla="*/ 218 h 218"/>
                    <a:gd name="T6" fmla="*/ 870 w 870"/>
                    <a:gd name="T7" fmla="*/ 101 h 218"/>
                    <a:gd name="T8" fmla="*/ 870 w 870"/>
                    <a:gd name="T9" fmla="*/ 39 h 218"/>
                    <a:gd name="T10" fmla="*/ 0 w 870"/>
                    <a:gd name="T11" fmla="*/ 0 h 2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70" h="21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683" y="218"/>
                      </a:lnTo>
                      <a:lnTo>
                        <a:pt x="870" y="101"/>
                      </a:lnTo>
                      <a:lnTo>
                        <a:pt x="870" y="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4" name="Freeform 149">
                  <a:extLst>
                    <a:ext uri="{FF2B5EF4-FFF2-40B4-BE49-F238E27FC236}">
                      <a16:creationId xmlns:a16="http://schemas.microsoft.com/office/drawing/2014/main" id="{7031CB8A-B10C-4D20-BA09-FDE1C78917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5" y="3405"/>
                  <a:ext cx="870" cy="218"/>
                </a:xfrm>
                <a:custGeom>
                  <a:avLst/>
                  <a:gdLst>
                    <a:gd name="T0" fmla="*/ 0 w 870"/>
                    <a:gd name="T1" fmla="*/ 0 h 218"/>
                    <a:gd name="T2" fmla="*/ 0 w 870"/>
                    <a:gd name="T3" fmla="*/ 26 h 218"/>
                    <a:gd name="T4" fmla="*/ 683 w 870"/>
                    <a:gd name="T5" fmla="*/ 218 h 218"/>
                    <a:gd name="T6" fmla="*/ 870 w 870"/>
                    <a:gd name="T7" fmla="*/ 101 h 218"/>
                    <a:gd name="T8" fmla="*/ 870 w 870"/>
                    <a:gd name="T9" fmla="*/ 39 h 2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0" h="21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683" y="218"/>
                      </a:lnTo>
                      <a:lnTo>
                        <a:pt x="870" y="101"/>
                      </a:lnTo>
                      <a:lnTo>
                        <a:pt x="870" y="3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25" name="Group 150">
                <a:extLst>
                  <a:ext uri="{FF2B5EF4-FFF2-40B4-BE49-F238E27FC236}">
                    <a16:creationId xmlns:a16="http://schemas.microsoft.com/office/drawing/2014/main" id="{1CE98BF4-61BA-4823-AE2E-1FC7CA8683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3" y="3276"/>
                <a:ext cx="871" cy="316"/>
                <a:chOff x="2233" y="3276"/>
                <a:chExt cx="871" cy="316"/>
              </a:xfrm>
            </p:grpSpPr>
            <p:sp>
              <p:nvSpPr>
                <p:cNvPr id="19531" name="Freeform 151">
                  <a:extLst>
                    <a:ext uri="{FF2B5EF4-FFF2-40B4-BE49-F238E27FC236}">
                      <a16:creationId xmlns:a16="http://schemas.microsoft.com/office/drawing/2014/main" id="{48F5A98D-615C-43A9-9BDB-910BBAAE8A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3" y="3276"/>
                  <a:ext cx="871" cy="316"/>
                </a:xfrm>
                <a:custGeom>
                  <a:avLst/>
                  <a:gdLst>
                    <a:gd name="T0" fmla="*/ 219 w 871"/>
                    <a:gd name="T1" fmla="*/ 0 h 316"/>
                    <a:gd name="T2" fmla="*/ 871 w 871"/>
                    <a:gd name="T3" fmla="*/ 167 h 316"/>
                    <a:gd name="T4" fmla="*/ 678 w 871"/>
                    <a:gd name="T5" fmla="*/ 316 h 316"/>
                    <a:gd name="T6" fmla="*/ 0 w 871"/>
                    <a:gd name="T7" fmla="*/ 130 h 316"/>
                    <a:gd name="T8" fmla="*/ 219 w 871"/>
                    <a:gd name="T9" fmla="*/ 0 h 3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1" h="316">
                      <a:moveTo>
                        <a:pt x="219" y="0"/>
                      </a:moveTo>
                      <a:lnTo>
                        <a:pt x="871" y="167"/>
                      </a:lnTo>
                      <a:lnTo>
                        <a:pt x="678" y="316"/>
                      </a:lnTo>
                      <a:lnTo>
                        <a:pt x="0" y="130"/>
                      </a:lnTo>
                      <a:lnTo>
                        <a:pt x="2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2" name="Freeform 152">
                  <a:extLst>
                    <a:ext uri="{FF2B5EF4-FFF2-40B4-BE49-F238E27FC236}">
                      <a16:creationId xmlns:a16="http://schemas.microsoft.com/office/drawing/2014/main" id="{BCE45279-7AB7-420A-9DF2-E996922B5F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3" y="3276"/>
                  <a:ext cx="871" cy="316"/>
                </a:xfrm>
                <a:custGeom>
                  <a:avLst/>
                  <a:gdLst>
                    <a:gd name="T0" fmla="*/ 219 w 871"/>
                    <a:gd name="T1" fmla="*/ 0 h 316"/>
                    <a:gd name="T2" fmla="*/ 871 w 871"/>
                    <a:gd name="T3" fmla="*/ 167 h 316"/>
                    <a:gd name="T4" fmla="*/ 678 w 871"/>
                    <a:gd name="T5" fmla="*/ 316 h 316"/>
                    <a:gd name="T6" fmla="*/ 0 w 871"/>
                    <a:gd name="T7" fmla="*/ 130 h 316"/>
                    <a:gd name="T8" fmla="*/ 219 w 871"/>
                    <a:gd name="T9" fmla="*/ 0 h 3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1" h="316">
                      <a:moveTo>
                        <a:pt x="219" y="0"/>
                      </a:moveTo>
                      <a:lnTo>
                        <a:pt x="871" y="167"/>
                      </a:lnTo>
                      <a:lnTo>
                        <a:pt x="678" y="316"/>
                      </a:lnTo>
                      <a:lnTo>
                        <a:pt x="0" y="130"/>
                      </a:lnTo>
                      <a:lnTo>
                        <a:pt x="21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526" name="Freeform 153">
                <a:extLst>
                  <a:ext uri="{FF2B5EF4-FFF2-40B4-BE49-F238E27FC236}">
                    <a16:creationId xmlns:a16="http://schemas.microsoft.com/office/drawing/2014/main" id="{D5D791D0-2B94-4245-83B1-42ACEF22D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0" y="3298"/>
                <a:ext cx="494" cy="131"/>
              </a:xfrm>
              <a:custGeom>
                <a:avLst/>
                <a:gdLst>
                  <a:gd name="T0" fmla="*/ 26 w 494"/>
                  <a:gd name="T1" fmla="*/ 0 h 131"/>
                  <a:gd name="T2" fmla="*/ 0 w 494"/>
                  <a:gd name="T3" fmla="*/ 13 h 131"/>
                  <a:gd name="T4" fmla="*/ 473 w 494"/>
                  <a:gd name="T5" fmla="*/ 131 h 131"/>
                  <a:gd name="T6" fmla="*/ 494 w 494"/>
                  <a:gd name="T7" fmla="*/ 118 h 131"/>
                  <a:gd name="T8" fmla="*/ 26 w 494"/>
                  <a:gd name="T9" fmla="*/ 0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4" h="131">
                    <a:moveTo>
                      <a:pt x="26" y="0"/>
                    </a:moveTo>
                    <a:lnTo>
                      <a:pt x="0" y="13"/>
                    </a:lnTo>
                    <a:lnTo>
                      <a:pt x="473" y="131"/>
                    </a:lnTo>
                    <a:lnTo>
                      <a:pt x="494" y="118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7" name="Freeform 154">
                <a:extLst>
                  <a:ext uri="{FF2B5EF4-FFF2-40B4-BE49-F238E27FC236}">
                    <a16:creationId xmlns:a16="http://schemas.microsoft.com/office/drawing/2014/main" id="{9DB50007-651A-42F6-BA1E-04C221BF7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0" y="3323"/>
                <a:ext cx="496" cy="173"/>
              </a:xfrm>
              <a:custGeom>
                <a:avLst/>
                <a:gdLst>
                  <a:gd name="T0" fmla="*/ 102 w 496"/>
                  <a:gd name="T1" fmla="*/ 0 h 173"/>
                  <a:gd name="T2" fmla="*/ 0 w 496"/>
                  <a:gd name="T3" fmla="*/ 62 h 173"/>
                  <a:gd name="T4" fmla="*/ 21 w 496"/>
                  <a:gd name="T5" fmla="*/ 69 h 173"/>
                  <a:gd name="T6" fmla="*/ 45 w 496"/>
                  <a:gd name="T7" fmla="*/ 57 h 173"/>
                  <a:gd name="T8" fmla="*/ 60 w 496"/>
                  <a:gd name="T9" fmla="*/ 62 h 173"/>
                  <a:gd name="T10" fmla="*/ 45 w 496"/>
                  <a:gd name="T11" fmla="*/ 76 h 173"/>
                  <a:gd name="T12" fmla="*/ 344 w 496"/>
                  <a:gd name="T13" fmla="*/ 159 h 173"/>
                  <a:gd name="T14" fmla="*/ 360 w 496"/>
                  <a:gd name="T15" fmla="*/ 147 h 173"/>
                  <a:gd name="T16" fmla="*/ 386 w 496"/>
                  <a:gd name="T17" fmla="*/ 154 h 173"/>
                  <a:gd name="T18" fmla="*/ 370 w 496"/>
                  <a:gd name="T19" fmla="*/ 166 h 173"/>
                  <a:gd name="T20" fmla="*/ 396 w 496"/>
                  <a:gd name="T21" fmla="*/ 173 h 173"/>
                  <a:gd name="T22" fmla="*/ 496 w 496"/>
                  <a:gd name="T23" fmla="*/ 102 h 173"/>
                  <a:gd name="T24" fmla="*/ 102 w 496"/>
                  <a:gd name="T25" fmla="*/ 0 h 17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96" h="173">
                    <a:moveTo>
                      <a:pt x="102" y="0"/>
                    </a:moveTo>
                    <a:lnTo>
                      <a:pt x="0" y="62"/>
                    </a:lnTo>
                    <a:lnTo>
                      <a:pt x="21" y="69"/>
                    </a:lnTo>
                    <a:lnTo>
                      <a:pt x="45" y="57"/>
                    </a:lnTo>
                    <a:lnTo>
                      <a:pt x="60" y="62"/>
                    </a:lnTo>
                    <a:lnTo>
                      <a:pt x="45" y="76"/>
                    </a:lnTo>
                    <a:lnTo>
                      <a:pt x="344" y="159"/>
                    </a:lnTo>
                    <a:lnTo>
                      <a:pt x="360" y="147"/>
                    </a:lnTo>
                    <a:lnTo>
                      <a:pt x="386" y="154"/>
                    </a:lnTo>
                    <a:lnTo>
                      <a:pt x="370" y="166"/>
                    </a:lnTo>
                    <a:lnTo>
                      <a:pt x="396" y="173"/>
                    </a:lnTo>
                    <a:lnTo>
                      <a:pt x="496" y="10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8" name="Freeform 155">
                <a:extLst>
                  <a:ext uri="{FF2B5EF4-FFF2-40B4-BE49-F238E27FC236}">
                    <a16:creationId xmlns:a16="http://schemas.microsoft.com/office/drawing/2014/main" id="{AFCD5A5F-46F8-492F-A44C-66640D748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" y="3433"/>
                <a:ext cx="107" cy="43"/>
              </a:xfrm>
              <a:custGeom>
                <a:avLst/>
                <a:gdLst>
                  <a:gd name="T0" fmla="*/ 40 w 107"/>
                  <a:gd name="T1" fmla="*/ 0 h 43"/>
                  <a:gd name="T2" fmla="*/ 107 w 107"/>
                  <a:gd name="T3" fmla="*/ 17 h 43"/>
                  <a:gd name="T4" fmla="*/ 69 w 107"/>
                  <a:gd name="T5" fmla="*/ 43 h 43"/>
                  <a:gd name="T6" fmla="*/ 0 w 107"/>
                  <a:gd name="T7" fmla="*/ 25 h 43"/>
                  <a:gd name="T8" fmla="*/ 40 w 107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" h="43">
                    <a:moveTo>
                      <a:pt x="40" y="0"/>
                    </a:moveTo>
                    <a:lnTo>
                      <a:pt x="107" y="17"/>
                    </a:lnTo>
                    <a:lnTo>
                      <a:pt x="69" y="43"/>
                    </a:lnTo>
                    <a:lnTo>
                      <a:pt x="0" y="2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9" name="Freeform 156">
                <a:extLst>
                  <a:ext uri="{FF2B5EF4-FFF2-40B4-BE49-F238E27FC236}">
                    <a16:creationId xmlns:a16="http://schemas.microsoft.com/office/drawing/2014/main" id="{1C598ADA-04BC-4891-ADE8-B8DFBA7DA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2" y="3480"/>
                <a:ext cx="96" cy="41"/>
              </a:xfrm>
              <a:custGeom>
                <a:avLst/>
                <a:gdLst>
                  <a:gd name="T0" fmla="*/ 21 w 96"/>
                  <a:gd name="T1" fmla="*/ 7 h 41"/>
                  <a:gd name="T2" fmla="*/ 46 w 96"/>
                  <a:gd name="T3" fmla="*/ 11 h 41"/>
                  <a:gd name="T4" fmla="*/ 60 w 96"/>
                  <a:gd name="T5" fmla="*/ 0 h 41"/>
                  <a:gd name="T6" fmla="*/ 84 w 96"/>
                  <a:gd name="T7" fmla="*/ 8 h 41"/>
                  <a:gd name="T8" fmla="*/ 72 w 96"/>
                  <a:gd name="T9" fmla="*/ 19 h 41"/>
                  <a:gd name="T10" fmla="*/ 96 w 96"/>
                  <a:gd name="T11" fmla="*/ 25 h 41"/>
                  <a:gd name="T12" fmla="*/ 77 w 96"/>
                  <a:gd name="T13" fmla="*/ 41 h 41"/>
                  <a:gd name="T14" fmla="*/ 0 w 96"/>
                  <a:gd name="T15" fmla="*/ 21 h 41"/>
                  <a:gd name="T16" fmla="*/ 21 w 96"/>
                  <a:gd name="T17" fmla="*/ 7 h 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6" h="41">
                    <a:moveTo>
                      <a:pt x="21" y="7"/>
                    </a:moveTo>
                    <a:lnTo>
                      <a:pt x="46" y="11"/>
                    </a:lnTo>
                    <a:lnTo>
                      <a:pt x="60" y="0"/>
                    </a:lnTo>
                    <a:lnTo>
                      <a:pt x="84" y="8"/>
                    </a:lnTo>
                    <a:lnTo>
                      <a:pt x="72" y="19"/>
                    </a:lnTo>
                    <a:lnTo>
                      <a:pt x="96" y="25"/>
                    </a:lnTo>
                    <a:lnTo>
                      <a:pt x="77" y="41"/>
                    </a:lnTo>
                    <a:lnTo>
                      <a:pt x="0" y="21"/>
                    </a:lnTo>
                    <a:lnTo>
                      <a:pt x="21" y="7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0" name="Freeform 157">
                <a:extLst>
                  <a:ext uri="{FF2B5EF4-FFF2-40B4-BE49-F238E27FC236}">
                    <a16:creationId xmlns:a16="http://schemas.microsoft.com/office/drawing/2014/main" id="{2669E121-E057-4A7B-8716-BA604D668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3457"/>
                <a:ext cx="185" cy="101"/>
              </a:xfrm>
              <a:custGeom>
                <a:avLst/>
                <a:gdLst>
                  <a:gd name="T0" fmla="*/ 101 w 185"/>
                  <a:gd name="T1" fmla="*/ 0 h 101"/>
                  <a:gd name="T2" fmla="*/ 185 w 185"/>
                  <a:gd name="T3" fmla="*/ 22 h 101"/>
                  <a:gd name="T4" fmla="*/ 85 w 185"/>
                  <a:gd name="T5" fmla="*/ 101 h 101"/>
                  <a:gd name="T6" fmla="*/ 0 w 185"/>
                  <a:gd name="T7" fmla="*/ 74 h 101"/>
                  <a:gd name="T8" fmla="*/ 101 w 185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5" h="101">
                    <a:moveTo>
                      <a:pt x="101" y="0"/>
                    </a:moveTo>
                    <a:lnTo>
                      <a:pt x="185" y="22"/>
                    </a:lnTo>
                    <a:lnTo>
                      <a:pt x="85" y="101"/>
                    </a:lnTo>
                    <a:lnTo>
                      <a:pt x="0" y="74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74" name="Group 158">
              <a:extLst>
                <a:ext uri="{FF2B5EF4-FFF2-40B4-BE49-F238E27FC236}">
                  <a16:creationId xmlns:a16="http://schemas.microsoft.com/office/drawing/2014/main" id="{D7F54E46-D67C-48D1-98B3-6112FF37B5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7" y="2958"/>
              <a:ext cx="613" cy="590"/>
              <a:chOff x="2648" y="2590"/>
              <a:chExt cx="882" cy="848"/>
            </a:xfrm>
          </p:grpSpPr>
          <p:grpSp>
            <p:nvGrpSpPr>
              <p:cNvPr id="19498" name="Group 159">
                <a:extLst>
                  <a:ext uri="{FF2B5EF4-FFF2-40B4-BE49-F238E27FC236}">
                    <a16:creationId xmlns:a16="http://schemas.microsoft.com/office/drawing/2014/main" id="{C570E09A-5EB4-4EEC-B16C-FA728F860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8" y="3198"/>
                <a:ext cx="844" cy="240"/>
                <a:chOff x="2648" y="3198"/>
                <a:chExt cx="844" cy="240"/>
              </a:xfrm>
            </p:grpSpPr>
            <p:sp>
              <p:nvSpPr>
                <p:cNvPr id="19522" name="Freeform 160">
                  <a:extLst>
                    <a:ext uri="{FF2B5EF4-FFF2-40B4-BE49-F238E27FC236}">
                      <a16:creationId xmlns:a16="http://schemas.microsoft.com/office/drawing/2014/main" id="{2FEABF6B-5B13-414A-B560-4D80FBA2A5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8" y="3198"/>
                  <a:ext cx="844" cy="240"/>
                </a:xfrm>
                <a:custGeom>
                  <a:avLst/>
                  <a:gdLst>
                    <a:gd name="T0" fmla="*/ 118 w 844"/>
                    <a:gd name="T1" fmla="*/ 0 h 240"/>
                    <a:gd name="T2" fmla="*/ 0 w 844"/>
                    <a:gd name="T3" fmla="*/ 69 h 240"/>
                    <a:gd name="T4" fmla="*/ 0 w 844"/>
                    <a:gd name="T5" fmla="*/ 94 h 240"/>
                    <a:gd name="T6" fmla="*/ 529 w 844"/>
                    <a:gd name="T7" fmla="*/ 240 h 240"/>
                    <a:gd name="T8" fmla="*/ 844 w 844"/>
                    <a:gd name="T9" fmla="*/ 41 h 240"/>
                    <a:gd name="T10" fmla="*/ 844 w 844"/>
                    <a:gd name="T11" fmla="*/ 22 h 240"/>
                    <a:gd name="T12" fmla="*/ 788 w 844"/>
                    <a:gd name="T13" fmla="*/ 3 h 240"/>
                    <a:gd name="T14" fmla="*/ 118 w 844"/>
                    <a:gd name="T15" fmla="*/ 0 h 24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844" h="240">
                      <a:moveTo>
                        <a:pt x="118" y="0"/>
                      </a:moveTo>
                      <a:lnTo>
                        <a:pt x="0" y="69"/>
                      </a:lnTo>
                      <a:lnTo>
                        <a:pt x="0" y="94"/>
                      </a:lnTo>
                      <a:lnTo>
                        <a:pt x="529" y="240"/>
                      </a:lnTo>
                      <a:lnTo>
                        <a:pt x="844" y="41"/>
                      </a:lnTo>
                      <a:lnTo>
                        <a:pt x="844" y="22"/>
                      </a:lnTo>
                      <a:lnTo>
                        <a:pt x="788" y="3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3" name="Freeform 161">
                  <a:extLst>
                    <a:ext uri="{FF2B5EF4-FFF2-40B4-BE49-F238E27FC236}">
                      <a16:creationId xmlns:a16="http://schemas.microsoft.com/office/drawing/2014/main" id="{5A34D808-4A80-4616-81FD-620C325458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8" y="3198"/>
                  <a:ext cx="844" cy="240"/>
                </a:xfrm>
                <a:custGeom>
                  <a:avLst/>
                  <a:gdLst>
                    <a:gd name="T0" fmla="*/ 118 w 844"/>
                    <a:gd name="T1" fmla="*/ 0 h 240"/>
                    <a:gd name="T2" fmla="*/ 0 w 844"/>
                    <a:gd name="T3" fmla="*/ 69 h 240"/>
                    <a:gd name="T4" fmla="*/ 0 w 844"/>
                    <a:gd name="T5" fmla="*/ 94 h 240"/>
                    <a:gd name="T6" fmla="*/ 529 w 844"/>
                    <a:gd name="T7" fmla="*/ 240 h 240"/>
                    <a:gd name="T8" fmla="*/ 844 w 844"/>
                    <a:gd name="T9" fmla="*/ 41 h 240"/>
                    <a:gd name="T10" fmla="*/ 844 w 844"/>
                    <a:gd name="T11" fmla="*/ 22 h 240"/>
                    <a:gd name="T12" fmla="*/ 788 w 844"/>
                    <a:gd name="T13" fmla="*/ 3 h 2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44" h="240">
                      <a:moveTo>
                        <a:pt x="118" y="0"/>
                      </a:moveTo>
                      <a:lnTo>
                        <a:pt x="0" y="69"/>
                      </a:lnTo>
                      <a:lnTo>
                        <a:pt x="0" y="94"/>
                      </a:lnTo>
                      <a:lnTo>
                        <a:pt x="529" y="240"/>
                      </a:lnTo>
                      <a:lnTo>
                        <a:pt x="844" y="41"/>
                      </a:lnTo>
                      <a:lnTo>
                        <a:pt x="844" y="22"/>
                      </a:lnTo>
                      <a:lnTo>
                        <a:pt x="788" y="3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9" name="Group 162">
                <a:extLst>
                  <a:ext uri="{FF2B5EF4-FFF2-40B4-BE49-F238E27FC236}">
                    <a16:creationId xmlns:a16="http://schemas.microsoft.com/office/drawing/2014/main" id="{9F46AC49-CCCC-4183-A4F0-5600E8E1D8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5" y="2590"/>
                <a:ext cx="545" cy="535"/>
                <a:chOff x="2985" y="2590"/>
                <a:chExt cx="545" cy="535"/>
              </a:xfrm>
            </p:grpSpPr>
            <p:sp>
              <p:nvSpPr>
                <p:cNvPr id="19520" name="Freeform 163">
                  <a:extLst>
                    <a:ext uri="{FF2B5EF4-FFF2-40B4-BE49-F238E27FC236}">
                      <a16:creationId xmlns:a16="http://schemas.microsoft.com/office/drawing/2014/main" id="{96CA3BAB-B205-47D0-B774-02F29F322A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5" y="2590"/>
                  <a:ext cx="545" cy="535"/>
                </a:xfrm>
                <a:custGeom>
                  <a:avLst/>
                  <a:gdLst>
                    <a:gd name="T0" fmla="*/ 449 w 545"/>
                    <a:gd name="T1" fmla="*/ 535 h 535"/>
                    <a:gd name="T2" fmla="*/ 545 w 545"/>
                    <a:gd name="T3" fmla="*/ 417 h 535"/>
                    <a:gd name="T4" fmla="*/ 545 w 545"/>
                    <a:gd name="T5" fmla="*/ 92 h 535"/>
                    <a:gd name="T6" fmla="*/ 144 w 545"/>
                    <a:gd name="T7" fmla="*/ 0 h 535"/>
                    <a:gd name="T8" fmla="*/ 0 w 545"/>
                    <a:gd name="T9" fmla="*/ 41 h 535"/>
                    <a:gd name="T10" fmla="*/ 449 w 545"/>
                    <a:gd name="T11" fmla="*/ 535 h 5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45" h="535">
                      <a:moveTo>
                        <a:pt x="449" y="535"/>
                      </a:moveTo>
                      <a:lnTo>
                        <a:pt x="545" y="417"/>
                      </a:lnTo>
                      <a:lnTo>
                        <a:pt x="545" y="92"/>
                      </a:lnTo>
                      <a:lnTo>
                        <a:pt x="144" y="0"/>
                      </a:lnTo>
                      <a:lnTo>
                        <a:pt x="0" y="41"/>
                      </a:lnTo>
                      <a:lnTo>
                        <a:pt x="449" y="535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1" name="Freeform 164">
                  <a:extLst>
                    <a:ext uri="{FF2B5EF4-FFF2-40B4-BE49-F238E27FC236}">
                      <a16:creationId xmlns:a16="http://schemas.microsoft.com/office/drawing/2014/main" id="{A01E52CF-D22F-43EA-90BF-DB0C2951FA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5" y="2590"/>
                  <a:ext cx="545" cy="535"/>
                </a:xfrm>
                <a:custGeom>
                  <a:avLst/>
                  <a:gdLst>
                    <a:gd name="T0" fmla="*/ 449 w 545"/>
                    <a:gd name="T1" fmla="*/ 535 h 535"/>
                    <a:gd name="T2" fmla="*/ 545 w 545"/>
                    <a:gd name="T3" fmla="*/ 417 h 535"/>
                    <a:gd name="T4" fmla="*/ 545 w 545"/>
                    <a:gd name="T5" fmla="*/ 92 h 535"/>
                    <a:gd name="T6" fmla="*/ 144 w 545"/>
                    <a:gd name="T7" fmla="*/ 0 h 535"/>
                    <a:gd name="T8" fmla="*/ 0 w 545"/>
                    <a:gd name="T9" fmla="*/ 41 h 5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45" h="535">
                      <a:moveTo>
                        <a:pt x="449" y="535"/>
                      </a:moveTo>
                      <a:lnTo>
                        <a:pt x="545" y="417"/>
                      </a:lnTo>
                      <a:lnTo>
                        <a:pt x="545" y="92"/>
                      </a:lnTo>
                      <a:lnTo>
                        <a:pt x="144" y="0"/>
                      </a:lnTo>
                      <a:lnTo>
                        <a:pt x="0" y="41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0" name="Group 165">
                <a:extLst>
                  <a:ext uri="{FF2B5EF4-FFF2-40B4-BE49-F238E27FC236}">
                    <a16:creationId xmlns:a16="http://schemas.microsoft.com/office/drawing/2014/main" id="{B5289A66-318B-4FC5-B3D3-4B2D82285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53" y="2734"/>
                <a:ext cx="180" cy="587"/>
                <a:chOff x="3253" y="2734"/>
                <a:chExt cx="180" cy="587"/>
              </a:xfrm>
            </p:grpSpPr>
            <p:sp>
              <p:nvSpPr>
                <p:cNvPr id="19518" name="Freeform 166">
                  <a:extLst>
                    <a:ext uri="{FF2B5EF4-FFF2-40B4-BE49-F238E27FC236}">
                      <a16:creationId xmlns:a16="http://schemas.microsoft.com/office/drawing/2014/main" id="{AB0E2462-A3A3-456C-82FF-DDBDAA9A2E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3" y="2734"/>
                  <a:ext cx="180" cy="587"/>
                </a:xfrm>
                <a:custGeom>
                  <a:avLst/>
                  <a:gdLst>
                    <a:gd name="T0" fmla="*/ 0 w 180"/>
                    <a:gd name="T1" fmla="*/ 587 h 587"/>
                    <a:gd name="T2" fmla="*/ 0 w 180"/>
                    <a:gd name="T3" fmla="*/ 95 h 587"/>
                    <a:gd name="T4" fmla="*/ 180 w 180"/>
                    <a:gd name="T5" fmla="*/ 0 h 587"/>
                    <a:gd name="T6" fmla="*/ 180 w 180"/>
                    <a:gd name="T7" fmla="*/ 474 h 587"/>
                    <a:gd name="T8" fmla="*/ 0 w 180"/>
                    <a:gd name="T9" fmla="*/ 587 h 5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0" h="587">
                      <a:moveTo>
                        <a:pt x="0" y="587"/>
                      </a:moveTo>
                      <a:lnTo>
                        <a:pt x="0" y="95"/>
                      </a:lnTo>
                      <a:lnTo>
                        <a:pt x="180" y="0"/>
                      </a:lnTo>
                      <a:lnTo>
                        <a:pt x="180" y="474"/>
                      </a:lnTo>
                      <a:lnTo>
                        <a:pt x="0" y="587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9" name="Freeform 167">
                  <a:extLst>
                    <a:ext uri="{FF2B5EF4-FFF2-40B4-BE49-F238E27FC236}">
                      <a16:creationId xmlns:a16="http://schemas.microsoft.com/office/drawing/2014/main" id="{8D4C6551-46B1-4F1F-9F59-0A73D8604A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3" y="2734"/>
                  <a:ext cx="180" cy="587"/>
                </a:xfrm>
                <a:custGeom>
                  <a:avLst/>
                  <a:gdLst>
                    <a:gd name="T0" fmla="*/ 0 w 180"/>
                    <a:gd name="T1" fmla="*/ 587 h 587"/>
                    <a:gd name="T2" fmla="*/ 0 w 180"/>
                    <a:gd name="T3" fmla="*/ 95 h 587"/>
                    <a:gd name="T4" fmla="*/ 180 w 180"/>
                    <a:gd name="T5" fmla="*/ 0 h 587"/>
                    <a:gd name="T6" fmla="*/ 180 w 180"/>
                    <a:gd name="T7" fmla="*/ 474 h 587"/>
                    <a:gd name="T8" fmla="*/ 0 w 180"/>
                    <a:gd name="T9" fmla="*/ 587 h 5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0" h="587">
                      <a:moveTo>
                        <a:pt x="0" y="587"/>
                      </a:moveTo>
                      <a:lnTo>
                        <a:pt x="0" y="95"/>
                      </a:lnTo>
                      <a:lnTo>
                        <a:pt x="180" y="0"/>
                      </a:lnTo>
                      <a:lnTo>
                        <a:pt x="180" y="474"/>
                      </a:lnTo>
                      <a:lnTo>
                        <a:pt x="0" y="58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1" name="Group 168">
                <a:extLst>
                  <a:ext uri="{FF2B5EF4-FFF2-40B4-BE49-F238E27FC236}">
                    <a16:creationId xmlns:a16="http://schemas.microsoft.com/office/drawing/2014/main" id="{AD7BB696-5E51-472F-A3D5-1B8957051A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3205"/>
                <a:ext cx="391" cy="116"/>
                <a:chOff x="2803" y="3205"/>
                <a:chExt cx="391" cy="116"/>
              </a:xfrm>
            </p:grpSpPr>
            <p:sp>
              <p:nvSpPr>
                <p:cNvPr id="19516" name="Freeform 169">
                  <a:extLst>
                    <a:ext uri="{FF2B5EF4-FFF2-40B4-BE49-F238E27FC236}">
                      <a16:creationId xmlns:a16="http://schemas.microsoft.com/office/drawing/2014/main" id="{2C779A49-66AA-4AF7-9ADC-609809A68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3" y="3205"/>
                  <a:ext cx="391" cy="116"/>
                </a:xfrm>
                <a:custGeom>
                  <a:avLst/>
                  <a:gdLst>
                    <a:gd name="T0" fmla="*/ 0 w 391"/>
                    <a:gd name="T1" fmla="*/ 0 h 116"/>
                    <a:gd name="T2" fmla="*/ 0 w 391"/>
                    <a:gd name="T3" fmla="*/ 22 h 116"/>
                    <a:gd name="T4" fmla="*/ 360 w 391"/>
                    <a:gd name="T5" fmla="*/ 116 h 116"/>
                    <a:gd name="T6" fmla="*/ 391 w 391"/>
                    <a:gd name="T7" fmla="*/ 102 h 116"/>
                    <a:gd name="T8" fmla="*/ 0 w 391"/>
                    <a:gd name="T9" fmla="*/ 0 h 1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1" h="116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360" y="116"/>
                      </a:lnTo>
                      <a:lnTo>
                        <a:pt x="391" y="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1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7" name="Freeform 170">
                  <a:extLst>
                    <a:ext uri="{FF2B5EF4-FFF2-40B4-BE49-F238E27FC236}">
                      <a16:creationId xmlns:a16="http://schemas.microsoft.com/office/drawing/2014/main" id="{482C850A-2A7A-41D2-A6E7-A6037DB754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3" y="3205"/>
                  <a:ext cx="391" cy="116"/>
                </a:xfrm>
                <a:custGeom>
                  <a:avLst/>
                  <a:gdLst>
                    <a:gd name="T0" fmla="*/ 0 w 391"/>
                    <a:gd name="T1" fmla="*/ 0 h 116"/>
                    <a:gd name="T2" fmla="*/ 0 w 391"/>
                    <a:gd name="T3" fmla="*/ 22 h 116"/>
                    <a:gd name="T4" fmla="*/ 360 w 391"/>
                    <a:gd name="T5" fmla="*/ 116 h 116"/>
                    <a:gd name="T6" fmla="*/ 391 w 391"/>
                    <a:gd name="T7" fmla="*/ 102 h 1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91" h="116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360" y="116"/>
                      </a:lnTo>
                      <a:lnTo>
                        <a:pt x="391" y="102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2" name="Group 171">
                <a:extLst>
                  <a:ext uri="{FF2B5EF4-FFF2-40B4-BE49-F238E27FC236}">
                    <a16:creationId xmlns:a16="http://schemas.microsoft.com/office/drawing/2014/main" id="{B36271C6-7FA2-4875-A478-C4BAD6552F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2694"/>
                <a:ext cx="561" cy="627"/>
                <a:chOff x="2692" y="2694"/>
                <a:chExt cx="561" cy="627"/>
              </a:xfrm>
            </p:grpSpPr>
            <p:sp>
              <p:nvSpPr>
                <p:cNvPr id="19514" name="Freeform 172">
                  <a:extLst>
                    <a:ext uri="{FF2B5EF4-FFF2-40B4-BE49-F238E27FC236}">
                      <a16:creationId xmlns:a16="http://schemas.microsoft.com/office/drawing/2014/main" id="{AD6624D9-8AB0-43F2-92A7-73CEFA80C6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94"/>
                  <a:ext cx="561" cy="627"/>
                </a:xfrm>
                <a:custGeom>
                  <a:avLst/>
                  <a:gdLst>
                    <a:gd name="T0" fmla="*/ 561 w 561"/>
                    <a:gd name="T1" fmla="*/ 627 h 627"/>
                    <a:gd name="T2" fmla="*/ 561 w 561"/>
                    <a:gd name="T3" fmla="*/ 133 h 627"/>
                    <a:gd name="T4" fmla="*/ 0 w 561"/>
                    <a:gd name="T5" fmla="*/ 0 h 627"/>
                    <a:gd name="T6" fmla="*/ 0 w 561"/>
                    <a:gd name="T7" fmla="*/ 481 h 627"/>
                    <a:gd name="T8" fmla="*/ 561 w 561"/>
                    <a:gd name="T9" fmla="*/ 627 h 6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61" h="627">
                      <a:moveTo>
                        <a:pt x="561" y="627"/>
                      </a:moveTo>
                      <a:lnTo>
                        <a:pt x="561" y="133"/>
                      </a:lnTo>
                      <a:lnTo>
                        <a:pt x="0" y="0"/>
                      </a:lnTo>
                      <a:lnTo>
                        <a:pt x="0" y="481"/>
                      </a:lnTo>
                      <a:lnTo>
                        <a:pt x="561" y="627"/>
                      </a:lnTo>
                      <a:close/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5" name="Freeform 173">
                  <a:extLst>
                    <a:ext uri="{FF2B5EF4-FFF2-40B4-BE49-F238E27FC236}">
                      <a16:creationId xmlns:a16="http://schemas.microsoft.com/office/drawing/2014/main" id="{42CF228B-2DB0-4EBA-8CB9-88C108CCAC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94"/>
                  <a:ext cx="561" cy="627"/>
                </a:xfrm>
                <a:custGeom>
                  <a:avLst/>
                  <a:gdLst>
                    <a:gd name="T0" fmla="*/ 561 w 561"/>
                    <a:gd name="T1" fmla="*/ 627 h 627"/>
                    <a:gd name="T2" fmla="*/ 561 w 561"/>
                    <a:gd name="T3" fmla="*/ 133 h 627"/>
                    <a:gd name="T4" fmla="*/ 0 w 561"/>
                    <a:gd name="T5" fmla="*/ 0 h 627"/>
                    <a:gd name="T6" fmla="*/ 0 w 561"/>
                    <a:gd name="T7" fmla="*/ 481 h 627"/>
                    <a:gd name="T8" fmla="*/ 561 w 561"/>
                    <a:gd name="T9" fmla="*/ 627 h 6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61" h="627">
                      <a:moveTo>
                        <a:pt x="561" y="627"/>
                      </a:moveTo>
                      <a:lnTo>
                        <a:pt x="561" y="133"/>
                      </a:lnTo>
                      <a:lnTo>
                        <a:pt x="0" y="0"/>
                      </a:lnTo>
                      <a:lnTo>
                        <a:pt x="0" y="481"/>
                      </a:lnTo>
                      <a:lnTo>
                        <a:pt x="561" y="62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3" name="Group 174">
                <a:extLst>
                  <a:ext uri="{FF2B5EF4-FFF2-40B4-BE49-F238E27FC236}">
                    <a16:creationId xmlns:a16="http://schemas.microsoft.com/office/drawing/2014/main" id="{2D678C1F-D6CA-4700-8524-77C87B5456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5" y="2766"/>
                <a:ext cx="408" cy="457"/>
                <a:chOff x="2765" y="2766"/>
                <a:chExt cx="408" cy="457"/>
              </a:xfrm>
            </p:grpSpPr>
            <p:sp>
              <p:nvSpPr>
                <p:cNvPr id="19512" name="Freeform 175">
                  <a:extLst>
                    <a:ext uri="{FF2B5EF4-FFF2-40B4-BE49-F238E27FC236}">
                      <a16:creationId xmlns:a16="http://schemas.microsoft.com/office/drawing/2014/main" id="{38B17278-B5E7-46C3-8E39-CD058F1A12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5" y="2766"/>
                  <a:ext cx="408" cy="457"/>
                </a:xfrm>
                <a:custGeom>
                  <a:avLst/>
                  <a:gdLst>
                    <a:gd name="T0" fmla="*/ 408 w 408"/>
                    <a:gd name="T1" fmla="*/ 457 h 457"/>
                    <a:gd name="T2" fmla="*/ 408 w 408"/>
                    <a:gd name="T3" fmla="*/ 98 h 457"/>
                    <a:gd name="T4" fmla="*/ 0 w 408"/>
                    <a:gd name="T5" fmla="*/ 0 h 457"/>
                    <a:gd name="T6" fmla="*/ 0 w 408"/>
                    <a:gd name="T7" fmla="*/ 354 h 457"/>
                    <a:gd name="T8" fmla="*/ 408 w 408"/>
                    <a:gd name="T9" fmla="*/ 457 h 4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8" h="457">
                      <a:moveTo>
                        <a:pt x="408" y="457"/>
                      </a:moveTo>
                      <a:lnTo>
                        <a:pt x="408" y="98"/>
                      </a:lnTo>
                      <a:lnTo>
                        <a:pt x="0" y="0"/>
                      </a:lnTo>
                      <a:lnTo>
                        <a:pt x="0" y="354"/>
                      </a:lnTo>
                      <a:lnTo>
                        <a:pt x="408" y="457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3" name="Freeform 176">
                  <a:extLst>
                    <a:ext uri="{FF2B5EF4-FFF2-40B4-BE49-F238E27FC236}">
                      <a16:creationId xmlns:a16="http://schemas.microsoft.com/office/drawing/2014/main" id="{A6704D4B-8E6D-47E1-9D4D-C7473683E3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5" y="2766"/>
                  <a:ext cx="408" cy="457"/>
                </a:xfrm>
                <a:custGeom>
                  <a:avLst/>
                  <a:gdLst>
                    <a:gd name="T0" fmla="*/ 408 w 408"/>
                    <a:gd name="T1" fmla="*/ 457 h 457"/>
                    <a:gd name="T2" fmla="*/ 408 w 408"/>
                    <a:gd name="T3" fmla="*/ 98 h 457"/>
                    <a:gd name="T4" fmla="*/ 0 w 408"/>
                    <a:gd name="T5" fmla="*/ 0 h 457"/>
                    <a:gd name="T6" fmla="*/ 0 w 408"/>
                    <a:gd name="T7" fmla="*/ 354 h 457"/>
                    <a:gd name="T8" fmla="*/ 408 w 408"/>
                    <a:gd name="T9" fmla="*/ 457 h 4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8" h="457">
                      <a:moveTo>
                        <a:pt x="408" y="457"/>
                      </a:moveTo>
                      <a:lnTo>
                        <a:pt x="408" y="98"/>
                      </a:lnTo>
                      <a:lnTo>
                        <a:pt x="0" y="0"/>
                      </a:lnTo>
                      <a:lnTo>
                        <a:pt x="0" y="354"/>
                      </a:lnTo>
                      <a:lnTo>
                        <a:pt x="408" y="457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4" name="Group 177">
                <a:extLst>
                  <a:ext uri="{FF2B5EF4-FFF2-40B4-BE49-F238E27FC236}">
                    <a16:creationId xmlns:a16="http://schemas.microsoft.com/office/drawing/2014/main" id="{A30C7EAB-23FC-4596-8A14-80505EB4A4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96" y="2795"/>
                <a:ext cx="361" cy="388"/>
                <a:chOff x="2796" y="2795"/>
                <a:chExt cx="361" cy="388"/>
              </a:xfrm>
            </p:grpSpPr>
            <p:sp>
              <p:nvSpPr>
                <p:cNvPr id="19510" name="Freeform 178">
                  <a:extLst>
                    <a:ext uri="{FF2B5EF4-FFF2-40B4-BE49-F238E27FC236}">
                      <a16:creationId xmlns:a16="http://schemas.microsoft.com/office/drawing/2014/main" id="{C3B70E02-7F6D-4C43-9199-2138A94AE4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6" y="2795"/>
                  <a:ext cx="361" cy="388"/>
                </a:xfrm>
                <a:custGeom>
                  <a:avLst/>
                  <a:gdLst>
                    <a:gd name="T0" fmla="*/ 361 w 361"/>
                    <a:gd name="T1" fmla="*/ 388 h 388"/>
                    <a:gd name="T2" fmla="*/ 361 w 361"/>
                    <a:gd name="T3" fmla="*/ 83 h 388"/>
                    <a:gd name="T4" fmla="*/ 0 w 361"/>
                    <a:gd name="T5" fmla="*/ 0 h 388"/>
                    <a:gd name="T6" fmla="*/ 0 w 361"/>
                    <a:gd name="T7" fmla="*/ 300 h 388"/>
                    <a:gd name="T8" fmla="*/ 361 w 361"/>
                    <a:gd name="T9" fmla="*/ 388 h 3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1" h="388">
                      <a:moveTo>
                        <a:pt x="361" y="388"/>
                      </a:moveTo>
                      <a:lnTo>
                        <a:pt x="361" y="83"/>
                      </a:lnTo>
                      <a:lnTo>
                        <a:pt x="0" y="0"/>
                      </a:lnTo>
                      <a:lnTo>
                        <a:pt x="0" y="300"/>
                      </a:lnTo>
                      <a:lnTo>
                        <a:pt x="361" y="388"/>
                      </a:lnTo>
                      <a:close/>
                    </a:path>
                  </a:pathLst>
                </a:custGeom>
                <a:solidFill>
                  <a:srgbClr val="618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1" name="Freeform 179">
                  <a:extLst>
                    <a:ext uri="{FF2B5EF4-FFF2-40B4-BE49-F238E27FC236}">
                      <a16:creationId xmlns:a16="http://schemas.microsoft.com/office/drawing/2014/main" id="{6DC23985-7854-48FD-A9F6-D4E353C485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6" y="2795"/>
                  <a:ext cx="361" cy="388"/>
                </a:xfrm>
                <a:custGeom>
                  <a:avLst/>
                  <a:gdLst>
                    <a:gd name="T0" fmla="*/ 361 w 361"/>
                    <a:gd name="T1" fmla="*/ 388 h 388"/>
                    <a:gd name="T2" fmla="*/ 361 w 361"/>
                    <a:gd name="T3" fmla="*/ 83 h 388"/>
                    <a:gd name="T4" fmla="*/ 0 w 361"/>
                    <a:gd name="T5" fmla="*/ 0 h 388"/>
                    <a:gd name="T6" fmla="*/ 0 w 361"/>
                    <a:gd name="T7" fmla="*/ 300 h 388"/>
                    <a:gd name="T8" fmla="*/ 361 w 361"/>
                    <a:gd name="T9" fmla="*/ 388 h 3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1" h="388">
                      <a:moveTo>
                        <a:pt x="361" y="388"/>
                      </a:moveTo>
                      <a:lnTo>
                        <a:pt x="361" y="83"/>
                      </a:lnTo>
                      <a:lnTo>
                        <a:pt x="0" y="0"/>
                      </a:lnTo>
                      <a:lnTo>
                        <a:pt x="0" y="300"/>
                      </a:lnTo>
                      <a:lnTo>
                        <a:pt x="361" y="388"/>
                      </a:lnTo>
                    </a:path>
                  </a:pathLst>
                </a:custGeom>
                <a:noFill/>
                <a:ln w="12700">
                  <a:solidFill>
                    <a:srgbClr val="A9A9A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505" name="Freeform 180">
                <a:extLst>
                  <a:ext uri="{FF2B5EF4-FFF2-40B4-BE49-F238E27FC236}">
                    <a16:creationId xmlns:a16="http://schemas.microsoft.com/office/drawing/2014/main" id="{DD8CC8B2-87FF-49E0-BA7B-32660FF5C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9" y="3224"/>
                <a:ext cx="818" cy="182"/>
              </a:xfrm>
              <a:custGeom>
                <a:avLst/>
                <a:gdLst>
                  <a:gd name="T0" fmla="*/ 0 w 818"/>
                  <a:gd name="T1" fmla="*/ 44 h 182"/>
                  <a:gd name="T2" fmla="*/ 515 w 818"/>
                  <a:gd name="T3" fmla="*/ 182 h 182"/>
                  <a:gd name="T4" fmla="*/ 818 w 818"/>
                  <a:gd name="T5" fmla="*/ 0 h 18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18" h="182">
                    <a:moveTo>
                      <a:pt x="0" y="44"/>
                    </a:moveTo>
                    <a:lnTo>
                      <a:pt x="515" y="182"/>
                    </a:lnTo>
                    <a:lnTo>
                      <a:pt x="818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6" name="Rectangle 181">
                <a:extLst>
                  <a:ext uri="{FF2B5EF4-FFF2-40B4-BE49-F238E27FC236}">
                    <a16:creationId xmlns:a16="http://schemas.microsoft.com/office/drawing/2014/main" id="{8504E2A5-79E4-4ABF-B34B-6237DB0BF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0" y="2859"/>
                <a:ext cx="28" cy="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t-IT" altLang="it-IT"/>
              </a:p>
            </p:txBody>
          </p:sp>
          <p:grpSp>
            <p:nvGrpSpPr>
              <p:cNvPr id="19507" name="Group 182">
                <a:extLst>
                  <a:ext uri="{FF2B5EF4-FFF2-40B4-BE49-F238E27FC236}">
                    <a16:creationId xmlns:a16="http://schemas.microsoft.com/office/drawing/2014/main" id="{1D647933-3DFE-4D7B-9667-C5B3626D07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2614"/>
                <a:ext cx="740" cy="214"/>
                <a:chOff x="2692" y="2614"/>
                <a:chExt cx="740" cy="214"/>
              </a:xfrm>
            </p:grpSpPr>
            <p:sp>
              <p:nvSpPr>
                <p:cNvPr id="19508" name="Freeform 183">
                  <a:extLst>
                    <a:ext uri="{FF2B5EF4-FFF2-40B4-BE49-F238E27FC236}">
                      <a16:creationId xmlns:a16="http://schemas.microsoft.com/office/drawing/2014/main" id="{101FC74D-979B-4A55-B294-441371756F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14"/>
                  <a:ext cx="740" cy="214"/>
                </a:xfrm>
                <a:custGeom>
                  <a:avLst/>
                  <a:gdLst>
                    <a:gd name="T0" fmla="*/ 0 w 740"/>
                    <a:gd name="T1" fmla="*/ 80 h 214"/>
                    <a:gd name="T2" fmla="*/ 564 w 740"/>
                    <a:gd name="T3" fmla="*/ 214 h 214"/>
                    <a:gd name="T4" fmla="*/ 740 w 740"/>
                    <a:gd name="T5" fmla="*/ 119 h 214"/>
                    <a:gd name="T6" fmla="*/ 217 w 740"/>
                    <a:gd name="T7" fmla="*/ 0 h 214"/>
                    <a:gd name="T8" fmla="*/ 0 w 740"/>
                    <a:gd name="T9" fmla="*/ 80 h 2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0" h="214">
                      <a:moveTo>
                        <a:pt x="0" y="80"/>
                      </a:moveTo>
                      <a:lnTo>
                        <a:pt x="564" y="214"/>
                      </a:lnTo>
                      <a:lnTo>
                        <a:pt x="740" y="119"/>
                      </a:lnTo>
                      <a:lnTo>
                        <a:pt x="217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9" name="Freeform 184">
                  <a:extLst>
                    <a:ext uri="{FF2B5EF4-FFF2-40B4-BE49-F238E27FC236}">
                      <a16:creationId xmlns:a16="http://schemas.microsoft.com/office/drawing/2014/main" id="{53792019-1F3E-47B7-8293-753995A7D1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2614"/>
                  <a:ext cx="740" cy="214"/>
                </a:xfrm>
                <a:custGeom>
                  <a:avLst/>
                  <a:gdLst>
                    <a:gd name="T0" fmla="*/ 0 w 740"/>
                    <a:gd name="T1" fmla="*/ 80 h 214"/>
                    <a:gd name="T2" fmla="*/ 564 w 740"/>
                    <a:gd name="T3" fmla="*/ 214 h 214"/>
                    <a:gd name="T4" fmla="*/ 740 w 740"/>
                    <a:gd name="T5" fmla="*/ 119 h 214"/>
                    <a:gd name="T6" fmla="*/ 217 w 740"/>
                    <a:gd name="T7" fmla="*/ 0 h 214"/>
                    <a:gd name="T8" fmla="*/ 0 w 740"/>
                    <a:gd name="T9" fmla="*/ 80 h 2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0" h="214">
                      <a:moveTo>
                        <a:pt x="0" y="80"/>
                      </a:moveTo>
                      <a:lnTo>
                        <a:pt x="564" y="214"/>
                      </a:lnTo>
                      <a:lnTo>
                        <a:pt x="740" y="119"/>
                      </a:lnTo>
                      <a:lnTo>
                        <a:pt x="217" y="0"/>
                      </a:lnTo>
                      <a:lnTo>
                        <a:pt x="0" y="8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475" name="Group 185">
              <a:extLst>
                <a:ext uri="{FF2B5EF4-FFF2-40B4-BE49-F238E27FC236}">
                  <a16:creationId xmlns:a16="http://schemas.microsoft.com/office/drawing/2014/main" id="{0A0D9011-A59D-4D4E-A67E-728BBE15F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" y="2725"/>
              <a:ext cx="708" cy="914"/>
              <a:chOff x="363" y="1292"/>
              <a:chExt cx="1268" cy="1633"/>
            </a:xfrm>
          </p:grpSpPr>
          <p:grpSp>
            <p:nvGrpSpPr>
              <p:cNvPr id="19476" name="Group 186">
                <a:extLst>
                  <a:ext uri="{FF2B5EF4-FFF2-40B4-BE49-F238E27FC236}">
                    <a16:creationId xmlns:a16="http://schemas.microsoft.com/office/drawing/2014/main" id="{B4846F97-7706-4170-BC44-6E90313FC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3" y="1554"/>
                <a:ext cx="384" cy="404"/>
                <a:chOff x="883" y="1554"/>
                <a:chExt cx="384" cy="404"/>
              </a:xfrm>
            </p:grpSpPr>
            <p:sp>
              <p:nvSpPr>
                <p:cNvPr id="19496" name="Freeform 187">
                  <a:extLst>
                    <a:ext uri="{FF2B5EF4-FFF2-40B4-BE49-F238E27FC236}">
                      <a16:creationId xmlns:a16="http://schemas.microsoft.com/office/drawing/2014/main" id="{EDEAF3A7-BBF9-41A8-996F-A5DE9F0BA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" y="1554"/>
                  <a:ext cx="384" cy="404"/>
                </a:xfrm>
                <a:custGeom>
                  <a:avLst/>
                  <a:gdLst>
                    <a:gd name="T0" fmla="*/ 354 w 384"/>
                    <a:gd name="T1" fmla="*/ 24 h 404"/>
                    <a:gd name="T2" fmla="*/ 358 w 384"/>
                    <a:gd name="T3" fmla="*/ 46 h 404"/>
                    <a:gd name="T4" fmla="*/ 358 w 384"/>
                    <a:gd name="T5" fmla="*/ 66 h 404"/>
                    <a:gd name="T6" fmla="*/ 357 w 384"/>
                    <a:gd name="T7" fmla="*/ 93 h 404"/>
                    <a:gd name="T8" fmla="*/ 369 w 384"/>
                    <a:gd name="T9" fmla="*/ 112 h 404"/>
                    <a:gd name="T10" fmla="*/ 378 w 384"/>
                    <a:gd name="T11" fmla="*/ 127 h 404"/>
                    <a:gd name="T12" fmla="*/ 384 w 384"/>
                    <a:gd name="T13" fmla="*/ 141 h 404"/>
                    <a:gd name="T14" fmla="*/ 378 w 384"/>
                    <a:gd name="T15" fmla="*/ 151 h 404"/>
                    <a:gd name="T16" fmla="*/ 372 w 384"/>
                    <a:gd name="T17" fmla="*/ 156 h 404"/>
                    <a:gd name="T18" fmla="*/ 357 w 384"/>
                    <a:gd name="T19" fmla="*/ 162 h 404"/>
                    <a:gd name="T20" fmla="*/ 345 w 384"/>
                    <a:gd name="T21" fmla="*/ 169 h 404"/>
                    <a:gd name="T22" fmla="*/ 343 w 384"/>
                    <a:gd name="T23" fmla="*/ 175 h 404"/>
                    <a:gd name="T24" fmla="*/ 340 w 384"/>
                    <a:gd name="T25" fmla="*/ 192 h 404"/>
                    <a:gd name="T26" fmla="*/ 343 w 384"/>
                    <a:gd name="T27" fmla="*/ 204 h 404"/>
                    <a:gd name="T28" fmla="*/ 334 w 384"/>
                    <a:gd name="T29" fmla="*/ 213 h 404"/>
                    <a:gd name="T30" fmla="*/ 325 w 384"/>
                    <a:gd name="T31" fmla="*/ 217 h 404"/>
                    <a:gd name="T32" fmla="*/ 322 w 384"/>
                    <a:gd name="T33" fmla="*/ 222 h 404"/>
                    <a:gd name="T34" fmla="*/ 324 w 384"/>
                    <a:gd name="T35" fmla="*/ 230 h 404"/>
                    <a:gd name="T36" fmla="*/ 322 w 384"/>
                    <a:gd name="T37" fmla="*/ 238 h 404"/>
                    <a:gd name="T38" fmla="*/ 314 w 384"/>
                    <a:gd name="T39" fmla="*/ 246 h 404"/>
                    <a:gd name="T40" fmla="*/ 302 w 384"/>
                    <a:gd name="T41" fmla="*/ 254 h 404"/>
                    <a:gd name="T42" fmla="*/ 300 w 384"/>
                    <a:gd name="T43" fmla="*/ 266 h 404"/>
                    <a:gd name="T44" fmla="*/ 300 w 384"/>
                    <a:gd name="T45" fmla="*/ 280 h 404"/>
                    <a:gd name="T46" fmla="*/ 296 w 384"/>
                    <a:gd name="T47" fmla="*/ 294 h 404"/>
                    <a:gd name="T48" fmla="*/ 288 w 384"/>
                    <a:gd name="T49" fmla="*/ 304 h 404"/>
                    <a:gd name="T50" fmla="*/ 272 w 384"/>
                    <a:gd name="T51" fmla="*/ 310 h 404"/>
                    <a:gd name="T52" fmla="*/ 254 w 384"/>
                    <a:gd name="T53" fmla="*/ 304 h 404"/>
                    <a:gd name="T54" fmla="*/ 226 w 384"/>
                    <a:gd name="T55" fmla="*/ 298 h 404"/>
                    <a:gd name="T56" fmla="*/ 206 w 384"/>
                    <a:gd name="T57" fmla="*/ 290 h 404"/>
                    <a:gd name="T58" fmla="*/ 188 w 384"/>
                    <a:gd name="T59" fmla="*/ 286 h 404"/>
                    <a:gd name="T60" fmla="*/ 174 w 384"/>
                    <a:gd name="T61" fmla="*/ 294 h 404"/>
                    <a:gd name="T62" fmla="*/ 158 w 384"/>
                    <a:gd name="T63" fmla="*/ 314 h 404"/>
                    <a:gd name="T64" fmla="*/ 148 w 384"/>
                    <a:gd name="T65" fmla="*/ 334 h 404"/>
                    <a:gd name="T66" fmla="*/ 134 w 384"/>
                    <a:gd name="T67" fmla="*/ 356 h 404"/>
                    <a:gd name="T68" fmla="*/ 126 w 384"/>
                    <a:gd name="T69" fmla="*/ 374 h 404"/>
                    <a:gd name="T70" fmla="*/ 118 w 384"/>
                    <a:gd name="T71" fmla="*/ 390 h 404"/>
                    <a:gd name="T72" fmla="*/ 110 w 384"/>
                    <a:gd name="T73" fmla="*/ 404 h 404"/>
                    <a:gd name="T74" fmla="*/ 96 w 384"/>
                    <a:gd name="T75" fmla="*/ 380 h 404"/>
                    <a:gd name="T76" fmla="*/ 86 w 384"/>
                    <a:gd name="T77" fmla="*/ 366 h 404"/>
                    <a:gd name="T78" fmla="*/ 72 w 384"/>
                    <a:gd name="T79" fmla="*/ 350 h 404"/>
                    <a:gd name="T80" fmla="*/ 62 w 384"/>
                    <a:gd name="T81" fmla="*/ 326 h 404"/>
                    <a:gd name="T82" fmla="*/ 0 w 384"/>
                    <a:gd name="T83" fmla="*/ 218 h 404"/>
                    <a:gd name="T84" fmla="*/ 20 w 384"/>
                    <a:gd name="T85" fmla="*/ 182 h 404"/>
                    <a:gd name="T86" fmla="*/ 264 w 384"/>
                    <a:gd name="T87" fmla="*/ 0 h 404"/>
                    <a:gd name="T88" fmla="*/ 354 w 384"/>
                    <a:gd name="T89" fmla="*/ 24 h 40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384" h="404">
                      <a:moveTo>
                        <a:pt x="354" y="24"/>
                      </a:moveTo>
                      <a:lnTo>
                        <a:pt x="358" y="46"/>
                      </a:lnTo>
                      <a:lnTo>
                        <a:pt x="358" y="66"/>
                      </a:lnTo>
                      <a:lnTo>
                        <a:pt x="357" y="93"/>
                      </a:lnTo>
                      <a:lnTo>
                        <a:pt x="369" y="112"/>
                      </a:lnTo>
                      <a:lnTo>
                        <a:pt x="378" y="127"/>
                      </a:lnTo>
                      <a:lnTo>
                        <a:pt x="384" y="141"/>
                      </a:lnTo>
                      <a:lnTo>
                        <a:pt x="378" y="151"/>
                      </a:lnTo>
                      <a:lnTo>
                        <a:pt x="372" y="156"/>
                      </a:lnTo>
                      <a:lnTo>
                        <a:pt x="357" y="162"/>
                      </a:lnTo>
                      <a:lnTo>
                        <a:pt x="345" y="169"/>
                      </a:lnTo>
                      <a:lnTo>
                        <a:pt x="343" y="175"/>
                      </a:lnTo>
                      <a:lnTo>
                        <a:pt x="340" y="192"/>
                      </a:lnTo>
                      <a:lnTo>
                        <a:pt x="343" y="204"/>
                      </a:lnTo>
                      <a:lnTo>
                        <a:pt x="334" y="213"/>
                      </a:lnTo>
                      <a:lnTo>
                        <a:pt x="325" y="217"/>
                      </a:lnTo>
                      <a:lnTo>
                        <a:pt x="322" y="222"/>
                      </a:lnTo>
                      <a:lnTo>
                        <a:pt x="324" y="230"/>
                      </a:lnTo>
                      <a:lnTo>
                        <a:pt x="322" y="238"/>
                      </a:lnTo>
                      <a:lnTo>
                        <a:pt x="314" y="246"/>
                      </a:lnTo>
                      <a:lnTo>
                        <a:pt x="302" y="254"/>
                      </a:lnTo>
                      <a:lnTo>
                        <a:pt x="300" y="266"/>
                      </a:lnTo>
                      <a:lnTo>
                        <a:pt x="300" y="280"/>
                      </a:lnTo>
                      <a:lnTo>
                        <a:pt x="296" y="294"/>
                      </a:lnTo>
                      <a:lnTo>
                        <a:pt x="288" y="304"/>
                      </a:lnTo>
                      <a:lnTo>
                        <a:pt x="272" y="310"/>
                      </a:lnTo>
                      <a:lnTo>
                        <a:pt x="254" y="304"/>
                      </a:lnTo>
                      <a:lnTo>
                        <a:pt x="226" y="298"/>
                      </a:lnTo>
                      <a:lnTo>
                        <a:pt x="206" y="290"/>
                      </a:lnTo>
                      <a:lnTo>
                        <a:pt x="188" y="286"/>
                      </a:lnTo>
                      <a:lnTo>
                        <a:pt x="174" y="294"/>
                      </a:lnTo>
                      <a:lnTo>
                        <a:pt x="158" y="314"/>
                      </a:lnTo>
                      <a:lnTo>
                        <a:pt x="148" y="334"/>
                      </a:lnTo>
                      <a:lnTo>
                        <a:pt x="134" y="356"/>
                      </a:lnTo>
                      <a:lnTo>
                        <a:pt x="126" y="374"/>
                      </a:lnTo>
                      <a:lnTo>
                        <a:pt x="118" y="390"/>
                      </a:lnTo>
                      <a:lnTo>
                        <a:pt x="110" y="404"/>
                      </a:lnTo>
                      <a:lnTo>
                        <a:pt x="96" y="380"/>
                      </a:lnTo>
                      <a:lnTo>
                        <a:pt x="86" y="366"/>
                      </a:lnTo>
                      <a:lnTo>
                        <a:pt x="72" y="350"/>
                      </a:lnTo>
                      <a:lnTo>
                        <a:pt x="62" y="326"/>
                      </a:lnTo>
                      <a:lnTo>
                        <a:pt x="0" y="218"/>
                      </a:lnTo>
                      <a:lnTo>
                        <a:pt x="20" y="182"/>
                      </a:lnTo>
                      <a:lnTo>
                        <a:pt x="264" y="0"/>
                      </a:lnTo>
                      <a:lnTo>
                        <a:pt x="354" y="24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7" name="Freeform 188">
                  <a:extLst>
                    <a:ext uri="{FF2B5EF4-FFF2-40B4-BE49-F238E27FC236}">
                      <a16:creationId xmlns:a16="http://schemas.microsoft.com/office/drawing/2014/main" id="{A3E4C3A2-7CE2-435C-A672-443CCDDC83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" y="1554"/>
                  <a:ext cx="384" cy="404"/>
                </a:xfrm>
                <a:custGeom>
                  <a:avLst/>
                  <a:gdLst>
                    <a:gd name="T0" fmla="*/ 354 w 384"/>
                    <a:gd name="T1" fmla="*/ 24 h 404"/>
                    <a:gd name="T2" fmla="*/ 358 w 384"/>
                    <a:gd name="T3" fmla="*/ 46 h 404"/>
                    <a:gd name="T4" fmla="*/ 358 w 384"/>
                    <a:gd name="T5" fmla="*/ 66 h 404"/>
                    <a:gd name="T6" fmla="*/ 357 w 384"/>
                    <a:gd name="T7" fmla="*/ 93 h 404"/>
                    <a:gd name="T8" fmla="*/ 369 w 384"/>
                    <a:gd name="T9" fmla="*/ 112 h 404"/>
                    <a:gd name="T10" fmla="*/ 378 w 384"/>
                    <a:gd name="T11" fmla="*/ 127 h 404"/>
                    <a:gd name="T12" fmla="*/ 384 w 384"/>
                    <a:gd name="T13" fmla="*/ 141 h 404"/>
                    <a:gd name="T14" fmla="*/ 378 w 384"/>
                    <a:gd name="T15" fmla="*/ 151 h 404"/>
                    <a:gd name="T16" fmla="*/ 372 w 384"/>
                    <a:gd name="T17" fmla="*/ 156 h 404"/>
                    <a:gd name="T18" fmla="*/ 357 w 384"/>
                    <a:gd name="T19" fmla="*/ 162 h 404"/>
                    <a:gd name="T20" fmla="*/ 345 w 384"/>
                    <a:gd name="T21" fmla="*/ 169 h 404"/>
                    <a:gd name="T22" fmla="*/ 343 w 384"/>
                    <a:gd name="T23" fmla="*/ 175 h 404"/>
                    <a:gd name="T24" fmla="*/ 340 w 384"/>
                    <a:gd name="T25" fmla="*/ 192 h 404"/>
                    <a:gd name="T26" fmla="*/ 343 w 384"/>
                    <a:gd name="T27" fmla="*/ 204 h 404"/>
                    <a:gd name="T28" fmla="*/ 334 w 384"/>
                    <a:gd name="T29" fmla="*/ 213 h 404"/>
                    <a:gd name="T30" fmla="*/ 325 w 384"/>
                    <a:gd name="T31" fmla="*/ 217 h 404"/>
                    <a:gd name="T32" fmla="*/ 322 w 384"/>
                    <a:gd name="T33" fmla="*/ 222 h 404"/>
                    <a:gd name="T34" fmla="*/ 324 w 384"/>
                    <a:gd name="T35" fmla="*/ 230 h 404"/>
                    <a:gd name="T36" fmla="*/ 322 w 384"/>
                    <a:gd name="T37" fmla="*/ 238 h 404"/>
                    <a:gd name="T38" fmla="*/ 314 w 384"/>
                    <a:gd name="T39" fmla="*/ 246 h 404"/>
                    <a:gd name="T40" fmla="*/ 302 w 384"/>
                    <a:gd name="T41" fmla="*/ 254 h 404"/>
                    <a:gd name="T42" fmla="*/ 300 w 384"/>
                    <a:gd name="T43" fmla="*/ 266 h 404"/>
                    <a:gd name="T44" fmla="*/ 300 w 384"/>
                    <a:gd name="T45" fmla="*/ 280 h 404"/>
                    <a:gd name="T46" fmla="*/ 296 w 384"/>
                    <a:gd name="T47" fmla="*/ 294 h 404"/>
                    <a:gd name="T48" fmla="*/ 288 w 384"/>
                    <a:gd name="T49" fmla="*/ 304 h 404"/>
                    <a:gd name="T50" fmla="*/ 272 w 384"/>
                    <a:gd name="T51" fmla="*/ 310 h 404"/>
                    <a:gd name="T52" fmla="*/ 254 w 384"/>
                    <a:gd name="T53" fmla="*/ 304 h 404"/>
                    <a:gd name="T54" fmla="*/ 226 w 384"/>
                    <a:gd name="T55" fmla="*/ 298 h 404"/>
                    <a:gd name="T56" fmla="*/ 206 w 384"/>
                    <a:gd name="T57" fmla="*/ 290 h 404"/>
                    <a:gd name="T58" fmla="*/ 188 w 384"/>
                    <a:gd name="T59" fmla="*/ 286 h 404"/>
                    <a:gd name="T60" fmla="*/ 174 w 384"/>
                    <a:gd name="T61" fmla="*/ 294 h 404"/>
                    <a:gd name="T62" fmla="*/ 158 w 384"/>
                    <a:gd name="T63" fmla="*/ 314 h 404"/>
                    <a:gd name="T64" fmla="*/ 148 w 384"/>
                    <a:gd name="T65" fmla="*/ 334 h 404"/>
                    <a:gd name="T66" fmla="*/ 134 w 384"/>
                    <a:gd name="T67" fmla="*/ 356 h 404"/>
                    <a:gd name="T68" fmla="*/ 126 w 384"/>
                    <a:gd name="T69" fmla="*/ 374 h 404"/>
                    <a:gd name="T70" fmla="*/ 118 w 384"/>
                    <a:gd name="T71" fmla="*/ 390 h 404"/>
                    <a:gd name="T72" fmla="*/ 110 w 384"/>
                    <a:gd name="T73" fmla="*/ 404 h 404"/>
                    <a:gd name="T74" fmla="*/ 96 w 384"/>
                    <a:gd name="T75" fmla="*/ 380 h 404"/>
                    <a:gd name="T76" fmla="*/ 86 w 384"/>
                    <a:gd name="T77" fmla="*/ 366 h 404"/>
                    <a:gd name="T78" fmla="*/ 72 w 384"/>
                    <a:gd name="T79" fmla="*/ 350 h 404"/>
                    <a:gd name="T80" fmla="*/ 62 w 384"/>
                    <a:gd name="T81" fmla="*/ 326 h 404"/>
                    <a:gd name="T82" fmla="*/ 0 w 384"/>
                    <a:gd name="T83" fmla="*/ 218 h 404"/>
                    <a:gd name="T84" fmla="*/ 20 w 384"/>
                    <a:gd name="T85" fmla="*/ 182 h 404"/>
                    <a:gd name="T86" fmla="*/ 264 w 384"/>
                    <a:gd name="T87" fmla="*/ 0 h 404"/>
                    <a:gd name="T88" fmla="*/ 354 w 384"/>
                    <a:gd name="T89" fmla="*/ 24 h 40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384" h="404">
                      <a:moveTo>
                        <a:pt x="354" y="24"/>
                      </a:moveTo>
                      <a:lnTo>
                        <a:pt x="358" y="46"/>
                      </a:lnTo>
                      <a:lnTo>
                        <a:pt x="358" y="66"/>
                      </a:lnTo>
                      <a:lnTo>
                        <a:pt x="357" y="93"/>
                      </a:lnTo>
                      <a:lnTo>
                        <a:pt x="369" y="112"/>
                      </a:lnTo>
                      <a:lnTo>
                        <a:pt x="378" y="127"/>
                      </a:lnTo>
                      <a:lnTo>
                        <a:pt x="384" y="141"/>
                      </a:lnTo>
                      <a:lnTo>
                        <a:pt x="378" y="151"/>
                      </a:lnTo>
                      <a:lnTo>
                        <a:pt x="372" y="156"/>
                      </a:lnTo>
                      <a:lnTo>
                        <a:pt x="357" y="162"/>
                      </a:lnTo>
                      <a:lnTo>
                        <a:pt x="345" y="169"/>
                      </a:lnTo>
                      <a:lnTo>
                        <a:pt x="343" y="175"/>
                      </a:lnTo>
                      <a:lnTo>
                        <a:pt x="340" y="192"/>
                      </a:lnTo>
                      <a:lnTo>
                        <a:pt x="343" y="204"/>
                      </a:lnTo>
                      <a:lnTo>
                        <a:pt x="334" y="213"/>
                      </a:lnTo>
                      <a:lnTo>
                        <a:pt x="325" y="217"/>
                      </a:lnTo>
                      <a:lnTo>
                        <a:pt x="322" y="222"/>
                      </a:lnTo>
                      <a:lnTo>
                        <a:pt x="324" y="230"/>
                      </a:lnTo>
                      <a:lnTo>
                        <a:pt x="322" y="238"/>
                      </a:lnTo>
                      <a:lnTo>
                        <a:pt x="314" y="246"/>
                      </a:lnTo>
                      <a:lnTo>
                        <a:pt x="302" y="254"/>
                      </a:lnTo>
                      <a:lnTo>
                        <a:pt x="300" y="266"/>
                      </a:lnTo>
                      <a:lnTo>
                        <a:pt x="300" y="280"/>
                      </a:lnTo>
                      <a:lnTo>
                        <a:pt x="296" y="294"/>
                      </a:lnTo>
                      <a:lnTo>
                        <a:pt x="288" y="304"/>
                      </a:lnTo>
                      <a:lnTo>
                        <a:pt x="272" y="310"/>
                      </a:lnTo>
                      <a:lnTo>
                        <a:pt x="254" y="304"/>
                      </a:lnTo>
                      <a:lnTo>
                        <a:pt x="226" y="298"/>
                      </a:lnTo>
                      <a:lnTo>
                        <a:pt x="206" y="290"/>
                      </a:lnTo>
                      <a:lnTo>
                        <a:pt x="188" y="286"/>
                      </a:lnTo>
                      <a:lnTo>
                        <a:pt x="174" y="294"/>
                      </a:lnTo>
                      <a:lnTo>
                        <a:pt x="158" y="314"/>
                      </a:lnTo>
                      <a:lnTo>
                        <a:pt x="148" y="334"/>
                      </a:lnTo>
                      <a:lnTo>
                        <a:pt x="134" y="356"/>
                      </a:lnTo>
                      <a:lnTo>
                        <a:pt x="126" y="374"/>
                      </a:lnTo>
                      <a:lnTo>
                        <a:pt x="118" y="390"/>
                      </a:lnTo>
                      <a:lnTo>
                        <a:pt x="110" y="404"/>
                      </a:lnTo>
                      <a:lnTo>
                        <a:pt x="96" y="380"/>
                      </a:lnTo>
                      <a:lnTo>
                        <a:pt x="86" y="366"/>
                      </a:lnTo>
                      <a:lnTo>
                        <a:pt x="72" y="350"/>
                      </a:lnTo>
                      <a:lnTo>
                        <a:pt x="62" y="326"/>
                      </a:lnTo>
                      <a:lnTo>
                        <a:pt x="0" y="218"/>
                      </a:lnTo>
                      <a:lnTo>
                        <a:pt x="20" y="182"/>
                      </a:lnTo>
                      <a:lnTo>
                        <a:pt x="264" y="0"/>
                      </a:lnTo>
                      <a:lnTo>
                        <a:pt x="354" y="24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77" name="Group 189">
                <a:extLst>
                  <a:ext uri="{FF2B5EF4-FFF2-40B4-BE49-F238E27FC236}">
                    <a16:creationId xmlns:a16="http://schemas.microsoft.com/office/drawing/2014/main" id="{17AAF122-427A-4322-80A8-E15236550C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7" y="1292"/>
                <a:ext cx="528" cy="490"/>
                <a:chOff x="757" y="1292"/>
                <a:chExt cx="528" cy="490"/>
              </a:xfrm>
            </p:grpSpPr>
            <p:sp>
              <p:nvSpPr>
                <p:cNvPr id="19494" name="Freeform 190">
                  <a:extLst>
                    <a:ext uri="{FF2B5EF4-FFF2-40B4-BE49-F238E27FC236}">
                      <a16:creationId xmlns:a16="http://schemas.microsoft.com/office/drawing/2014/main" id="{15AD8012-428B-4D8C-B3A4-9F195E19A4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7" y="1292"/>
                  <a:ext cx="528" cy="490"/>
                </a:xfrm>
                <a:custGeom>
                  <a:avLst/>
                  <a:gdLst>
                    <a:gd name="T0" fmla="*/ 481 w 528"/>
                    <a:gd name="T1" fmla="*/ 305 h 490"/>
                    <a:gd name="T2" fmla="*/ 503 w 528"/>
                    <a:gd name="T3" fmla="*/ 281 h 490"/>
                    <a:gd name="T4" fmla="*/ 517 w 528"/>
                    <a:gd name="T5" fmla="*/ 261 h 490"/>
                    <a:gd name="T6" fmla="*/ 526 w 528"/>
                    <a:gd name="T7" fmla="*/ 237 h 490"/>
                    <a:gd name="T8" fmla="*/ 528 w 528"/>
                    <a:gd name="T9" fmla="*/ 203 h 490"/>
                    <a:gd name="T10" fmla="*/ 526 w 528"/>
                    <a:gd name="T11" fmla="*/ 185 h 490"/>
                    <a:gd name="T12" fmla="*/ 519 w 528"/>
                    <a:gd name="T13" fmla="*/ 157 h 490"/>
                    <a:gd name="T14" fmla="*/ 508 w 528"/>
                    <a:gd name="T15" fmla="*/ 126 h 490"/>
                    <a:gd name="T16" fmla="*/ 483 w 528"/>
                    <a:gd name="T17" fmla="*/ 91 h 490"/>
                    <a:gd name="T18" fmla="*/ 457 w 528"/>
                    <a:gd name="T19" fmla="*/ 59 h 490"/>
                    <a:gd name="T20" fmla="*/ 419 w 528"/>
                    <a:gd name="T21" fmla="*/ 33 h 490"/>
                    <a:gd name="T22" fmla="*/ 399 w 528"/>
                    <a:gd name="T23" fmla="*/ 20 h 490"/>
                    <a:gd name="T24" fmla="*/ 365 w 528"/>
                    <a:gd name="T25" fmla="*/ 7 h 490"/>
                    <a:gd name="T26" fmla="*/ 330 w 528"/>
                    <a:gd name="T27" fmla="*/ 0 h 490"/>
                    <a:gd name="T28" fmla="*/ 287 w 528"/>
                    <a:gd name="T29" fmla="*/ 2 h 490"/>
                    <a:gd name="T30" fmla="*/ 234 w 528"/>
                    <a:gd name="T31" fmla="*/ 7 h 490"/>
                    <a:gd name="T32" fmla="*/ 183 w 528"/>
                    <a:gd name="T33" fmla="*/ 22 h 490"/>
                    <a:gd name="T34" fmla="*/ 125 w 528"/>
                    <a:gd name="T35" fmla="*/ 61 h 490"/>
                    <a:gd name="T36" fmla="*/ 87 w 528"/>
                    <a:gd name="T37" fmla="*/ 111 h 490"/>
                    <a:gd name="T38" fmla="*/ 62 w 528"/>
                    <a:gd name="T39" fmla="*/ 148 h 490"/>
                    <a:gd name="T40" fmla="*/ 45 w 528"/>
                    <a:gd name="T41" fmla="*/ 179 h 490"/>
                    <a:gd name="T42" fmla="*/ 31 w 528"/>
                    <a:gd name="T43" fmla="*/ 242 h 490"/>
                    <a:gd name="T44" fmla="*/ 22 w 528"/>
                    <a:gd name="T45" fmla="*/ 303 h 490"/>
                    <a:gd name="T46" fmla="*/ 9 w 528"/>
                    <a:gd name="T47" fmla="*/ 333 h 490"/>
                    <a:gd name="T48" fmla="*/ 0 w 528"/>
                    <a:gd name="T49" fmla="*/ 366 h 490"/>
                    <a:gd name="T50" fmla="*/ 9 w 528"/>
                    <a:gd name="T51" fmla="*/ 401 h 490"/>
                    <a:gd name="T52" fmla="*/ 40 w 528"/>
                    <a:gd name="T53" fmla="*/ 433 h 490"/>
                    <a:gd name="T54" fmla="*/ 96 w 528"/>
                    <a:gd name="T55" fmla="*/ 457 h 490"/>
                    <a:gd name="T56" fmla="*/ 216 w 528"/>
                    <a:gd name="T57" fmla="*/ 481 h 490"/>
                    <a:gd name="T58" fmla="*/ 307 w 528"/>
                    <a:gd name="T59" fmla="*/ 486 h 490"/>
                    <a:gd name="T60" fmla="*/ 332 w 528"/>
                    <a:gd name="T61" fmla="*/ 468 h 490"/>
                    <a:gd name="T62" fmla="*/ 345 w 528"/>
                    <a:gd name="T63" fmla="*/ 468 h 490"/>
                    <a:gd name="T64" fmla="*/ 340 w 528"/>
                    <a:gd name="T65" fmla="*/ 490 h 490"/>
                    <a:gd name="T66" fmla="*/ 380 w 528"/>
                    <a:gd name="T67" fmla="*/ 488 h 490"/>
                    <a:gd name="T68" fmla="*/ 414 w 528"/>
                    <a:gd name="T69" fmla="*/ 478 h 490"/>
                    <a:gd name="T70" fmla="*/ 374 w 528"/>
                    <a:gd name="T71" fmla="*/ 440 h 490"/>
                    <a:gd name="T72" fmla="*/ 356 w 528"/>
                    <a:gd name="T73" fmla="*/ 406 h 490"/>
                    <a:gd name="T74" fmla="*/ 356 w 528"/>
                    <a:gd name="T75" fmla="*/ 358 h 490"/>
                    <a:gd name="T76" fmla="*/ 372 w 528"/>
                    <a:gd name="T77" fmla="*/ 314 h 490"/>
                    <a:gd name="T78" fmla="*/ 388 w 528"/>
                    <a:gd name="T79" fmla="*/ 297 h 490"/>
                    <a:gd name="T80" fmla="*/ 438 w 528"/>
                    <a:gd name="T81" fmla="*/ 299 h 490"/>
                    <a:gd name="T82" fmla="*/ 481 w 528"/>
                    <a:gd name="T83" fmla="*/ 305 h 49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528" h="490">
                      <a:moveTo>
                        <a:pt x="481" y="305"/>
                      </a:moveTo>
                      <a:lnTo>
                        <a:pt x="503" y="281"/>
                      </a:lnTo>
                      <a:lnTo>
                        <a:pt x="517" y="261"/>
                      </a:lnTo>
                      <a:lnTo>
                        <a:pt x="526" y="237"/>
                      </a:lnTo>
                      <a:lnTo>
                        <a:pt x="528" y="203"/>
                      </a:lnTo>
                      <a:lnTo>
                        <a:pt x="526" y="185"/>
                      </a:lnTo>
                      <a:lnTo>
                        <a:pt x="519" y="157"/>
                      </a:lnTo>
                      <a:lnTo>
                        <a:pt x="508" y="126"/>
                      </a:lnTo>
                      <a:lnTo>
                        <a:pt x="483" y="91"/>
                      </a:lnTo>
                      <a:lnTo>
                        <a:pt x="457" y="59"/>
                      </a:lnTo>
                      <a:lnTo>
                        <a:pt x="419" y="33"/>
                      </a:lnTo>
                      <a:lnTo>
                        <a:pt x="399" y="20"/>
                      </a:lnTo>
                      <a:lnTo>
                        <a:pt x="365" y="7"/>
                      </a:lnTo>
                      <a:lnTo>
                        <a:pt x="330" y="0"/>
                      </a:lnTo>
                      <a:lnTo>
                        <a:pt x="287" y="2"/>
                      </a:lnTo>
                      <a:lnTo>
                        <a:pt x="234" y="7"/>
                      </a:lnTo>
                      <a:lnTo>
                        <a:pt x="183" y="22"/>
                      </a:lnTo>
                      <a:lnTo>
                        <a:pt x="125" y="61"/>
                      </a:lnTo>
                      <a:lnTo>
                        <a:pt x="87" y="111"/>
                      </a:lnTo>
                      <a:lnTo>
                        <a:pt x="62" y="148"/>
                      </a:lnTo>
                      <a:lnTo>
                        <a:pt x="45" y="179"/>
                      </a:lnTo>
                      <a:lnTo>
                        <a:pt x="31" y="242"/>
                      </a:lnTo>
                      <a:lnTo>
                        <a:pt x="22" y="303"/>
                      </a:lnTo>
                      <a:lnTo>
                        <a:pt x="9" y="333"/>
                      </a:lnTo>
                      <a:lnTo>
                        <a:pt x="0" y="366"/>
                      </a:lnTo>
                      <a:lnTo>
                        <a:pt x="9" y="401"/>
                      </a:lnTo>
                      <a:lnTo>
                        <a:pt x="40" y="433"/>
                      </a:lnTo>
                      <a:lnTo>
                        <a:pt x="96" y="457"/>
                      </a:lnTo>
                      <a:lnTo>
                        <a:pt x="216" y="481"/>
                      </a:lnTo>
                      <a:lnTo>
                        <a:pt x="307" y="486"/>
                      </a:lnTo>
                      <a:lnTo>
                        <a:pt x="332" y="468"/>
                      </a:lnTo>
                      <a:lnTo>
                        <a:pt x="345" y="468"/>
                      </a:lnTo>
                      <a:lnTo>
                        <a:pt x="340" y="490"/>
                      </a:lnTo>
                      <a:lnTo>
                        <a:pt x="380" y="488"/>
                      </a:lnTo>
                      <a:lnTo>
                        <a:pt x="414" y="478"/>
                      </a:lnTo>
                      <a:lnTo>
                        <a:pt x="374" y="440"/>
                      </a:lnTo>
                      <a:lnTo>
                        <a:pt x="356" y="406"/>
                      </a:lnTo>
                      <a:lnTo>
                        <a:pt x="356" y="358"/>
                      </a:lnTo>
                      <a:lnTo>
                        <a:pt x="372" y="314"/>
                      </a:lnTo>
                      <a:lnTo>
                        <a:pt x="388" y="297"/>
                      </a:lnTo>
                      <a:lnTo>
                        <a:pt x="438" y="299"/>
                      </a:lnTo>
                      <a:lnTo>
                        <a:pt x="481" y="305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5" name="Freeform 191">
                  <a:extLst>
                    <a:ext uri="{FF2B5EF4-FFF2-40B4-BE49-F238E27FC236}">
                      <a16:creationId xmlns:a16="http://schemas.microsoft.com/office/drawing/2014/main" id="{51BA027A-6189-4873-9BE6-B3D03EA1F2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7" y="1292"/>
                  <a:ext cx="528" cy="490"/>
                </a:xfrm>
                <a:custGeom>
                  <a:avLst/>
                  <a:gdLst>
                    <a:gd name="T0" fmla="*/ 481 w 528"/>
                    <a:gd name="T1" fmla="*/ 305 h 490"/>
                    <a:gd name="T2" fmla="*/ 503 w 528"/>
                    <a:gd name="T3" fmla="*/ 281 h 490"/>
                    <a:gd name="T4" fmla="*/ 517 w 528"/>
                    <a:gd name="T5" fmla="*/ 261 h 490"/>
                    <a:gd name="T6" fmla="*/ 526 w 528"/>
                    <a:gd name="T7" fmla="*/ 237 h 490"/>
                    <a:gd name="T8" fmla="*/ 528 w 528"/>
                    <a:gd name="T9" fmla="*/ 203 h 490"/>
                    <a:gd name="T10" fmla="*/ 526 w 528"/>
                    <a:gd name="T11" fmla="*/ 185 h 490"/>
                    <a:gd name="T12" fmla="*/ 519 w 528"/>
                    <a:gd name="T13" fmla="*/ 157 h 490"/>
                    <a:gd name="T14" fmla="*/ 508 w 528"/>
                    <a:gd name="T15" fmla="*/ 126 h 490"/>
                    <a:gd name="T16" fmla="*/ 483 w 528"/>
                    <a:gd name="T17" fmla="*/ 91 h 490"/>
                    <a:gd name="T18" fmla="*/ 457 w 528"/>
                    <a:gd name="T19" fmla="*/ 59 h 490"/>
                    <a:gd name="T20" fmla="*/ 419 w 528"/>
                    <a:gd name="T21" fmla="*/ 33 h 490"/>
                    <a:gd name="T22" fmla="*/ 399 w 528"/>
                    <a:gd name="T23" fmla="*/ 20 h 490"/>
                    <a:gd name="T24" fmla="*/ 365 w 528"/>
                    <a:gd name="T25" fmla="*/ 7 h 490"/>
                    <a:gd name="T26" fmla="*/ 330 w 528"/>
                    <a:gd name="T27" fmla="*/ 0 h 490"/>
                    <a:gd name="T28" fmla="*/ 287 w 528"/>
                    <a:gd name="T29" fmla="*/ 2 h 490"/>
                    <a:gd name="T30" fmla="*/ 234 w 528"/>
                    <a:gd name="T31" fmla="*/ 7 h 490"/>
                    <a:gd name="T32" fmla="*/ 183 w 528"/>
                    <a:gd name="T33" fmla="*/ 22 h 490"/>
                    <a:gd name="T34" fmla="*/ 125 w 528"/>
                    <a:gd name="T35" fmla="*/ 61 h 490"/>
                    <a:gd name="T36" fmla="*/ 87 w 528"/>
                    <a:gd name="T37" fmla="*/ 111 h 490"/>
                    <a:gd name="T38" fmla="*/ 62 w 528"/>
                    <a:gd name="T39" fmla="*/ 148 h 490"/>
                    <a:gd name="T40" fmla="*/ 45 w 528"/>
                    <a:gd name="T41" fmla="*/ 179 h 490"/>
                    <a:gd name="T42" fmla="*/ 31 w 528"/>
                    <a:gd name="T43" fmla="*/ 242 h 490"/>
                    <a:gd name="T44" fmla="*/ 22 w 528"/>
                    <a:gd name="T45" fmla="*/ 303 h 490"/>
                    <a:gd name="T46" fmla="*/ 9 w 528"/>
                    <a:gd name="T47" fmla="*/ 333 h 490"/>
                    <a:gd name="T48" fmla="*/ 0 w 528"/>
                    <a:gd name="T49" fmla="*/ 366 h 490"/>
                    <a:gd name="T50" fmla="*/ 9 w 528"/>
                    <a:gd name="T51" fmla="*/ 401 h 490"/>
                    <a:gd name="T52" fmla="*/ 40 w 528"/>
                    <a:gd name="T53" fmla="*/ 433 h 490"/>
                    <a:gd name="T54" fmla="*/ 96 w 528"/>
                    <a:gd name="T55" fmla="*/ 457 h 490"/>
                    <a:gd name="T56" fmla="*/ 216 w 528"/>
                    <a:gd name="T57" fmla="*/ 481 h 490"/>
                    <a:gd name="T58" fmla="*/ 307 w 528"/>
                    <a:gd name="T59" fmla="*/ 486 h 490"/>
                    <a:gd name="T60" fmla="*/ 332 w 528"/>
                    <a:gd name="T61" fmla="*/ 468 h 490"/>
                    <a:gd name="T62" fmla="*/ 345 w 528"/>
                    <a:gd name="T63" fmla="*/ 468 h 490"/>
                    <a:gd name="T64" fmla="*/ 340 w 528"/>
                    <a:gd name="T65" fmla="*/ 490 h 490"/>
                    <a:gd name="T66" fmla="*/ 380 w 528"/>
                    <a:gd name="T67" fmla="*/ 488 h 490"/>
                    <a:gd name="T68" fmla="*/ 414 w 528"/>
                    <a:gd name="T69" fmla="*/ 478 h 490"/>
                    <a:gd name="T70" fmla="*/ 374 w 528"/>
                    <a:gd name="T71" fmla="*/ 440 h 490"/>
                    <a:gd name="T72" fmla="*/ 356 w 528"/>
                    <a:gd name="T73" fmla="*/ 406 h 490"/>
                    <a:gd name="T74" fmla="*/ 356 w 528"/>
                    <a:gd name="T75" fmla="*/ 358 h 490"/>
                    <a:gd name="T76" fmla="*/ 372 w 528"/>
                    <a:gd name="T77" fmla="*/ 314 h 490"/>
                    <a:gd name="T78" fmla="*/ 388 w 528"/>
                    <a:gd name="T79" fmla="*/ 297 h 490"/>
                    <a:gd name="T80" fmla="*/ 438 w 528"/>
                    <a:gd name="T81" fmla="*/ 299 h 490"/>
                    <a:gd name="T82" fmla="*/ 481 w 528"/>
                    <a:gd name="T83" fmla="*/ 305 h 49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528" h="490">
                      <a:moveTo>
                        <a:pt x="481" y="305"/>
                      </a:moveTo>
                      <a:lnTo>
                        <a:pt x="503" y="281"/>
                      </a:lnTo>
                      <a:lnTo>
                        <a:pt x="517" y="261"/>
                      </a:lnTo>
                      <a:lnTo>
                        <a:pt x="526" y="237"/>
                      </a:lnTo>
                      <a:lnTo>
                        <a:pt x="528" y="203"/>
                      </a:lnTo>
                      <a:lnTo>
                        <a:pt x="526" y="185"/>
                      </a:lnTo>
                      <a:lnTo>
                        <a:pt x="519" y="157"/>
                      </a:lnTo>
                      <a:lnTo>
                        <a:pt x="508" y="126"/>
                      </a:lnTo>
                      <a:lnTo>
                        <a:pt x="483" y="91"/>
                      </a:lnTo>
                      <a:lnTo>
                        <a:pt x="457" y="59"/>
                      </a:lnTo>
                      <a:lnTo>
                        <a:pt x="419" y="33"/>
                      </a:lnTo>
                      <a:lnTo>
                        <a:pt x="399" y="20"/>
                      </a:lnTo>
                      <a:lnTo>
                        <a:pt x="365" y="7"/>
                      </a:lnTo>
                      <a:lnTo>
                        <a:pt x="330" y="0"/>
                      </a:lnTo>
                      <a:lnTo>
                        <a:pt x="287" y="2"/>
                      </a:lnTo>
                      <a:lnTo>
                        <a:pt x="234" y="7"/>
                      </a:lnTo>
                      <a:lnTo>
                        <a:pt x="183" y="22"/>
                      </a:lnTo>
                      <a:lnTo>
                        <a:pt x="125" y="61"/>
                      </a:lnTo>
                      <a:lnTo>
                        <a:pt x="87" y="111"/>
                      </a:lnTo>
                      <a:lnTo>
                        <a:pt x="62" y="148"/>
                      </a:lnTo>
                      <a:lnTo>
                        <a:pt x="45" y="179"/>
                      </a:lnTo>
                      <a:lnTo>
                        <a:pt x="31" y="242"/>
                      </a:lnTo>
                      <a:lnTo>
                        <a:pt x="22" y="303"/>
                      </a:lnTo>
                      <a:lnTo>
                        <a:pt x="9" y="333"/>
                      </a:lnTo>
                      <a:lnTo>
                        <a:pt x="0" y="366"/>
                      </a:lnTo>
                      <a:lnTo>
                        <a:pt x="9" y="401"/>
                      </a:lnTo>
                      <a:lnTo>
                        <a:pt x="40" y="433"/>
                      </a:lnTo>
                      <a:lnTo>
                        <a:pt x="96" y="457"/>
                      </a:lnTo>
                      <a:lnTo>
                        <a:pt x="216" y="481"/>
                      </a:lnTo>
                      <a:lnTo>
                        <a:pt x="307" y="486"/>
                      </a:lnTo>
                      <a:lnTo>
                        <a:pt x="332" y="468"/>
                      </a:lnTo>
                      <a:lnTo>
                        <a:pt x="345" y="468"/>
                      </a:lnTo>
                      <a:lnTo>
                        <a:pt x="340" y="490"/>
                      </a:lnTo>
                      <a:lnTo>
                        <a:pt x="380" y="488"/>
                      </a:lnTo>
                      <a:lnTo>
                        <a:pt x="414" y="478"/>
                      </a:lnTo>
                      <a:lnTo>
                        <a:pt x="374" y="440"/>
                      </a:lnTo>
                      <a:lnTo>
                        <a:pt x="356" y="406"/>
                      </a:lnTo>
                      <a:lnTo>
                        <a:pt x="356" y="358"/>
                      </a:lnTo>
                      <a:lnTo>
                        <a:pt x="372" y="314"/>
                      </a:lnTo>
                      <a:lnTo>
                        <a:pt x="388" y="297"/>
                      </a:lnTo>
                      <a:lnTo>
                        <a:pt x="438" y="299"/>
                      </a:lnTo>
                      <a:lnTo>
                        <a:pt x="481" y="305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78" name="Group 192">
                <a:extLst>
                  <a:ext uri="{FF2B5EF4-FFF2-40B4-BE49-F238E27FC236}">
                    <a16:creationId xmlns:a16="http://schemas.microsoft.com/office/drawing/2014/main" id="{7737C0BF-2D1C-4389-B482-10AAE08ADA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1633"/>
                <a:ext cx="40" cy="14"/>
                <a:chOff x="1166" y="1633"/>
                <a:chExt cx="40" cy="14"/>
              </a:xfrm>
            </p:grpSpPr>
            <p:sp>
              <p:nvSpPr>
                <p:cNvPr id="19492" name="Freeform 193">
                  <a:extLst>
                    <a:ext uri="{FF2B5EF4-FFF2-40B4-BE49-F238E27FC236}">
                      <a16:creationId xmlns:a16="http://schemas.microsoft.com/office/drawing/2014/main" id="{D1FD18C1-C37D-448F-B3FC-513927629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" y="1633"/>
                  <a:ext cx="40" cy="14"/>
                </a:xfrm>
                <a:custGeom>
                  <a:avLst/>
                  <a:gdLst>
                    <a:gd name="T0" fmla="*/ 0 w 40"/>
                    <a:gd name="T1" fmla="*/ 0 h 14"/>
                    <a:gd name="T2" fmla="*/ 40 w 40"/>
                    <a:gd name="T3" fmla="*/ 6 h 14"/>
                    <a:gd name="T4" fmla="*/ 34 w 40"/>
                    <a:gd name="T5" fmla="*/ 14 h 14"/>
                    <a:gd name="T6" fmla="*/ 0 w 40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0" h="14">
                      <a:moveTo>
                        <a:pt x="0" y="0"/>
                      </a:moveTo>
                      <a:lnTo>
                        <a:pt x="40" y="6"/>
                      </a:lnTo>
                      <a:lnTo>
                        <a:pt x="34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3" name="Freeform 194">
                  <a:extLst>
                    <a:ext uri="{FF2B5EF4-FFF2-40B4-BE49-F238E27FC236}">
                      <a16:creationId xmlns:a16="http://schemas.microsoft.com/office/drawing/2014/main" id="{0F0A95A3-DD57-40E7-B6C1-F12EA9A5F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" y="1633"/>
                  <a:ext cx="40" cy="14"/>
                </a:xfrm>
                <a:custGeom>
                  <a:avLst/>
                  <a:gdLst>
                    <a:gd name="T0" fmla="*/ 0 w 40"/>
                    <a:gd name="T1" fmla="*/ 0 h 14"/>
                    <a:gd name="T2" fmla="*/ 40 w 40"/>
                    <a:gd name="T3" fmla="*/ 6 h 14"/>
                    <a:gd name="T4" fmla="*/ 34 w 40"/>
                    <a:gd name="T5" fmla="*/ 14 h 14"/>
                    <a:gd name="T6" fmla="*/ 0 w 40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0" h="14">
                      <a:moveTo>
                        <a:pt x="0" y="0"/>
                      </a:moveTo>
                      <a:lnTo>
                        <a:pt x="40" y="6"/>
                      </a:lnTo>
                      <a:lnTo>
                        <a:pt x="34" y="1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79" name="Group 195">
                <a:extLst>
                  <a:ext uri="{FF2B5EF4-FFF2-40B4-BE49-F238E27FC236}">
                    <a16:creationId xmlns:a16="http://schemas.microsoft.com/office/drawing/2014/main" id="{7F82D063-A36B-441C-A249-62C29074B2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6" y="2688"/>
                <a:ext cx="555" cy="189"/>
                <a:chOff x="1076" y="2688"/>
                <a:chExt cx="555" cy="189"/>
              </a:xfrm>
            </p:grpSpPr>
            <p:sp>
              <p:nvSpPr>
                <p:cNvPr id="19490" name="Freeform 196">
                  <a:extLst>
                    <a:ext uri="{FF2B5EF4-FFF2-40B4-BE49-F238E27FC236}">
                      <a16:creationId xmlns:a16="http://schemas.microsoft.com/office/drawing/2014/main" id="{05DF03A4-17A8-4E86-ADF2-691FF2655B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" y="2688"/>
                  <a:ext cx="555" cy="189"/>
                </a:xfrm>
                <a:custGeom>
                  <a:avLst/>
                  <a:gdLst>
                    <a:gd name="T0" fmla="*/ 455 w 555"/>
                    <a:gd name="T1" fmla="*/ 32 h 189"/>
                    <a:gd name="T2" fmla="*/ 468 w 555"/>
                    <a:gd name="T3" fmla="*/ 46 h 189"/>
                    <a:gd name="T4" fmla="*/ 487 w 555"/>
                    <a:gd name="T5" fmla="*/ 65 h 189"/>
                    <a:gd name="T6" fmla="*/ 498 w 555"/>
                    <a:gd name="T7" fmla="*/ 74 h 189"/>
                    <a:gd name="T8" fmla="*/ 504 w 555"/>
                    <a:gd name="T9" fmla="*/ 90 h 189"/>
                    <a:gd name="T10" fmla="*/ 517 w 555"/>
                    <a:gd name="T11" fmla="*/ 104 h 189"/>
                    <a:gd name="T12" fmla="*/ 527 w 555"/>
                    <a:gd name="T13" fmla="*/ 112 h 189"/>
                    <a:gd name="T14" fmla="*/ 539 w 555"/>
                    <a:gd name="T15" fmla="*/ 116 h 189"/>
                    <a:gd name="T16" fmla="*/ 555 w 555"/>
                    <a:gd name="T17" fmla="*/ 124 h 189"/>
                    <a:gd name="T18" fmla="*/ 553 w 555"/>
                    <a:gd name="T19" fmla="*/ 138 h 189"/>
                    <a:gd name="T20" fmla="*/ 543 w 555"/>
                    <a:gd name="T21" fmla="*/ 144 h 189"/>
                    <a:gd name="T22" fmla="*/ 527 w 555"/>
                    <a:gd name="T23" fmla="*/ 146 h 189"/>
                    <a:gd name="T24" fmla="*/ 513 w 555"/>
                    <a:gd name="T25" fmla="*/ 138 h 189"/>
                    <a:gd name="T26" fmla="*/ 489 w 555"/>
                    <a:gd name="T27" fmla="*/ 130 h 189"/>
                    <a:gd name="T28" fmla="*/ 463 w 555"/>
                    <a:gd name="T29" fmla="*/ 130 h 189"/>
                    <a:gd name="T30" fmla="*/ 452 w 555"/>
                    <a:gd name="T31" fmla="*/ 129 h 189"/>
                    <a:gd name="T32" fmla="*/ 428 w 555"/>
                    <a:gd name="T33" fmla="*/ 135 h 189"/>
                    <a:gd name="T34" fmla="*/ 392 w 555"/>
                    <a:gd name="T35" fmla="*/ 158 h 189"/>
                    <a:gd name="T36" fmla="*/ 359 w 555"/>
                    <a:gd name="T37" fmla="*/ 178 h 189"/>
                    <a:gd name="T38" fmla="*/ 325 w 555"/>
                    <a:gd name="T39" fmla="*/ 185 h 189"/>
                    <a:gd name="T40" fmla="*/ 284 w 555"/>
                    <a:gd name="T41" fmla="*/ 189 h 189"/>
                    <a:gd name="T42" fmla="*/ 249 w 555"/>
                    <a:gd name="T43" fmla="*/ 185 h 189"/>
                    <a:gd name="T44" fmla="*/ 210 w 555"/>
                    <a:gd name="T45" fmla="*/ 182 h 189"/>
                    <a:gd name="T46" fmla="*/ 178 w 555"/>
                    <a:gd name="T47" fmla="*/ 176 h 189"/>
                    <a:gd name="T48" fmla="*/ 134 w 555"/>
                    <a:gd name="T49" fmla="*/ 169 h 189"/>
                    <a:gd name="T50" fmla="*/ 82 w 555"/>
                    <a:gd name="T51" fmla="*/ 156 h 189"/>
                    <a:gd name="T52" fmla="*/ 30 w 555"/>
                    <a:gd name="T53" fmla="*/ 139 h 189"/>
                    <a:gd name="T54" fmla="*/ 8 w 555"/>
                    <a:gd name="T55" fmla="*/ 124 h 189"/>
                    <a:gd name="T56" fmla="*/ 0 w 555"/>
                    <a:gd name="T57" fmla="*/ 122 h 189"/>
                    <a:gd name="T58" fmla="*/ 35 w 555"/>
                    <a:gd name="T59" fmla="*/ 90 h 189"/>
                    <a:gd name="T60" fmla="*/ 68 w 555"/>
                    <a:gd name="T61" fmla="*/ 49 h 189"/>
                    <a:gd name="T62" fmla="*/ 72 w 555"/>
                    <a:gd name="T63" fmla="*/ 29 h 189"/>
                    <a:gd name="T64" fmla="*/ 129 w 555"/>
                    <a:gd name="T65" fmla="*/ 53 h 189"/>
                    <a:gd name="T66" fmla="*/ 180 w 555"/>
                    <a:gd name="T67" fmla="*/ 74 h 189"/>
                    <a:gd name="T68" fmla="*/ 236 w 555"/>
                    <a:gd name="T69" fmla="*/ 93 h 189"/>
                    <a:gd name="T70" fmla="*/ 273 w 555"/>
                    <a:gd name="T71" fmla="*/ 99 h 189"/>
                    <a:gd name="T72" fmla="*/ 296 w 555"/>
                    <a:gd name="T73" fmla="*/ 72 h 189"/>
                    <a:gd name="T74" fmla="*/ 323 w 555"/>
                    <a:gd name="T75" fmla="*/ 48 h 189"/>
                    <a:gd name="T76" fmla="*/ 347 w 555"/>
                    <a:gd name="T77" fmla="*/ 27 h 189"/>
                    <a:gd name="T78" fmla="*/ 368 w 555"/>
                    <a:gd name="T79" fmla="*/ 7 h 189"/>
                    <a:gd name="T80" fmla="*/ 398 w 555"/>
                    <a:gd name="T81" fmla="*/ 0 h 189"/>
                    <a:gd name="T82" fmla="*/ 409 w 555"/>
                    <a:gd name="T83" fmla="*/ 6 h 189"/>
                    <a:gd name="T84" fmla="*/ 421 w 555"/>
                    <a:gd name="T85" fmla="*/ 18 h 189"/>
                    <a:gd name="T86" fmla="*/ 438 w 555"/>
                    <a:gd name="T87" fmla="*/ 24 h 189"/>
                    <a:gd name="T88" fmla="*/ 455 w 555"/>
                    <a:gd name="T89" fmla="*/ 32 h 18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555" h="189">
                      <a:moveTo>
                        <a:pt x="455" y="32"/>
                      </a:moveTo>
                      <a:lnTo>
                        <a:pt x="468" y="46"/>
                      </a:lnTo>
                      <a:lnTo>
                        <a:pt x="487" y="65"/>
                      </a:lnTo>
                      <a:lnTo>
                        <a:pt x="498" y="74"/>
                      </a:lnTo>
                      <a:lnTo>
                        <a:pt x="504" y="90"/>
                      </a:lnTo>
                      <a:lnTo>
                        <a:pt x="517" y="104"/>
                      </a:lnTo>
                      <a:lnTo>
                        <a:pt x="527" y="112"/>
                      </a:lnTo>
                      <a:lnTo>
                        <a:pt x="539" y="116"/>
                      </a:lnTo>
                      <a:lnTo>
                        <a:pt x="555" y="124"/>
                      </a:lnTo>
                      <a:lnTo>
                        <a:pt x="553" y="138"/>
                      </a:lnTo>
                      <a:lnTo>
                        <a:pt x="543" y="144"/>
                      </a:lnTo>
                      <a:lnTo>
                        <a:pt x="527" y="146"/>
                      </a:lnTo>
                      <a:lnTo>
                        <a:pt x="513" y="138"/>
                      </a:lnTo>
                      <a:lnTo>
                        <a:pt x="489" y="130"/>
                      </a:lnTo>
                      <a:lnTo>
                        <a:pt x="463" y="130"/>
                      </a:lnTo>
                      <a:lnTo>
                        <a:pt x="452" y="129"/>
                      </a:lnTo>
                      <a:lnTo>
                        <a:pt x="428" y="135"/>
                      </a:lnTo>
                      <a:lnTo>
                        <a:pt x="392" y="158"/>
                      </a:lnTo>
                      <a:lnTo>
                        <a:pt x="359" y="178"/>
                      </a:lnTo>
                      <a:lnTo>
                        <a:pt x="325" y="185"/>
                      </a:lnTo>
                      <a:lnTo>
                        <a:pt x="284" y="189"/>
                      </a:lnTo>
                      <a:lnTo>
                        <a:pt x="249" y="185"/>
                      </a:lnTo>
                      <a:lnTo>
                        <a:pt x="210" y="182"/>
                      </a:lnTo>
                      <a:lnTo>
                        <a:pt x="178" y="176"/>
                      </a:lnTo>
                      <a:lnTo>
                        <a:pt x="134" y="169"/>
                      </a:lnTo>
                      <a:lnTo>
                        <a:pt x="82" y="156"/>
                      </a:lnTo>
                      <a:lnTo>
                        <a:pt x="30" y="139"/>
                      </a:lnTo>
                      <a:lnTo>
                        <a:pt x="8" y="124"/>
                      </a:lnTo>
                      <a:lnTo>
                        <a:pt x="0" y="122"/>
                      </a:lnTo>
                      <a:lnTo>
                        <a:pt x="35" y="90"/>
                      </a:lnTo>
                      <a:lnTo>
                        <a:pt x="68" y="49"/>
                      </a:lnTo>
                      <a:lnTo>
                        <a:pt x="72" y="29"/>
                      </a:lnTo>
                      <a:lnTo>
                        <a:pt x="129" y="53"/>
                      </a:lnTo>
                      <a:lnTo>
                        <a:pt x="180" y="74"/>
                      </a:lnTo>
                      <a:lnTo>
                        <a:pt x="236" y="93"/>
                      </a:lnTo>
                      <a:lnTo>
                        <a:pt x="273" y="99"/>
                      </a:lnTo>
                      <a:lnTo>
                        <a:pt x="296" y="72"/>
                      </a:lnTo>
                      <a:lnTo>
                        <a:pt x="323" y="48"/>
                      </a:lnTo>
                      <a:lnTo>
                        <a:pt x="347" y="27"/>
                      </a:lnTo>
                      <a:lnTo>
                        <a:pt x="368" y="7"/>
                      </a:lnTo>
                      <a:lnTo>
                        <a:pt x="398" y="0"/>
                      </a:lnTo>
                      <a:lnTo>
                        <a:pt x="409" y="6"/>
                      </a:lnTo>
                      <a:lnTo>
                        <a:pt x="421" y="18"/>
                      </a:lnTo>
                      <a:lnTo>
                        <a:pt x="438" y="24"/>
                      </a:lnTo>
                      <a:lnTo>
                        <a:pt x="455" y="32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1" name="Freeform 197">
                  <a:extLst>
                    <a:ext uri="{FF2B5EF4-FFF2-40B4-BE49-F238E27FC236}">
                      <a16:creationId xmlns:a16="http://schemas.microsoft.com/office/drawing/2014/main" id="{5B369903-5589-4F76-88DD-F5F1E7A595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" y="2688"/>
                  <a:ext cx="555" cy="189"/>
                </a:xfrm>
                <a:custGeom>
                  <a:avLst/>
                  <a:gdLst>
                    <a:gd name="T0" fmla="*/ 455 w 555"/>
                    <a:gd name="T1" fmla="*/ 32 h 189"/>
                    <a:gd name="T2" fmla="*/ 468 w 555"/>
                    <a:gd name="T3" fmla="*/ 46 h 189"/>
                    <a:gd name="T4" fmla="*/ 487 w 555"/>
                    <a:gd name="T5" fmla="*/ 65 h 189"/>
                    <a:gd name="T6" fmla="*/ 498 w 555"/>
                    <a:gd name="T7" fmla="*/ 74 h 189"/>
                    <a:gd name="T8" fmla="*/ 504 w 555"/>
                    <a:gd name="T9" fmla="*/ 90 h 189"/>
                    <a:gd name="T10" fmla="*/ 517 w 555"/>
                    <a:gd name="T11" fmla="*/ 104 h 189"/>
                    <a:gd name="T12" fmla="*/ 527 w 555"/>
                    <a:gd name="T13" fmla="*/ 112 h 189"/>
                    <a:gd name="T14" fmla="*/ 539 w 555"/>
                    <a:gd name="T15" fmla="*/ 116 h 189"/>
                    <a:gd name="T16" fmla="*/ 555 w 555"/>
                    <a:gd name="T17" fmla="*/ 124 h 189"/>
                    <a:gd name="T18" fmla="*/ 553 w 555"/>
                    <a:gd name="T19" fmla="*/ 138 h 189"/>
                    <a:gd name="T20" fmla="*/ 543 w 555"/>
                    <a:gd name="T21" fmla="*/ 144 h 189"/>
                    <a:gd name="T22" fmla="*/ 527 w 555"/>
                    <a:gd name="T23" fmla="*/ 146 h 189"/>
                    <a:gd name="T24" fmla="*/ 513 w 555"/>
                    <a:gd name="T25" fmla="*/ 138 h 189"/>
                    <a:gd name="T26" fmla="*/ 489 w 555"/>
                    <a:gd name="T27" fmla="*/ 130 h 189"/>
                    <a:gd name="T28" fmla="*/ 463 w 555"/>
                    <a:gd name="T29" fmla="*/ 130 h 189"/>
                    <a:gd name="T30" fmla="*/ 452 w 555"/>
                    <a:gd name="T31" fmla="*/ 129 h 189"/>
                    <a:gd name="T32" fmla="*/ 428 w 555"/>
                    <a:gd name="T33" fmla="*/ 135 h 189"/>
                    <a:gd name="T34" fmla="*/ 392 w 555"/>
                    <a:gd name="T35" fmla="*/ 158 h 189"/>
                    <a:gd name="T36" fmla="*/ 359 w 555"/>
                    <a:gd name="T37" fmla="*/ 178 h 189"/>
                    <a:gd name="T38" fmla="*/ 325 w 555"/>
                    <a:gd name="T39" fmla="*/ 185 h 189"/>
                    <a:gd name="T40" fmla="*/ 284 w 555"/>
                    <a:gd name="T41" fmla="*/ 189 h 189"/>
                    <a:gd name="T42" fmla="*/ 249 w 555"/>
                    <a:gd name="T43" fmla="*/ 185 h 189"/>
                    <a:gd name="T44" fmla="*/ 210 w 555"/>
                    <a:gd name="T45" fmla="*/ 182 h 189"/>
                    <a:gd name="T46" fmla="*/ 178 w 555"/>
                    <a:gd name="T47" fmla="*/ 176 h 189"/>
                    <a:gd name="T48" fmla="*/ 134 w 555"/>
                    <a:gd name="T49" fmla="*/ 169 h 189"/>
                    <a:gd name="T50" fmla="*/ 82 w 555"/>
                    <a:gd name="T51" fmla="*/ 156 h 189"/>
                    <a:gd name="T52" fmla="*/ 30 w 555"/>
                    <a:gd name="T53" fmla="*/ 139 h 189"/>
                    <a:gd name="T54" fmla="*/ 8 w 555"/>
                    <a:gd name="T55" fmla="*/ 124 h 189"/>
                    <a:gd name="T56" fmla="*/ 0 w 555"/>
                    <a:gd name="T57" fmla="*/ 122 h 189"/>
                    <a:gd name="T58" fmla="*/ 35 w 555"/>
                    <a:gd name="T59" fmla="*/ 90 h 189"/>
                    <a:gd name="T60" fmla="*/ 68 w 555"/>
                    <a:gd name="T61" fmla="*/ 49 h 189"/>
                    <a:gd name="T62" fmla="*/ 72 w 555"/>
                    <a:gd name="T63" fmla="*/ 29 h 189"/>
                    <a:gd name="T64" fmla="*/ 129 w 555"/>
                    <a:gd name="T65" fmla="*/ 53 h 189"/>
                    <a:gd name="T66" fmla="*/ 180 w 555"/>
                    <a:gd name="T67" fmla="*/ 74 h 189"/>
                    <a:gd name="T68" fmla="*/ 236 w 555"/>
                    <a:gd name="T69" fmla="*/ 93 h 189"/>
                    <a:gd name="T70" fmla="*/ 273 w 555"/>
                    <a:gd name="T71" fmla="*/ 99 h 189"/>
                    <a:gd name="T72" fmla="*/ 296 w 555"/>
                    <a:gd name="T73" fmla="*/ 72 h 189"/>
                    <a:gd name="T74" fmla="*/ 323 w 555"/>
                    <a:gd name="T75" fmla="*/ 48 h 189"/>
                    <a:gd name="T76" fmla="*/ 347 w 555"/>
                    <a:gd name="T77" fmla="*/ 27 h 189"/>
                    <a:gd name="T78" fmla="*/ 368 w 555"/>
                    <a:gd name="T79" fmla="*/ 7 h 189"/>
                    <a:gd name="T80" fmla="*/ 398 w 555"/>
                    <a:gd name="T81" fmla="*/ 0 h 189"/>
                    <a:gd name="T82" fmla="*/ 409 w 555"/>
                    <a:gd name="T83" fmla="*/ 6 h 189"/>
                    <a:gd name="T84" fmla="*/ 421 w 555"/>
                    <a:gd name="T85" fmla="*/ 18 h 189"/>
                    <a:gd name="T86" fmla="*/ 438 w 555"/>
                    <a:gd name="T87" fmla="*/ 24 h 189"/>
                    <a:gd name="T88" fmla="*/ 455 w 555"/>
                    <a:gd name="T89" fmla="*/ 32 h 18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555" h="189">
                      <a:moveTo>
                        <a:pt x="455" y="32"/>
                      </a:moveTo>
                      <a:lnTo>
                        <a:pt x="468" y="46"/>
                      </a:lnTo>
                      <a:lnTo>
                        <a:pt x="487" y="65"/>
                      </a:lnTo>
                      <a:lnTo>
                        <a:pt x="498" y="74"/>
                      </a:lnTo>
                      <a:lnTo>
                        <a:pt x="504" y="90"/>
                      </a:lnTo>
                      <a:lnTo>
                        <a:pt x="517" y="104"/>
                      </a:lnTo>
                      <a:lnTo>
                        <a:pt x="527" y="112"/>
                      </a:lnTo>
                      <a:lnTo>
                        <a:pt x="539" y="116"/>
                      </a:lnTo>
                      <a:lnTo>
                        <a:pt x="555" y="124"/>
                      </a:lnTo>
                      <a:lnTo>
                        <a:pt x="553" y="138"/>
                      </a:lnTo>
                      <a:lnTo>
                        <a:pt x="543" y="144"/>
                      </a:lnTo>
                      <a:lnTo>
                        <a:pt x="527" y="146"/>
                      </a:lnTo>
                      <a:lnTo>
                        <a:pt x="513" y="138"/>
                      </a:lnTo>
                      <a:lnTo>
                        <a:pt x="489" y="130"/>
                      </a:lnTo>
                      <a:lnTo>
                        <a:pt x="463" y="130"/>
                      </a:lnTo>
                      <a:lnTo>
                        <a:pt x="452" y="129"/>
                      </a:lnTo>
                      <a:lnTo>
                        <a:pt x="428" y="135"/>
                      </a:lnTo>
                      <a:lnTo>
                        <a:pt x="392" y="158"/>
                      </a:lnTo>
                      <a:lnTo>
                        <a:pt x="359" y="178"/>
                      </a:lnTo>
                      <a:lnTo>
                        <a:pt x="325" y="185"/>
                      </a:lnTo>
                      <a:lnTo>
                        <a:pt x="284" y="189"/>
                      </a:lnTo>
                      <a:lnTo>
                        <a:pt x="249" y="185"/>
                      </a:lnTo>
                      <a:lnTo>
                        <a:pt x="210" y="182"/>
                      </a:lnTo>
                      <a:lnTo>
                        <a:pt x="178" y="176"/>
                      </a:lnTo>
                      <a:lnTo>
                        <a:pt x="134" y="169"/>
                      </a:lnTo>
                      <a:lnTo>
                        <a:pt x="82" y="156"/>
                      </a:lnTo>
                      <a:lnTo>
                        <a:pt x="30" y="139"/>
                      </a:lnTo>
                      <a:lnTo>
                        <a:pt x="8" y="124"/>
                      </a:lnTo>
                      <a:lnTo>
                        <a:pt x="0" y="122"/>
                      </a:lnTo>
                      <a:lnTo>
                        <a:pt x="35" y="90"/>
                      </a:lnTo>
                      <a:lnTo>
                        <a:pt x="68" y="49"/>
                      </a:lnTo>
                      <a:lnTo>
                        <a:pt x="72" y="29"/>
                      </a:lnTo>
                      <a:lnTo>
                        <a:pt x="129" y="53"/>
                      </a:lnTo>
                      <a:lnTo>
                        <a:pt x="180" y="74"/>
                      </a:lnTo>
                      <a:lnTo>
                        <a:pt x="236" y="93"/>
                      </a:lnTo>
                      <a:lnTo>
                        <a:pt x="273" y="99"/>
                      </a:lnTo>
                      <a:lnTo>
                        <a:pt x="296" y="72"/>
                      </a:lnTo>
                      <a:lnTo>
                        <a:pt x="323" y="48"/>
                      </a:lnTo>
                      <a:lnTo>
                        <a:pt x="347" y="27"/>
                      </a:lnTo>
                      <a:lnTo>
                        <a:pt x="368" y="7"/>
                      </a:lnTo>
                      <a:lnTo>
                        <a:pt x="398" y="0"/>
                      </a:lnTo>
                      <a:lnTo>
                        <a:pt x="409" y="6"/>
                      </a:lnTo>
                      <a:lnTo>
                        <a:pt x="421" y="18"/>
                      </a:lnTo>
                      <a:lnTo>
                        <a:pt x="438" y="24"/>
                      </a:lnTo>
                      <a:lnTo>
                        <a:pt x="455" y="32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80" name="Group 198">
                <a:extLst>
                  <a:ext uri="{FF2B5EF4-FFF2-40B4-BE49-F238E27FC236}">
                    <a16:creationId xmlns:a16="http://schemas.microsoft.com/office/drawing/2014/main" id="{378E8392-D9B5-4143-BEC2-425492D664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" y="1779"/>
                <a:ext cx="702" cy="1146"/>
                <a:chOff x="504" y="1779"/>
                <a:chExt cx="702" cy="1146"/>
              </a:xfrm>
            </p:grpSpPr>
            <p:grpSp>
              <p:nvGrpSpPr>
                <p:cNvPr id="19484" name="Group 199">
                  <a:extLst>
                    <a:ext uri="{FF2B5EF4-FFF2-40B4-BE49-F238E27FC236}">
                      <a16:creationId xmlns:a16="http://schemas.microsoft.com/office/drawing/2014/main" id="{7D385FE4-0070-449C-A837-F83A81C060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" y="1779"/>
                  <a:ext cx="696" cy="1135"/>
                  <a:chOff x="504" y="1779"/>
                  <a:chExt cx="696" cy="1135"/>
                </a:xfrm>
              </p:grpSpPr>
              <p:sp>
                <p:nvSpPr>
                  <p:cNvPr id="19488" name="Freeform 200">
                    <a:extLst>
                      <a:ext uri="{FF2B5EF4-FFF2-40B4-BE49-F238E27FC236}">
                        <a16:creationId xmlns:a16="http://schemas.microsoft.com/office/drawing/2014/main" id="{B9DE39F8-F5DD-4208-99EE-01BB55E31B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696" cy="1135"/>
                  </a:xfrm>
                  <a:custGeom>
                    <a:avLst/>
                    <a:gdLst>
                      <a:gd name="T0" fmla="*/ 515 w 696"/>
                      <a:gd name="T1" fmla="*/ 291 h 1135"/>
                      <a:gd name="T2" fmla="*/ 526 w 696"/>
                      <a:gd name="T3" fmla="*/ 402 h 1135"/>
                      <a:gd name="T4" fmla="*/ 532 w 696"/>
                      <a:gd name="T5" fmla="*/ 544 h 1135"/>
                      <a:gd name="T6" fmla="*/ 526 w 696"/>
                      <a:gd name="T7" fmla="*/ 671 h 1135"/>
                      <a:gd name="T8" fmla="*/ 529 w 696"/>
                      <a:gd name="T9" fmla="*/ 767 h 1135"/>
                      <a:gd name="T10" fmla="*/ 535 w 696"/>
                      <a:gd name="T11" fmla="*/ 814 h 1135"/>
                      <a:gd name="T12" fmla="*/ 546 w 696"/>
                      <a:gd name="T13" fmla="*/ 835 h 1135"/>
                      <a:gd name="T14" fmla="*/ 563 w 696"/>
                      <a:gd name="T15" fmla="*/ 850 h 1135"/>
                      <a:gd name="T16" fmla="*/ 580 w 696"/>
                      <a:gd name="T17" fmla="*/ 861 h 1135"/>
                      <a:gd name="T18" fmla="*/ 600 w 696"/>
                      <a:gd name="T19" fmla="*/ 861 h 1135"/>
                      <a:gd name="T20" fmla="*/ 637 w 696"/>
                      <a:gd name="T21" fmla="*/ 887 h 1135"/>
                      <a:gd name="T22" fmla="*/ 684 w 696"/>
                      <a:gd name="T23" fmla="*/ 919 h 1135"/>
                      <a:gd name="T24" fmla="*/ 691 w 696"/>
                      <a:gd name="T25" fmla="*/ 974 h 1135"/>
                      <a:gd name="T26" fmla="*/ 676 w 696"/>
                      <a:gd name="T27" fmla="*/ 1018 h 1135"/>
                      <a:gd name="T28" fmla="*/ 659 w 696"/>
                      <a:gd name="T29" fmla="*/ 1048 h 1135"/>
                      <a:gd name="T30" fmla="*/ 642 w 696"/>
                      <a:gd name="T31" fmla="*/ 1073 h 1135"/>
                      <a:gd name="T32" fmla="*/ 614 w 696"/>
                      <a:gd name="T33" fmla="*/ 1102 h 1135"/>
                      <a:gd name="T34" fmla="*/ 580 w 696"/>
                      <a:gd name="T35" fmla="*/ 1128 h 1135"/>
                      <a:gd name="T36" fmla="*/ 566 w 696"/>
                      <a:gd name="T37" fmla="*/ 1135 h 1135"/>
                      <a:gd name="T38" fmla="*/ 526 w 696"/>
                      <a:gd name="T39" fmla="*/ 1124 h 1135"/>
                      <a:gd name="T40" fmla="*/ 478 w 696"/>
                      <a:gd name="T41" fmla="*/ 1110 h 1135"/>
                      <a:gd name="T42" fmla="*/ 433 w 696"/>
                      <a:gd name="T43" fmla="*/ 1095 h 1135"/>
                      <a:gd name="T44" fmla="*/ 385 w 696"/>
                      <a:gd name="T45" fmla="*/ 1080 h 1135"/>
                      <a:gd name="T46" fmla="*/ 334 w 696"/>
                      <a:gd name="T47" fmla="*/ 1070 h 1135"/>
                      <a:gd name="T48" fmla="*/ 277 w 696"/>
                      <a:gd name="T49" fmla="*/ 1062 h 1135"/>
                      <a:gd name="T50" fmla="*/ 223 w 696"/>
                      <a:gd name="T51" fmla="*/ 1051 h 1135"/>
                      <a:gd name="T52" fmla="*/ 167 w 696"/>
                      <a:gd name="T53" fmla="*/ 1040 h 1135"/>
                      <a:gd name="T54" fmla="*/ 130 w 696"/>
                      <a:gd name="T55" fmla="*/ 1004 h 1135"/>
                      <a:gd name="T56" fmla="*/ 96 w 696"/>
                      <a:gd name="T57" fmla="*/ 956 h 1135"/>
                      <a:gd name="T58" fmla="*/ 71 w 696"/>
                      <a:gd name="T59" fmla="*/ 901 h 1135"/>
                      <a:gd name="T60" fmla="*/ 48 w 696"/>
                      <a:gd name="T61" fmla="*/ 844 h 1135"/>
                      <a:gd name="T62" fmla="*/ 29 w 696"/>
                      <a:gd name="T63" fmla="*/ 777 h 1135"/>
                      <a:gd name="T64" fmla="*/ 17 w 696"/>
                      <a:gd name="T65" fmla="*/ 712 h 1135"/>
                      <a:gd name="T66" fmla="*/ 3 w 696"/>
                      <a:gd name="T67" fmla="*/ 606 h 1135"/>
                      <a:gd name="T68" fmla="*/ 12 w 696"/>
                      <a:gd name="T69" fmla="*/ 536 h 1135"/>
                      <a:gd name="T70" fmla="*/ 26 w 696"/>
                      <a:gd name="T71" fmla="*/ 479 h 1135"/>
                      <a:gd name="T72" fmla="*/ 39 w 696"/>
                      <a:gd name="T73" fmla="*/ 427 h 1135"/>
                      <a:gd name="T74" fmla="*/ 56 w 696"/>
                      <a:gd name="T75" fmla="*/ 380 h 1135"/>
                      <a:gd name="T76" fmla="*/ 116 w 696"/>
                      <a:gd name="T77" fmla="*/ 296 h 1135"/>
                      <a:gd name="T78" fmla="*/ 184 w 696"/>
                      <a:gd name="T79" fmla="*/ 201 h 1135"/>
                      <a:gd name="T80" fmla="*/ 230 w 696"/>
                      <a:gd name="T81" fmla="*/ 135 h 1135"/>
                      <a:gd name="T82" fmla="*/ 269 w 696"/>
                      <a:gd name="T83" fmla="*/ 84 h 1135"/>
                      <a:gd name="T84" fmla="*/ 314 w 696"/>
                      <a:gd name="T85" fmla="*/ 44 h 1135"/>
                      <a:gd name="T86" fmla="*/ 359 w 696"/>
                      <a:gd name="T87" fmla="*/ 7 h 1135"/>
                      <a:gd name="T88" fmla="*/ 390 w 696"/>
                      <a:gd name="T89" fmla="*/ 29 h 1135"/>
                      <a:gd name="T90" fmla="*/ 422 w 696"/>
                      <a:gd name="T91" fmla="*/ 69 h 1135"/>
                      <a:gd name="T92" fmla="*/ 453 w 696"/>
                      <a:gd name="T93" fmla="*/ 121 h 1135"/>
                      <a:gd name="T94" fmla="*/ 484 w 696"/>
                      <a:gd name="T95" fmla="*/ 179 h 1135"/>
                      <a:gd name="T96" fmla="*/ 498 w 696"/>
                      <a:gd name="T97" fmla="*/ 211 h 1135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696" h="1135">
                        <a:moveTo>
                          <a:pt x="501" y="216"/>
                        </a:moveTo>
                        <a:lnTo>
                          <a:pt x="504" y="241"/>
                        </a:lnTo>
                        <a:lnTo>
                          <a:pt x="509" y="266"/>
                        </a:lnTo>
                        <a:lnTo>
                          <a:pt x="515" y="291"/>
                        </a:lnTo>
                        <a:lnTo>
                          <a:pt x="518" y="318"/>
                        </a:lnTo>
                        <a:lnTo>
                          <a:pt x="521" y="347"/>
                        </a:lnTo>
                        <a:lnTo>
                          <a:pt x="524" y="376"/>
                        </a:lnTo>
                        <a:lnTo>
                          <a:pt x="526" y="402"/>
                        </a:lnTo>
                        <a:lnTo>
                          <a:pt x="529" y="430"/>
                        </a:lnTo>
                        <a:lnTo>
                          <a:pt x="529" y="467"/>
                        </a:lnTo>
                        <a:lnTo>
                          <a:pt x="532" y="507"/>
                        </a:lnTo>
                        <a:lnTo>
                          <a:pt x="532" y="544"/>
                        </a:lnTo>
                        <a:lnTo>
                          <a:pt x="532" y="581"/>
                        </a:lnTo>
                        <a:lnTo>
                          <a:pt x="529" y="609"/>
                        </a:lnTo>
                        <a:lnTo>
                          <a:pt x="526" y="643"/>
                        </a:lnTo>
                        <a:lnTo>
                          <a:pt x="526" y="671"/>
                        </a:lnTo>
                        <a:lnTo>
                          <a:pt x="524" y="705"/>
                        </a:lnTo>
                        <a:lnTo>
                          <a:pt x="526" y="726"/>
                        </a:lnTo>
                        <a:lnTo>
                          <a:pt x="526" y="745"/>
                        </a:lnTo>
                        <a:lnTo>
                          <a:pt x="529" y="767"/>
                        </a:lnTo>
                        <a:lnTo>
                          <a:pt x="529" y="785"/>
                        </a:lnTo>
                        <a:lnTo>
                          <a:pt x="532" y="795"/>
                        </a:lnTo>
                        <a:lnTo>
                          <a:pt x="532" y="807"/>
                        </a:lnTo>
                        <a:lnTo>
                          <a:pt x="535" y="814"/>
                        </a:lnTo>
                        <a:lnTo>
                          <a:pt x="538" y="822"/>
                        </a:lnTo>
                        <a:lnTo>
                          <a:pt x="541" y="829"/>
                        </a:lnTo>
                        <a:lnTo>
                          <a:pt x="543" y="829"/>
                        </a:lnTo>
                        <a:lnTo>
                          <a:pt x="546" y="835"/>
                        </a:lnTo>
                        <a:lnTo>
                          <a:pt x="549" y="839"/>
                        </a:lnTo>
                        <a:lnTo>
                          <a:pt x="555" y="844"/>
                        </a:lnTo>
                        <a:lnTo>
                          <a:pt x="558" y="847"/>
                        </a:lnTo>
                        <a:lnTo>
                          <a:pt x="563" y="850"/>
                        </a:lnTo>
                        <a:lnTo>
                          <a:pt x="566" y="850"/>
                        </a:lnTo>
                        <a:lnTo>
                          <a:pt x="572" y="857"/>
                        </a:lnTo>
                        <a:lnTo>
                          <a:pt x="574" y="857"/>
                        </a:lnTo>
                        <a:lnTo>
                          <a:pt x="580" y="861"/>
                        </a:lnTo>
                        <a:lnTo>
                          <a:pt x="583" y="865"/>
                        </a:lnTo>
                        <a:lnTo>
                          <a:pt x="589" y="865"/>
                        </a:lnTo>
                        <a:lnTo>
                          <a:pt x="594" y="861"/>
                        </a:lnTo>
                        <a:lnTo>
                          <a:pt x="600" y="861"/>
                        </a:lnTo>
                        <a:lnTo>
                          <a:pt x="606" y="857"/>
                        </a:lnTo>
                        <a:lnTo>
                          <a:pt x="616" y="869"/>
                        </a:lnTo>
                        <a:lnTo>
                          <a:pt x="625" y="876"/>
                        </a:lnTo>
                        <a:lnTo>
                          <a:pt x="637" y="887"/>
                        </a:lnTo>
                        <a:lnTo>
                          <a:pt x="650" y="894"/>
                        </a:lnTo>
                        <a:lnTo>
                          <a:pt x="662" y="905"/>
                        </a:lnTo>
                        <a:lnTo>
                          <a:pt x="674" y="912"/>
                        </a:lnTo>
                        <a:lnTo>
                          <a:pt x="684" y="919"/>
                        </a:lnTo>
                        <a:lnTo>
                          <a:pt x="696" y="931"/>
                        </a:lnTo>
                        <a:lnTo>
                          <a:pt x="693" y="946"/>
                        </a:lnTo>
                        <a:lnTo>
                          <a:pt x="693" y="959"/>
                        </a:lnTo>
                        <a:lnTo>
                          <a:pt x="691" y="974"/>
                        </a:lnTo>
                        <a:lnTo>
                          <a:pt x="688" y="993"/>
                        </a:lnTo>
                        <a:lnTo>
                          <a:pt x="684" y="1000"/>
                        </a:lnTo>
                        <a:lnTo>
                          <a:pt x="682" y="1008"/>
                        </a:lnTo>
                        <a:lnTo>
                          <a:pt x="676" y="1018"/>
                        </a:lnTo>
                        <a:lnTo>
                          <a:pt x="674" y="1029"/>
                        </a:lnTo>
                        <a:lnTo>
                          <a:pt x="667" y="1033"/>
                        </a:lnTo>
                        <a:lnTo>
                          <a:pt x="665" y="1040"/>
                        </a:lnTo>
                        <a:lnTo>
                          <a:pt x="659" y="1048"/>
                        </a:lnTo>
                        <a:lnTo>
                          <a:pt x="654" y="1051"/>
                        </a:lnTo>
                        <a:lnTo>
                          <a:pt x="650" y="1058"/>
                        </a:lnTo>
                        <a:lnTo>
                          <a:pt x="645" y="1066"/>
                        </a:lnTo>
                        <a:lnTo>
                          <a:pt x="642" y="1073"/>
                        </a:lnTo>
                        <a:lnTo>
                          <a:pt x="637" y="1080"/>
                        </a:lnTo>
                        <a:lnTo>
                          <a:pt x="628" y="1088"/>
                        </a:lnTo>
                        <a:lnTo>
                          <a:pt x="620" y="1091"/>
                        </a:lnTo>
                        <a:lnTo>
                          <a:pt x="614" y="1102"/>
                        </a:lnTo>
                        <a:lnTo>
                          <a:pt x="606" y="1110"/>
                        </a:lnTo>
                        <a:lnTo>
                          <a:pt x="597" y="1117"/>
                        </a:lnTo>
                        <a:lnTo>
                          <a:pt x="589" y="1124"/>
                        </a:lnTo>
                        <a:lnTo>
                          <a:pt x="580" y="1128"/>
                        </a:lnTo>
                        <a:lnTo>
                          <a:pt x="574" y="1135"/>
                        </a:lnTo>
                        <a:lnTo>
                          <a:pt x="572" y="1135"/>
                        </a:lnTo>
                        <a:lnTo>
                          <a:pt x="569" y="1135"/>
                        </a:lnTo>
                        <a:lnTo>
                          <a:pt x="566" y="1135"/>
                        </a:lnTo>
                        <a:lnTo>
                          <a:pt x="563" y="1135"/>
                        </a:lnTo>
                        <a:lnTo>
                          <a:pt x="549" y="1132"/>
                        </a:lnTo>
                        <a:lnTo>
                          <a:pt x="538" y="1128"/>
                        </a:lnTo>
                        <a:lnTo>
                          <a:pt x="526" y="1124"/>
                        </a:lnTo>
                        <a:lnTo>
                          <a:pt x="515" y="1120"/>
                        </a:lnTo>
                        <a:lnTo>
                          <a:pt x="504" y="1117"/>
                        </a:lnTo>
                        <a:lnTo>
                          <a:pt x="490" y="1113"/>
                        </a:lnTo>
                        <a:lnTo>
                          <a:pt x="478" y="1110"/>
                        </a:lnTo>
                        <a:lnTo>
                          <a:pt x="467" y="1106"/>
                        </a:lnTo>
                        <a:lnTo>
                          <a:pt x="456" y="1102"/>
                        </a:lnTo>
                        <a:lnTo>
                          <a:pt x="444" y="1098"/>
                        </a:lnTo>
                        <a:lnTo>
                          <a:pt x="433" y="1095"/>
                        </a:lnTo>
                        <a:lnTo>
                          <a:pt x="422" y="1091"/>
                        </a:lnTo>
                        <a:lnTo>
                          <a:pt x="407" y="1088"/>
                        </a:lnTo>
                        <a:lnTo>
                          <a:pt x="396" y="1083"/>
                        </a:lnTo>
                        <a:lnTo>
                          <a:pt x="385" y="1080"/>
                        </a:lnTo>
                        <a:lnTo>
                          <a:pt x="373" y="1076"/>
                        </a:lnTo>
                        <a:lnTo>
                          <a:pt x="362" y="1073"/>
                        </a:lnTo>
                        <a:lnTo>
                          <a:pt x="345" y="1070"/>
                        </a:lnTo>
                        <a:lnTo>
                          <a:pt x="334" y="1070"/>
                        </a:lnTo>
                        <a:lnTo>
                          <a:pt x="317" y="1066"/>
                        </a:lnTo>
                        <a:lnTo>
                          <a:pt x="306" y="1066"/>
                        </a:lnTo>
                        <a:lnTo>
                          <a:pt x="291" y="1062"/>
                        </a:lnTo>
                        <a:lnTo>
                          <a:pt x="277" y="1062"/>
                        </a:lnTo>
                        <a:lnTo>
                          <a:pt x="264" y="1058"/>
                        </a:lnTo>
                        <a:lnTo>
                          <a:pt x="252" y="1055"/>
                        </a:lnTo>
                        <a:lnTo>
                          <a:pt x="238" y="1051"/>
                        </a:lnTo>
                        <a:lnTo>
                          <a:pt x="223" y="1051"/>
                        </a:lnTo>
                        <a:lnTo>
                          <a:pt x="209" y="1048"/>
                        </a:lnTo>
                        <a:lnTo>
                          <a:pt x="196" y="1048"/>
                        </a:lnTo>
                        <a:lnTo>
                          <a:pt x="184" y="1043"/>
                        </a:lnTo>
                        <a:lnTo>
                          <a:pt x="167" y="1040"/>
                        </a:lnTo>
                        <a:lnTo>
                          <a:pt x="155" y="1040"/>
                        </a:lnTo>
                        <a:lnTo>
                          <a:pt x="147" y="1029"/>
                        </a:lnTo>
                        <a:lnTo>
                          <a:pt x="138" y="1014"/>
                        </a:lnTo>
                        <a:lnTo>
                          <a:pt x="130" y="1004"/>
                        </a:lnTo>
                        <a:lnTo>
                          <a:pt x="122" y="993"/>
                        </a:lnTo>
                        <a:lnTo>
                          <a:pt x="113" y="981"/>
                        </a:lnTo>
                        <a:lnTo>
                          <a:pt x="105" y="971"/>
                        </a:lnTo>
                        <a:lnTo>
                          <a:pt x="96" y="956"/>
                        </a:lnTo>
                        <a:lnTo>
                          <a:pt x="90" y="949"/>
                        </a:lnTo>
                        <a:lnTo>
                          <a:pt x="82" y="934"/>
                        </a:lnTo>
                        <a:lnTo>
                          <a:pt x="77" y="916"/>
                        </a:lnTo>
                        <a:lnTo>
                          <a:pt x="71" y="901"/>
                        </a:lnTo>
                        <a:lnTo>
                          <a:pt x="65" y="887"/>
                        </a:lnTo>
                        <a:lnTo>
                          <a:pt x="60" y="872"/>
                        </a:lnTo>
                        <a:lnTo>
                          <a:pt x="54" y="857"/>
                        </a:lnTo>
                        <a:lnTo>
                          <a:pt x="48" y="844"/>
                        </a:lnTo>
                        <a:lnTo>
                          <a:pt x="43" y="829"/>
                        </a:lnTo>
                        <a:lnTo>
                          <a:pt x="37" y="814"/>
                        </a:lnTo>
                        <a:lnTo>
                          <a:pt x="34" y="795"/>
                        </a:lnTo>
                        <a:lnTo>
                          <a:pt x="29" y="777"/>
                        </a:lnTo>
                        <a:lnTo>
                          <a:pt x="26" y="763"/>
                        </a:lnTo>
                        <a:lnTo>
                          <a:pt x="22" y="745"/>
                        </a:lnTo>
                        <a:lnTo>
                          <a:pt x="20" y="726"/>
                        </a:lnTo>
                        <a:lnTo>
                          <a:pt x="17" y="712"/>
                        </a:lnTo>
                        <a:lnTo>
                          <a:pt x="12" y="693"/>
                        </a:lnTo>
                        <a:lnTo>
                          <a:pt x="9" y="668"/>
                        </a:lnTo>
                        <a:lnTo>
                          <a:pt x="5" y="639"/>
                        </a:lnTo>
                        <a:lnTo>
                          <a:pt x="3" y="606"/>
                        </a:lnTo>
                        <a:lnTo>
                          <a:pt x="0" y="581"/>
                        </a:lnTo>
                        <a:lnTo>
                          <a:pt x="3" y="562"/>
                        </a:lnTo>
                        <a:lnTo>
                          <a:pt x="9" y="551"/>
                        </a:lnTo>
                        <a:lnTo>
                          <a:pt x="12" y="536"/>
                        </a:lnTo>
                        <a:lnTo>
                          <a:pt x="14" y="522"/>
                        </a:lnTo>
                        <a:lnTo>
                          <a:pt x="17" y="507"/>
                        </a:lnTo>
                        <a:lnTo>
                          <a:pt x="22" y="492"/>
                        </a:lnTo>
                        <a:lnTo>
                          <a:pt x="26" y="479"/>
                        </a:lnTo>
                        <a:lnTo>
                          <a:pt x="29" y="464"/>
                        </a:lnTo>
                        <a:lnTo>
                          <a:pt x="31" y="452"/>
                        </a:lnTo>
                        <a:lnTo>
                          <a:pt x="37" y="442"/>
                        </a:lnTo>
                        <a:lnTo>
                          <a:pt x="39" y="427"/>
                        </a:lnTo>
                        <a:lnTo>
                          <a:pt x="46" y="417"/>
                        </a:lnTo>
                        <a:lnTo>
                          <a:pt x="51" y="405"/>
                        </a:lnTo>
                        <a:lnTo>
                          <a:pt x="54" y="390"/>
                        </a:lnTo>
                        <a:lnTo>
                          <a:pt x="56" y="380"/>
                        </a:lnTo>
                        <a:lnTo>
                          <a:pt x="63" y="368"/>
                        </a:lnTo>
                        <a:lnTo>
                          <a:pt x="80" y="343"/>
                        </a:lnTo>
                        <a:lnTo>
                          <a:pt x="99" y="321"/>
                        </a:lnTo>
                        <a:lnTo>
                          <a:pt x="116" y="296"/>
                        </a:lnTo>
                        <a:lnTo>
                          <a:pt x="133" y="274"/>
                        </a:lnTo>
                        <a:lnTo>
                          <a:pt x="150" y="248"/>
                        </a:lnTo>
                        <a:lnTo>
                          <a:pt x="167" y="226"/>
                        </a:lnTo>
                        <a:lnTo>
                          <a:pt x="184" y="201"/>
                        </a:lnTo>
                        <a:lnTo>
                          <a:pt x="201" y="179"/>
                        </a:lnTo>
                        <a:lnTo>
                          <a:pt x="213" y="164"/>
                        </a:lnTo>
                        <a:lnTo>
                          <a:pt x="221" y="149"/>
                        </a:lnTo>
                        <a:lnTo>
                          <a:pt x="230" y="135"/>
                        </a:lnTo>
                        <a:lnTo>
                          <a:pt x="240" y="124"/>
                        </a:lnTo>
                        <a:lnTo>
                          <a:pt x="252" y="109"/>
                        </a:lnTo>
                        <a:lnTo>
                          <a:pt x="260" y="95"/>
                        </a:lnTo>
                        <a:lnTo>
                          <a:pt x="269" y="84"/>
                        </a:lnTo>
                        <a:lnTo>
                          <a:pt x="281" y="69"/>
                        </a:lnTo>
                        <a:lnTo>
                          <a:pt x="291" y="62"/>
                        </a:lnTo>
                        <a:lnTo>
                          <a:pt x="300" y="52"/>
                        </a:lnTo>
                        <a:lnTo>
                          <a:pt x="314" y="44"/>
                        </a:lnTo>
                        <a:lnTo>
                          <a:pt x="325" y="37"/>
                        </a:lnTo>
                        <a:lnTo>
                          <a:pt x="337" y="25"/>
                        </a:lnTo>
                        <a:lnTo>
                          <a:pt x="348" y="18"/>
                        </a:lnTo>
                        <a:lnTo>
                          <a:pt x="359" y="7"/>
                        </a:lnTo>
                        <a:lnTo>
                          <a:pt x="371" y="0"/>
                        </a:lnTo>
                        <a:lnTo>
                          <a:pt x="376" y="7"/>
                        </a:lnTo>
                        <a:lnTo>
                          <a:pt x="385" y="18"/>
                        </a:lnTo>
                        <a:lnTo>
                          <a:pt x="390" y="29"/>
                        </a:lnTo>
                        <a:lnTo>
                          <a:pt x="399" y="40"/>
                        </a:lnTo>
                        <a:lnTo>
                          <a:pt x="405" y="52"/>
                        </a:lnTo>
                        <a:lnTo>
                          <a:pt x="413" y="59"/>
                        </a:lnTo>
                        <a:lnTo>
                          <a:pt x="422" y="69"/>
                        </a:lnTo>
                        <a:lnTo>
                          <a:pt x="427" y="80"/>
                        </a:lnTo>
                        <a:lnTo>
                          <a:pt x="436" y="95"/>
                        </a:lnTo>
                        <a:lnTo>
                          <a:pt x="444" y="106"/>
                        </a:lnTo>
                        <a:lnTo>
                          <a:pt x="453" y="121"/>
                        </a:lnTo>
                        <a:lnTo>
                          <a:pt x="461" y="135"/>
                        </a:lnTo>
                        <a:lnTo>
                          <a:pt x="467" y="149"/>
                        </a:lnTo>
                        <a:lnTo>
                          <a:pt x="475" y="164"/>
                        </a:lnTo>
                        <a:lnTo>
                          <a:pt x="484" y="179"/>
                        </a:lnTo>
                        <a:lnTo>
                          <a:pt x="492" y="194"/>
                        </a:lnTo>
                        <a:lnTo>
                          <a:pt x="495" y="201"/>
                        </a:lnTo>
                        <a:lnTo>
                          <a:pt x="498" y="208"/>
                        </a:lnTo>
                        <a:lnTo>
                          <a:pt x="498" y="211"/>
                        </a:lnTo>
                        <a:lnTo>
                          <a:pt x="501" y="216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89" name="Freeform 201">
                    <a:extLst>
                      <a:ext uri="{FF2B5EF4-FFF2-40B4-BE49-F238E27FC236}">
                        <a16:creationId xmlns:a16="http://schemas.microsoft.com/office/drawing/2014/main" id="{C8901358-A48E-4B0B-952C-90F8B36477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696" cy="1135"/>
                  </a:xfrm>
                  <a:custGeom>
                    <a:avLst/>
                    <a:gdLst>
                      <a:gd name="T0" fmla="*/ 515 w 696"/>
                      <a:gd name="T1" fmla="*/ 291 h 1135"/>
                      <a:gd name="T2" fmla="*/ 526 w 696"/>
                      <a:gd name="T3" fmla="*/ 402 h 1135"/>
                      <a:gd name="T4" fmla="*/ 532 w 696"/>
                      <a:gd name="T5" fmla="*/ 544 h 1135"/>
                      <a:gd name="T6" fmla="*/ 526 w 696"/>
                      <a:gd name="T7" fmla="*/ 671 h 1135"/>
                      <a:gd name="T8" fmla="*/ 529 w 696"/>
                      <a:gd name="T9" fmla="*/ 767 h 1135"/>
                      <a:gd name="T10" fmla="*/ 535 w 696"/>
                      <a:gd name="T11" fmla="*/ 814 h 1135"/>
                      <a:gd name="T12" fmla="*/ 546 w 696"/>
                      <a:gd name="T13" fmla="*/ 835 h 1135"/>
                      <a:gd name="T14" fmla="*/ 563 w 696"/>
                      <a:gd name="T15" fmla="*/ 850 h 1135"/>
                      <a:gd name="T16" fmla="*/ 580 w 696"/>
                      <a:gd name="T17" fmla="*/ 861 h 1135"/>
                      <a:gd name="T18" fmla="*/ 600 w 696"/>
                      <a:gd name="T19" fmla="*/ 861 h 1135"/>
                      <a:gd name="T20" fmla="*/ 637 w 696"/>
                      <a:gd name="T21" fmla="*/ 887 h 1135"/>
                      <a:gd name="T22" fmla="*/ 684 w 696"/>
                      <a:gd name="T23" fmla="*/ 919 h 1135"/>
                      <a:gd name="T24" fmla="*/ 691 w 696"/>
                      <a:gd name="T25" fmla="*/ 974 h 1135"/>
                      <a:gd name="T26" fmla="*/ 676 w 696"/>
                      <a:gd name="T27" fmla="*/ 1018 h 1135"/>
                      <a:gd name="T28" fmla="*/ 659 w 696"/>
                      <a:gd name="T29" fmla="*/ 1048 h 1135"/>
                      <a:gd name="T30" fmla="*/ 642 w 696"/>
                      <a:gd name="T31" fmla="*/ 1073 h 1135"/>
                      <a:gd name="T32" fmla="*/ 614 w 696"/>
                      <a:gd name="T33" fmla="*/ 1102 h 1135"/>
                      <a:gd name="T34" fmla="*/ 580 w 696"/>
                      <a:gd name="T35" fmla="*/ 1128 h 1135"/>
                      <a:gd name="T36" fmla="*/ 566 w 696"/>
                      <a:gd name="T37" fmla="*/ 1135 h 1135"/>
                      <a:gd name="T38" fmla="*/ 526 w 696"/>
                      <a:gd name="T39" fmla="*/ 1124 h 1135"/>
                      <a:gd name="T40" fmla="*/ 478 w 696"/>
                      <a:gd name="T41" fmla="*/ 1110 h 1135"/>
                      <a:gd name="T42" fmla="*/ 433 w 696"/>
                      <a:gd name="T43" fmla="*/ 1095 h 1135"/>
                      <a:gd name="T44" fmla="*/ 385 w 696"/>
                      <a:gd name="T45" fmla="*/ 1080 h 1135"/>
                      <a:gd name="T46" fmla="*/ 334 w 696"/>
                      <a:gd name="T47" fmla="*/ 1070 h 1135"/>
                      <a:gd name="T48" fmla="*/ 277 w 696"/>
                      <a:gd name="T49" fmla="*/ 1062 h 1135"/>
                      <a:gd name="T50" fmla="*/ 223 w 696"/>
                      <a:gd name="T51" fmla="*/ 1051 h 1135"/>
                      <a:gd name="T52" fmla="*/ 167 w 696"/>
                      <a:gd name="T53" fmla="*/ 1040 h 1135"/>
                      <a:gd name="T54" fmla="*/ 130 w 696"/>
                      <a:gd name="T55" fmla="*/ 1004 h 1135"/>
                      <a:gd name="T56" fmla="*/ 96 w 696"/>
                      <a:gd name="T57" fmla="*/ 956 h 1135"/>
                      <a:gd name="T58" fmla="*/ 71 w 696"/>
                      <a:gd name="T59" fmla="*/ 901 h 1135"/>
                      <a:gd name="T60" fmla="*/ 48 w 696"/>
                      <a:gd name="T61" fmla="*/ 844 h 1135"/>
                      <a:gd name="T62" fmla="*/ 29 w 696"/>
                      <a:gd name="T63" fmla="*/ 777 h 1135"/>
                      <a:gd name="T64" fmla="*/ 17 w 696"/>
                      <a:gd name="T65" fmla="*/ 712 h 1135"/>
                      <a:gd name="T66" fmla="*/ 3 w 696"/>
                      <a:gd name="T67" fmla="*/ 606 h 1135"/>
                      <a:gd name="T68" fmla="*/ 12 w 696"/>
                      <a:gd name="T69" fmla="*/ 536 h 1135"/>
                      <a:gd name="T70" fmla="*/ 26 w 696"/>
                      <a:gd name="T71" fmla="*/ 479 h 1135"/>
                      <a:gd name="T72" fmla="*/ 39 w 696"/>
                      <a:gd name="T73" fmla="*/ 427 h 1135"/>
                      <a:gd name="T74" fmla="*/ 56 w 696"/>
                      <a:gd name="T75" fmla="*/ 380 h 1135"/>
                      <a:gd name="T76" fmla="*/ 116 w 696"/>
                      <a:gd name="T77" fmla="*/ 296 h 1135"/>
                      <a:gd name="T78" fmla="*/ 184 w 696"/>
                      <a:gd name="T79" fmla="*/ 201 h 1135"/>
                      <a:gd name="T80" fmla="*/ 230 w 696"/>
                      <a:gd name="T81" fmla="*/ 135 h 1135"/>
                      <a:gd name="T82" fmla="*/ 269 w 696"/>
                      <a:gd name="T83" fmla="*/ 84 h 1135"/>
                      <a:gd name="T84" fmla="*/ 314 w 696"/>
                      <a:gd name="T85" fmla="*/ 44 h 1135"/>
                      <a:gd name="T86" fmla="*/ 359 w 696"/>
                      <a:gd name="T87" fmla="*/ 7 h 1135"/>
                      <a:gd name="T88" fmla="*/ 390 w 696"/>
                      <a:gd name="T89" fmla="*/ 29 h 1135"/>
                      <a:gd name="T90" fmla="*/ 422 w 696"/>
                      <a:gd name="T91" fmla="*/ 69 h 1135"/>
                      <a:gd name="T92" fmla="*/ 453 w 696"/>
                      <a:gd name="T93" fmla="*/ 121 h 1135"/>
                      <a:gd name="T94" fmla="*/ 484 w 696"/>
                      <a:gd name="T95" fmla="*/ 179 h 1135"/>
                      <a:gd name="T96" fmla="*/ 498 w 696"/>
                      <a:gd name="T97" fmla="*/ 211 h 1135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696" h="1135">
                        <a:moveTo>
                          <a:pt x="501" y="216"/>
                        </a:moveTo>
                        <a:lnTo>
                          <a:pt x="504" y="241"/>
                        </a:lnTo>
                        <a:lnTo>
                          <a:pt x="509" y="266"/>
                        </a:lnTo>
                        <a:lnTo>
                          <a:pt x="515" y="291"/>
                        </a:lnTo>
                        <a:lnTo>
                          <a:pt x="518" y="318"/>
                        </a:lnTo>
                        <a:lnTo>
                          <a:pt x="521" y="347"/>
                        </a:lnTo>
                        <a:lnTo>
                          <a:pt x="524" y="376"/>
                        </a:lnTo>
                        <a:lnTo>
                          <a:pt x="526" y="402"/>
                        </a:lnTo>
                        <a:lnTo>
                          <a:pt x="529" y="430"/>
                        </a:lnTo>
                        <a:lnTo>
                          <a:pt x="529" y="467"/>
                        </a:lnTo>
                        <a:lnTo>
                          <a:pt x="532" y="507"/>
                        </a:lnTo>
                        <a:lnTo>
                          <a:pt x="532" y="544"/>
                        </a:lnTo>
                        <a:lnTo>
                          <a:pt x="532" y="581"/>
                        </a:lnTo>
                        <a:lnTo>
                          <a:pt x="529" y="609"/>
                        </a:lnTo>
                        <a:lnTo>
                          <a:pt x="526" y="643"/>
                        </a:lnTo>
                        <a:lnTo>
                          <a:pt x="526" y="671"/>
                        </a:lnTo>
                        <a:lnTo>
                          <a:pt x="524" y="705"/>
                        </a:lnTo>
                        <a:lnTo>
                          <a:pt x="526" y="726"/>
                        </a:lnTo>
                        <a:lnTo>
                          <a:pt x="526" y="745"/>
                        </a:lnTo>
                        <a:lnTo>
                          <a:pt x="529" y="767"/>
                        </a:lnTo>
                        <a:lnTo>
                          <a:pt x="529" y="785"/>
                        </a:lnTo>
                        <a:lnTo>
                          <a:pt x="532" y="795"/>
                        </a:lnTo>
                        <a:lnTo>
                          <a:pt x="532" y="807"/>
                        </a:lnTo>
                        <a:lnTo>
                          <a:pt x="535" y="814"/>
                        </a:lnTo>
                        <a:lnTo>
                          <a:pt x="538" y="822"/>
                        </a:lnTo>
                        <a:lnTo>
                          <a:pt x="541" y="829"/>
                        </a:lnTo>
                        <a:lnTo>
                          <a:pt x="543" y="829"/>
                        </a:lnTo>
                        <a:lnTo>
                          <a:pt x="546" y="835"/>
                        </a:lnTo>
                        <a:lnTo>
                          <a:pt x="549" y="839"/>
                        </a:lnTo>
                        <a:lnTo>
                          <a:pt x="555" y="844"/>
                        </a:lnTo>
                        <a:lnTo>
                          <a:pt x="558" y="847"/>
                        </a:lnTo>
                        <a:lnTo>
                          <a:pt x="563" y="850"/>
                        </a:lnTo>
                        <a:lnTo>
                          <a:pt x="566" y="850"/>
                        </a:lnTo>
                        <a:lnTo>
                          <a:pt x="572" y="857"/>
                        </a:lnTo>
                        <a:lnTo>
                          <a:pt x="574" y="857"/>
                        </a:lnTo>
                        <a:lnTo>
                          <a:pt x="580" y="861"/>
                        </a:lnTo>
                        <a:lnTo>
                          <a:pt x="583" y="865"/>
                        </a:lnTo>
                        <a:lnTo>
                          <a:pt x="589" y="865"/>
                        </a:lnTo>
                        <a:lnTo>
                          <a:pt x="594" y="861"/>
                        </a:lnTo>
                        <a:lnTo>
                          <a:pt x="600" y="861"/>
                        </a:lnTo>
                        <a:lnTo>
                          <a:pt x="606" y="857"/>
                        </a:lnTo>
                        <a:lnTo>
                          <a:pt x="616" y="869"/>
                        </a:lnTo>
                        <a:lnTo>
                          <a:pt x="625" y="876"/>
                        </a:lnTo>
                        <a:lnTo>
                          <a:pt x="637" y="887"/>
                        </a:lnTo>
                        <a:lnTo>
                          <a:pt x="650" y="894"/>
                        </a:lnTo>
                        <a:lnTo>
                          <a:pt x="662" y="905"/>
                        </a:lnTo>
                        <a:lnTo>
                          <a:pt x="674" y="912"/>
                        </a:lnTo>
                        <a:lnTo>
                          <a:pt x="684" y="919"/>
                        </a:lnTo>
                        <a:lnTo>
                          <a:pt x="696" y="931"/>
                        </a:lnTo>
                        <a:lnTo>
                          <a:pt x="693" y="946"/>
                        </a:lnTo>
                        <a:lnTo>
                          <a:pt x="693" y="959"/>
                        </a:lnTo>
                        <a:lnTo>
                          <a:pt x="691" y="974"/>
                        </a:lnTo>
                        <a:lnTo>
                          <a:pt x="688" y="993"/>
                        </a:lnTo>
                        <a:lnTo>
                          <a:pt x="684" y="1000"/>
                        </a:lnTo>
                        <a:lnTo>
                          <a:pt x="682" y="1008"/>
                        </a:lnTo>
                        <a:lnTo>
                          <a:pt x="676" y="1018"/>
                        </a:lnTo>
                        <a:lnTo>
                          <a:pt x="674" y="1029"/>
                        </a:lnTo>
                        <a:lnTo>
                          <a:pt x="667" y="1033"/>
                        </a:lnTo>
                        <a:lnTo>
                          <a:pt x="665" y="1040"/>
                        </a:lnTo>
                        <a:lnTo>
                          <a:pt x="659" y="1048"/>
                        </a:lnTo>
                        <a:lnTo>
                          <a:pt x="654" y="1051"/>
                        </a:lnTo>
                        <a:lnTo>
                          <a:pt x="650" y="1058"/>
                        </a:lnTo>
                        <a:lnTo>
                          <a:pt x="645" y="1066"/>
                        </a:lnTo>
                        <a:lnTo>
                          <a:pt x="642" y="1073"/>
                        </a:lnTo>
                        <a:lnTo>
                          <a:pt x="637" y="1080"/>
                        </a:lnTo>
                        <a:lnTo>
                          <a:pt x="628" y="1088"/>
                        </a:lnTo>
                        <a:lnTo>
                          <a:pt x="620" y="1091"/>
                        </a:lnTo>
                        <a:lnTo>
                          <a:pt x="614" y="1102"/>
                        </a:lnTo>
                        <a:lnTo>
                          <a:pt x="606" y="1110"/>
                        </a:lnTo>
                        <a:lnTo>
                          <a:pt x="597" y="1117"/>
                        </a:lnTo>
                        <a:lnTo>
                          <a:pt x="589" y="1124"/>
                        </a:lnTo>
                        <a:lnTo>
                          <a:pt x="580" y="1128"/>
                        </a:lnTo>
                        <a:lnTo>
                          <a:pt x="574" y="1135"/>
                        </a:lnTo>
                        <a:lnTo>
                          <a:pt x="572" y="1135"/>
                        </a:lnTo>
                        <a:lnTo>
                          <a:pt x="569" y="1135"/>
                        </a:lnTo>
                        <a:lnTo>
                          <a:pt x="566" y="1135"/>
                        </a:lnTo>
                        <a:lnTo>
                          <a:pt x="563" y="1135"/>
                        </a:lnTo>
                        <a:lnTo>
                          <a:pt x="549" y="1132"/>
                        </a:lnTo>
                        <a:lnTo>
                          <a:pt x="538" y="1128"/>
                        </a:lnTo>
                        <a:lnTo>
                          <a:pt x="526" y="1124"/>
                        </a:lnTo>
                        <a:lnTo>
                          <a:pt x="515" y="1120"/>
                        </a:lnTo>
                        <a:lnTo>
                          <a:pt x="504" y="1117"/>
                        </a:lnTo>
                        <a:lnTo>
                          <a:pt x="490" y="1113"/>
                        </a:lnTo>
                        <a:lnTo>
                          <a:pt x="478" y="1110"/>
                        </a:lnTo>
                        <a:lnTo>
                          <a:pt x="467" y="1106"/>
                        </a:lnTo>
                        <a:lnTo>
                          <a:pt x="456" y="1102"/>
                        </a:lnTo>
                        <a:lnTo>
                          <a:pt x="444" y="1098"/>
                        </a:lnTo>
                        <a:lnTo>
                          <a:pt x="433" y="1095"/>
                        </a:lnTo>
                        <a:lnTo>
                          <a:pt x="422" y="1091"/>
                        </a:lnTo>
                        <a:lnTo>
                          <a:pt x="407" y="1088"/>
                        </a:lnTo>
                        <a:lnTo>
                          <a:pt x="396" y="1083"/>
                        </a:lnTo>
                        <a:lnTo>
                          <a:pt x="385" y="1080"/>
                        </a:lnTo>
                        <a:lnTo>
                          <a:pt x="373" y="1076"/>
                        </a:lnTo>
                        <a:lnTo>
                          <a:pt x="362" y="1073"/>
                        </a:lnTo>
                        <a:lnTo>
                          <a:pt x="345" y="1070"/>
                        </a:lnTo>
                        <a:lnTo>
                          <a:pt x="334" y="1070"/>
                        </a:lnTo>
                        <a:lnTo>
                          <a:pt x="317" y="1066"/>
                        </a:lnTo>
                        <a:lnTo>
                          <a:pt x="306" y="1066"/>
                        </a:lnTo>
                        <a:lnTo>
                          <a:pt x="291" y="1062"/>
                        </a:lnTo>
                        <a:lnTo>
                          <a:pt x="277" y="1062"/>
                        </a:lnTo>
                        <a:lnTo>
                          <a:pt x="264" y="1058"/>
                        </a:lnTo>
                        <a:lnTo>
                          <a:pt x="252" y="1055"/>
                        </a:lnTo>
                        <a:lnTo>
                          <a:pt x="238" y="1051"/>
                        </a:lnTo>
                        <a:lnTo>
                          <a:pt x="223" y="1051"/>
                        </a:lnTo>
                        <a:lnTo>
                          <a:pt x="209" y="1048"/>
                        </a:lnTo>
                        <a:lnTo>
                          <a:pt x="196" y="1048"/>
                        </a:lnTo>
                        <a:lnTo>
                          <a:pt x="184" y="1043"/>
                        </a:lnTo>
                        <a:lnTo>
                          <a:pt x="167" y="1040"/>
                        </a:lnTo>
                        <a:lnTo>
                          <a:pt x="155" y="1040"/>
                        </a:lnTo>
                        <a:lnTo>
                          <a:pt x="147" y="1029"/>
                        </a:lnTo>
                        <a:lnTo>
                          <a:pt x="138" y="1014"/>
                        </a:lnTo>
                        <a:lnTo>
                          <a:pt x="130" y="1004"/>
                        </a:lnTo>
                        <a:lnTo>
                          <a:pt x="122" y="993"/>
                        </a:lnTo>
                        <a:lnTo>
                          <a:pt x="113" y="981"/>
                        </a:lnTo>
                        <a:lnTo>
                          <a:pt x="105" y="971"/>
                        </a:lnTo>
                        <a:lnTo>
                          <a:pt x="96" y="956"/>
                        </a:lnTo>
                        <a:lnTo>
                          <a:pt x="90" y="949"/>
                        </a:lnTo>
                        <a:lnTo>
                          <a:pt x="82" y="934"/>
                        </a:lnTo>
                        <a:lnTo>
                          <a:pt x="77" y="916"/>
                        </a:lnTo>
                        <a:lnTo>
                          <a:pt x="71" y="901"/>
                        </a:lnTo>
                        <a:lnTo>
                          <a:pt x="65" y="887"/>
                        </a:lnTo>
                        <a:lnTo>
                          <a:pt x="60" y="872"/>
                        </a:lnTo>
                        <a:lnTo>
                          <a:pt x="54" y="857"/>
                        </a:lnTo>
                        <a:lnTo>
                          <a:pt x="48" y="844"/>
                        </a:lnTo>
                        <a:lnTo>
                          <a:pt x="43" y="829"/>
                        </a:lnTo>
                        <a:lnTo>
                          <a:pt x="37" y="814"/>
                        </a:lnTo>
                        <a:lnTo>
                          <a:pt x="34" y="795"/>
                        </a:lnTo>
                        <a:lnTo>
                          <a:pt x="29" y="777"/>
                        </a:lnTo>
                        <a:lnTo>
                          <a:pt x="26" y="763"/>
                        </a:lnTo>
                        <a:lnTo>
                          <a:pt x="22" y="745"/>
                        </a:lnTo>
                        <a:lnTo>
                          <a:pt x="20" y="726"/>
                        </a:lnTo>
                        <a:lnTo>
                          <a:pt x="17" y="712"/>
                        </a:lnTo>
                        <a:lnTo>
                          <a:pt x="12" y="693"/>
                        </a:lnTo>
                        <a:lnTo>
                          <a:pt x="9" y="668"/>
                        </a:lnTo>
                        <a:lnTo>
                          <a:pt x="5" y="639"/>
                        </a:lnTo>
                        <a:lnTo>
                          <a:pt x="3" y="606"/>
                        </a:lnTo>
                        <a:lnTo>
                          <a:pt x="0" y="581"/>
                        </a:lnTo>
                        <a:lnTo>
                          <a:pt x="3" y="562"/>
                        </a:lnTo>
                        <a:lnTo>
                          <a:pt x="9" y="551"/>
                        </a:lnTo>
                        <a:lnTo>
                          <a:pt x="12" y="536"/>
                        </a:lnTo>
                        <a:lnTo>
                          <a:pt x="14" y="522"/>
                        </a:lnTo>
                        <a:lnTo>
                          <a:pt x="17" y="507"/>
                        </a:lnTo>
                        <a:lnTo>
                          <a:pt x="22" y="492"/>
                        </a:lnTo>
                        <a:lnTo>
                          <a:pt x="26" y="479"/>
                        </a:lnTo>
                        <a:lnTo>
                          <a:pt x="29" y="464"/>
                        </a:lnTo>
                        <a:lnTo>
                          <a:pt x="31" y="452"/>
                        </a:lnTo>
                        <a:lnTo>
                          <a:pt x="37" y="442"/>
                        </a:lnTo>
                        <a:lnTo>
                          <a:pt x="39" y="427"/>
                        </a:lnTo>
                        <a:lnTo>
                          <a:pt x="46" y="417"/>
                        </a:lnTo>
                        <a:lnTo>
                          <a:pt x="51" y="405"/>
                        </a:lnTo>
                        <a:lnTo>
                          <a:pt x="54" y="390"/>
                        </a:lnTo>
                        <a:lnTo>
                          <a:pt x="56" y="380"/>
                        </a:lnTo>
                        <a:lnTo>
                          <a:pt x="63" y="368"/>
                        </a:lnTo>
                        <a:lnTo>
                          <a:pt x="80" y="343"/>
                        </a:lnTo>
                        <a:lnTo>
                          <a:pt x="99" y="321"/>
                        </a:lnTo>
                        <a:lnTo>
                          <a:pt x="116" y="296"/>
                        </a:lnTo>
                        <a:lnTo>
                          <a:pt x="133" y="274"/>
                        </a:lnTo>
                        <a:lnTo>
                          <a:pt x="150" y="248"/>
                        </a:lnTo>
                        <a:lnTo>
                          <a:pt x="167" y="226"/>
                        </a:lnTo>
                        <a:lnTo>
                          <a:pt x="184" y="201"/>
                        </a:lnTo>
                        <a:lnTo>
                          <a:pt x="201" y="179"/>
                        </a:lnTo>
                        <a:lnTo>
                          <a:pt x="213" y="164"/>
                        </a:lnTo>
                        <a:lnTo>
                          <a:pt x="221" y="149"/>
                        </a:lnTo>
                        <a:lnTo>
                          <a:pt x="230" y="135"/>
                        </a:lnTo>
                        <a:lnTo>
                          <a:pt x="240" y="124"/>
                        </a:lnTo>
                        <a:lnTo>
                          <a:pt x="252" y="109"/>
                        </a:lnTo>
                        <a:lnTo>
                          <a:pt x="260" y="95"/>
                        </a:lnTo>
                        <a:lnTo>
                          <a:pt x="269" y="84"/>
                        </a:lnTo>
                        <a:lnTo>
                          <a:pt x="281" y="69"/>
                        </a:lnTo>
                        <a:lnTo>
                          <a:pt x="291" y="62"/>
                        </a:lnTo>
                        <a:lnTo>
                          <a:pt x="300" y="52"/>
                        </a:lnTo>
                        <a:lnTo>
                          <a:pt x="314" y="44"/>
                        </a:lnTo>
                        <a:lnTo>
                          <a:pt x="325" y="37"/>
                        </a:lnTo>
                        <a:lnTo>
                          <a:pt x="337" y="25"/>
                        </a:lnTo>
                        <a:lnTo>
                          <a:pt x="348" y="18"/>
                        </a:lnTo>
                        <a:lnTo>
                          <a:pt x="359" y="7"/>
                        </a:lnTo>
                        <a:lnTo>
                          <a:pt x="371" y="0"/>
                        </a:lnTo>
                        <a:lnTo>
                          <a:pt x="376" y="7"/>
                        </a:lnTo>
                        <a:lnTo>
                          <a:pt x="385" y="18"/>
                        </a:lnTo>
                        <a:lnTo>
                          <a:pt x="390" y="29"/>
                        </a:lnTo>
                        <a:lnTo>
                          <a:pt x="399" y="40"/>
                        </a:lnTo>
                        <a:lnTo>
                          <a:pt x="405" y="52"/>
                        </a:lnTo>
                        <a:lnTo>
                          <a:pt x="413" y="59"/>
                        </a:lnTo>
                        <a:lnTo>
                          <a:pt x="422" y="69"/>
                        </a:lnTo>
                        <a:lnTo>
                          <a:pt x="427" y="80"/>
                        </a:lnTo>
                        <a:lnTo>
                          <a:pt x="436" y="95"/>
                        </a:lnTo>
                        <a:lnTo>
                          <a:pt x="444" y="106"/>
                        </a:lnTo>
                        <a:lnTo>
                          <a:pt x="453" y="121"/>
                        </a:lnTo>
                        <a:lnTo>
                          <a:pt x="461" y="135"/>
                        </a:lnTo>
                        <a:lnTo>
                          <a:pt x="467" y="149"/>
                        </a:lnTo>
                        <a:lnTo>
                          <a:pt x="475" y="164"/>
                        </a:lnTo>
                        <a:lnTo>
                          <a:pt x="484" y="179"/>
                        </a:lnTo>
                        <a:lnTo>
                          <a:pt x="492" y="194"/>
                        </a:lnTo>
                        <a:lnTo>
                          <a:pt x="495" y="201"/>
                        </a:lnTo>
                        <a:lnTo>
                          <a:pt x="498" y="208"/>
                        </a:lnTo>
                        <a:lnTo>
                          <a:pt x="498" y="211"/>
                        </a:lnTo>
                        <a:lnTo>
                          <a:pt x="501" y="216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485" name="Group 202">
                  <a:extLst>
                    <a:ext uri="{FF2B5EF4-FFF2-40B4-BE49-F238E27FC236}">
                      <a16:creationId xmlns:a16="http://schemas.microsoft.com/office/drawing/2014/main" id="{E0B91A61-9485-4B2D-9F58-CF38007C41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" y="1779"/>
                  <a:ext cx="702" cy="1146"/>
                  <a:chOff x="504" y="1779"/>
                  <a:chExt cx="702" cy="1146"/>
                </a:xfrm>
              </p:grpSpPr>
              <p:sp>
                <p:nvSpPr>
                  <p:cNvPr id="19486" name="Freeform 203">
                    <a:extLst>
                      <a:ext uri="{FF2B5EF4-FFF2-40B4-BE49-F238E27FC236}">
                        <a16:creationId xmlns:a16="http://schemas.microsoft.com/office/drawing/2014/main" id="{AA6824D1-0B9C-420C-95E3-02E375FCFF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702" cy="1146"/>
                  </a:xfrm>
                  <a:custGeom>
                    <a:avLst/>
                    <a:gdLst>
                      <a:gd name="T0" fmla="*/ 519 w 702"/>
                      <a:gd name="T1" fmla="*/ 294 h 1146"/>
                      <a:gd name="T2" fmla="*/ 531 w 702"/>
                      <a:gd name="T3" fmla="*/ 406 h 1146"/>
                      <a:gd name="T4" fmla="*/ 536 w 702"/>
                      <a:gd name="T5" fmla="*/ 549 h 1146"/>
                      <a:gd name="T6" fmla="*/ 531 w 702"/>
                      <a:gd name="T7" fmla="*/ 678 h 1146"/>
                      <a:gd name="T8" fmla="*/ 533 w 702"/>
                      <a:gd name="T9" fmla="*/ 774 h 1146"/>
                      <a:gd name="T10" fmla="*/ 540 w 702"/>
                      <a:gd name="T11" fmla="*/ 822 h 1146"/>
                      <a:gd name="T12" fmla="*/ 551 w 702"/>
                      <a:gd name="T13" fmla="*/ 844 h 1146"/>
                      <a:gd name="T14" fmla="*/ 568 w 702"/>
                      <a:gd name="T15" fmla="*/ 859 h 1146"/>
                      <a:gd name="T16" fmla="*/ 585 w 702"/>
                      <a:gd name="T17" fmla="*/ 869 h 1146"/>
                      <a:gd name="T18" fmla="*/ 605 w 702"/>
                      <a:gd name="T19" fmla="*/ 869 h 1146"/>
                      <a:gd name="T20" fmla="*/ 643 w 702"/>
                      <a:gd name="T21" fmla="*/ 896 h 1146"/>
                      <a:gd name="T22" fmla="*/ 690 w 702"/>
                      <a:gd name="T23" fmla="*/ 928 h 1146"/>
                      <a:gd name="T24" fmla="*/ 697 w 702"/>
                      <a:gd name="T25" fmla="*/ 984 h 1146"/>
                      <a:gd name="T26" fmla="*/ 682 w 702"/>
                      <a:gd name="T27" fmla="*/ 1028 h 1146"/>
                      <a:gd name="T28" fmla="*/ 665 w 702"/>
                      <a:gd name="T29" fmla="*/ 1058 h 1146"/>
                      <a:gd name="T30" fmla="*/ 648 w 702"/>
                      <a:gd name="T31" fmla="*/ 1083 h 1146"/>
                      <a:gd name="T32" fmla="*/ 619 w 702"/>
                      <a:gd name="T33" fmla="*/ 1112 h 1146"/>
                      <a:gd name="T34" fmla="*/ 585 w 702"/>
                      <a:gd name="T35" fmla="*/ 1139 h 1146"/>
                      <a:gd name="T36" fmla="*/ 570 w 702"/>
                      <a:gd name="T37" fmla="*/ 1146 h 1146"/>
                      <a:gd name="T38" fmla="*/ 531 w 702"/>
                      <a:gd name="T39" fmla="*/ 1134 h 1146"/>
                      <a:gd name="T40" fmla="*/ 482 w 702"/>
                      <a:gd name="T41" fmla="*/ 1121 h 1146"/>
                      <a:gd name="T42" fmla="*/ 437 w 702"/>
                      <a:gd name="T43" fmla="*/ 1105 h 1146"/>
                      <a:gd name="T44" fmla="*/ 388 w 702"/>
                      <a:gd name="T45" fmla="*/ 1090 h 1146"/>
                      <a:gd name="T46" fmla="*/ 337 w 702"/>
                      <a:gd name="T47" fmla="*/ 1080 h 1146"/>
                      <a:gd name="T48" fmla="*/ 279 w 702"/>
                      <a:gd name="T49" fmla="*/ 1072 h 1146"/>
                      <a:gd name="T50" fmla="*/ 225 w 702"/>
                      <a:gd name="T51" fmla="*/ 1061 h 1146"/>
                      <a:gd name="T52" fmla="*/ 169 w 702"/>
                      <a:gd name="T53" fmla="*/ 1050 h 1146"/>
                      <a:gd name="T54" fmla="*/ 132 w 702"/>
                      <a:gd name="T55" fmla="*/ 1014 h 1146"/>
                      <a:gd name="T56" fmla="*/ 97 w 702"/>
                      <a:gd name="T57" fmla="*/ 965 h 1146"/>
                      <a:gd name="T58" fmla="*/ 71 w 702"/>
                      <a:gd name="T59" fmla="*/ 910 h 1146"/>
                      <a:gd name="T60" fmla="*/ 49 w 702"/>
                      <a:gd name="T61" fmla="*/ 852 h 1146"/>
                      <a:gd name="T62" fmla="*/ 29 w 702"/>
                      <a:gd name="T63" fmla="*/ 784 h 1146"/>
                      <a:gd name="T64" fmla="*/ 17 w 702"/>
                      <a:gd name="T65" fmla="*/ 718 h 1146"/>
                      <a:gd name="T66" fmla="*/ 3 w 702"/>
                      <a:gd name="T67" fmla="*/ 612 h 1146"/>
                      <a:gd name="T68" fmla="*/ 12 w 702"/>
                      <a:gd name="T69" fmla="*/ 541 h 1146"/>
                      <a:gd name="T70" fmla="*/ 26 w 702"/>
                      <a:gd name="T71" fmla="*/ 483 h 1146"/>
                      <a:gd name="T72" fmla="*/ 40 w 702"/>
                      <a:gd name="T73" fmla="*/ 431 h 1146"/>
                      <a:gd name="T74" fmla="*/ 57 w 702"/>
                      <a:gd name="T75" fmla="*/ 384 h 1146"/>
                      <a:gd name="T76" fmla="*/ 117 w 702"/>
                      <a:gd name="T77" fmla="*/ 299 h 1146"/>
                      <a:gd name="T78" fmla="*/ 186 w 702"/>
                      <a:gd name="T79" fmla="*/ 203 h 1146"/>
                      <a:gd name="T80" fmla="*/ 232 w 702"/>
                      <a:gd name="T81" fmla="*/ 137 h 1146"/>
                      <a:gd name="T82" fmla="*/ 271 w 702"/>
                      <a:gd name="T83" fmla="*/ 85 h 1146"/>
                      <a:gd name="T84" fmla="*/ 317 w 702"/>
                      <a:gd name="T85" fmla="*/ 44 h 1146"/>
                      <a:gd name="T86" fmla="*/ 362 w 702"/>
                      <a:gd name="T87" fmla="*/ 7 h 1146"/>
                      <a:gd name="T88" fmla="*/ 394 w 702"/>
                      <a:gd name="T89" fmla="*/ 29 h 1146"/>
                      <a:gd name="T90" fmla="*/ 425 w 702"/>
                      <a:gd name="T91" fmla="*/ 70 h 1146"/>
                      <a:gd name="T92" fmla="*/ 457 w 702"/>
                      <a:gd name="T93" fmla="*/ 122 h 1146"/>
                      <a:gd name="T94" fmla="*/ 488 w 702"/>
                      <a:gd name="T95" fmla="*/ 181 h 1146"/>
                      <a:gd name="T96" fmla="*/ 502 w 702"/>
                      <a:gd name="T97" fmla="*/ 213 h 114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702" h="1146">
                        <a:moveTo>
                          <a:pt x="506" y="218"/>
                        </a:moveTo>
                        <a:lnTo>
                          <a:pt x="508" y="243"/>
                        </a:lnTo>
                        <a:lnTo>
                          <a:pt x="514" y="269"/>
                        </a:lnTo>
                        <a:lnTo>
                          <a:pt x="519" y="294"/>
                        </a:lnTo>
                        <a:lnTo>
                          <a:pt x="523" y="321"/>
                        </a:lnTo>
                        <a:lnTo>
                          <a:pt x="525" y="350"/>
                        </a:lnTo>
                        <a:lnTo>
                          <a:pt x="528" y="380"/>
                        </a:lnTo>
                        <a:lnTo>
                          <a:pt x="531" y="406"/>
                        </a:lnTo>
                        <a:lnTo>
                          <a:pt x="533" y="435"/>
                        </a:lnTo>
                        <a:lnTo>
                          <a:pt x="533" y="472"/>
                        </a:lnTo>
                        <a:lnTo>
                          <a:pt x="536" y="512"/>
                        </a:lnTo>
                        <a:lnTo>
                          <a:pt x="536" y="549"/>
                        </a:lnTo>
                        <a:lnTo>
                          <a:pt x="536" y="586"/>
                        </a:lnTo>
                        <a:lnTo>
                          <a:pt x="533" y="615"/>
                        </a:lnTo>
                        <a:lnTo>
                          <a:pt x="531" y="649"/>
                        </a:lnTo>
                        <a:lnTo>
                          <a:pt x="531" y="678"/>
                        </a:lnTo>
                        <a:lnTo>
                          <a:pt x="528" y="711"/>
                        </a:lnTo>
                        <a:lnTo>
                          <a:pt x="531" y="733"/>
                        </a:lnTo>
                        <a:lnTo>
                          <a:pt x="531" y="752"/>
                        </a:lnTo>
                        <a:lnTo>
                          <a:pt x="533" y="774"/>
                        </a:lnTo>
                        <a:lnTo>
                          <a:pt x="533" y="793"/>
                        </a:lnTo>
                        <a:lnTo>
                          <a:pt x="536" y="803"/>
                        </a:lnTo>
                        <a:lnTo>
                          <a:pt x="536" y="815"/>
                        </a:lnTo>
                        <a:lnTo>
                          <a:pt x="540" y="822"/>
                        </a:lnTo>
                        <a:lnTo>
                          <a:pt x="542" y="830"/>
                        </a:lnTo>
                        <a:lnTo>
                          <a:pt x="545" y="837"/>
                        </a:lnTo>
                        <a:lnTo>
                          <a:pt x="548" y="837"/>
                        </a:lnTo>
                        <a:lnTo>
                          <a:pt x="551" y="844"/>
                        </a:lnTo>
                        <a:lnTo>
                          <a:pt x="553" y="847"/>
                        </a:lnTo>
                        <a:lnTo>
                          <a:pt x="560" y="852"/>
                        </a:lnTo>
                        <a:lnTo>
                          <a:pt x="562" y="855"/>
                        </a:lnTo>
                        <a:lnTo>
                          <a:pt x="568" y="859"/>
                        </a:lnTo>
                        <a:lnTo>
                          <a:pt x="570" y="859"/>
                        </a:lnTo>
                        <a:lnTo>
                          <a:pt x="577" y="866"/>
                        </a:lnTo>
                        <a:lnTo>
                          <a:pt x="579" y="866"/>
                        </a:lnTo>
                        <a:lnTo>
                          <a:pt x="585" y="869"/>
                        </a:lnTo>
                        <a:lnTo>
                          <a:pt x="588" y="874"/>
                        </a:lnTo>
                        <a:lnTo>
                          <a:pt x="594" y="874"/>
                        </a:lnTo>
                        <a:lnTo>
                          <a:pt x="599" y="869"/>
                        </a:lnTo>
                        <a:lnTo>
                          <a:pt x="605" y="869"/>
                        </a:lnTo>
                        <a:lnTo>
                          <a:pt x="611" y="866"/>
                        </a:lnTo>
                        <a:lnTo>
                          <a:pt x="622" y="877"/>
                        </a:lnTo>
                        <a:lnTo>
                          <a:pt x="631" y="884"/>
                        </a:lnTo>
                        <a:lnTo>
                          <a:pt x="643" y="896"/>
                        </a:lnTo>
                        <a:lnTo>
                          <a:pt x="656" y="903"/>
                        </a:lnTo>
                        <a:lnTo>
                          <a:pt x="668" y="914"/>
                        </a:lnTo>
                        <a:lnTo>
                          <a:pt x="679" y="921"/>
                        </a:lnTo>
                        <a:lnTo>
                          <a:pt x="690" y="928"/>
                        </a:lnTo>
                        <a:lnTo>
                          <a:pt x="702" y="940"/>
                        </a:lnTo>
                        <a:lnTo>
                          <a:pt x="699" y="955"/>
                        </a:lnTo>
                        <a:lnTo>
                          <a:pt x="699" y="969"/>
                        </a:lnTo>
                        <a:lnTo>
                          <a:pt x="697" y="984"/>
                        </a:lnTo>
                        <a:lnTo>
                          <a:pt x="694" y="1002"/>
                        </a:lnTo>
                        <a:lnTo>
                          <a:pt x="690" y="1009"/>
                        </a:lnTo>
                        <a:lnTo>
                          <a:pt x="688" y="1017"/>
                        </a:lnTo>
                        <a:lnTo>
                          <a:pt x="682" y="1028"/>
                        </a:lnTo>
                        <a:lnTo>
                          <a:pt x="679" y="1039"/>
                        </a:lnTo>
                        <a:lnTo>
                          <a:pt x="673" y="1043"/>
                        </a:lnTo>
                        <a:lnTo>
                          <a:pt x="670" y="1050"/>
                        </a:lnTo>
                        <a:lnTo>
                          <a:pt x="665" y="1058"/>
                        </a:lnTo>
                        <a:lnTo>
                          <a:pt x="660" y="1061"/>
                        </a:lnTo>
                        <a:lnTo>
                          <a:pt x="656" y="1068"/>
                        </a:lnTo>
                        <a:lnTo>
                          <a:pt x="651" y="1076"/>
                        </a:lnTo>
                        <a:lnTo>
                          <a:pt x="648" y="1083"/>
                        </a:lnTo>
                        <a:lnTo>
                          <a:pt x="643" y="1090"/>
                        </a:lnTo>
                        <a:lnTo>
                          <a:pt x="634" y="1098"/>
                        </a:lnTo>
                        <a:lnTo>
                          <a:pt x="625" y="1102"/>
                        </a:lnTo>
                        <a:lnTo>
                          <a:pt x="619" y="1112"/>
                        </a:lnTo>
                        <a:lnTo>
                          <a:pt x="611" y="1121"/>
                        </a:lnTo>
                        <a:lnTo>
                          <a:pt x="602" y="1127"/>
                        </a:lnTo>
                        <a:lnTo>
                          <a:pt x="594" y="1134"/>
                        </a:lnTo>
                        <a:lnTo>
                          <a:pt x="585" y="1139"/>
                        </a:lnTo>
                        <a:lnTo>
                          <a:pt x="579" y="1146"/>
                        </a:lnTo>
                        <a:lnTo>
                          <a:pt x="577" y="1146"/>
                        </a:lnTo>
                        <a:lnTo>
                          <a:pt x="574" y="1146"/>
                        </a:lnTo>
                        <a:lnTo>
                          <a:pt x="570" y="1146"/>
                        </a:lnTo>
                        <a:lnTo>
                          <a:pt x="568" y="1146"/>
                        </a:lnTo>
                        <a:lnTo>
                          <a:pt x="553" y="1143"/>
                        </a:lnTo>
                        <a:lnTo>
                          <a:pt x="542" y="1139"/>
                        </a:lnTo>
                        <a:lnTo>
                          <a:pt x="531" y="1134"/>
                        </a:lnTo>
                        <a:lnTo>
                          <a:pt x="519" y="1131"/>
                        </a:lnTo>
                        <a:lnTo>
                          <a:pt x="508" y="1127"/>
                        </a:lnTo>
                        <a:lnTo>
                          <a:pt x="494" y="1124"/>
                        </a:lnTo>
                        <a:lnTo>
                          <a:pt x="482" y="1121"/>
                        </a:lnTo>
                        <a:lnTo>
                          <a:pt x="471" y="1117"/>
                        </a:lnTo>
                        <a:lnTo>
                          <a:pt x="460" y="1112"/>
                        </a:lnTo>
                        <a:lnTo>
                          <a:pt x="448" y="1109"/>
                        </a:lnTo>
                        <a:lnTo>
                          <a:pt x="437" y="1105"/>
                        </a:lnTo>
                        <a:lnTo>
                          <a:pt x="425" y="1102"/>
                        </a:lnTo>
                        <a:lnTo>
                          <a:pt x="411" y="1098"/>
                        </a:lnTo>
                        <a:lnTo>
                          <a:pt x="399" y="1094"/>
                        </a:lnTo>
                        <a:lnTo>
                          <a:pt x="388" y="1090"/>
                        </a:lnTo>
                        <a:lnTo>
                          <a:pt x="377" y="1087"/>
                        </a:lnTo>
                        <a:lnTo>
                          <a:pt x="365" y="1083"/>
                        </a:lnTo>
                        <a:lnTo>
                          <a:pt x="348" y="1080"/>
                        </a:lnTo>
                        <a:lnTo>
                          <a:pt x="337" y="1080"/>
                        </a:lnTo>
                        <a:lnTo>
                          <a:pt x="320" y="1076"/>
                        </a:lnTo>
                        <a:lnTo>
                          <a:pt x="308" y="1076"/>
                        </a:lnTo>
                        <a:lnTo>
                          <a:pt x="294" y="1072"/>
                        </a:lnTo>
                        <a:lnTo>
                          <a:pt x="279" y="1072"/>
                        </a:lnTo>
                        <a:lnTo>
                          <a:pt x="266" y="1068"/>
                        </a:lnTo>
                        <a:lnTo>
                          <a:pt x="254" y="1065"/>
                        </a:lnTo>
                        <a:lnTo>
                          <a:pt x="240" y="1061"/>
                        </a:lnTo>
                        <a:lnTo>
                          <a:pt x="225" y="1061"/>
                        </a:lnTo>
                        <a:lnTo>
                          <a:pt x="211" y="1058"/>
                        </a:lnTo>
                        <a:lnTo>
                          <a:pt x="197" y="1058"/>
                        </a:lnTo>
                        <a:lnTo>
                          <a:pt x="186" y="1053"/>
                        </a:lnTo>
                        <a:lnTo>
                          <a:pt x="169" y="1050"/>
                        </a:lnTo>
                        <a:lnTo>
                          <a:pt x="157" y="1050"/>
                        </a:lnTo>
                        <a:lnTo>
                          <a:pt x="149" y="1039"/>
                        </a:lnTo>
                        <a:lnTo>
                          <a:pt x="140" y="1024"/>
                        </a:lnTo>
                        <a:lnTo>
                          <a:pt x="132" y="1014"/>
                        </a:lnTo>
                        <a:lnTo>
                          <a:pt x="123" y="1002"/>
                        </a:lnTo>
                        <a:lnTo>
                          <a:pt x="114" y="991"/>
                        </a:lnTo>
                        <a:lnTo>
                          <a:pt x="105" y="980"/>
                        </a:lnTo>
                        <a:lnTo>
                          <a:pt x="97" y="965"/>
                        </a:lnTo>
                        <a:lnTo>
                          <a:pt x="91" y="958"/>
                        </a:lnTo>
                        <a:lnTo>
                          <a:pt x="83" y="943"/>
                        </a:lnTo>
                        <a:lnTo>
                          <a:pt x="77" y="925"/>
                        </a:lnTo>
                        <a:lnTo>
                          <a:pt x="71" y="910"/>
                        </a:lnTo>
                        <a:lnTo>
                          <a:pt x="66" y="896"/>
                        </a:lnTo>
                        <a:lnTo>
                          <a:pt x="60" y="881"/>
                        </a:lnTo>
                        <a:lnTo>
                          <a:pt x="54" y="866"/>
                        </a:lnTo>
                        <a:lnTo>
                          <a:pt x="49" y="852"/>
                        </a:lnTo>
                        <a:lnTo>
                          <a:pt x="43" y="837"/>
                        </a:lnTo>
                        <a:lnTo>
                          <a:pt x="37" y="822"/>
                        </a:lnTo>
                        <a:lnTo>
                          <a:pt x="34" y="803"/>
                        </a:lnTo>
                        <a:lnTo>
                          <a:pt x="29" y="784"/>
                        </a:lnTo>
                        <a:lnTo>
                          <a:pt x="26" y="771"/>
                        </a:lnTo>
                        <a:lnTo>
                          <a:pt x="23" y="752"/>
                        </a:lnTo>
                        <a:lnTo>
                          <a:pt x="20" y="733"/>
                        </a:lnTo>
                        <a:lnTo>
                          <a:pt x="17" y="718"/>
                        </a:lnTo>
                        <a:lnTo>
                          <a:pt x="12" y="700"/>
                        </a:lnTo>
                        <a:lnTo>
                          <a:pt x="9" y="674"/>
                        </a:lnTo>
                        <a:lnTo>
                          <a:pt x="5" y="645"/>
                        </a:lnTo>
                        <a:lnTo>
                          <a:pt x="3" y="612"/>
                        </a:lnTo>
                        <a:lnTo>
                          <a:pt x="0" y="586"/>
                        </a:lnTo>
                        <a:lnTo>
                          <a:pt x="3" y="568"/>
                        </a:lnTo>
                        <a:lnTo>
                          <a:pt x="9" y="556"/>
                        </a:lnTo>
                        <a:lnTo>
                          <a:pt x="12" y="541"/>
                        </a:lnTo>
                        <a:lnTo>
                          <a:pt x="14" y="527"/>
                        </a:lnTo>
                        <a:lnTo>
                          <a:pt x="17" y="512"/>
                        </a:lnTo>
                        <a:lnTo>
                          <a:pt x="23" y="497"/>
                        </a:lnTo>
                        <a:lnTo>
                          <a:pt x="26" y="483"/>
                        </a:lnTo>
                        <a:lnTo>
                          <a:pt x="29" y="468"/>
                        </a:lnTo>
                        <a:lnTo>
                          <a:pt x="32" y="457"/>
                        </a:lnTo>
                        <a:lnTo>
                          <a:pt x="37" y="446"/>
                        </a:lnTo>
                        <a:lnTo>
                          <a:pt x="40" y="431"/>
                        </a:lnTo>
                        <a:lnTo>
                          <a:pt x="46" y="421"/>
                        </a:lnTo>
                        <a:lnTo>
                          <a:pt x="51" y="409"/>
                        </a:lnTo>
                        <a:lnTo>
                          <a:pt x="54" y="394"/>
                        </a:lnTo>
                        <a:lnTo>
                          <a:pt x="57" y="384"/>
                        </a:lnTo>
                        <a:lnTo>
                          <a:pt x="63" y="372"/>
                        </a:lnTo>
                        <a:lnTo>
                          <a:pt x="80" y="346"/>
                        </a:lnTo>
                        <a:lnTo>
                          <a:pt x="100" y="324"/>
                        </a:lnTo>
                        <a:lnTo>
                          <a:pt x="117" y="299"/>
                        </a:lnTo>
                        <a:lnTo>
                          <a:pt x="134" y="277"/>
                        </a:lnTo>
                        <a:lnTo>
                          <a:pt x="151" y="250"/>
                        </a:lnTo>
                        <a:lnTo>
                          <a:pt x="169" y="228"/>
                        </a:lnTo>
                        <a:lnTo>
                          <a:pt x="186" y="203"/>
                        </a:lnTo>
                        <a:lnTo>
                          <a:pt x="203" y="181"/>
                        </a:lnTo>
                        <a:lnTo>
                          <a:pt x="214" y="166"/>
                        </a:lnTo>
                        <a:lnTo>
                          <a:pt x="223" y="151"/>
                        </a:lnTo>
                        <a:lnTo>
                          <a:pt x="232" y="137"/>
                        </a:lnTo>
                        <a:lnTo>
                          <a:pt x="242" y="125"/>
                        </a:lnTo>
                        <a:lnTo>
                          <a:pt x="254" y="110"/>
                        </a:lnTo>
                        <a:lnTo>
                          <a:pt x="262" y="96"/>
                        </a:lnTo>
                        <a:lnTo>
                          <a:pt x="271" y="85"/>
                        </a:lnTo>
                        <a:lnTo>
                          <a:pt x="283" y="70"/>
                        </a:lnTo>
                        <a:lnTo>
                          <a:pt x="294" y="63"/>
                        </a:lnTo>
                        <a:lnTo>
                          <a:pt x="303" y="52"/>
                        </a:lnTo>
                        <a:lnTo>
                          <a:pt x="317" y="44"/>
                        </a:lnTo>
                        <a:lnTo>
                          <a:pt x="328" y="37"/>
                        </a:lnTo>
                        <a:lnTo>
                          <a:pt x="340" y="25"/>
                        </a:lnTo>
                        <a:lnTo>
                          <a:pt x="351" y="19"/>
                        </a:lnTo>
                        <a:lnTo>
                          <a:pt x="362" y="7"/>
                        </a:lnTo>
                        <a:lnTo>
                          <a:pt x="374" y="0"/>
                        </a:lnTo>
                        <a:lnTo>
                          <a:pt x="379" y="7"/>
                        </a:lnTo>
                        <a:lnTo>
                          <a:pt x="388" y="19"/>
                        </a:lnTo>
                        <a:lnTo>
                          <a:pt x="394" y="29"/>
                        </a:lnTo>
                        <a:lnTo>
                          <a:pt x="403" y="41"/>
                        </a:lnTo>
                        <a:lnTo>
                          <a:pt x="408" y="52"/>
                        </a:lnTo>
                        <a:lnTo>
                          <a:pt x="416" y="59"/>
                        </a:lnTo>
                        <a:lnTo>
                          <a:pt x="425" y="70"/>
                        </a:lnTo>
                        <a:lnTo>
                          <a:pt x="431" y="81"/>
                        </a:lnTo>
                        <a:lnTo>
                          <a:pt x="440" y="96"/>
                        </a:lnTo>
                        <a:lnTo>
                          <a:pt x="448" y="107"/>
                        </a:lnTo>
                        <a:lnTo>
                          <a:pt x="457" y="122"/>
                        </a:lnTo>
                        <a:lnTo>
                          <a:pt x="465" y="137"/>
                        </a:lnTo>
                        <a:lnTo>
                          <a:pt x="471" y="151"/>
                        </a:lnTo>
                        <a:lnTo>
                          <a:pt x="479" y="166"/>
                        </a:lnTo>
                        <a:lnTo>
                          <a:pt x="488" y="181"/>
                        </a:lnTo>
                        <a:lnTo>
                          <a:pt x="497" y="196"/>
                        </a:lnTo>
                        <a:lnTo>
                          <a:pt x="499" y="203"/>
                        </a:lnTo>
                        <a:lnTo>
                          <a:pt x="502" y="210"/>
                        </a:lnTo>
                        <a:lnTo>
                          <a:pt x="502" y="213"/>
                        </a:lnTo>
                        <a:lnTo>
                          <a:pt x="506" y="218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87" name="Freeform 204">
                    <a:extLst>
                      <a:ext uri="{FF2B5EF4-FFF2-40B4-BE49-F238E27FC236}">
                        <a16:creationId xmlns:a16="http://schemas.microsoft.com/office/drawing/2014/main" id="{D7DD9B14-3C16-4C1F-BD03-F5286D4E1B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" y="1779"/>
                    <a:ext cx="702" cy="1146"/>
                  </a:xfrm>
                  <a:custGeom>
                    <a:avLst/>
                    <a:gdLst>
                      <a:gd name="T0" fmla="*/ 519 w 702"/>
                      <a:gd name="T1" fmla="*/ 294 h 1146"/>
                      <a:gd name="T2" fmla="*/ 531 w 702"/>
                      <a:gd name="T3" fmla="*/ 406 h 1146"/>
                      <a:gd name="T4" fmla="*/ 536 w 702"/>
                      <a:gd name="T5" fmla="*/ 549 h 1146"/>
                      <a:gd name="T6" fmla="*/ 531 w 702"/>
                      <a:gd name="T7" fmla="*/ 678 h 1146"/>
                      <a:gd name="T8" fmla="*/ 533 w 702"/>
                      <a:gd name="T9" fmla="*/ 774 h 1146"/>
                      <a:gd name="T10" fmla="*/ 540 w 702"/>
                      <a:gd name="T11" fmla="*/ 822 h 1146"/>
                      <a:gd name="T12" fmla="*/ 551 w 702"/>
                      <a:gd name="T13" fmla="*/ 844 h 1146"/>
                      <a:gd name="T14" fmla="*/ 568 w 702"/>
                      <a:gd name="T15" fmla="*/ 859 h 1146"/>
                      <a:gd name="T16" fmla="*/ 585 w 702"/>
                      <a:gd name="T17" fmla="*/ 869 h 1146"/>
                      <a:gd name="T18" fmla="*/ 605 w 702"/>
                      <a:gd name="T19" fmla="*/ 869 h 1146"/>
                      <a:gd name="T20" fmla="*/ 643 w 702"/>
                      <a:gd name="T21" fmla="*/ 896 h 1146"/>
                      <a:gd name="T22" fmla="*/ 690 w 702"/>
                      <a:gd name="T23" fmla="*/ 928 h 1146"/>
                      <a:gd name="T24" fmla="*/ 697 w 702"/>
                      <a:gd name="T25" fmla="*/ 984 h 1146"/>
                      <a:gd name="T26" fmla="*/ 682 w 702"/>
                      <a:gd name="T27" fmla="*/ 1028 h 1146"/>
                      <a:gd name="T28" fmla="*/ 665 w 702"/>
                      <a:gd name="T29" fmla="*/ 1058 h 1146"/>
                      <a:gd name="T30" fmla="*/ 648 w 702"/>
                      <a:gd name="T31" fmla="*/ 1083 h 1146"/>
                      <a:gd name="T32" fmla="*/ 619 w 702"/>
                      <a:gd name="T33" fmla="*/ 1112 h 1146"/>
                      <a:gd name="T34" fmla="*/ 585 w 702"/>
                      <a:gd name="T35" fmla="*/ 1139 h 1146"/>
                      <a:gd name="T36" fmla="*/ 570 w 702"/>
                      <a:gd name="T37" fmla="*/ 1146 h 1146"/>
                      <a:gd name="T38" fmla="*/ 531 w 702"/>
                      <a:gd name="T39" fmla="*/ 1134 h 1146"/>
                      <a:gd name="T40" fmla="*/ 482 w 702"/>
                      <a:gd name="T41" fmla="*/ 1121 h 1146"/>
                      <a:gd name="T42" fmla="*/ 437 w 702"/>
                      <a:gd name="T43" fmla="*/ 1105 h 1146"/>
                      <a:gd name="T44" fmla="*/ 388 w 702"/>
                      <a:gd name="T45" fmla="*/ 1090 h 1146"/>
                      <a:gd name="T46" fmla="*/ 337 w 702"/>
                      <a:gd name="T47" fmla="*/ 1080 h 1146"/>
                      <a:gd name="T48" fmla="*/ 279 w 702"/>
                      <a:gd name="T49" fmla="*/ 1072 h 1146"/>
                      <a:gd name="T50" fmla="*/ 225 w 702"/>
                      <a:gd name="T51" fmla="*/ 1061 h 1146"/>
                      <a:gd name="T52" fmla="*/ 169 w 702"/>
                      <a:gd name="T53" fmla="*/ 1050 h 1146"/>
                      <a:gd name="T54" fmla="*/ 132 w 702"/>
                      <a:gd name="T55" fmla="*/ 1014 h 1146"/>
                      <a:gd name="T56" fmla="*/ 97 w 702"/>
                      <a:gd name="T57" fmla="*/ 965 h 1146"/>
                      <a:gd name="T58" fmla="*/ 71 w 702"/>
                      <a:gd name="T59" fmla="*/ 910 h 1146"/>
                      <a:gd name="T60" fmla="*/ 49 w 702"/>
                      <a:gd name="T61" fmla="*/ 852 h 1146"/>
                      <a:gd name="T62" fmla="*/ 29 w 702"/>
                      <a:gd name="T63" fmla="*/ 784 h 1146"/>
                      <a:gd name="T64" fmla="*/ 17 w 702"/>
                      <a:gd name="T65" fmla="*/ 718 h 1146"/>
                      <a:gd name="T66" fmla="*/ 3 w 702"/>
                      <a:gd name="T67" fmla="*/ 612 h 1146"/>
                      <a:gd name="T68" fmla="*/ 12 w 702"/>
                      <a:gd name="T69" fmla="*/ 541 h 1146"/>
                      <a:gd name="T70" fmla="*/ 26 w 702"/>
                      <a:gd name="T71" fmla="*/ 483 h 1146"/>
                      <a:gd name="T72" fmla="*/ 40 w 702"/>
                      <a:gd name="T73" fmla="*/ 431 h 1146"/>
                      <a:gd name="T74" fmla="*/ 57 w 702"/>
                      <a:gd name="T75" fmla="*/ 384 h 1146"/>
                      <a:gd name="T76" fmla="*/ 117 w 702"/>
                      <a:gd name="T77" fmla="*/ 299 h 1146"/>
                      <a:gd name="T78" fmla="*/ 186 w 702"/>
                      <a:gd name="T79" fmla="*/ 203 h 1146"/>
                      <a:gd name="T80" fmla="*/ 232 w 702"/>
                      <a:gd name="T81" fmla="*/ 137 h 1146"/>
                      <a:gd name="T82" fmla="*/ 271 w 702"/>
                      <a:gd name="T83" fmla="*/ 85 h 1146"/>
                      <a:gd name="T84" fmla="*/ 317 w 702"/>
                      <a:gd name="T85" fmla="*/ 44 h 1146"/>
                      <a:gd name="T86" fmla="*/ 362 w 702"/>
                      <a:gd name="T87" fmla="*/ 7 h 1146"/>
                      <a:gd name="T88" fmla="*/ 394 w 702"/>
                      <a:gd name="T89" fmla="*/ 29 h 1146"/>
                      <a:gd name="T90" fmla="*/ 425 w 702"/>
                      <a:gd name="T91" fmla="*/ 70 h 1146"/>
                      <a:gd name="T92" fmla="*/ 457 w 702"/>
                      <a:gd name="T93" fmla="*/ 122 h 1146"/>
                      <a:gd name="T94" fmla="*/ 488 w 702"/>
                      <a:gd name="T95" fmla="*/ 181 h 1146"/>
                      <a:gd name="T96" fmla="*/ 502 w 702"/>
                      <a:gd name="T97" fmla="*/ 213 h 114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702" h="1146">
                        <a:moveTo>
                          <a:pt x="506" y="218"/>
                        </a:moveTo>
                        <a:lnTo>
                          <a:pt x="508" y="243"/>
                        </a:lnTo>
                        <a:lnTo>
                          <a:pt x="514" y="269"/>
                        </a:lnTo>
                        <a:lnTo>
                          <a:pt x="519" y="294"/>
                        </a:lnTo>
                        <a:lnTo>
                          <a:pt x="523" y="321"/>
                        </a:lnTo>
                        <a:lnTo>
                          <a:pt x="525" y="350"/>
                        </a:lnTo>
                        <a:lnTo>
                          <a:pt x="528" y="380"/>
                        </a:lnTo>
                        <a:lnTo>
                          <a:pt x="531" y="406"/>
                        </a:lnTo>
                        <a:lnTo>
                          <a:pt x="533" y="435"/>
                        </a:lnTo>
                        <a:lnTo>
                          <a:pt x="533" y="472"/>
                        </a:lnTo>
                        <a:lnTo>
                          <a:pt x="536" y="512"/>
                        </a:lnTo>
                        <a:lnTo>
                          <a:pt x="536" y="549"/>
                        </a:lnTo>
                        <a:lnTo>
                          <a:pt x="536" y="586"/>
                        </a:lnTo>
                        <a:lnTo>
                          <a:pt x="533" y="615"/>
                        </a:lnTo>
                        <a:lnTo>
                          <a:pt x="531" y="649"/>
                        </a:lnTo>
                        <a:lnTo>
                          <a:pt x="531" y="678"/>
                        </a:lnTo>
                        <a:lnTo>
                          <a:pt x="528" y="711"/>
                        </a:lnTo>
                        <a:lnTo>
                          <a:pt x="531" y="733"/>
                        </a:lnTo>
                        <a:lnTo>
                          <a:pt x="531" y="752"/>
                        </a:lnTo>
                        <a:lnTo>
                          <a:pt x="533" y="774"/>
                        </a:lnTo>
                        <a:lnTo>
                          <a:pt x="533" y="793"/>
                        </a:lnTo>
                        <a:lnTo>
                          <a:pt x="536" y="803"/>
                        </a:lnTo>
                        <a:lnTo>
                          <a:pt x="536" y="815"/>
                        </a:lnTo>
                        <a:lnTo>
                          <a:pt x="540" y="822"/>
                        </a:lnTo>
                        <a:lnTo>
                          <a:pt x="542" y="830"/>
                        </a:lnTo>
                        <a:lnTo>
                          <a:pt x="545" y="837"/>
                        </a:lnTo>
                        <a:lnTo>
                          <a:pt x="548" y="837"/>
                        </a:lnTo>
                        <a:lnTo>
                          <a:pt x="551" y="844"/>
                        </a:lnTo>
                        <a:lnTo>
                          <a:pt x="553" y="847"/>
                        </a:lnTo>
                        <a:lnTo>
                          <a:pt x="560" y="852"/>
                        </a:lnTo>
                        <a:lnTo>
                          <a:pt x="562" y="855"/>
                        </a:lnTo>
                        <a:lnTo>
                          <a:pt x="568" y="859"/>
                        </a:lnTo>
                        <a:lnTo>
                          <a:pt x="570" y="859"/>
                        </a:lnTo>
                        <a:lnTo>
                          <a:pt x="577" y="866"/>
                        </a:lnTo>
                        <a:lnTo>
                          <a:pt x="579" y="866"/>
                        </a:lnTo>
                        <a:lnTo>
                          <a:pt x="585" y="869"/>
                        </a:lnTo>
                        <a:lnTo>
                          <a:pt x="588" y="874"/>
                        </a:lnTo>
                        <a:lnTo>
                          <a:pt x="594" y="874"/>
                        </a:lnTo>
                        <a:lnTo>
                          <a:pt x="599" y="869"/>
                        </a:lnTo>
                        <a:lnTo>
                          <a:pt x="605" y="869"/>
                        </a:lnTo>
                        <a:lnTo>
                          <a:pt x="611" y="866"/>
                        </a:lnTo>
                        <a:lnTo>
                          <a:pt x="622" y="877"/>
                        </a:lnTo>
                        <a:lnTo>
                          <a:pt x="631" y="884"/>
                        </a:lnTo>
                        <a:lnTo>
                          <a:pt x="643" y="896"/>
                        </a:lnTo>
                        <a:lnTo>
                          <a:pt x="656" y="903"/>
                        </a:lnTo>
                        <a:lnTo>
                          <a:pt x="668" y="914"/>
                        </a:lnTo>
                        <a:lnTo>
                          <a:pt x="679" y="921"/>
                        </a:lnTo>
                        <a:lnTo>
                          <a:pt x="690" y="928"/>
                        </a:lnTo>
                        <a:lnTo>
                          <a:pt x="702" y="940"/>
                        </a:lnTo>
                        <a:lnTo>
                          <a:pt x="699" y="955"/>
                        </a:lnTo>
                        <a:lnTo>
                          <a:pt x="699" y="969"/>
                        </a:lnTo>
                        <a:lnTo>
                          <a:pt x="697" y="984"/>
                        </a:lnTo>
                        <a:lnTo>
                          <a:pt x="694" y="1002"/>
                        </a:lnTo>
                        <a:lnTo>
                          <a:pt x="690" y="1009"/>
                        </a:lnTo>
                        <a:lnTo>
                          <a:pt x="688" y="1017"/>
                        </a:lnTo>
                        <a:lnTo>
                          <a:pt x="682" y="1028"/>
                        </a:lnTo>
                        <a:lnTo>
                          <a:pt x="679" y="1039"/>
                        </a:lnTo>
                        <a:lnTo>
                          <a:pt x="673" y="1043"/>
                        </a:lnTo>
                        <a:lnTo>
                          <a:pt x="670" y="1050"/>
                        </a:lnTo>
                        <a:lnTo>
                          <a:pt x="665" y="1058"/>
                        </a:lnTo>
                        <a:lnTo>
                          <a:pt x="660" y="1061"/>
                        </a:lnTo>
                        <a:lnTo>
                          <a:pt x="656" y="1068"/>
                        </a:lnTo>
                        <a:lnTo>
                          <a:pt x="651" y="1076"/>
                        </a:lnTo>
                        <a:lnTo>
                          <a:pt x="648" y="1083"/>
                        </a:lnTo>
                        <a:lnTo>
                          <a:pt x="643" y="1090"/>
                        </a:lnTo>
                        <a:lnTo>
                          <a:pt x="634" y="1098"/>
                        </a:lnTo>
                        <a:lnTo>
                          <a:pt x="625" y="1102"/>
                        </a:lnTo>
                        <a:lnTo>
                          <a:pt x="619" y="1112"/>
                        </a:lnTo>
                        <a:lnTo>
                          <a:pt x="611" y="1121"/>
                        </a:lnTo>
                        <a:lnTo>
                          <a:pt x="602" y="1127"/>
                        </a:lnTo>
                        <a:lnTo>
                          <a:pt x="594" y="1134"/>
                        </a:lnTo>
                        <a:lnTo>
                          <a:pt x="585" y="1139"/>
                        </a:lnTo>
                        <a:lnTo>
                          <a:pt x="579" y="1146"/>
                        </a:lnTo>
                        <a:lnTo>
                          <a:pt x="577" y="1146"/>
                        </a:lnTo>
                        <a:lnTo>
                          <a:pt x="574" y="1146"/>
                        </a:lnTo>
                        <a:lnTo>
                          <a:pt x="570" y="1146"/>
                        </a:lnTo>
                        <a:lnTo>
                          <a:pt x="568" y="1146"/>
                        </a:lnTo>
                        <a:lnTo>
                          <a:pt x="553" y="1143"/>
                        </a:lnTo>
                        <a:lnTo>
                          <a:pt x="542" y="1139"/>
                        </a:lnTo>
                        <a:lnTo>
                          <a:pt x="531" y="1134"/>
                        </a:lnTo>
                        <a:lnTo>
                          <a:pt x="519" y="1131"/>
                        </a:lnTo>
                        <a:lnTo>
                          <a:pt x="508" y="1127"/>
                        </a:lnTo>
                        <a:lnTo>
                          <a:pt x="494" y="1124"/>
                        </a:lnTo>
                        <a:lnTo>
                          <a:pt x="482" y="1121"/>
                        </a:lnTo>
                        <a:lnTo>
                          <a:pt x="471" y="1117"/>
                        </a:lnTo>
                        <a:lnTo>
                          <a:pt x="460" y="1112"/>
                        </a:lnTo>
                        <a:lnTo>
                          <a:pt x="448" y="1109"/>
                        </a:lnTo>
                        <a:lnTo>
                          <a:pt x="437" y="1105"/>
                        </a:lnTo>
                        <a:lnTo>
                          <a:pt x="425" y="1102"/>
                        </a:lnTo>
                        <a:lnTo>
                          <a:pt x="411" y="1098"/>
                        </a:lnTo>
                        <a:lnTo>
                          <a:pt x="399" y="1094"/>
                        </a:lnTo>
                        <a:lnTo>
                          <a:pt x="388" y="1090"/>
                        </a:lnTo>
                        <a:lnTo>
                          <a:pt x="377" y="1087"/>
                        </a:lnTo>
                        <a:lnTo>
                          <a:pt x="365" y="1083"/>
                        </a:lnTo>
                        <a:lnTo>
                          <a:pt x="348" y="1080"/>
                        </a:lnTo>
                        <a:lnTo>
                          <a:pt x="337" y="1080"/>
                        </a:lnTo>
                        <a:lnTo>
                          <a:pt x="320" y="1076"/>
                        </a:lnTo>
                        <a:lnTo>
                          <a:pt x="308" y="1076"/>
                        </a:lnTo>
                        <a:lnTo>
                          <a:pt x="294" y="1072"/>
                        </a:lnTo>
                        <a:lnTo>
                          <a:pt x="279" y="1072"/>
                        </a:lnTo>
                        <a:lnTo>
                          <a:pt x="266" y="1068"/>
                        </a:lnTo>
                        <a:lnTo>
                          <a:pt x="254" y="1065"/>
                        </a:lnTo>
                        <a:lnTo>
                          <a:pt x="240" y="1061"/>
                        </a:lnTo>
                        <a:lnTo>
                          <a:pt x="225" y="1061"/>
                        </a:lnTo>
                        <a:lnTo>
                          <a:pt x="211" y="1058"/>
                        </a:lnTo>
                        <a:lnTo>
                          <a:pt x="197" y="1058"/>
                        </a:lnTo>
                        <a:lnTo>
                          <a:pt x="186" y="1053"/>
                        </a:lnTo>
                        <a:lnTo>
                          <a:pt x="169" y="1050"/>
                        </a:lnTo>
                        <a:lnTo>
                          <a:pt x="157" y="1050"/>
                        </a:lnTo>
                        <a:lnTo>
                          <a:pt x="149" y="1039"/>
                        </a:lnTo>
                        <a:lnTo>
                          <a:pt x="140" y="1024"/>
                        </a:lnTo>
                        <a:lnTo>
                          <a:pt x="132" y="1014"/>
                        </a:lnTo>
                        <a:lnTo>
                          <a:pt x="123" y="1002"/>
                        </a:lnTo>
                        <a:lnTo>
                          <a:pt x="114" y="991"/>
                        </a:lnTo>
                        <a:lnTo>
                          <a:pt x="105" y="980"/>
                        </a:lnTo>
                        <a:lnTo>
                          <a:pt x="97" y="965"/>
                        </a:lnTo>
                        <a:lnTo>
                          <a:pt x="91" y="958"/>
                        </a:lnTo>
                        <a:lnTo>
                          <a:pt x="83" y="943"/>
                        </a:lnTo>
                        <a:lnTo>
                          <a:pt x="77" y="925"/>
                        </a:lnTo>
                        <a:lnTo>
                          <a:pt x="71" y="910"/>
                        </a:lnTo>
                        <a:lnTo>
                          <a:pt x="66" y="896"/>
                        </a:lnTo>
                        <a:lnTo>
                          <a:pt x="60" y="881"/>
                        </a:lnTo>
                        <a:lnTo>
                          <a:pt x="54" y="866"/>
                        </a:lnTo>
                        <a:lnTo>
                          <a:pt x="49" y="852"/>
                        </a:lnTo>
                        <a:lnTo>
                          <a:pt x="43" y="837"/>
                        </a:lnTo>
                        <a:lnTo>
                          <a:pt x="37" y="822"/>
                        </a:lnTo>
                        <a:lnTo>
                          <a:pt x="34" y="803"/>
                        </a:lnTo>
                        <a:lnTo>
                          <a:pt x="29" y="784"/>
                        </a:lnTo>
                        <a:lnTo>
                          <a:pt x="26" y="771"/>
                        </a:lnTo>
                        <a:lnTo>
                          <a:pt x="23" y="752"/>
                        </a:lnTo>
                        <a:lnTo>
                          <a:pt x="20" y="733"/>
                        </a:lnTo>
                        <a:lnTo>
                          <a:pt x="17" y="718"/>
                        </a:lnTo>
                        <a:lnTo>
                          <a:pt x="12" y="700"/>
                        </a:lnTo>
                        <a:lnTo>
                          <a:pt x="9" y="674"/>
                        </a:lnTo>
                        <a:lnTo>
                          <a:pt x="5" y="645"/>
                        </a:lnTo>
                        <a:lnTo>
                          <a:pt x="3" y="612"/>
                        </a:lnTo>
                        <a:lnTo>
                          <a:pt x="0" y="586"/>
                        </a:lnTo>
                        <a:lnTo>
                          <a:pt x="3" y="568"/>
                        </a:lnTo>
                        <a:lnTo>
                          <a:pt x="9" y="556"/>
                        </a:lnTo>
                        <a:lnTo>
                          <a:pt x="12" y="541"/>
                        </a:lnTo>
                        <a:lnTo>
                          <a:pt x="14" y="527"/>
                        </a:lnTo>
                        <a:lnTo>
                          <a:pt x="17" y="512"/>
                        </a:lnTo>
                        <a:lnTo>
                          <a:pt x="23" y="497"/>
                        </a:lnTo>
                        <a:lnTo>
                          <a:pt x="26" y="483"/>
                        </a:lnTo>
                        <a:lnTo>
                          <a:pt x="29" y="468"/>
                        </a:lnTo>
                        <a:lnTo>
                          <a:pt x="32" y="457"/>
                        </a:lnTo>
                        <a:lnTo>
                          <a:pt x="37" y="446"/>
                        </a:lnTo>
                        <a:lnTo>
                          <a:pt x="40" y="431"/>
                        </a:lnTo>
                        <a:lnTo>
                          <a:pt x="46" y="421"/>
                        </a:lnTo>
                        <a:lnTo>
                          <a:pt x="51" y="409"/>
                        </a:lnTo>
                        <a:lnTo>
                          <a:pt x="54" y="394"/>
                        </a:lnTo>
                        <a:lnTo>
                          <a:pt x="57" y="384"/>
                        </a:lnTo>
                        <a:lnTo>
                          <a:pt x="63" y="372"/>
                        </a:lnTo>
                        <a:lnTo>
                          <a:pt x="80" y="346"/>
                        </a:lnTo>
                        <a:lnTo>
                          <a:pt x="100" y="324"/>
                        </a:lnTo>
                        <a:lnTo>
                          <a:pt x="117" y="299"/>
                        </a:lnTo>
                        <a:lnTo>
                          <a:pt x="134" y="277"/>
                        </a:lnTo>
                        <a:lnTo>
                          <a:pt x="151" y="250"/>
                        </a:lnTo>
                        <a:lnTo>
                          <a:pt x="169" y="228"/>
                        </a:lnTo>
                        <a:lnTo>
                          <a:pt x="186" y="203"/>
                        </a:lnTo>
                        <a:lnTo>
                          <a:pt x="203" y="181"/>
                        </a:lnTo>
                        <a:lnTo>
                          <a:pt x="214" y="166"/>
                        </a:lnTo>
                        <a:lnTo>
                          <a:pt x="223" y="151"/>
                        </a:lnTo>
                        <a:lnTo>
                          <a:pt x="232" y="137"/>
                        </a:lnTo>
                        <a:lnTo>
                          <a:pt x="242" y="125"/>
                        </a:lnTo>
                        <a:lnTo>
                          <a:pt x="254" y="110"/>
                        </a:lnTo>
                        <a:lnTo>
                          <a:pt x="262" y="96"/>
                        </a:lnTo>
                        <a:lnTo>
                          <a:pt x="271" y="85"/>
                        </a:lnTo>
                        <a:lnTo>
                          <a:pt x="283" y="70"/>
                        </a:lnTo>
                        <a:lnTo>
                          <a:pt x="294" y="63"/>
                        </a:lnTo>
                        <a:lnTo>
                          <a:pt x="303" y="52"/>
                        </a:lnTo>
                        <a:lnTo>
                          <a:pt x="317" y="44"/>
                        </a:lnTo>
                        <a:lnTo>
                          <a:pt x="328" y="37"/>
                        </a:lnTo>
                        <a:lnTo>
                          <a:pt x="340" y="25"/>
                        </a:lnTo>
                        <a:lnTo>
                          <a:pt x="351" y="19"/>
                        </a:lnTo>
                        <a:lnTo>
                          <a:pt x="362" y="7"/>
                        </a:lnTo>
                        <a:lnTo>
                          <a:pt x="374" y="0"/>
                        </a:lnTo>
                        <a:lnTo>
                          <a:pt x="379" y="7"/>
                        </a:lnTo>
                        <a:lnTo>
                          <a:pt x="388" y="19"/>
                        </a:lnTo>
                        <a:lnTo>
                          <a:pt x="394" y="29"/>
                        </a:lnTo>
                        <a:lnTo>
                          <a:pt x="403" y="41"/>
                        </a:lnTo>
                        <a:lnTo>
                          <a:pt x="408" y="52"/>
                        </a:lnTo>
                        <a:lnTo>
                          <a:pt x="416" y="59"/>
                        </a:lnTo>
                        <a:lnTo>
                          <a:pt x="425" y="70"/>
                        </a:lnTo>
                        <a:lnTo>
                          <a:pt x="431" y="81"/>
                        </a:lnTo>
                        <a:lnTo>
                          <a:pt x="440" y="96"/>
                        </a:lnTo>
                        <a:lnTo>
                          <a:pt x="448" y="107"/>
                        </a:lnTo>
                        <a:lnTo>
                          <a:pt x="457" y="122"/>
                        </a:lnTo>
                        <a:lnTo>
                          <a:pt x="465" y="137"/>
                        </a:lnTo>
                        <a:lnTo>
                          <a:pt x="471" y="151"/>
                        </a:lnTo>
                        <a:lnTo>
                          <a:pt x="479" y="166"/>
                        </a:lnTo>
                        <a:lnTo>
                          <a:pt x="488" y="181"/>
                        </a:lnTo>
                        <a:lnTo>
                          <a:pt x="497" y="196"/>
                        </a:lnTo>
                        <a:lnTo>
                          <a:pt x="499" y="203"/>
                        </a:lnTo>
                        <a:lnTo>
                          <a:pt x="502" y="210"/>
                        </a:lnTo>
                        <a:lnTo>
                          <a:pt x="502" y="213"/>
                        </a:lnTo>
                        <a:lnTo>
                          <a:pt x="506" y="218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481" name="Group 205">
                <a:extLst>
                  <a:ext uri="{FF2B5EF4-FFF2-40B4-BE49-F238E27FC236}">
                    <a16:creationId xmlns:a16="http://schemas.microsoft.com/office/drawing/2014/main" id="{7BE1462F-E763-4546-82CE-6D39E5326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" y="1757"/>
                <a:ext cx="705" cy="1157"/>
                <a:chOff x="363" y="1757"/>
                <a:chExt cx="705" cy="1157"/>
              </a:xfrm>
            </p:grpSpPr>
            <p:sp>
              <p:nvSpPr>
                <p:cNvPr id="19482" name="Freeform 206">
                  <a:extLst>
                    <a:ext uri="{FF2B5EF4-FFF2-40B4-BE49-F238E27FC236}">
                      <a16:creationId xmlns:a16="http://schemas.microsoft.com/office/drawing/2014/main" id="{DB737165-DFB1-4913-80E6-A4E617B40F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" y="1757"/>
                  <a:ext cx="705" cy="1157"/>
                </a:xfrm>
                <a:custGeom>
                  <a:avLst/>
                  <a:gdLst>
                    <a:gd name="T0" fmla="*/ 436 w 705"/>
                    <a:gd name="T1" fmla="*/ 80 h 1157"/>
                    <a:gd name="T2" fmla="*/ 362 w 705"/>
                    <a:gd name="T3" fmla="*/ 164 h 1157"/>
                    <a:gd name="T4" fmla="*/ 266 w 705"/>
                    <a:gd name="T5" fmla="*/ 298 h 1157"/>
                    <a:gd name="T6" fmla="*/ 184 w 705"/>
                    <a:gd name="T7" fmla="*/ 429 h 1157"/>
                    <a:gd name="T8" fmla="*/ 136 w 705"/>
                    <a:gd name="T9" fmla="*/ 586 h 1157"/>
                    <a:gd name="T10" fmla="*/ 65 w 705"/>
                    <a:gd name="T11" fmla="*/ 896 h 1157"/>
                    <a:gd name="T12" fmla="*/ 25 w 705"/>
                    <a:gd name="T13" fmla="*/ 1070 h 1157"/>
                    <a:gd name="T14" fmla="*/ 65 w 705"/>
                    <a:gd name="T15" fmla="*/ 1157 h 1157"/>
                    <a:gd name="T16" fmla="*/ 221 w 705"/>
                    <a:gd name="T17" fmla="*/ 1157 h 1157"/>
                    <a:gd name="T18" fmla="*/ 374 w 705"/>
                    <a:gd name="T19" fmla="*/ 1157 h 1157"/>
                    <a:gd name="T20" fmla="*/ 530 w 705"/>
                    <a:gd name="T21" fmla="*/ 1157 h 1157"/>
                    <a:gd name="T22" fmla="*/ 683 w 705"/>
                    <a:gd name="T23" fmla="*/ 1157 h 1157"/>
                    <a:gd name="T24" fmla="*/ 671 w 705"/>
                    <a:gd name="T25" fmla="*/ 1128 h 1157"/>
                    <a:gd name="T26" fmla="*/ 666 w 705"/>
                    <a:gd name="T27" fmla="*/ 1073 h 1157"/>
                    <a:gd name="T28" fmla="*/ 668 w 705"/>
                    <a:gd name="T29" fmla="*/ 1052 h 1157"/>
                    <a:gd name="T30" fmla="*/ 634 w 705"/>
                    <a:gd name="T31" fmla="*/ 1085 h 1157"/>
                    <a:gd name="T32" fmla="*/ 595 w 705"/>
                    <a:gd name="T33" fmla="*/ 1066 h 1157"/>
                    <a:gd name="T34" fmla="*/ 561 w 705"/>
                    <a:gd name="T35" fmla="*/ 986 h 1157"/>
                    <a:gd name="T36" fmla="*/ 523 w 705"/>
                    <a:gd name="T37" fmla="*/ 859 h 1157"/>
                    <a:gd name="T38" fmla="*/ 506 w 705"/>
                    <a:gd name="T39" fmla="*/ 917 h 1157"/>
                    <a:gd name="T40" fmla="*/ 470 w 705"/>
                    <a:gd name="T41" fmla="*/ 826 h 1157"/>
                    <a:gd name="T42" fmla="*/ 445 w 705"/>
                    <a:gd name="T43" fmla="*/ 698 h 1157"/>
                    <a:gd name="T44" fmla="*/ 422 w 705"/>
                    <a:gd name="T45" fmla="*/ 495 h 1157"/>
                    <a:gd name="T46" fmla="*/ 382 w 705"/>
                    <a:gd name="T47" fmla="*/ 440 h 1157"/>
                    <a:gd name="T48" fmla="*/ 357 w 705"/>
                    <a:gd name="T49" fmla="*/ 608 h 1157"/>
                    <a:gd name="T50" fmla="*/ 340 w 705"/>
                    <a:gd name="T51" fmla="*/ 429 h 1157"/>
                    <a:gd name="T52" fmla="*/ 345 w 705"/>
                    <a:gd name="T53" fmla="*/ 611 h 1157"/>
                    <a:gd name="T54" fmla="*/ 379 w 705"/>
                    <a:gd name="T55" fmla="*/ 779 h 1157"/>
                    <a:gd name="T56" fmla="*/ 436 w 705"/>
                    <a:gd name="T57" fmla="*/ 924 h 1157"/>
                    <a:gd name="T58" fmla="*/ 484 w 705"/>
                    <a:gd name="T59" fmla="*/ 1026 h 1157"/>
                    <a:gd name="T60" fmla="*/ 513 w 705"/>
                    <a:gd name="T61" fmla="*/ 1023 h 1157"/>
                    <a:gd name="T62" fmla="*/ 535 w 705"/>
                    <a:gd name="T63" fmla="*/ 1026 h 1157"/>
                    <a:gd name="T64" fmla="*/ 561 w 705"/>
                    <a:gd name="T65" fmla="*/ 1088 h 1157"/>
                    <a:gd name="T66" fmla="*/ 523 w 705"/>
                    <a:gd name="T67" fmla="*/ 1055 h 1157"/>
                    <a:gd name="T68" fmla="*/ 481 w 705"/>
                    <a:gd name="T69" fmla="*/ 1063 h 1157"/>
                    <a:gd name="T70" fmla="*/ 433 w 705"/>
                    <a:gd name="T71" fmla="*/ 1055 h 1157"/>
                    <a:gd name="T72" fmla="*/ 362 w 705"/>
                    <a:gd name="T73" fmla="*/ 1030 h 1157"/>
                    <a:gd name="T74" fmla="*/ 334 w 705"/>
                    <a:gd name="T75" fmla="*/ 1030 h 1157"/>
                    <a:gd name="T76" fmla="*/ 292 w 705"/>
                    <a:gd name="T77" fmla="*/ 1018 h 1157"/>
                    <a:gd name="T78" fmla="*/ 246 w 705"/>
                    <a:gd name="T79" fmla="*/ 949 h 1157"/>
                    <a:gd name="T80" fmla="*/ 201 w 705"/>
                    <a:gd name="T81" fmla="*/ 855 h 1157"/>
                    <a:gd name="T82" fmla="*/ 158 w 705"/>
                    <a:gd name="T83" fmla="*/ 685 h 1157"/>
                    <a:gd name="T84" fmla="*/ 165 w 705"/>
                    <a:gd name="T85" fmla="*/ 527 h 1157"/>
                    <a:gd name="T86" fmla="*/ 192 w 705"/>
                    <a:gd name="T87" fmla="*/ 440 h 1157"/>
                    <a:gd name="T88" fmla="*/ 221 w 705"/>
                    <a:gd name="T89" fmla="*/ 385 h 1157"/>
                    <a:gd name="T90" fmla="*/ 263 w 705"/>
                    <a:gd name="T91" fmla="*/ 320 h 1157"/>
                    <a:gd name="T92" fmla="*/ 317 w 705"/>
                    <a:gd name="T93" fmla="*/ 244 h 1157"/>
                    <a:gd name="T94" fmla="*/ 368 w 705"/>
                    <a:gd name="T95" fmla="*/ 167 h 1157"/>
                    <a:gd name="T96" fmla="*/ 425 w 705"/>
                    <a:gd name="T97" fmla="*/ 109 h 1157"/>
                    <a:gd name="T98" fmla="*/ 470 w 705"/>
                    <a:gd name="T99" fmla="*/ 112 h 1157"/>
                    <a:gd name="T100" fmla="*/ 504 w 705"/>
                    <a:gd name="T101" fmla="*/ 134 h 1157"/>
                    <a:gd name="T102" fmla="*/ 513 w 705"/>
                    <a:gd name="T103" fmla="*/ 139 h 1157"/>
                    <a:gd name="T104" fmla="*/ 484 w 705"/>
                    <a:gd name="T105" fmla="*/ 102 h 1157"/>
                    <a:gd name="T106" fmla="*/ 456 w 705"/>
                    <a:gd name="T107" fmla="*/ 80 h 1157"/>
                    <a:gd name="T108" fmla="*/ 496 w 705"/>
                    <a:gd name="T109" fmla="*/ 50 h 1157"/>
                    <a:gd name="T110" fmla="*/ 527 w 705"/>
                    <a:gd name="T111" fmla="*/ 58 h 1157"/>
                    <a:gd name="T112" fmla="*/ 564 w 705"/>
                    <a:gd name="T113" fmla="*/ 109 h 1157"/>
                    <a:gd name="T114" fmla="*/ 603 w 705"/>
                    <a:gd name="T115" fmla="*/ 182 h 1157"/>
                    <a:gd name="T116" fmla="*/ 569 w 705"/>
                    <a:gd name="T117" fmla="*/ 105 h 1157"/>
                    <a:gd name="T118" fmla="*/ 538 w 705"/>
                    <a:gd name="T119" fmla="*/ 55 h 1157"/>
                    <a:gd name="T120" fmla="*/ 547 w 705"/>
                    <a:gd name="T121" fmla="*/ 0 h 1157"/>
                    <a:gd name="T122" fmla="*/ 521 w 705"/>
                    <a:gd name="T123" fmla="*/ 15 h 1157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705" h="1157">
                      <a:moveTo>
                        <a:pt x="510" y="25"/>
                      </a:moveTo>
                      <a:lnTo>
                        <a:pt x="496" y="33"/>
                      </a:lnTo>
                      <a:lnTo>
                        <a:pt x="484" y="44"/>
                      </a:lnTo>
                      <a:lnTo>
                        <a:pt x="472" y="50"/>
                      </a:lnTo>
                      <a:lnTo>
                        <a:pt x="462" y="62"/>
                      </a:lnTo>
                      <a:lnTo>
                        <a:pt x="447" y="69"/>
                      </a:lnTo>
                      <a:lnTo>
                        <a:pt x="436" y="80"/>
                      </a:lnTo>
                      <a:lnTo>
                        <a:pt x="425" y="87"/>
                      </a:lnTo>
                      <a:lnTo>
                        <a:pt x="411" y="94"/>
                      </a:lnTo>
                      <a:lnTo>
                        <a:pt x="402" y="109"/>
                      </a:lnTo>
                      <a:lnTo>
                        <a:pt x="394" y="124"/>
                      </a:lnTo>
                      <a:lnTo>
                        <a:pt x="382" y="139"/>
                      </a:lnTo>
                      <a:lnTo>
                        <a:pt x="374" y="153"/>
                      </a:lnTo>
                      <a:lnTo>
                        <a:pt x="362" y="164"/>
                      </a:lnTo>
                      <a:lnTo>
                        <a:pt x="354" y="178"/>
                      </a:lnTo>
                      <a:lnTo>
                        <a:pt x="343" y="193"/>
                      </a:lnTo>
                      <a:lnTo>
                        <a:pt x="334" y="208"/>
                      </a:lnTo>
                      <a:lnTo>
                        <a:pt x="317" y="229"/>
                      </a:lnTo>
                      <a:lnTo>
                        <a:pt x="300" y="251"/>
                      </a:lnTo>
                      <a:lnTo>
                        <a:pt x="283" y="273"/>
                      </a:lnTo>
                      <a:lnTo>
                        <a:pt x="266" y="298"/>
                      </a:lnTo>
                      <a:lnTo>
                        <a:pt x="249" y="320"/>
                      </a:lnTo>
                      <a:lnTo>
                        <a:pt x="235" y="342"/>
                      </a:lnTo>
                      <a:lnTo>
                        <a:pt x="218" y="367"/>
                      </a:lnTo>
                      <a:lnTo>
                        <a:pt x="201" y="390"/>
                      </a:lnTo>
                      <a:lnTo>
                        <a:pt x="195" y="404"/>
                      </a:lnTo>
                      <a:lnTo>
                        <a:pt x="190" y="415"/>
                      </a:lnTo>
                      <a:lnTo>
                        <a:pt x="184" y="429"/>
                      </a:lnTo>
                      <a:lnTo>
                        <a:pt x="178" y="440"/>
                      </a:lnTo>
                      <a:lnTo>
                        <a:pt x="173" y="455"/>
                      </a:lnTo>
                      <a:lnTo>
                        <a:pt x="167" y="466"/>
                      </a:lnTo>
                      <a:lnTo>
                        <a:pt x="161" y="480"/>
                      </a:lnTo>
                      <a:lnTo>
                        <a:pt x="158" y="491"/>
                      </a:lnTo>
                      <a:lnTo>
                        <a:pt x="148" y="539"/>
                      </a:lnTo>
                      <a:lnTo>
                        <a:pt x="136" y="586"/>
                      </a:lnTo>
                      <a:lnTo>
                        <a:pt x="124" y="633"/>
                      </a:lnTo>
                      <a:lnTo>
                        <a:pt x="114" y="680"/>
                      </a:lnTo>
                      <a:lnTo>
                        <a:pt x="102" y="724"/>
                      </a:lnTo>
                      <a:lnTo>
                        <a:pt x="90" y="772"/>
                      </a:lnTo>
                      <a:lnTo>
                        <a:pt x="82" y="819"/>
                      </a:lnTo>
                      <a:lnTo>
                        <a:pt x="68" y="866"/>
                      </a:lnTo>
                      <a:lnTo>
                        <a:pt x="65" y="896"/>
                      </a:lnTo>
                      <a:lnTo>
                        <a:pt x="59" y="924"/>
                      </a:lnTo>
                      <a:lnTo>
                        <a:pt x="56" y="953"/>
                      </a:lnTo>
                      <a:lnTo>
                        <a:pt x="51" y="983"/>
                      </a:lnTo>
                      <a:lnTo>
                        <a:pt x="46" y="1008"/>
                      </a:lnTo>
                      <a:lnTo>
                        <a:pt x="39" y="1026"/>
                      </a:lnTo>
                      <a:lnTo>
                        <a:pt x="31" y="1048"/>
                      </a:lnTo>
                      <a:lnTo>
                        <a:pt x="25" y="1070"/>
                      </a:lnTo>
                      <a:lnTo>
                        <a:pt x="20" y="1092"/>
                      </a:lnTo>
                      <a:lnTo>
                        <a:pt x="14" y="1113"/>
                      </a:lnTo>
                      <a:lnTo>
                        <a:pt x="5" y="1135"/>
                      </a:lnTo>
                      <a:lnTo>
                        <a:pt x="0" y="1157"/>
                      </a:lnTo>
                      <a:lnTo>
                        <a:pt x="22" y="1157"/>
                      </a:lnTo>
                      <a:lnTo>
                        <a:pt x="42" y="1157"/>
                      </a:lnTo>
                      <a:lnTo>
                        <a:pt x="65" y="1157"/>
                      </a:lnTo>
                      <a:lnTo>
                        <a:pt x="88" y="1157"/>
                      </a:lnTo>
                      <a:lnTo>
                        <a:pt x="110" y="1157"/>
                      </a:lnTo>
                      <a:lnTo>
                        <a:pt x="133" y="1157"/>
                      </a:lnTo>
                      <a:lnTo>
                        <a:pt x="153" y="1157"/>
                      </a:lnTo>
                      <a:lnTo>
                        <a:pt x="175" y="1157"/>
                      </a:lnTo>
                      <a:lnTo>
                        <a:pt x="199" y="1157"/>
                      </a:lnTo>
                      <a:lnTo>
                        <a:pt x="221" y="1157"/>
                      </a:lnTo>
                      <a:lnTo>
                        <a:pt x="243" y="1157"/>
                      </a:lnTo>
                      <a:lnTo>
                        <a:pt x="263" y="1157"/>
                      </a:lnTo>
                      <a:lnTo>
                        <a:pt x="286" y="1157"/>
                      </a:lnTo>
                      <a:lnTo>
                        <a:pt x="309" y="1157"/>
                      </a:lnTo>
                      <a:lnTo>
                        <a:pt x="331" y="1157"/>
                      </a:lnTo>
                      <a:lnTo>
                        <a:pt x="351" y="1157"/>
                      </a:lnTo>
                      <a:lnTo>
                        <a:pt x="374" y="1157"/>
                      </a:lnTo>
                      <a:lnTo>
                        <a:pt x="396" y="1157"/>
                      </a:lnTo>
                      <a:lnTo>
                        <a:pt x="419" y="1157"/>
                      </a:lnTo>
                      <a:lnTo>
                        <a:pt x="439" y="1157"/>
                      </a:lnTo>
                      <a:lnTo>
                        <a:pt x="462" y="1157"/>
                      </a:lnTo>
                      <a:lnTo>
                        <a:pt x="484" y="1157"/>
                      </a:lnTo>
                      <a:lnTo>
                        <a:pt x="506" y="1157"/>
                      </a:lnTo>
                      <a:lnTo>
                        <a:pt x="530" y="1157"/>
                      </a:lnTo>
                      <a:lnTo>
                        <a:pt x="549" y="1157"/>
                      </a:lnTo>
                      <a:lnTo>
                        <a:pt x="572" y="1157"/>
                      </a:lnTo>
                      <a:lnTo>
                        <a:pt x="595" y="1157"/>
                      </a:lnTo>
                      <a:lnTo>
                        <a:pt x="617" y="1157"/>
                      </a:lnTo>
                      <a:lnTo>
                        <a:pt x="637" y="1157"/>
                      </a:lnTo>
                      <a:lnTo>
                        <a:pt x="659" y="1157"/>
                      </a:lnTo>
                      <a:lnTo>
                        <a:pt x="683" y="1157"/>
                      </a:lnTo>
                      <a:lnTo>
                        <a:pt x="705" y="1157"/>
                      </a:lnTo>
                      <a:lnTo>
                        <a:pt x="700" y="1154"/>
                      </a:lnTo>
                      <a:lnTo>
                        <a:pt x="693" y="1146"/>
                      </a:lnTo>
                      <a:lnTo>
                        <a:pt x="688" y="1142"/>
                      </a:lnTo>
                      <a:lnTo>
                        <a:pt x="683" y="1135"/>
                      </a:lnTo>
                      <a:lnTo>
                        <a:pt x="676" y="1132"/>
                      </a:lnTo>
                      <a:lnTo>
                        <a:pt x="671" y="1128"/>
                      </a:lnTo>
                      <a:lnTo>
                        <a:pt x="666" y="1120"/>
                      </a:lnTo>
                      <a:lnTo>
                        <a:pt x="659" y="1113"/>
                      </a:lnTo>
                      <a:lnTo>
                        <a:pt x="659" y="1110"/>
                      </a:lnTo>
                      <a:lnTo>
                        <a:pt x="659" y="1107"/>
                      </a:lnTo>
                      <a:lnTo>
                        <a:pt x="659" y="1099"/>
                      </a:lnTo>
                      <a:lnTo>
                        <a:pt x="659" y="1092"/>
                      </a:lnTo>
                      <a:lnTo>
                        <a:pt x="666" y="1073"/>
                      </a:lnTo>
                      <a:lnTo>
                        <a:pt x="671" y="1055"/>
                      </a:lnTo>
                      <a:lnTo>
                        <a:pt x="676" y="1040"/>
                      </a:lnTo>
                      <a:lnTo>
                        <a:pt x="683" y="1023"/>
                      </a:lnTo>
                      <a:lnTo>
                        <a:pt x="680" y="1030"/>
                      </a:lnTo>
                      <a:lnTo>
                        <a:pt x="676" y="1037"/>
                      </a:lnTo>
                      <a:lnTo>
                        <a:pt x="671" y="1045"/>
                      </a:lnTo>
                      <a:lnTo>
                        <a:pt x="668" y="1052"/>
                      </a:lnTo>
                      <a:lnTo>
                        <a:pt x="666" y="1058"/>
                      </a:lnTo>
                      <a:lnTo>
                        <a:pt x="659" y="1066"/>
                      </a:lnTo>
                      <a:lnTo>
                        <a:pt x="657" y="1073"/>
                      </a:lnTo>
                      <a:lnTo>
                        <a:pt x="654" y="1080"/>
                      </a:lnTo>
                      <a:lnTo>
                        <a:pt x="646" y="1085"/>
                      </a:lnTo>
                      <a:lnTo>
                        <a:pt x="640" y="1085"/>
                      </a:lnTo>
                      <a:lnTo>
                        <a:pt x="634" y="1085"/>
                      </a:lnTo>
                      <a:lnTo>
                        <a:pt x="629" y="1085"/>
                      </a:lnTo>
                      <a:lnTo>
                        <a:pt x="620" y="1085"/>
                      </a:lnTo>
                      <a:lnTo>
                        <a:pt x="615" y="1085"/>
                      </a:lnTo>
                      <a:lnTo>
                        <a:pt x="608" y="1088"/>
                      </a:lnTo>
                      <a:lnTo>
                        <a:pt x="603" y="1088"/>
                      </a:lnTo>
                      <a:lnTo>
                        <a:pt x="598" y="1077"/>
                      </a:lnTo>
                      <a:lnTo>
                        <a:pt x="595" y="1066"/>
                      </a:lnTo>
                      <a:lnTo>
                        <a:pt x="589" y="1055"/>
                      </a:lnTo>
                      <a:lnTo>
                        <a:pt x="586" y="1045"/>
                      </a:lnTo>
                      <a:lnTo>
                        <a:pt x="581" y="1033"/>
                      </a:lnTo>
                      <a:lnTo>
                        <a:pt x="574" y="1023"/>
                      </a:lnTo>
                      <a:lnTo>
                        <a:pt x="572" y="1015"/>
                      </a:lnTo>
                      <a:lnTo>
                        <a:pt x="566" y="1004"/>
                      </a:lnTo>
                      <a:lnTo>
                        <a:pt x="561" y="986"/>
                      </a:lnTo>
                      <a:lnTo>
                        <a:pt x="555" y="968"/>
                      </a:lnTo>
                      <a:lnTo>
                        <a:pt x="549" y="949"/>
                      </a:lnTo>
                      <a:lnTo>
                        <a:pt x="544" y="928"/>
                      </a:lnTo>
                      <a:lnTo>
                        <a:pt x="538" y="913"/>
                      </a:lnTo>
                      <a:lnTo>
                        <a:pt x="532" y="896"/>
                      </a:lnTo>
                      <a:lnTo>
                        <a:pt x="530" y="877"/>
                      </a:lnTo>
                      <a:lnTo>
                        <a:pt x="523" y="859"/>
                      </a:lnTo>
                      <a:lnTo>
                        <a:pt x="523" y="881"/>
                      </a:lnTo>
                      <a:lnTo>
                        <a:pt x="523" y="906"/>
                      </a:lnTo>
                      <a:lnTo>
                        <a:pt x="523" y="928"/>
                      </a:lnTo>
                      <a:lnTo>
                        <a:pt x="523" y="949"/>
                      </a:lnTo>
                      <a:lnTo>
                        <a:pt x="518" y="939"/>
                      </a:lnTo>
                      <a:lnTo>
                        <a:pt x="513" y="928"/>
                      </a:lnTo>
                      <a:lnTo>
                        <a:pt x="506" y="917"/>
                      </a:lnTo>
                      <a:lnTo>
                        <a:pt x="501" y="902"/>
                      </a:lnTo>
                      <a:lnTo>
                        <a:pt x="496" y="891"/>
                      </a:lnTo>
                      <a:lnTo>
                        <a:pt x="489" y="881"/>
                      </a:lnTo>
                      <a:lnTo>
                        <a:pt x="487" y="866"/>
                      </a:lnTo>
                      <a:lnTo>
                        <a:pt x="479" y="855"/>
                      </a:lnTo>
                      <a:lnTo>
                        <a:pt x="476" y="841"/>
                      </a:lnTo>
                      <a:lnTo>
                        <a:pt x="470" y="826"/>
                      </a:lnTo>
                      <a:lnTo>
                        <a:pt x="467" y="812"/>
                      </a:lnTo>
                      <a:lnTo>
                        <a:pt x="462" y="797"/>
                      </a:lnTo>
                      <a:lnTo>
                        <a:pt x="456" y="782"/>
                      </a:lnTo>
                      <a:lnTo>
                        <a:pt x="453" y="767"/>
                      </a:lnTo>
                      <a:lnTo>
                        <a:pt x="447" y="753"/>
                      </a:lnTo>
                      <a:lnTo>
                        <a:pt x="445" y="738"/>
                      </a:lnTo>
                      <a:lnTo>
                        <a:pt x="445" y="698"/>
                      </a:lnTo>
                      <a:lnTo>
                        <a:pt x="445" y="658"/>
                      </a:lnTo>
                      <a:lnTo>
                        <a:pt x="445" y="618"/>
                      </a:lnTo>
                      <a:lnTo>
                        <a:pt x="445" y="579"/>
                      </a:lnTo>
                      <a:lnTo>
                        <a:pt x="439" y="556"/>
                      </a:lnTo>
                      <a:lnTo>
                        <a:pt x="433" y="539"/>
                      </a:lnTo>
                      <a:lnTo>
                        <a:pt x="428" y="517"/>
                      </a:lnTo>
                      <a:lnTo>
                        <a:pt x="422" y="495"/>
                      </a:lnTo>
                      <a:lnTo>
                        <a:pt x="416" y="472"/>
                      </a:lnTo>
                      <a:lnTo>
                        <a:pt x="411" y="451"/>
                      </a:lnTo>
                      <a:lnTo>
                        <a:pt x="405" y="429"/>
                      </a:lnTo>
                      <a:lnTo>
                        <a:pt x="399" y="412"/>
                      </a:lnTo>
                      <a:lnTo>
                        <a:pt x="394" y="412"/>
                      </a:lnTo>
                      <a:lnTo>
                        <a:pt x="391" y="412"/>
                      </a:lnTo>
                      <a:lnTo>
                        <a:pt x="382" y="440"/>
                      </a:lnTo>
                      <a:lnTo>
                        <a:pt x="377" y="469"/>
                      </a:lnTo>
                      <a:lnTo>
                        <a:pt x="371" y="499"/>
                      </a:lnTo>
                      <a:lnTo>
                        <a:pt x="362" y="527"/>
                      </a:lnTo>
                      <a:lnTo>
                        <a:pt x="362" y="546"/>
                      </a:lnTo>
                      <a:lnTo>
                        <a:pt x="360" y="568"/>
                      </a:lnTo>
                      <a:lnTo>
                        <a:pt x="357" y="586"/>
                      </a:lnTo>
                      <a:lnTo>
                        <a:pt x="357" y="608"/>
                      </a:lnTo>
                      <a:lnTo>
                        <a:pt x="351" y="574"/>
                      </a:lnTo>
                      <a:lnTo>
                        <a:pt x="348" y="546"/>
                      </a:lnTo>
                      <a:lnTo>
                        <a:pt x="345" y="513"/>
                      </a:lnTo>
                      <a:lnTo>
                        <a:pt x="343" y="484"/>
                      </a:lnTo>
                      <a:lnTo>
                        <a:pt x="340" y="466"/>
                      </a:lnTo>
                      <a:lnTo>
                        <a:pt x="340" y="447"/>
                      </a:lnTo>
                      <a:lnTo>
                        <a:pt x="340" y="429"/>
                      </a:lnTo>
                      <a:lnTo>
                        <a:pt x="337" y="412"/>
                      </a:lnTo>
                      <a:lnTo>
                        <a:pt x="337" y="440"/>
                      </a:lnTo>
                      <a:lnTo>
                        <a:pt x="337" y="472"/>
                      </a:lnTo>
                      <a:lnTo>
                        <a:pt x="337" y="502"/>
                      </a:lnTo>
                      <a:lnTo>
                        <a:pt x="337" y="534"/>
                      </a:lnTo>
                      <a:lnTo>
                        <a:pt x="340" y="574"/>
                      </a:lnTo>
                      <a:lnTo>
                        <a:pt x="345" y="611"/>
                      </a:lnTo>
                      <a:lnTo>
                        <a:pt x="351" y="651"/>
                      </a:lnTo>
                      <a:lnTo>
                        <a:pt x="357" y="688"/>
                      </a:lnTo>
                      <a:lnTo>
                        <a:pt x="362" y="706"/>
                      </a:lnTo>
                      <a:lnTo>
                        <a:pt x="365" y="724"/>
                      </a:lnTo>
                      <a:lnTo>
                        <a:pt x="371" y="742"/>
                      </a:lnTo>
                      <a:lnTo>
                        <a:pt x="377" y="757"/>
                      </a:lnTo>
                      <a:lnTo>
                        <a:pt x="379" y="779"/>
                      </a:lnTo>
                      <a:lnTo>
                        <a:pt x="388" y="797"/>
                      </a:lnTo>
                      <a:lnTo>
                        <a:pt x="391" y="812"/>
                      </a:lnTo>
                      <a:lnTo>
                        <a:pt x="396" y="829"/>
                      </a:lnTo>
                      <a:lnTo>
                        <a:pt x="405" y="855"/>
                      </a:lnTo>
                      <a:lnTo>
                        <a:pt x="416" y="881"/>
                      </a:lnTo>
                      <a:lnTo>
                        <a:pt x="425" y="902"/>
                      </a:lnTo>
                      <a:lnTo>
                        <a:pt x="436" y="924"/>
                      </a:lnTo>
                      <a:lnTo>
                        <a:pt x="445" y="949"/>
                      </a:lnTo>
                      <a:lnTo>
                        <a:pt x="456" y="971"/>
                      </a:lnTo>
                      <a:lnTo>
                        <a:pt x="464" y="996"/>
                      </a:lnTo>
                      <a:lnTo>
                        <a:pt x="472" y="1018"/>
                      </a:lnTo>
                      <a:lnTo>
                        <a:pt x="479" y="1023"/>
                      </a:lnTo>
                      <a:lnTo>
                        <a:pt x="481" y="1023"/>
                      </a:lnTo>
                      <a:lnTo>
                        <a:pt x="484" y="1026"/>
                      </a:lnTo>
                      <a:lnTo>
                        <a:pt x="487" y="1030"/>
                      </a:lnTo>
                      <a:lnTo>
                        <a:pt x="489" y="1030"/>
                      </a:lnTo>
                      <a:lnTo>
                        <a:pt x="493" y="1030"/>
                      </a:lnTo>
                      <a:lnTo>
                        <a:pt x="496" y="1030"/>
                      </a:lnTo>
                      <a:lnTo>
                        <a:pt x="501" y="1026"/>
                      </a:lnTo>
                      <a:lnTo>
                        <a:pt x="506" y="1023"/>
                      </a:lnTo>
                      <a:lnTo>
                        <a:pt x="513" y="1023"/>
                      </a:lnTo>
                      <a:lnTo>
                        <a:pt x="518" y="1018"/>
                      </a:lnTo>
                      <a:lnTo>
                        <a:pt x="521" y="1018"/>
                      </a:lnTo>
                      <a:lnTo>
                        <a:pt x="523" y="1018"/>
                      </a:lnTo>
                      <a:lnTo>
                        <a:pt x="527" y="1018"/>
                      </a:lnTo>
                      <a:lnTo>
                        <a:pt x="530" y="1018"/>
                      </a:lnTo>
                      <a:lnTo>
                        <a:pt x="532" y="1023"/>
                      </a:lnTo>
                      <a:lnTo>
                        <a:pt x="535" y="1026"/>
                      </a:lnTo>
                      <a:lnTo>
                        <a:pt x="538" y="1030"/>
                      </a:lnTo>
                      <a:lnTo>
                        <a:pt x="540" y="1033"/>
                      </a:lnTo>
                      <a:lnTo>
                        <a:pt x="547" y="1052"/>
                      </a:lnTo>
                      <a:lnTo>
                        <a:pt x="555" y="1063"/>
                      </a:lnTo>
                      <a:lnTo>
                        <a:pt x="561" y="1080"/>
                      </a:lnTo>
                      <a:lnTo>
                        <a:pt x="566" y="1099"/>
                      </a:lnTo>
                      <a:lnTo>
                        <a:pt x="561" y="1088"/>
                      </a:lnTo>
                      <a:lnTo>
                        <a:pt x="552" y="1077"/>
                      </a:lnTo>
                      <a:lnTo>
                        <a:pt x="544" y="1066"/>
                      </a:lnTo>
                      <a:lnTo>
                        <a:pt x="538" y="1055"/>
                      </a:lnTo>
                      <a:lnTo>
                        <a:pt x="532" y="1055"/>
                      </a:lnTo>
                      <a:lnTo>
                        <a:pt x="530" y="1055"/>
                      </a:lnTo>
                      <a:lnTo>
                        <a:pt x="527" y="1055"/>
                      </a:lnTo>
                      <a:lnTo>
                        <a:pt x="523" y="1055"/>
                      </a:lnTo>
                      <a:lnTo>
                        <a:pt x="515" y="1055"/>
                      </a:lnTo>
                      <a:lnTo>
                        <a:pt x="510" y="1058"/>
                      </a:lnTo>
                      <a:lnTo>
                        <a:pt x="501" y="1063"/>
                      </a:lnTo>
                      <a:lnTo>
                        <a:pt x="496" y="1063"/>
                      </a:lnTo>
                      <a:lnTo>
                        <a:pt x="489" y="1063"/>
                      </a:lnTo>
                      <a:lnTo>
                        <a:pt x="487" y="1063"/>
                      </a:lnTo>
                      <a:lnTo>
                        <a:pt x="481" y="1063"/>
                      </a:lnTo>
                      <a:lnTo>
                        <a:pt x="476" y="1063"/>
                      </a:lnTo>
                      <a:lnTo>
                        <a:pt x="470" y="1063"/>
                      </a:lnTo>
                      <a:lnTo>
                        <a:pt x="467" y="1063"/>
                      </a:lnTo>
                      <a:lnTo>
                        <a:pt x="462" y="1063"/>
                      </a:lnTo>
                      <a:lnTo>
                        <a:pt x="456" y="1063"/>
                      </a:lnTo>
                      <a:lnTo>
                        <a:pt x="445" y="1058"/>
                      </a:lnTo>
                      <a:lnTo>
                        <a:pt x="433" y="1055"/>
                      </a:lnTo>
                      <a:lnTo>
                        <a:pt x="422" y="1052"/>
                      </a:lnTo>
                      <a:lnTo>
                        <a:pt x="411" y="1048"/>
                      </a:lnTo>
                      <a:lnTo>
                        <a:pt x="399" y="1045"/>
                      </a:lnTo>
                      <a:lnTo>
                        <a:pt x="388" y="1037"/>
                      </a:lnTo>
                      <a:lnTo>
                        <a:pt x="377" y="1033"/>
                      </a:lnTo>
                      <a:lnTo>
                        <a:pt x="368" y="1030"/>
                      </a:lnTo>
                      <a:lnTo>
                        <a:pt x="362" y="1030"/>
                      </a:lnTo>
                      <a:lnTo>
                        <a:pt x="360" y="1030"/>
                      </a:lnTo>
                      <a:lnTo>
                        <a:pt x="357" y="1030"/>
                      </a:lnTo>
                      <a:lnTo>
                        <a:pt x="351" y="1030"/>
                      </a:lnTo>
                      <a:lnTo>
                        <a:pt x="345" y="1030"/>
                      </a:lnTo>
                      <a:lnTo>
                        <a:pt x="343" y="1030"/>
                      </a:lnTo>
                      <a:lnTo>
                        <a:pt x="340" y="1030"/>
                      </a:lnTo>
                      <a:lnTo>
                        <a:pt x="334" y="1030"/>
                      </a:lnTo>
                      <a:lnTo>
                        <a:pt x="328" y="1033"/>
                      </a:lnTo>
                      <a:lnTo>
                        <a:pt x="323" y="1037"/>
                      </a:lnTo>
                      <a:lnTo>
                        <a:pt x="317" y="1045"/>
                      </a:lnTo>
                      <a:lnTo>
                        <a:pt x="311" y="1045"/>
                      </a:lnTo>
                      <a:lnTo>
                        <a:pt x="306" y="1037"/>
                      </a:lnTo>
                      <a:lnTo>
                        <a:pt x="297" y="1030"/>
                      </a:lnTo>
                      <a:lnTo>
                        <a:pt x="292" y="1018"/>
                      </a:lnTo>
                      <a:lnTo>
                        <a:pt x="283" y="1011"/>
                      </a:lnTo>
                      <a:lnTo>
                        <a:pt x="277" y="1001"/>
                      </a:lnTo>
                      <a:lnTo>
                        <a:pt x="272" y="993"/>
                      </a:lnTo>
                      <a:lnTo>
                        <a:pt x="263" y="986"/>
                      </a:lnTo>
                      <a:lnTo>
                        <a:pt x="258" y="975"/>
                      </a:lnTo>
                      <a:lnTo>
                        <a:pt x="252" y="964"/>
                      </a:lnTo>
                      <a:lnTo>
                        <a:pt x="246" y="949"/>
                      </a:lnTo>
                      <a:lnTo>
                        <a:pt x="241" y="939"/>
                      </a:lnTo>
                      <a:lnTo>
                        <a:pt x="235" y="928"/>
                      </a:lnTo>
                      <a:lnTo>
                        <a:pt x="229" y="913"/>
                      </a:lnTo>
                      <a:lnTo>
                        <a:pt x="221" y="902"/>
                      </a:lnTo>
                      <a:lnTo>
                        <a:pt x="216" y="891"/>
                      </a:lnTo>
                      <a:lnTo>
                        <a:pt x="209" y="881"/>
                      </a:lnTo>
                      <a:lnTo>
                        <a:pt x="201" y="855"/>
                      </a:lnTo>
                      <a:lnTo>
                        <a:pt x="195" y="834"/>
                      </a:lnTo>
                      <a:lnTo>
                        <a:pt x="190" y="812"/>
                      </a:lnTo>
                      <a:lnTo>
                        <a:pt x="182" y="790"/>
                      </a:lnTo>
                      <a:lnTo>
                        <a:pt x="175" y="760"/>
                      </a:lnTo>
                      <a:lnTo>
                        <a:pt x="170" y="735"/>
                      </a:lnTo>
                      <a:lnTo>
                        <a:pt x="165" y="710"/>
                      </a:lnTo>
                      <a:lnTo>
                        <a:pt x="158" y="685"/>
                      </a:lnTo>
                      <a:lnTo>
                        <a:pt x="156" y="662"/>
                      </a:lnTo>
                      <a:lnTo>
                        <a:pt x="153" y="636"/>
                      </a:lnTo>
                      <a:lnTo>
                        <a:pt x="150" y="618"/>
                      </a:lnTo>
                      <a:lnTo>
                        <a:pt x="148" y="596"/>
                      </a:lnTo>
                      <a:lnTo>
                        <a:pt x="153" y="574"/>
                      </a:lnTo>
                      <a:lnTo>
                        <a:pt x="158" y="549"/>
                      </a:lnTo>
                      <a:lnTo>
                        <a:pt x="165" y="527"/>
                      </a:lnTo>
                      <a:lnTo>
                        <a:pt x="167" y="502"/>
                      </a:lnTo>
                      <a:lnTo>
                        <a:pt x="173" y="495"/>
                      </a:lnTo>
                      <a:lnTo>
                        <a:pt x="175" y="480"/>
                      </a:lnTo>
                      <a:lnTo>
                        <a:pt x="182" y="472"/>
                      </a:lnTo>
                      <a:lnTo>
                        <a:pt x="184" y="459"/>
                      </a:lnTo>
                      <a:lnTo>
                        <a:pt x="190" y="451"/>
                      </a:lnTo>
                      <a:lnTo>
                        <a:pt x="192" y="440"/>
                      </a:lnTo>
                      <a:lnTo>
                        <a:pt x="195" y="429"/>
                      </a:lnTo>
                      <a:lnTo>
                        <a:pt x="201" y="422"/>
                      </a:lnTo>
                      <a:lnTo>
                        <a:pt x="204" y="415"/>
                      </a:lnTo>
                      <a:lnTo>
                        <a:pt x="207" y="407"/>
                      </a:lnTo>
                      <a:lnTo>
                        <a:pt x="212" y="400"/>
                      </a:lnTo>
                      <a:lnTo>
                        <a:pt x="216" y="393"/>
                      </a:lnTo>
                      <a:lnTo>
                        <a:pt x="221" y="385"/>
                      </a:lnTo>
                      <a:lnTo>
                        <a:pt x="224" y="378"/>
                      </a:lnTo>
                      <a:lnTo>
                        <a:pt x="229" y="375"/>
                      </a:lnTo>
                      <a:lnTo>
                        <a:pt x="233" y="367"/>
                      </a:lnTo>
                      <a:lnTo>
                        <a:pt x="241" y="353"/>
                      </a:lnTo>
                      <a:lnTo>
                        <a:pt x="246" y="342"/>
                      </a:lnTo>
                      <a:lnTo>
                        <a:pt x="258" y="331"/>
                      </a:lnTo>
                      <a:lnTo>
                        <a:pt x="263" y="320"/>
                      </a:lnTo>
                      <a:lnTo>
                        <a:pt x="272" y="310"/>
                      </a:lnTo>
                      <a:lnTo>
                        <a:pt x="280" y="298"/>
                      </a:lnTo>
                      <a:lnTo>
                        <a:pt x="289" y="288"/>
                      </a:lnTo>
                      <a:lnTo>
                        <a:pt x="297" y="276"/>
                      </a:lnTo>
                      <a:lnTo>
                        <a:pt x="303" y="266"/>
                      </a:lnTo>
                      <a:lnTo>
                        <a:pt x="311" y="255"/>
                      </a:lnTo>
                      <a:lnTo>
                        <a:pt x="317" y="244"/>
                      </a:lnTo>
                      <a:lnTo>
                        <a:pt x="326" y="233"/>
                      </a:lnTo>
                      <a:lnTo>
                        <a:pt x="331" y="218"/>
                      </a:lnTo>
                      <a:lnTo>
                        <a:pt x="337" y="208"/>
                      </a:lnTo>
                      <a:lnTo>
                        <a:pt x="345" y="196"/>
                      </a:lnTo>
                      <a:lnTo>
                        <a:pt x="351" y="186"/>
                      </a:lnTo>
                      <a:lnTo>
                        <a:pt x="360" y="174"/>
                      </a:lnTo>
                      <a:lnTo>
                        <a:pt x="368" y="167"/>
                      </a:lnTo>
                      <a:lnTo>
                        <a:pt x="377" y="156"/>
                      </a:lnTo>
                      <a:lnTo>
                        <a:pt x="385" y="146"/>
                      </a:lnTo>
                      <a:lnTo>
                        <a:pt x="394" y="139"/>
                      </a:lnTo>
                      <a:lnTo>
                        <a:pt x="402" y="127"/>
                      </a:lnTo>
                      <a:lnTo>
                        <a:pt x="411" y="120"/>
                      </a:lnTo>
                      <a:lnTo>
                        <a:pt x="419" y="109"/>
                      </a:lnTo>
                      <a:lnTo>
                        <a:pt x="425" y="109"/>
                      </a:lnTo>
                      <a:lnTo>
                        <a:pt x="430" y="105"/>
                      </a:lnTo>
                      <a:lnTo>
                        <a:pt x="439" y="105"/>
                      </a:lnTo>
                      <a:lnTo>
                        <a:pt x="445" y="105"/>
                      </a:lnTo>
                      <a:lnTo>
                        <a:pt x="450" y="109"/>
                      </a:lnTo>
                      <a:lnTo>
                        <a:pt x="459" y="109"/>
                      </a:lnTo>
                      <a:lnTo>
                        <a:pt x="464" y="112"/>
                      </a:lnTo>
                      <a:lnTo>
                        <a:pt x="470" y="112"/>
                      </a:lnTo>
                      <a:lnTo>
                        <a:pt x="476" y="117"/>
                      </a:lnTo>
                      <a:lnTo>
                        <a:pt x="481" y="120"/>
                      </a:lnTo>
                      <a:lnTo>
                        <a:pt x="487" y="120"/>
                      </a:lnTo>
                      <a:lnTo>
                        <a:pt x="493" y="124"/>
                      </a:lnTo>
                      <a:lnTo>
                        <a:pt x="496" y="127"/>
                      </a:lnTo>
                      <a:lnTo>
                        <a:pt x="501" y="131"/>
                      </a:lnTo>
                      <a:lnTo>
                        <a:pt x="504" y="134"/>
                      </a:lnTo>
                      <a:lnTo>
                        <a:pt x="506" y="139"/>
                      </a:lnTo>
                      <a:lnTo>
                        <a:pt x="513" y="142"/>
                      </a:lnTo>
                      <a:lnTo>
                        <a:pt x="515" y="146"/>
                      </a:lnTo>
                      <a:lnTo>
                        <a:pt x="518" y="149"/>
                      </a:lnTo>
                      <a:lnTo>
                        <a:pt x="523" y="153"/>
                      </a:lnTo>
                      <a:lnTo>
                        <a:pt x="518" y="146"/>
                      </a:lnTo>
                      <a:lnTo>
                        <a:pt x="513" y="139"/>
                      </a:lnTo>
                      <a:lnTo>
                        <a:pt x="510" y="134"/>
                      </a:lnTo>
                      <a:lnTo>
                        <a:pt x="504" y="127"/>
                      </a:lnTo>
                      <a:lnTo>
                        <a:pt x="501" y="124"/>
                      </a:lnTo>
                      <a:lnTo>
                        <a:pt x="496" y="117"/>
                      </a:lnTo>
                      <a:lnTo>
                        <a:pt x="493" y="112"/>
                      </a:lnTo>
                      <a:lnTo>
                        <a:pt x="487" y="105"/>
                      </a:lnTo>
                      <a:lnTo>
                        <a:pt x="484" y="102"/>
                      </a:lnTo>
                      <a:lnTo>
                        <a:pt x="479" y="99"/>
                      </a:lnTo>
                      <a:lnTo>
                        <a:pt x="476" y="94"/>
                      </a:lnTo>
                      <a:lnTo>
                        <a:pt x="472" y="94"/>
                      </a:lnTo>
                      <a:lnTo>
                        <a:pt x="467" y="91"/>
                      </a:lnTo>
                      <a:lnTo>
                        <a:pt x="462" y="87"/>
                      </a:lnTo>
                      <a:lnTo>
                        <a:pt x="459" y="84"/>
                      </a:lnTo>
                      <a:lnTo>
                        <a:pt x="456" y="80"/>
                      </a:lnTo>
                      <a:lnTo>
                        <a:pt x="462" y="80"/>
                      </a:lnTo>
                      <a:lnTo>
                        <a:pt x="467" y="77"/>
                      </a:lnTo>
                      <a:lnTo>
                        <a:pt x="472" y="77"/>
                      </a:lnTo>
                      <a:lnTo>
                        <a:pt x="479" y="72"/>
                      </a:lnTo>
                      <a:lnTo>
                        <a:pt x="487" y="65"/>
                      </a:lnTo>
                      <a:lnTo>
                        <a:pt x="493" y="58"/>
                      </a:lnTo>
                      <a:lnTo>
                        <a:pt x="496" y="50"/>
                      </a:lnTo>
                      <a:lnTo>
                        <a:pt x="501" y="44"/>
                      </a:lnTo>
                      <a:lnTo>
                        <a:pt x="506" y="44"/>
                      </a:lnTo>
                      <a:lnTo>
                        <a:pt x="510" y="44"/>
                      </a:lnTo>
                      <a:lnTo>
                        <a:pt x="513" y="44"/>
                      </a:lnTo>
                      <a:lnTo>
                        <a:pt x="518" y="47"/>
                      </a:lnTo>
                      <a:lnTo>
                        <a:pt x="521" y="50"/>
                      </a:lnTo>
                      <a:lnTo>
                        <a:pt x="527" y="58"/>
                      </a:lnTo>
                      <a:lnTo>
                        <a:pt x="532" y="65"/>
                      </a:lnTo>
                      <a:lnTo>
                        <a:pt x="538" y="72"/>
                      </a:lnTo>
                      <a:lnTo>
                        <a:pt x="540" y="77"/>
                      </a:lnTo>
                      <a:lnTo>
                        <a:pt x="547" y="84"/>
                      </a:lnTo>
                      <a:lnTo>
                        <a:pt x="552" y="91"/>
                      </a:lnTo>
                      <a:lnTo>
                        <a:pt x="557" y="99"/>
                      </a:lnTo>
                      <a:lnTo>
                        <a:pt x="564" y="109"/>
                      </a:lnTo>
                      <a:lnTo>
                        <a:pt x="569" y="120"/>
                      </a:lnTo>
                      <a:lnTo>
                        <a:pt x="574" y="131"/>
                      </a:lnTo>
                      <a:lnTo>
                        <a:pt x="581" y="139"/>
                      </a:lnTo>
                      <a:lnTo>
                        <a:pt x="586" y="153"/>
                      </a:lnTo>
                      <a:lnTo>
                        <a:pt x="591" y="161"/>
                      </a:lnTo>
                      <a:lnTo>
                        <a:pt x="598" y="171"/>
                      </a:lnTo>
                      <a:lnTo>
                        <a:pt x="603" y="182"/>
                      </a:lnTo>
                      <a:lnTo>
                        <a:pt x="598" y="171"/>
                      </a:lnTo>
                      <a:lnTo>
                        <a:pt x="595" y="161"/>
                      </a:lnTo>
                      <a:lnTo>
                        <a:pt x="589" y="149"/>
                      </a:lnTo>
                      <a:lnTo>
                        <a:pt x="583" y="139"/>
                      </a:lnTo>
                      <a:lnTo>
                        <a:pt x="578" y="127"/>
                      </a:lnTo>
                      <a:lnTo>
                        <a:pt x="572" y="117"/>
                      </a:lnTo>
                      <a:lnTo>
                        <a:pt x="569" y="105"/>
                      </a:lnTo>
                      <a:lnTo>
                        <a:pt x="564" y="94"/>
                      </a:lnTo>
                      <a:lnTo>
                        <a:pt x="561" y="87"/>
                      </a:lnTo>
                      <a:lnTo>
                        <a:pt x="555" y="80"/>
                      </a:lnTo>
                      <a:lnTo>
                        <a:pt x="552" y="77"/>
                      </a:lnTo>
                      <a:lnTo>
                        <a:pt x="547" y="69"/>
                      </a:lnTo>
                      <a:lnTo>
                        <a:pt x="544" y="62"/>
                      </a:lnTo>
                      <a:lnTo>
                        <a:pt x="538" y="55"/>
                      </a:lnTo>
                      <a:lnTo>
                        <a:pt x="532" y="47"/>
                      </a:lnTo>
                      <a:lnTo>
                        <a:pt x="530" y="44"/>
                      </a:lnTo>
                      <a:lnTo>
                        <a:pt x="532" y="33"/>
                      </a:lnTo>
                      <a:lnTo>
                        <a:pt x="538" y="22"/>
                      </a:lnTo>
                      <a:lnTo>
                        <a:pt x="544" y="11"/>
                      </a:lnTo>
                      <a:lnTo>
                        <a:pt x="549" y="3"/>
                      </a:lnTo>
                      <a:lnTo>
                        <a:pt x="547" y="0"/>
                      </a:lnTo>
                      <a:lnTo>
                        <a:pt x="544" y="0"/>
                      </a:lnTo>
                      <a:lnTo>
                        <a:pt x="540" y="0"/>
                      </a:lnTo>
                      <a:lnTo>
                        <a:pt x="538" y="3"/>
                      </a:lnTo>
                      <a:lnTo>
                        <a:pt x="532" y="7"/>
                      </a:lnTo>
                      <a:lnTo>
                        <a:pt x="530" y="11"/>
                      </a:lnTo>
                      <a:lnTo>
                        <a:pt x="523" y="11"/>
                      </a:lnTo>
                      <a:lnTo>
                        <a:pt x="521" y="15"/>
                      </a:lnTo>
                      <a:lnTo>
                        <a:pt x="515" y="18"/>
                      </a:lnTo>
                      <a:lnTo>
                        <a:pt x="513" y="22"/>
                      </a:lnTo>
                      <a:lnTo>
                        <a:pt x="510" y="2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83" name="Freeform 207">
                  <a:extLst>
                    <a:ext uri="{FF2B5EF4-FFF2-40B4-BE49-F238E27FC236}">
                      <a16:creationId xmlns:a16="http://schemas.microsoft.com/office/drawing/2014/main" id="{4A5B06E1-F65D-4D1C-85B6-E37BE0FA18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" y="1757"/>
                  <a:ext cx="705" cy="1157"/>
                </a:xfrm>
                <a:custGeom>
                  <a:avLst/>
                  <a:gdLst>
                    <a:gd name="T0" fmla="*/ 436 w 705"/>
                    <a:gd name="T1" fmla="*/ 80 h 1157"/>
                    <a:gd name="T2" fmla="*/ 362 w 705"/>
                    <a:gd name="T3" fmla="*/ 164 h 1157"/>
                    <a:gd name="T4" fmla="*/ 266 w 705"/>
                    <a:gd name="T5" fmla="*/ 298 h 1157"/>
                    <a:gd name="T6" fmla="*/ 184 w 705"/>
                    <a:gd name="T7" fmla="*/ 429 h 1157"/>
                    <a:gd name="T8" fmla="*/ 136 w 705"/>
                    <a:gd name="T9" fmla="*/ 586 h 1157"/>
                    <a:gd name="T10" fmla="*/ 65 w 705"/>
                    <a:gd name="T11" fmla="*/ 896 h 1157"/>
                    <a:gd name="T12" fmla="*/ 25 w 705"/>
                    <a:gd name="T13" fmla="*/ 1070 h 1157"/>
                    <a:gd name="T14" fmla="*/ 65 w 705"/>
                    <a:gd name="T15" fmla="*/ 1157 h 1157"/>
                    <a:gd name="T16" fmla="*/ 221 w 705"/>
                    <a:gd name="T17" fmla="*/ 1157 h 1157"/>
                    <a:gd name="T18" fmla="*/ 374 w 705"/>
                    <a:gd name="T19" fmla="*/ 1157 h 1157"/>
                    <a:gd name="T20" fmla="*/ 530 w 705"/>
                    <a:gd name="T21" fmla="*/ 1157 h 1157"/>
                    <a:gd name="T22" fmla="*/ 683 w 705"/>
                    <a:gd name="T23" fmla="*/ 1157 h 1157"/>
                    <a:gd name="T24" fmla="*/ 671 w 705"/>
                    <a:gd name="T25" fmla="*/ 1128 h 1157"/>
                    <a:gd name="T26" fmla="*/ 666 w 705"/>
                    <a:gd name="T27" fmla="*/ 1073 h 1157"/>
                    <a:gd name="T28" fmla="*/ 668 w 705"/>
                    <a:gd name="T29" fmla="*/ 1052 h 1157"/>
                    <a:gd name="T30" fmla="*/ 634 w 705"/>
                    <a:gd name="T31" fmla="*/ 1085 h 1157"/>
                    <a:gd name="T32" fmla="*/ 595 w 705"/>
                    <a:gd name="T33" fmla="*/ 1066 h 1157"/>
                    <a:gd name="T34" fmla="*/ 561 w 705"/>
                    <a:gd name="T35" fmla="*/ 986 h 1157"/>
                    <a:gd name="T36" fmla="*/ 523 w 705"/>
                    <a:gd name="T37" fmla="*/ 859 h 1157"/>
                    <a:gd name="T38" fmla="*/ 506 w 705"/>
                    <a:gd name="T39" fmla="*/ 917 h 1157"/>
                    <a:gd name="T40" fmla="*/ 470 w 705"/>
                    <a:gd name="T41" fmla="*/ 826 h 1157"/>
                    <a:gd name="T42" fmla="*/ 445 w 705"/>
                    <a:gd name="T43" fmla="*/ 698 h 1157"/>
                    <a:gd name="T44" fmla="*/ 422 w 705"/>
                    <a:gd name="T45" fmla="*/ 495 h 1157"/>
                    <a:gd name="T46" fmla="*/ 382 w 705"/>
                    <a:gd name="T47" fmla="*/ 440 h 1157"/>
                    <a:gd name="T48" fmla="*/ 357 w 705"/>
                    <a:gd name="T49" fmla="*/ 608 h 1157"/>
                    <a:gd name="T50" fmla="*/ 340 w 705"/>
                    <a:gd name="T51" fmla="*/ 429 h 1157"/>
                    <a:gd name="T52" fmla="*/ 345 w 705"/>
                    <a:gd name="T53" fmla="*/ 611 h 1157"/>
                    <a:gd name="T54" fmla="*/ 379 w 705"/>
                    <a:gd name="T55" fmla="*/ 779 h 1157"/>
                    <a:gd name="T56" fmla="*/ 436 w 705"/>
                    <a:gd name="T57" fmla="*/ 924 h 1157"/>
                    <a:gd name="T58" fmla="*/ 484 w 705"/>
                    <a:gd name="T59" fmla="*/ 1026 h 1157"/>
                    <a:gd name="T60" fmla="*/ 513 w 705"/>
                    <a:gd name="T61" fmla="*/ 1023 h 1157"/>
                    <a:gd name="T62" fmla="*/ 535 w 705"/>
                    <a:gd name="T63" fmla="*/ 1026 h 1157"/>
                    <a:gd name="T64" fmla="*/ 561 w 705"/>
                    <a:gd name="T65" fmla="*/ 1088 h 1157"/>
                    <a:gd name="T66" fmla="*/ 523 w 705"/>
                    <a:gd name="T67" fmla="*/ 1055 h 1157"/>
                    <a:gd name="T68" fmla="*/ 481 w 705"/>
                    <a:gd name="T69" fmla="*/ 1063 h 1157"/>
                    <a:gd name="T70" fmla="*/ 433 w 705"/>
                    <a:gd name="T71" fmla="*/ 1055 h 1157"/>
                    <a:gd name="T72" fmla="*/ 362 w 705"/>
                    <a:gd name="T73" fmla="*/ 1030 h 1157"/>
                    <a:gd name="T74" fmla="*/ 334 w 705"/>
                    <a:gd name="T75" fmla="*/ 1030 h 1157"/>
                    <a:gd name="T76" fmla="*/ 292 w 705"/>
                    <a:gd name="T77" fmla="*/ 1018 h 1157"/>
                    <a:gd name="T78" fmla="*/ 246 w 705"/>
                    <a:gd name="T79" fmla="*/ 949 h 1157"/>
                    <a:gd name="T80" fmla="*/ 201 w 705"/>
                    <a:gd name="T81" fmla="*/ 855 h 1157"/>
                    <a:gd name="T82" fmla="*/ 158 w 705"/>
                    <a:gd name="T83" fmla="*/ 685 h 1157"/>
                    <a:gd name="T84" fmla="*/ 165 w 705"/>
                    <a:gd name="T85" fmla="*/ 527 h 1157"/>
                    <a:gd name="T86" fmla="*/ 192 w 705"/>
                    <a:gd name="T87" fmla="*/ 440 h 1157"/>
                    <a:gd name="T88" fmla="*/ 221 w 705"/>
                    <a:gd name="T89" fmla="*/ 385 h 1157"/>
                    <a:gd name="T90" fmla="*/ 263 w 705"/>
                    <a:gd name="T91" fmla="*/ 320 h 1157"/>
                    <a:gd name="T92" fmla="*/ 317 w 705"/>
                    <a:gd name="T93" fmla="*/ 244 h 1157"/>
                    <a:gd name="T94" fmla="*/ 368 w 705"/>
                    <a:gd name="T95" fmla="*/ 167 h 1157"/>
                    <a:gd name="T96" fmla="*/ 425 w 705"/>
                    <a:gd name="T97" fmla="*/ 109 h 1157"/>
                    <a:gd name="T98" fmla="*/ 470 w 705"/>
                    <a:gd name="T99" fmla="*/ 112 h 1157"/>
                    <a:gd name="T100" fmla="*/ 504 w 705"/>
                    <a:gd name="T101" fmla="*/ 134 h 1157"/>
                    <a:gd name="T102" fmla="*/ 513 w 705"/>
                    <a:gd name="T103" fmla="*/ 139 h 1157"/>
                    <a:gd name="T104" fmla="*/ 484 w 705"/>
                    <a:gd name="T105" fmla="*/ 102 h 1157"/>
                    <a:gd name="T106" fmla="*/ 456 w 705"/>
                    <a:gd name="T107" fmla="*/ 80 h 1157"/>
                    <a:gd name="T108" fmla="*/ 496 w 705"/>
                    <a:gd name="T109" fmla="*/ 50 h 1157"/>
                    <a:gd name="T110" fmla="*/ 527 w 705"/>
                    <a:gd name="T111" fmla="*/ 58 h 1157"/>
                    <a:gd name="T112" fmla="*/ 564 w 705"/>
                    <a:gd name="T113" fmla="*/ 109 h 1157"/>
                    <a:gd name="T114" fmla="*/ 603 w 705"/>
                    <a:gd name="T115" fmla="*/ 182 h 1157"/>
                    <a:gd name="T116" fmla="*/ 569 w 705"/>
                    <a:gd name="T117" fmla="*/ 105 h 1157"/>
                    <a:gd name="T118" fmla="*/ 538 w 705"/>
                    <a:gd name="T119" fmla="*/ 55 h 1157"/>
                    <a:gd name="T120" fmla="*/ 547 w 705"/>
                    <a:gd name="T121" fmla="*/ 0 h 1157"/>
                    <a:gd name="T122" fmla="*/ 521 w 705"/>
                    <a:gd name="T123" fmla="*/ 15 h 1157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705" h="1157">
                      <a:moveTo>
                        <a:pt x="510" y="25"/>
                      </a:moveTo>
                      <a:lnTo>
                        <a:pt x="496" y="33"/>
                      </a:lnTo>
                      <a:lnTo>
                        <a:pt x="484" y="44"/>
                      </a:lnTo>
                      <a:lnTo>
                        <a:pt x="472" y="50"/>
                      </a:lnTo>
                      <a:lnTo>
                        <a:pt x="462" y="62"/>
                      </a:lnTo>
                      <a:lnTo>
                        <a:pt x="447" y="69"/>
                      </a:lnTo>
                      <a:lnTo>
                        <a:pt x="436" y="80"/>
                      </a:lnTo>
                      <a:lnTo>
                        <a:pt x="425" y="87"/>
                      </a:lnTo>
                      <a:lnTo>
                        <a:pt x="411" y="94"/>
                      </a:lnTo>
                      <a:lnTo>
                        <a:pt x="402" y="109"/>
                      </a:lnTo>
                      <a:lnTo>
                        <a:pt x="394" y="124"/>
                      </a:lnTo>
                      <a:lnTo>
                        <a:pt x="382" y="139"/>
                      </a:lnTo>
                      <a:lnTo>
                        <a:pt x="374" y="153"/>
                      </a:lnTo>
                      <a:lnTo>
                        <a:pt x="362" y="164"/>
                      </a:lnTo>
                      <a:lnTo>
                        <a:pt x="354" y="178"/>
                      </a:lnTo>
                      <a:lnTo>
                        <a:pt x="343" y="193"/>
                      </a:lnTo>
                      <a:lnTo>
                        <a:pt x="334" y="208"/>
                      </a:lnTo>
                      <a:lnTo>
                        <a:pt x="317" y="229"/>
                      </a:lnTo>
                      <a:lnTo>
                        <a:pt x="300" y="251"/>
                      </a:lnTo>
                      <a:lnTo>
                        <a:pt x="283" y="273"/>
                      </a:lnTo>
                      <a:lnTo>
                        <a:pt x="266" y="298"/>
                      </a:lnTo>
                      <a:lnTo>
                        <a:pt x="249" y="320"/>
                      </a:lnTo>
                      <a:lnTo>
                        <a:pt x="235" y="342"/>
                      </a:lnTo>
                      <a:lnTo>
                        <a:pt x="218" y="367"/>
                      </a:lnTo>
                      <a:lnTo>
                        <a:pt x="201" y="390"/>
                      </a:lnTo>
                      <a:lnTo>
                        <a:pt x="195" y="404"/>
                      </a:lnTo>
                      <a:lnTo>
                        <a:pt x="190" y="415"/>
                      </a:lnTo>
                      <a:lnTo>
                        <a:pt x="184" y="429"/>
                      </a:lnTo>
                      <a:lnTo>
                        <a:pt x="178" y="440"/>
                      </a:lnTo>
                      <a:lnTo>
                        <a:pt x="173" y="455"/>
                      </a:lnTo>
                      <a:lnTo>
                        <a:pt x="167" y="466"/>
                      </a:lnTo>
                      <a:lnTo>
                        <a:pt x="161" y="480"/>
                      </a:lnTo>
                      <a:lnTo>
                        <a:pt x="158" y="491"/>
                      </a:lnTo>
                      <a:lnTo>
                        <a:pt x="148" y="539"/>
                      </a:lnTo>
                      <a:lnTo>
                        <a:pt x="136" y="586"/>
                      </a:lnTo>
                      <a:lnTo>
                        <a:pt x="124" y="633"/>
                      </a:lnTo>
                      <a:lnTo>
                        <a:pt x="114" y="680"/>
                      </a:lnTo>
                      <a:lnTo>
                        <a:pt x="102" y="724"/>
                      </a:lnTo>
                      <a:lnTo>
                        <a:pt x="90" y="772"/>
                      </a:lnTo>
                      <a:lnTo>
                        <a:pt x="82" y="819"/>
                      </a:lnTo>
                      <a:lnTo>
                        <a:pt x="68" y="866"/>
                      </a:lnTo>
                      <a:lnTo>
                        <a:pt x="65" y="896"/>
                      </a:lnTo>
                      <a:lnTo>
                        <a:pt x="59" y="924"/>
                      </a:lnTo>
                      <a:lnTo>
                        <a:pt x="56" y="953"/>
                      </a:lnTo>
                      <a:lnTo>
                        <a:pt x="51" y="983"/>
                      </a:lnTo>
                      <a:lnTo>
                        <a:pt x="46" y="1008"/>
                      </a:lnTo>
                      <a:lnTo>
                        <a:pt x="39" y="1026"/>
                      </a:lnTo>
                      <a:lnTo>
                        <a:pt x="31" y="1048"/>
                      </a:lnTo>
                      <a:lnTo>
                        <a:pt x="25" y="1070"/>
                      </a:lnTo>
                      <a:lnTo>
                        <a:pt x="20" y="1092"/>
                      </a:lnTo>
                      <a:lnTo>
                        <a:pt x="14" y="1113"/>
                      </a:lnTo>
                      <a:lnTo>
                        <a:pt x="5" y="1135"/>
                      </a:lnTo>
                      <a:lnTo>
                        <a:pt x="0" y="1157"/>
                      </a:lnTo>
                      <a:lnTo>
                        <a:pt x="22" y="1157"/>
                      </a:lnTo>
                      <a:lnTo>
                        <a:pt x="42" y="1157"/>
                      </a:lnTo>
                      <a:lnTo>
                        <a:pt x="65" y="1157"/>
                      </a:lnTo>
                      <a:lnTo>
                        <a:pt x="88" y="1157"/>
                      </a:lnTo>
                      <a:lnTo>
                        <a:pt x="110" y="1157"/>
                      </a:lnTo>
                      <a:lnTo>
                        <a:pt x="133" y="1157"/>
                      </a:lnTo>
                      <a:lnTo>
                        <a:pt x="153" y="1157"/>
                      </a:lnTo>
                      <a:lnTo>
                        <a:pt x="175" y="1157"/>
                      </a:lnTo>
                      <a:lnTo>
                        <a:pt x="199" y="1157"/>
                      </a:lnTo>
                      <a:lnTo>
                        <a:pt x="221" y="1157"/>
                      </a:lnTo>
                      <a:lnTo>
                        <a:pt x="243" y="1157"/>
                      </a:lnTo>
                      <a:lnTo>
                        <a:pt x="263" y="1157"/>
                      </a:lnTo>
                      <a:lnTo>
                        <a:pt x="286" y="1157"/>
                      </a:lnTo>
                      <a:lnTo>
                        <a:pt x="309" y="1157"/>
                      </a:lnTo>
                      <a:lnTo>
                        <a:pt x="331" y="1157"/>
                      </a:lnTo>
                      <a:lnTo>
                        <a:pt x="351" y="1157"/>
                      </a:lnTo>
                      <a:lnTo>
                        <a:pt x="374" y="1157"/>
                      </a:lnTo>
                      <a:lnTo>
                        <a:pt x="396" y="1157"/>
                      </a:lnTo>
                      <a:lnTo>
                        <a:pt x="419" y="1157"/>
                      </a:lnTo>
                      <a:lnTo>
                        <a:pt x="439" y="1157"/>
                      </a:lnTo>
                      <a:lnTo>
                        <a:pt x="462" y="1157"/>
                      </a:lnTo>
                      <a:lnTo>
                        <a:pt x="484" y="1157"/>
                      </a:lnTo>
                      <a:lnTo>
                        <a:pt x="506" y="1157"/>
                      </a:lnTo>
                      <a:lnTo>
                        <a:pt x="530" y="1157"/>
                      </a:lnTo>
                      <a:lnTo>
                        <a:pt x="549" y="1157"/>
                      </a:lnTo>
                      <a:lnTo>
                        <a:pt x="572" y="1157"/>
                      </a:lnTo>
                      <a:lnTo>
                        <a:pt x="595" y="1157"/>
                      </a:lnTo>
                      <a:lnTo>
                        <a:pt x="617" y="1157"/>
                      </a:lnTo>
                      <a:lnTo>
                        <a:pt x="637" y="1157"/>
                      </a:lnTo>
                      <a:lnTo>
                        <a:pt x="659" y="1157"/>
                      </a:lnTo>
                      <a:lnTo>
                        <a:pt x="683" y="1157"/>
                      </a:lnTo>
                      <a:lnTo>
                        <a:pt x="705" y="1157"/>
                      </a:lnTo>
                      <a:lnTo>
                        <a:pt x="700" y="1154"/>
                      </a:lnTo>
                      <a:lnTo>
                        <a:pt x="693" y="1146"/>
                      </a:lnTo>
                      <a:lnTo>
                        <a:pt x="688" y="1142"/>
                      </a:lnTo>
                      <a:lnTo>
                        <a:pt x="683" y="1135"/>
                      </a:lnTo>
                      <a:lnTo>
                        <a:pt x="676" y="1132"/>
                      </a:lnTo>
                      <a:lnTo>
                        <a:pt x="671" y="1128"/>
                      </a:lnTo>
                      <a:lnTo>
                        <a:pt x="666" y="1120"/>
                      </a:lnTo>
                      <a:lnTo>
                        <a:pt x="659" y="1113"/>
                      </a:lnTo>
                      <a:lnTo>
                        <a:pt x="659" y="1110"/>
                      </a:lnTo>
                      <a:lnTo>
                        <a:pt x="659" y="1107"/>
                      </a:lnTo>
                      <a:lnTo>
                        <a:pt x="659" y="1099"/>
                      </a:lnTo>
                      <a:lnTo>
                        <a:pt x="659" y="1092"/>
                      </a:lnTo>
                      <a:lnTo>
                        <a:pt x="666" y="1073"/>
                      </a:lnTo>
                      <a:lnTo>
                        <a:pt x="671" y="1055"/>
                      </a:lnTo>
                      <a:lnTo>
                        <a:pt x="676" y="1040"/>
                      </a:lnTo>
                      <a:lnTo>
                        <a:pt x="683" y="1023"/>
                      </a:lnTo>
                      <a:lnTo>
                        <a:pt x="680" y="1030"/>
                      </a:lnTo>
                      <a:lnTo>
                        <a:pt x="676" y="1037"/>
                      </a:lnTo>
                      <a:lnTo>
                        <a:pt x="671" y="1045"/>
                      </a:lnTo>
                      <a:lnTo>
                        <a:pt x="668" y="1052"/>
                      </a:lnTo>
                      <a:lnTo>
                        <a:pt x="666" y="1058"/>
                      </a:lnTo>
                      <a:lnTo>
                        <a:pt x="659" y="1066"/>
                      </a:lnTo>
                      <a:lnTo>
                        <a:pt x="657" y="1073"/>
                      </a:lnTo>
                      <a:lnTo>
                        <a:pt x="654" y="1080"/>
                      </a:lnTo>
                      <a:lnTo>
                        <a:pt x="646" y="1085"/>
                      </a:lnTo>
                      <a:lnTo>
                        <a:pt x="640" y="1085"/>
                      </a:lnTo>
                      <a:lnTo>
                        <a:pt x="634" y="1085"/>
                      </a:lnTo>
                      <a:lnTo>
                        <a:pt x="629" y="1085"/>
                      </a:lnTo>
                      <a:lnTo>
                        <a:pt x="620" y="1085"/>
                      </a:lnTo>
                      <a:lnTo>
                        <a:pt x="615" y="1085"/>
                      </a:lnTo>
                      <a:lnTo>
                        <a:pt x="608" y="1088"/>
                      </a:lnTo>
                      <a:lnTo>
                        <a:pt x="603" y="1088"/>
                      </a:lnTo>
                      <a:lnTo>
                        <a:pt x="598" y="1077"/>
                      </a:lnTo>
                      <a:lnTo>
                        <a:pt x="595" y="1066"/>
                      </a:lnTo>
                      <a:lnTo>
                        <a:pt x="589" y="1055"/>
                      </a:lnTo>
                      <a:lnTo>
                        <a:pt x="586" y="1045"/>
                      </a:lnTo>
                      <a:lnTo>
                        <a:pt x="581" y="1033"/>
                      </a:lnTo>
                      <a:lnTo>
                        <a:pt x="574" y="1023"/>
                      </a:lnTo>
                      <a:lnTo>
                        <a:pt x="572" y="1015"/>
                      </a:lnTo>
                      <a:lnTo>
                        <a:pt x="566" y="1004"/>
                      </a:lnTo>
                      <a:lnTo>
                        <a:pt x="561" y="986"/>
                      </a:lnTo>
                      <a:lnTo>
                        <a:pt x="555" y="968"/>
                      </a:lnTo>
                      <a:lnTo>
                        <a:pt x="549" y="949"/>
                      </a:lnTo>
                      <a:lnTo>
                        <a:pt x="544" y="928"/>
                      </a:lnTo>
                      <a:lnTo>
                        <a:pt x="538" y="913"/>
                      </a:lnTo>
                      <a:lnTo>
                        <a:pt x="532" y="896"/>
                      </a:lnTo>
                      <a:lnTo>
                        <a:pt x="530" y="877"/>
                      </a:lnTo>
                      <a:lnTo>
                        <a:pt x="523" y="859"/>
                      </a:lnTo>
                      <a:lnTo>
                        <a:pt x="523" y="881"/>
                      </a:lnTo>
                      <a:lnTo>
                        <a:pt x="523" y="906"/>
                      </a:lnTo>
                      <a:lnTo>
                        <a:pt x="523" y="928"/>
                      </a:lnTo>
                      <a:lnTo>
                        <a:pt x="523" y="949"/>
                      </a:lnTo>
                      <a:lnTo>
                        <a:pt x="518" y="939"/>
                      </a:lnTo>
                      <a:lnTo>
                        <a:pt x="513" y="928"/>
                      </a:lnTo>
                      <a:lnTo>
                        <a:pt x="506" y="917"/>
                      </a:lnTo>
                      <a:lnTo>
                        <a:pt x="501" y="902"/>
                      </a:lnTo>
                      <a:lnTo>
                        <a:pt x="496" y="891"/>
                      </a:lnTo>
                      <a:lnTo>
                        <a:pt x="489" y="881"/>
                      </a:lnTo>
                      <a:lnTo>
                        <a:pt x="487" y="866"/>
                      </a:lnTo>
                      <a:lnTo>
                        <a:pt x="479" y="855"/>
                      </a:lnTo>
                      <a:lnTo>
                        <a:pt x="476" y="841"/>
                      </a:lnTo>
                      <a:lnTo>
                        <a:pt x="470" y="826"/>
                      </a:lnTo>
                      <a:lnTo>
                        <a:pt x="467" y="812"/>
                      </a:lnTo>
                      <a:lnTo>
                        <a:pt x="462" y="797"/>
                      </a:lnTo>
                      <a:lnTo>
                        <a:pt x="456" y="782"/>
                      </a:lnTo>
                      <a:lnTo>
                        <a:pt x="453" y="767"/>
                      </a:lnTo>
                      <a:lnTo>
                        <a:pt x="447" y="753"/>
                      </a:lnTo>
                      <a:lnTo>
                        <a:pt x="445" y="738"/>
                      </a:lnTo>
                      <a:lnTo>
                        <a:pt x="445" y="698"/>
                      </a:lnTo>
                      <a:lnTo>
                        <a:pt x="445" y="658"/>
                      </a:lnTo>
                      <a:lnTo>
                        <a:pt x="445" y="618"/>
                      </a:lnTo>
                      <a:lnTo>
                        <a:pt x="445" y="579"/>
                      </a:lnTo>
                      <a:lnTo>
                        <a:pt x="439" y="556"/>
                      </a:lnTo>
                      <a:lnTo>
                        <a:pt x="433" y="539"/>
                      </a:lnTo>
                      <a:lnTo>
                        <a:pt x="428" y="517"/>
                      </a:lnTo>
                      <a:lnTo>
                        <a:pt x="422" y="495"/>
                      </a:lnTo>
                      <a:lnTo>
                        <a:pt x="416" y="472"/>
                      </a:lnTo>
                      <a:lnTo>
                        <a:pt x="411" y="451"/>
                      </a:lnTo>
                      <a:lnTo>
                        <a:pt x="405" y="429"/>
                      </a:lnTo>
                      <a:lnTo>
                        <a:pt x="399" y="412"/>
                      </a:lnTo>
                      <a:lnTo>
                        <a:pt x="394" y="412"/>
                      </a:lnTo>
                      <a:lnTo>
                        <a:pt x="391" y="412"/>
                      </a:lnTo>
                      <a:lnTo>
                        <a:pt x="382" y="440"/>
                      </a:lnTo>
                      <a:lnTo>
                        <a:pt x="377" y="469"/>
                      </a:lnTo>
                      <a:lnTo>
                        <a:pt x="371" y="499"/>
                      </a:lnTo>
                      <a:lnTo>
                        <a:pt x="362" y="527"/>
                      </a:lnTo>
                      <a:lnTo>
                        <a:pt x="362" y="546"/>
                      </a:lnTo>
                      <a:lnTo>
                        <a:pt x="360" y="568"/>
                      </a:lnTo>
                      <a:lnTo>
                        <a:pt x="357" y="586"/>
                      </a:lnTo>
                      <a:lnTo>
                        <a:pt x="357" y="608"/>
                      </a:lnTo>
                      <a:lnTo>
                        <a:pt x="351" y="574"/>
                      </a:lnTo>
                      <a:lnTo>
                        <a:pt x="348" y="546"/>
                      </a:lnTo>
                      <a:lnTo>
                        <a:pt x="345" y="513"/>
                      </a:lnTo>
                      <a:lnTo>
                        <a:pt x="343" y="484"/>
                      </a:lnTo>
                      <a:lnTo>
                        <a:pt x="340" y="466"/>
                      </a:lnTo>
                      <a:lnTo>
                        <a:pt x="340" y="447"/>
                      </a:lnTo>
                      <a:lnTo>
                        <a:pt x="340" y="429"/>
                      </a:lnTo>
                      <a:lnTo>
                        <a:pt x="337" y="412"/>
                      </a:lnTo>
                      <a:lnTo>
                        <a:pt x="337" y="440"/>
                      </a:lnTo>
                      <a:lnTo>
                        <a:pt x="337" y="472"/>
                      </a:lnTo>
                      <a:lnTo>
                        <a:pt x="337" y="502"/>
                      </a:lnTo>
                      <a:lnTo>
                        <a:pt x="337" y="534"/>
                      </a:lnTo>
                      <a:lnTo>
                        <a:pt x="340" y="574"/>
                      </a:lnTo>
                      <a:lnTo>
                        <a:pt x="345" y="611"/>
                      </a:lnTo>
                      <a:lnTo>
                        <a:pt x="351" y="651"/>
                      </a:lnTo>
                      <a:lnTo>
                        <a:pt x="357" y="688"/>
                      </a:lnTo>
                      <a:lnTo>
                        <a:pt x="362" y="706"/>
                      </a:lnTo>
                      <a:lnTo>
                        <a:pt x="365" y="724"/>
                      </a:lnTo>
                      <a:lnTo>
                        <a:pt x="371" y="742"/>
                      </a:lnTo>
                      <a:lnTo>
                        <a:pt x="377" y="757"/>
                      </a:lnTo>
                      <a:lnTo>
                        <a:pt x="379" y="779"/>
                      </a:lnTo>
                      <a:lnTo>
                        <a:pt x="388" y="797"/>
                      </a:lnTo>
                      <a:lnTo>
                        <a:pt x="391" y="812"/>
                      </a:lnTo>
                      <a:lnTo>
                        <a:pt x="396" y="829"/>
                      </a:lnTo>
                      <a:lnTo>
                        <a:pt x="405" y="855"/>
                      </a:lnTo>
                      <a:lnTo>
                        <a:pt x="416" y="881"/>
                      </a:lnTo>
                      <a:lnTo>
                        <a:pt x="425" y="902"/>
                      </a:lnTo>
                      <a:lnTo>
                        <a:pt x="436" y="924"/>
                      </a:lnTo>
                      <a:lnTo>
                        <a:pt x="445" y="949"/>
                      </a:lnTo>
                      <a:lnTo>
                        <a:pt x="456" y="971"/>
                      </a:lnTo>
                      <a:lnTo>
                        <a:pt x="464" y="996"/>
                      </a:lnTo>
                      <a:lnTo>
                        <a:pt x="472" y="1018"/>
                      </a:lnTo>
                      <a:lnTo>
                        <a:pt x="479" y="1023"/>
                      </a:lnTo>
                      <a:lnTo>
                        <a:pt x="481" y="1023"/>
                      </a:lnTo>
                      <a:lnTo>
                        <a:pt x="484" y="1026"/>
                      </a:lnTo>
                      <a:lnTo>
                        <a:pt x="487" y="1030"/>
                      </a:lnTo>
                      <a:lnTo>
                        <a:pt x="489" y="1030"/>
                      </a:lnTo>
                      <a:lnTo>
                        <a:pt x="493" y="1030"/>
                      </a:lnTo>
                      <a:lnTo>
                        <a:pt x="496" y="1030"/>
                      </a:lnTo>
                      <a:lnTo>
                        <a:pt x="501" y="1026"/>
                      </a:lnTo>
                      <a:lnTo>
                        <a:pt x="506" y="1023"/>
                      </a:lnTo>
                      <a:lnTo>
                        <a:pt x="513" y="1023"/>
                      </a:lnTo>
                      <a:lnTo>
                        <a:pt x="518" y="1018"/>
                      </a:lnTo>
                      <a:lnTo>
                        <a:pt x="521" y="1018"/>
                      </a:lnTo>
                      <a:lnTo>
                        <a:pt x="523" y="1018"/>
                      </a:lnTo>
                      <a:lnTo>
                        <a:pt x="527" y="1018"/>
                      </a:lnTo>
                      <a:lnTo>
                        <a:pt x="530" y="1018"/>
                      </a:lnTo>
                      <a:lnTo>
                        <a:pt x="532" y="1023"/>
                      </a:lnTo>
                      <a:lnTo>
                        <a:pt x="535" y="1026"/>
                      </a:lnTo>
                      <a:lnTo>
                        <a:pt x="538" y="1030"/>
                      </a:lnTo>
                      <a:lnTo>
                        <a:pt x="540" y="1033"/>
                      </a:lnTo>
                      <a:lnTo>
                        <a:pt x="547" y="1052"/>
                      </a:lnTo>
                      <a:lnTo>
                        <a:pt x="555" y="1063"/>
                      </a:lnTo>
                      <a:lnTo>
                        <a:pt x="561" y="1080"/>
                      </a:lnTo>
                      <a:lnTo>
                        <a:pt x="566" y="1099"/>
                      </a:lnTo>
                      <a:lnTo>
                        <a:pt x="561" y="1088"/>
                      </a:lnTo>
                      <a:lnTo>
                        <a:pt x="552" y="1077"/>
                      </a:lnTo>
                      <a:lnTo>
                        <a:pt x="544" y="1066"/>
                      </a:lnTo>
                      <a:lnTo>
                        <a:pt x="538" y="1055"/>
                      </a:lnTo>
                      <a:lnTo>
                        <a:pt x="532" y="1055"/>
                      </a:lnTo>
                      <a:lnTo>
                        <a:pt x="530" y="1055"/>
                      </a:lnTo>
                      <a:lnTo>
                        <a:pt x="527" y="1055"/>
                      </a:lnTo>
                      <a:lnTo>
                        <a:pt x="523" y="1055"/>
                      </a:lnTo>
                      <a:lnTo>
                        <a:pt x="515" y="1055"/>
                      </a:lnTo>
                      <a:lnTo>
                        <a:pt x="510" y="1058"/>
                      </a:lnTo>
                      <a:lnTo>
                        <a:pt x="501" y="1063"/>
                      </a:lnTo>
                      <a:lnTo>
                        <a:pt x="496" y="1063"/>
                      </a:lnTo>
                      <a:lnTo>
                        <a:pt x="489" y="1063"/>
                      </a:lnTo>
                      <a:lnTo>
                        <a:pt x="487" y="1063"/>
                      </a:lnTo>
                      <a:lnTo>
                        <a:pt x="481" y="1063"/>
                      </a:lnTo>
                      <a:lnTo>
                        <a:pt x="476" y="1063"/>
                      </a:lnTo>
                      <a:lnTo>
                        <a:pt x="470" y="1063"/>
                      </a:lnTo>
                      <a:lnTo>
                        <a:pt x="467" y="1063"/>
                      </a:lnTo>
                      <a:lnTo>
                        <a:pt x="462" y="1063"/>
                      </a:lnTo>
                      <a:lnTo>
                        <a:pt x="456" y="1063"/>
                      </a:lnTo>
                      <a:lnTo>
                        <a:pt x="445" y="1058"/>
                      </a:lnTo>
                      <a:lnTo>
                        <a:pt x="433" y="1055"/>
                      </a:lnTo>
                      <a:lnTo>
                        <a:pt x="422" y="1052"/>
                      </a:lnTo>
                      <a:lnTo>
                        <a:pt x="411" y="1048"/>
                      </a:lnTo>
                      <a:lnTo>
                        <a:pt x="399" y="1045"/>
                      </a:lnTo>
                      <a:lnTo>
                        <a:pt x="388" y="1037"/>
                      </a:lnTo>
                      <a:lnTo>
                        <a:pt x="377" y="1033"/>
                      </a:lnTo>
                      <a:lnTo>
                        <a:pt x="368" y="1030"/>
                      </a:lnTo>
                      <a:lnTo>
                        <a:pt x="362" y="1030"/>
                      </a:lnTo>
                      <a:lnTo>
                        <a:pt x="360" y="1030"/>
                      </a:lnTo>
                      <a:lnTo>
                        <a:pt x="357" y="1030"/>
                      </a:lnTo>
                      <a:lnTo>
                        <a:pt x="351" y="1030"/>
                      </a:lnTo>
                      <a:lnTo>
                        <a:pt x="345" y="1030"/>
                      </a:lnTo>
                      <a:lnTo>
                        <a:pt x="343" y="1030"/>
                      </a:lnTo>
                      <a:lnTo>
                        <a:pt x="340" y="1030"/>
                      </a:lnTo>
                      <a:lnTo>
                        <a:pt x="334" y="1030"/>
                      </a:lnTo>
                      <a:lnTo>
                        <a:pt x="328" y="1033"/>
                      </a:lnTo>
                      <a:lnTo>
                        <a:pt x="323" y="1037"/>
                      </a:lnTo>
                      <a:lnTo>
                        <a:pt x="317" y="1045"/>
                      </a:lnTo>
                      <a:lnTo>
                        <a:pt x="311" y="1045"/>
                      </a:lnTo>
                      <a:lnTo>
                        <a:pt x="306" y="1037"/>
                      </a:lnTo>
                      <a:lnTo>
                        <a:pt x="297" y="1030"/>
                      </a:lnTo>
                      <a:lnTo>
                        <a:pt x="292" y="1018"/>
                      </a:lnTo>
                      <a:lnTo>
                        <a:pt x="283" y="1011"/>
                      </a:lnTo>
                      <a:lnTo>
                        <a:pt x="277" y="1001"/>
                      </a:lnTo>
                      <a:lnTo>
                        <a:pt x="272" y="993"/>
                      </a:lnTo>
                      <a:lnTo>
                        <a:pt x="263" y="986"/>
                      </a:lnTo>
                      <a:lnTo>
                        <a:pt x="258" y="975"/>
                      </a:lnTo>
                      <a:lnTo>
                        <a:pt x="252" y="964"/>
                      </a:lnTo>
                      <a:lnTo>
                        <a:pt x="246" y="949"/>
                      </a:lnTo>
                      <a:lnTo>
                        <a:pt x="241" y="939"/>
                      </a:lnTo>
                      <a:lnTo>
                        <a:pt x="235" y="928"/>
                      </a:lnTo>
                      <a:lnTo>
                        <a:pt x="229" y="913"/>
                      </a:lnTo>
                      <a:lnTo>
                        <a:pt x="221" y="902"/>
                      </a:lnTo>
                      <a:lnTo>
                        <a:pt x="216" y="891"/>
                      </a:lnTo>
                      <a:lnTo>
                        <a:pt x="209" y="881"/>
                      </a:lnTo>
                      <a:lnTo>
                        <a:pt x="201" y="855"/>
                      </a:lnTo>
                      <a:lnTo>
                        <a:pt x="195" y="834"/>
                      </a:lnTo>
                      <a:lnTo>
                        <a:pt x="190" y="812"/>
                      </a:lnTo>
                      <a:lnTo>
                        <a:pt x="182" y="790"/>
                      </a:lnTo>
                      <a:lnTo>
                        <a:pt x="175" y="760"/>
                      </a:lnTo>
                      <a:lnTo>
                        <a:pt x="170" y="735"/>
                      </a:lnTo>
                      <a:lnTo>
                        <a:pt x="165" y="710"/>
                      </a:lnTo>
                      <a:lnTo>
                        <a:pt x="158" y="685"/>
                      </a:lnTo>
                      <a:lnTo>
                        <a:pt x="156" y="662"/>
                      </a:lnTo>
                      <a:lnTo>
                        <a:pt x="153" y="636"/>
                      </a:lnTo>
                      <a:lnTo>
                        <a:pt x="150" y="618"/>
                      </a:lnTo>
                      <a:lnTo>
                        <a:pt x="148" y="596"/>
                      </a:lnTo>
                      <a:lnTo>
                        <a:pt x="153" y="574"/>
                      </a:lnTo>
                      <a:lnTo>
                        <a:pt x="158" y="549"/>
                      </a:lnTo>
                      <a:lnTo>
                        <a:pt x="165" y="527"/>
                      </a:lnTo>
                      <a:lnTo>
                        <a:pt x="167" y="502"/>
                      </a:lnTo>
                      <a:lnTo>
                        <a:pt x="173" y="495"/>
                      </a:lnTo>
                      <a:lnTo>
                        <a:pt x="175" y="480"/>
                      </a:lnTo>
                      <a:lnTo>
                        <a:pt x="182" y="472"/>
                      </a:lnTo>
                      <a:lnTo>
                        <a:pt x="184" y="459"/>
                      </a:lnTo>
                      <a:lnTo>
                        <a:pt x="190" y="451"/>
                      </a:lnTo>
                      <a:lnTo>
                        <a:pt x="192" y="440"/>
                      </a:lnTo>
                      <a:lnTo>
                        <a:pt x="195" y="429"/>
                      </a:lnTo>
                      <a:lnTo>
                        <a:pt x="201" y="422"/>
                      </a:lnTo>
                      <a:lnTo>
                        <a:pt x="204" y="415"/>
                      </a:lnTo>
                      <a:lnTo>
                        <a:pt x="207" y="407"/>
                      </a:lnTo>
                      <a:lnTo>
                        <a:pt x="212" y="400"/>
                      </a:lnTo>
                      <a:lnTo>
                        <a:pt x="216" y="393"/>
                      </a:lnTo>
                      <a:lnTo>
                        <a:pt x="221" y="385"/>
                      </a:lnTo>
                      <a:lnTo>
                        <a:pt x="224" y="378"/>
                      </a:lnTo>
                      <a:lnTo>
                        <a:pt x="229" y="375"/>
                      </a:lnTo>
                      <a:lnTo>
                        <a:pt x="233" y="367"/>
                      </a:lnTo>
                      <a:lnTo>
                        <a:pt x="241" y="353"/>
                      </a:lnTo>
                      <a:lnTo>
                        <a:pt x="246" y="342"/>
                      </a:lnTo>
                      <a:lnTo>
                        <a:pt x="258" y="331"/>
                      </a:lnTo>
                      <a:lnTo>
                        <a:pt x="263" y="320"/>
                      </a:lnTo>
                      <a:lnTo>
                        <a:pt x="272" y="310"/>
                      </a:lnTo>
                      <a:lnTo>
                        <a:pt x="280" y="298"/>
                      </a:lnTo>
                      <a:lnTo>
                        <a:pt x="289" y="288"/>
                      </a:lnTo>
                      <a:lnTo>
                        <a:pt x="297" y="276"/>
                      </a:lnTo>
                      <a:lnTo>
                        <a:pt x="303" y="266"/>
                      </a:lnTo>
                      <a:lnTo>
                        <a:pt x="311" y="255"/>
                      </a:lnTo>
                      <a:lnTo>
                        <a:pt x="317" y="244"/>
                      </a:lnTo>
                      <a:lnTo>
                        <a:pt x="326" y="233"/>
                      </a:lnTo>
                      <a:lnTo>
                        <a:pt x="331" y="218"/>
                      </a:lnTo>
                      <a:lnTo>
                        <a:pt x="337" y="208"/>
                      </a:lnTo>
                      <a:lnTo>
                        <a:pt x="345" y="196"/>
                      </a:lnTo>
                      <a:lnTo>
                        <a:pt x="351" y="186"/>
                      </a:lnTo>
                      <a:lnTo>
                        <a:pt x="360" y="174"/>
                      </a:lnTo>
                      <a:lnTo>
                        <a:pt x="368" y="167"/>
                      </a:lnTo>
                      <a:lnTo>
                        <a:pt x="377" y="156"/>
                      </a:lnTo>
                      <a:lnTo>
                        <a:pt x="385" y="146"/>
                      </a:lnTo>
                      <a:lnTo>
                        <a:pt x="394" y="139"/>
                      </a:lnTo>
                      <a:lnTo>
                        <a:pt x="402" y="127"/>
                      </a:lnTo>
                      <a:lnTo>
                        <a:pt x="411" y="120"/>
                      </a:lnTo>
                      <a:lnTo>
                        <a:pt x="419" y="109"/>
                      </a:lnTo>
                      <a:lnTo>
                        <a:pt x="425" y="109"/>
                      </a:lnTo>
                      <a:lnTo>
                        <a:pt x="430" y="105"/>
                      </a:lnTo>
                      <a:lnTo>
                        <a:pt x="439" y="105"/>
                      </a:lnTo>
                      <a:lnTo>
                        <a:pt x="445" y="105"/>
                      </a:lnTo>
                      <a:lnTo>
                        <a:pt x="450" y="109"/>
                      </a:lnTo>
                      <a:lnTo>
                        <a:pt x="459" y="109"/>
                      </a:lnTo>
                      <a:lnTo>
                        <a:pt x="464" y="112"/>
                      </a:lnTo>
                      <a:lnTo>
                        <a:pt x="470" y="112"/>
                      </a:lnTo>
                      <a:lnTo>
                        <a:pt x="476" y="117"/>
                      </a:lnTo>
                      <a:lnTo>
                        <a:pt x="481" y="120"/>
                      </a:lnTo>
                      <a:lnTo>
                        <a:pt x="487" y="120"/>
                      </a:lnTo>
                      <a:lnTo>
                        <a:pt x="493" y="124"/>
                      </a:lnTo>
                      <a:lnTo>
                        <a:pt x="496" y="127"/>
                      </a:lnTo>
                      <a:lnTo>
                        <a:pt x="501" y="131"/>
                      </a:lnTo>
                      <a:lnTo>
                        <a:pt x="504" y="134"/>
                      </a:lnTo>
                      <a:lnTo>
                        <a:pt x="506" y="139"/>
                      </a:lnTo>
                      <a:lnTo>
                        <a:pt x="513" y="142"/>
                      </a:lnTo>
                      <a:lnTo>
                        <a:pt x="515" y="146"/>
                      </a:lnTo>
                      <a:lnTo>
                        <a:pt x="518" y="149"/>
                      </a:lnTo>
                      <a:lnTo>
                        <a:pt x="523" y="153"/>
                      </a:lnTo>
                      <a:lnTo>
                        <a:pt x="518" y="146"/>
                      </a:lnTo>
                      <a:lnTo>
                        <a:pt x="513" y="139"/>
                      </a:lnTo>
                      <a:lnTo>
                        <a:pt x="510" y="134"/>
                      </a:lnTo>
                      <a:lnTo>
                        <a:pt x="504" y="127"/>
                      </a:lnTo>
                      <a:lnTo>
                        <a:pt x="501" y="124"/>
                      </a:lnTo>
                      <a:lnTo>
                        <a:pt x="496" y="117"/>
                      </a:lnTo>
                      <a:lnTo>
                        <a:pt x="493" y="112"/>
                      </a:lnTo>
                      <a:lnTo>
                        <a:pt x="487" y="105"/>
                      </a:lnTo>
                      <a:lnTo>
                        <a:pt x="484" y="102"/>
                      </a:lnTo>
                      <a:lnTo>
                        <a:pt x="479" y="99"/>
                      </a:lnTo>
                      <a:lnTo>
                        <a:pt x="476" y="94"/>
                      </a:lnTo>
                      <a:lnTo>
                        <a:pt x="472" y="94"/>
                      </a:lnTo>
                      <a:lnTo>
                        <a:pt x="467" y="91"/>
                      </a:lnTo>
                      <a:lnTo>
                        <a:pt x="462" y="87"/>
                      </a:lnTo>
                      <a:lnTo>
                        <a:pt x="459" y="84"/>
                      </a:lnTo>
                      <a:lnTo>
                        <a:pt x="456" y="80"/>
                      </a:lnTo>
                      <a:lnTo>
                        <a:pt x="462" y="80"/>
                      </a:lnTo>
                      <a:lnTo>
                        <a:pt x="467" y="77"/>
                      </a:lnTo>
                      <a:lnTo>
                        <a:pt x="472" y="77"/>
                      </a:lnTo>
                      <a:lnTo>
                        <a:pt x="479" y="72"/>
                      </a:lnTo>
                      <a:lnTo>
                        <a:pt x="487" y="65"/>
                      </a:lnTo>
                      <a:lnTo>
                        <a:pt x="493" y="58"/>
                      </a:lnTo>
                      <a:lnTo>
                        <a:pt x="496" y="50"/>
                      </a:lnTo>
                      <a:lnTo>
                        <a:pt x="501" y="44"/>
                      </a:lnTo>
                      <a:lnTo>
                        <a:pt x="506" y="44"/>
                      </a:lnTo>
                      <a:lnTo>
                        <a:pt x="510" y="44"/>
                      </a:lnTo>
                      <a:lnTo>
                        <a:pt x="513" y="44"/>
                      </a:lnTo>
                      <a:lnTo>
                        <a:pt x="518" y="47"/>
                      </a:lnTo>
                      <a:lnTo>
                        <a:pt x="521" y="50"/>
                      </a:lnTo>
                      <a:lnTo>
                        <a:pt x="527" y="58"/>
                      </a:lnTo>
                      <a:lnTo>
                        <a:pt x="532" y="65"/>
                      </a:lnTo>
                      <a:lnTo>
                        <a:pt x="538" y="72"/>
                      </a:lnTo>
                      <a:lnTo>
                        <a:pt x="540" y="77"/>
                      </a:lnTo>
                      <a:lnTo>
                        <a:pt x="547" y="84"/>
                      </a:lnTo>
                      <a:lnTo>
                        <a:pt x="552" y="91"/>
                      </a:lnTo>
                      <a:lnTo>
                        <a:pt x="557" y="99"/>
                      </a:lnTo>
                      <a:lnTo>
                        <a:pt x="564" y="109"/>
                      </a:lnTo>
                      <a:lnTo>
                        <a:pt x="569" y="120"/>
                      </a:lnTo>
                      <a:lnTo>
                        <a:pt x="574" y="131"/>
                      </a:lnTo>
                      <a:lnTo>
                        <a:pt x="581" y="139"/>
                      </a:lnTo>
                      <a:lnTo>
                        <a:pt x="586" y="153"/>
                      </a:lnTo>
                      <a:lnTo>
                        <a:pt x="591" y="161"/>
                      </a:lnTo>
                      <a:lnTo>
                        <a:pt x="598" y="171"/>
                      </a:lnTo>
                      <a:lnTo>
                        <a:pt x="603" y="182"/>
                      </a:lnTo>
                      <a:lnTo>
                        <a:pt x="598" y="171"/>
                      </a:lnTo>
                      <a:lnTo>
                        <a:pt x="595" y="161"/>
                      </a:lnTo>
                      <a:lnTo>
                        <a:pt x="589" y="149"/>
                      </a:lnTo>
                      <a:lnTo>
                        <a:pt x="583" y="139"/>
                      </a:lnTo>
                      <a:lnTo>
                        <a:pt x="578" y="127"/>
                      </a:lnTo>
                      <a:lnTo>
                        <a:pt x="572" y="117"/>
                      </a:lnTo>
                      <a:lnTo>
                        <a:pt x="569" y="105"/>
                      </a:lnTo>
                      <a:lnTo>
                        <a:pt x="564" y="94"/>
                      </a:lnTo>
                      <a:lnTo>
                        <a:pt x="561" y="87"/>
                      </a:lnTo>
                      <a:lnTo>
                        <a:pt x="555" y="80"/>
                      </a:lnTo>
                      <a:lnTo>
                        <a:pt x="552" y="77"/>
                      </a:lnTo>
                      <a:lnTo>
                        <a:pt x="547" y="69"/>
                      </a:lnTo>
                      <a:lnTo>
                        <a:pt x="544" y="62"/>
                      </a:lnTo>
                      <a:lnTo>
                        <a:pt x="538" y="55"/>
                      </a:lnTo>
                      <a:lnTo>
                        <a:pt x="532" y="47"/>
                      </a:lnTo>
                      <a:lnTo>
                        <a:pt x="530" y="44"/>
                      </a:lnTo>
                      <a:lnTo>
                        <a:pt x="532" y="33"/>
                      </a:lnTo>
                      <a:lnTo>
                        <a:pt x="538" y="22"/>
                      </a:lnTo>
                      <a:lnTo>
                        <a:pt x="544" y="11"/>
                      </a:lnTo>
                      <a:lnTo>
                        <a:pt x="549" y="3"/>
                      </a:lnTo>
                      <a:lnTo>
                        <a:pt x="547" y="0"/>
                      </a:lnTo>
                      <a:lnTo>
                        <a:pt x="544" y="0"/>
                      </a:lnTo>
                      <a:lnTo>
                        <a:pt x="540" y="0"/>
                      </a:lnTo>
                      <a:lnTo>
                        <a:pt x="538" y="3"/>
                      </a:lnTo>
                      <a:lnTo>
                        <a:pt x="532" y="7"/>
                      </a:lnTo>
                      <a:lnTo>
                        <a:pt x="530" y="11"/>
                      </a:lnTo>
                      <a:lnTo>
                        <a:pt x="523" y="11"/>
                      </a:lnTo>
                      <a:lnTo>
                        <a:pt x="521" y="15"/>
                      </a:lnTo>
                      <a:lnTo>
                        <a:pt x="515" y="18"/>
                      </a:lnTo>
                      <a:lnTo>
                        <a:pt x="513" y="22"/>
                      </a:lnTo>
                      <a:lnTo>
                        <a:pt x="510" y="25"/>
                      </a:lnTo>
                    </a:path>
                  </a:pathLst>
                </a:custGeom>
                <a:noFill/>
                <a:ln w="12700">
                  <a:solidFill>
                    <a:srgbClr val="91919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9468" name="Text Box 208">
            <a:extLst>
              <a:ext uri="{FF2B5EF4-FFF2-40B4-BE49-F238E27FC236}">
                <a16:creationId xmlns:a16="http://schemas.microsoft.com/office/drawing/2014/main" id="{894544BC-45D4-4CFD-ADB0-0E7B1419C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637584"/>
            <a:ext cx="1357313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99"/>
            </a:outerShdw>
          </a:effec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 b="1">
                <a:latin typeface="Arial Narrow" panose="020B0606020202030204" pitchFamily="34" charset="0"/>
              </a:rPr>
              <a:t>SQL Server</a:t>
            </a:r>
          </a:p>
          <a:p>
            <a:r>
              <a:rPr lang="en-US" altLang="it-IT" sz="1600" b="1">
                <a:latin typeface="Arial Narrow" panose="020B0606020202030204" pitchFamily="34" charset="0"/>
              </a:rPr>
              <a:t>Login Account</a:t>
            </a:r>
          </a:p>
        </p:txBody>
      </p:sp>
      <p:sp>
        <p:nvSpPr>
          <p:cNvPr id="19469" name="Text Box 209">
            <a:extLst>
              <a:ext uri="{FF2B5EF4-FFF2-40B4-BE49-F238E27FC236}">
                <a16:creationId xmlns:a16="http://schemas.microsoft.com/office/drawing/2014/main" id="{64158BBC-D0F5-49DC-ABA1-BD657D130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3397250"/>
            <a:ext cx="74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3600" b="1">
                <a:latin typeface="Arial Narrow" panose="020B0606020202030204" pitchFamily="34" charset="0"/>
              </a:rPr>
              <a:t>OR</a:t>
            </a:r>
            <a:endParaRPr lang="en-US" altLang="it-IT"/>
          </a:p>
        </p:txBody>
      </p:sp>
      <p:sp>
        <p:nvSpPr>
          <p:cNvPr id="19470" name="AutoShape 210">
            <a:extLst>
              <a:ext uri="{FF2B5EF4-FFF2-40B4-BE49-F238E27FC236}">
                <a16:creationId xmlns:a16="http://schemas.microsoft.com/office/drawing/2014/main" id="{4CECA5BB-DB88-42B0-9BBB-B26A9E249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12420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9471" name="Rectangle 211">
            <a:extLst>
              <a:ext uri="{FF2B5EF4-FFF2-40B4-BE49-F238E27FC236}">
                <a16:creationId xmlns:a16="http://schemas.microsoft.com/office/drawing/2014/main" id="{8CE5FD00-E0FA-49A4-A69D-F9D2367C8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003674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t-IT" sz="1800" b="1" i="1">
                <a:latin typeface="Arial Narrow" panose="020B0606020202030204" pitchFamily="34" charset="0"/>
              </a:rPr>
              <a:t>Windows </a:t>
            </a:r>
            <a:br>
              <a:rPr lang="en-US" altLang="it-IT" sz="1800" b="1" i="1">
                <a:latin typeface="Arial Narrow" panose="020B0606020202030204" pitchFamily="34" charset="0"/>
              </a:rPr>
            </a:br>
            <a:r>
              <a:rPr lang="en-US" altLang="it-IT" sz="1800" b="1" i="1">
                <a:latin typeface="Arial Narrow" panose="020B0606020202030204" pitchFamily="34" charset="0"/>
              </a:rPr>
              <a:t>Verifies Password</a:t>
            </a:r>
            <a:endParaRPr lang="en-GB" altLang="it-IT" sz="1800" b="1" i="1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CB04BF1-0940-4E1E-B351-0979012B1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Database User Accounts and Roles</a:t>
            </a:r>
          </a:p>
        </p:txBody>
      </p:sp>
      <p:sp>
        <p:nvSpPr>
          <p:cNvPr id="59395" name="AutoShape 3">
            <a:extLst>
              <a:ext uri="{FF2B5EF4-FFF2-40B4-BE49-F238E27FC236}">
                <a16:creationId xmlns:a16="http://schemas.microsoft.com/office/drawing/2014/main" id="{9AE9E42A-BEBA-4AF4-9C03-62AE5C12B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821904"/>
            <a:ext cx="1295400" cy="381000"/>
          </a:xfrm>
          <a:prstGeom prst="rightArrow">
            <a:avLst>
              <a:gd name="adj1" fmla="val 58333"/>
              <a:gd name="adj2" fmla="val 123376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grpSp>
        <p:nvGrpSpPr>
          <p:cNvPr id="59396" name="Group 4">
            <a:extLst>
              <a:ext uri="{FF2B5EF4-FFF2-40B4-BE49-F238E27FC236}">
                <a16:creationId xmlns:a16="http://schemas.microsoft.com/office/drawing/2014/main" id="{4905F3C9-8657-4830-9914-3EE1B7ABA88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364704"/>
            <a:ext cx="8077200" cy="4800600"/>
            <a:chOff x="384" y="720"/>
            <a:chExt cx="5088" cy="3024"/>
          </a:xfrm>
        </p:grpSpPr>
        <p:grpSp>
          <p:nvGrpSpPr>
            <p:cNvPr id="59397" name="Group 5">
              <a:extLst>
                <a:ext uri="{FF2B5EF4-FFF2-40B4-BE49-F238E27FC236}">
                  <a16:creationId xmlns:a16="http://schemas.microsoft.com/office/drawing/2014/main" id="{59B59607-97CC-4754-81AC-1407229664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" y="720"/>
              <a:ext cx="1122" cy="3024"/>
              <a:chOff x="2055" y="720"/>
              <a:chExt cx="1122" cy="3024"/>
            </a:xfrm>
          </p:grpSpPr>
          <p:sp>
            <p:nvSpPr>
              <p:cNvPr id="59595" name="Rectangle 6">
                <a:extLst>
                  <a:ext uri="{FF2B5EF4-FFF2-40B4-BE49-F238E27FC236}">
                    <a16:creationId xmlns:a16="http://schemas.microsoft.com/office/drawing/2014/main" id="{D126A781-914B-4AA5-85C5-219494500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720"/>
                <a:ext cx="1113" cy="3024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br>
                  <a:rPr lang="en-US" altLang="it-IT" sz="1800" b="1" dirty="0">
                    <a:latin typeface="Arial Narrow" panose="020B0606020202030204" pitchFamily="34" charset="0"/>
                  </a:rPr>
                </a:br>
                <a:r>
                  <a:rPr lang="en-US" altLang="it-IT" sz="1800" b="1" dirty="0">
                    <a:latin typeface="Arial Narrow" panose="020B0606020202030204" pitchFamily="34" charset="0"/>
                  </a:rPr>
                  <a:t>Windows</a:t>
                </a:r>
                <a:br>
                  <a:rPr lang="en-US" altLang="it-IT" sz="1800" b="1" dirty="0">
                    <a:latin typeface="Arial Narrow" panose="020B0606020202030204" pitchFamily="34" charset="0"/>
                  </a:rPr>
                </a:br>
                <a:r>
                  <a:rPr lang="en-US" altLang="it-IT" sz="1800" b="1" dirty="0">
                    <a:latin typeface="Arial Narrow" panose="020B0606020202030204" pitchFamily="34" charset="0"/>
                  </a:rPr>
                  <a:t>Verifies Password</a:t>
                </a:r>
              </a:p>
              <a:p>
                <a:endParaRPr lang="en-US" altLang="it-IT" dirty="0"/>
              </a:p>
            </p:txBody>
          </p:sp>
          <p:sp>
            <p:nvSpPr>
              <p:cNvPr id="59596" name="Rectangle 7">
                <a:extLst>
                  <a:ext uri="{FF2B5EF4-FFF2-40B4-BE49-F238E27FC236}">
                    <a16:creationId xmlns:a16="http://schemas.microsoft.com/office/drawing/2014/main" id="{4E3C5FF4-4ACE-43EA-BE0E-F1929D5EF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5" y="2976"/>
                <a:ext cx="1113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800" b="1">
                    <a:latin typeface="Arial Narrow" panose="020B0606020202030204" pitchFamily="34" charset="0"/>
                  </a:rPr>
                  <a:t>SQL Server</a:t>
                </a:r>
              </a:p>
              <a:p>
                <a:r>
                  <a:rPr lang="en-US" altLang="it-IT" sz="1800" b="1">
                    <a:latin typeface="Arial Narrow" panose="020B0606020202030204" pitchFamily="34" charset="0"/>
                  </a:rPr>
                  <a:t>Verifies Password</a:t>
                </a:r>
              </a:p>
            </p:txBody>
          </p:sp>
        </p:grpSp>
        <p:grpSp>
          <p:nvGrpSpPr>
            <p:cNvPr id="59398" name="Group 8">
              <a:extLst>
                <a:ext uri="{FF2B5EF4-FFF2-40B4-BE49-F238E27FC236}">
                  <a16:creationId xmlns:a16="http://schemas.microsoft.com/office/drawing/2014/main" id="{11B3932B-5752-4E1E-97DD-FF94707267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3" y="1632"/>
              <a:ext cx="925" cy="1060"/>
              <a:chOff x="4067" y="2160"/>
              <a:chExt cx="925" cy="1060"/>
            </a:xfrm>
          </p:grpSpPr>
          <p:grpSp>
            <p:nvGrpSpPr>
              <p:cNvPr id="59557" name="Group 9">
                <a:extLst>
                  <a:ext uri="{FF2B5EF4-FFF2-40B4-BE49-F238E27FC236}">
                    <a16:creationId xmlns:a16="http://schemas.microsoft.com/office/drawing/2014/main" id="{386867BF-615C-4B76-B9C8-1291B1128E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67" y="2160"/>
                <a:ext cx="693" cy="1060"/>
                <a:chOff x="2040" y="1258"/>
                <a:chExt cx="729" cy="1116"/>
              </a:xfrm>
            </p:grpSpPr>
            <p:grpSp>
              <p:nvGrpSpPr>
                <p:cNvPr id="59564" name="Group 10">
                  <a:extLst>
                    <a:ext uri="{FF2B5EF4-FFF2-40B4-BE49-F238E27FC236}">
                      <a16:creationId xmlns:a16="http://schemas.microsoft.com/office/drawing/2014/main" id="{23DC5510-BBE2-476A-B2C9-50B0D1ED39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9" y="1258"/>
                  <a:ext cx="590" cy="920"/>
                  <a:chOff x="2378" y="694"/>
                  <a:chExt cx="802" cy="1252"/>
                </a:xfrm>
              </p:grpSpPr>
              <p:grpSp>
                <p:nvGrpSpPr>
                  <p:cNvPr id="59566" name="Group 11">
                    <a:extLst>
                      <a:ext uri="{FF2B5EF4-FFF2-40B4-BE49-F238E27FC236}">
                        <a16:creationId xmlns:a16="http://schemas.microsoft.com/office/drawing/2014/main" id="{15D19AED-EBBB-4C75-9AF8-4186C16C62F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34" y="771"/>
                    <a:ext cx="446" cy="1175"/>
                    <a:chOff x="2734" y="771"/>
                    <a:chExt cx="446" cy="1175"/>
                  </a:xfrm>
                </p:grpSpPr>
                <p:sp>
                  <p:nvSpPr>
                    <p:cNvPr id="59593" name="Freeform 12">
                      <a:extLst>
                        <a:ext uri="{FF2B5EF4-FFF2-40B4-BE49-F238E27FC236}">
                          <a16:creationId xmlns:a16="http://schemas.microsoft.com/office/drawing/2014/main" id="{03CCC811-37A1-478F-B41E-4E351A31BCC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34" y="771"/>
                      <a:ext cx="446" cy="1175"/>
                    </a:xfrm>
                    <a:custGeom>
                      <a:avLst/>
                      <a:gdLst>
                        <a:gd name="T0" fmla="*/ 0 w 446"/>
                        <a:gd name="T1" fmla="*/ 196 h 1175"/>
                        <a:gd name="T2" fmla="*/ 0 w 446"/>
                        <a:gd name="T3" fmla="*/ 1175 h 1175"/>
                        <a:gd name="T4" fmla="*/ 446 w 446"/>
                        <a:gd name="T5" fmla="*/ 897 h 1175"/>
                        <a:gd name="T6" fmla="*/ 446 w 446"/>
                        <a:gd name="T7" fmla="*/ 0 h 1175"/>
                        <a:gd name="T8" fmla="*/ 0 w 446"/>
                        <a:gd name="T9" fmla="*/ 196 h 117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46" h="1175">
                          <a:moveTo>
                            <a:pt x="0" y="196"/>
                          </a:moveTo>
                          <a:lnTo>
                            <a:pt x="0" y="1175"/>
                          </a:lnTo>
                          <a:lnTo>
                            <a:pt x="446" y="897"/>
                          </a:lnTo>
                          <a:lnTo>
                            <a:pt x="446" y="0"/>
                          </a:lnTo>
                          <a:lnTo>
                            <a:pt x="0" y="196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594" name="Freeform 13">
                      <a:extLst>
                        <a:ext uri="{FF2B5EF4-FFF2-40B4-BE49-F238E27FC236}">
                          <a16:creationId xmlns:a16="http://schemas.microsoft.com/office/drawing/2014/main" id="{253C73C9-CE3E-4408-ACAB-1E5F42660C9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34" y="771"/>
                      <a:ext cx="446" cy="1175"/>
                    </a:xfrm>
                    <a:custGeom>
                      <a:avLst/>
                      <a:gdLst>
                        <a:gd name="T0" fmla="*/ 0 w 446"/>
                        <a:gd name="T1" fmla="*/ 196 h 1175"/>
                        <a:gd name="T2" fmla="*/ 0 w 446"/>
                        <a:gd name="T3" fmla="*/ 1175 h 1175"/>
                        <a:gd name="T4" fmla="*/ 446 w 446"/>
                        <a:gd name="T5" fmla="*/ 897 h 1175"/>
                        <a:gd name="T6" fmla="*/ 446 w 446"/>
                        <a:gd name="T7" fmla="*/ 0 h 1175"/>
                        <a:gd name="T8" fmla="*/ 0 w 446"/>
                        <a:gd name="T9" fmla="*/ 196 h 117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46" h="1175">
                          <a:moveTo>
                            <a:pt x="0" y="196"/>
                          </a:moveTo>
                          <a:lnTo>
                            <a:pt x="0" y="1175"/>
                          </a:lnTo>
                          <a:lnTo>
                            <a:pt x="446" y="897"/>
                          </a:lnTo>
                          <a:lnTo>
                            <a:pt x="446" y="0"/>
                          </a:lnTo>
                          <a:lnTo>
                            <a:pt x="0" y="196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9567" name="Group 14">
                    <a:extLst>
                      <a:ext uri="{FF2B5EF4-FFF2-40B4-BE49-F238E27FC236}">
                        <a16:creationId xmlns:a16="http://schemas.microsoft.com/office/drawing/2014/main" id="{1319874E-79F2-4131-B0C3-49A33E8DDFD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83" y="884"/>
                    <a:ext cx="351" cy="1062"/>
                    <a:chOff x="2383" y="884"/>
                    <a:chExt cx="351" cy="1062"/>
                  </a:xfrm>
                </p:grpSpPr>
                <p:sp>
                  <p:nvSpPr>
                    <p:cNvPr id="59591" name="Freeform 15">
                      <a:extLst>
                        <a:ext uri="{FF2B5EF4-FFF2-40B4-BE49-F238E27FC236}">
                          <a16:creationId xmlns:a16="http://schemas.microsoft.com/office/drawing/2014/main" id="{B244095B-3BCB-49E3-BC35-331E9B1E396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83" y="884"/>
                      <a:ext cx="351" cy="1062"/>
                    </a:xfrm>
                    <a:custGeom>
                      <a:avLst/>
                      <a:gdLst>
                        <a:gd name="T0" fmla="*/ 351 w 351"/>
                        <a:gd name="T1" fmla="*/ 84 h 1062"/>
                        <a:gd name="T2" fmla="*/ 351 w 351"/>
                        <a:gd name="T3" fmla="*/ 1062 h 1062"/>
                        <a:gd name="T4" fmla="*/ 1 w 351"/>
                        <a:gd name="T5" fmla="*/ 964 h 1062"/>
                        <a:gd name="T6" fmla="*/ 0 w 351"/>
                        <a:gd name="T7" fmla="*/ 0 h 1062"/>
                        <a:gd name="T8" fmla="*/ 351 w 351"/>
                        <a:gd name="T9" fmla="*/ 84 h 106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51" h="1062">
                          <a:moveTo>
                            <a:pt x="351" y="84"/>
                          </a:moveTo>
                          <a:lnTo>
                            <a:pt x="351" y="1062"/>
                          </a:lnTo>
                          <a:lnTo>
                            <a:pt x="1" y="964"/>
                          </a:lnTo>
                          <a:lnTo>
                            <a:pt x="0" y="0"/>
                          </a:lnTo>
                          <a:lnTo>
                            <a:pt x="351" y="8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592" name="Freeform 16">
                      <a:extLst>
                        <a:ext uri="{FF2B5EF4-FFF2-40B4-BE49-F238E27FC236}">
                          <a16:creationId xmlns:a16="http://schemas.microsoft.com/office/drawing/2014/main" id="{A3B5414C-06D5-46D2-AD0D-B8B599F5199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83" y="884"/>
                      <a:ext cx="351" cy="1062"/>
                    </a:xfrm>
                    <a:custGeom>
                      <a:avLst/>
                      <a:gdLst>
                        <a:gd name="T0" fmla="*/ 351 w 351"/>
                        <a:gd name="T1" fmla="*/ 84 h 1062"/>
                        <a:gd name="T2" fmla="*/ 351 w 351"/>
                        <a:gd name="T3" fmla="*/ 1062 h 1062"/>
                        <a:gd name="T4" fmla="*/ 1 w 351"/>
                        <a:gd name="T5" fmla="*/ 964 h 1062"/>
                        <a:gd name="T6" fmla="*/ 0 w 351"/>
                        <a:gd name="T7" fmla="*/ 0 h 1062"/>
                        <a:gd name="T8" fmla="*/ 351 w 351"/>
                        <a:gd name="T9" fmla="*/ 84 h 106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51" h="1062">
                          <a:moveTo>
                            <a:pt x="351" y="84"/>
                          </a:moveTo>
                          <a:lnTo>
                            <a:pt x="351" y="1062"/>
                          </a:lnTo>
                          <a:lnTo>
                            <a:pt x="1" y="964"/>
                          </a:lnTo>
                          <a:lnTo>
                            <a:pt x="0" y="0"/>
                          </a:lnTo>
                          <a:lnTo>
                            <a:pt x="351" y="84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9568" name="Group 17">
                    <a:extLst>
                      <a:ext uri="{FF2B5EF4-FFF2-40B4-BE49-F238E27FC236}">
                        <a16:creationId xmlns:a16="http://schemas.microsoft.com/office/drawing/2014/main" id="{9F1B4D13-58B4-4328-A7D3-C822790290E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25" y="950"/>
                    <a:ext cx="253" cy="942"/>
                    <a:chOff x="2425" y="950"/>
                    <a:chExt cx="253" cy="942"/>
                  </a:xfrm>
                </p:grpSpPr>
                <p:sp>
                  <p:nvSpPr>
                    <p:cNvPr id="59589" name="Freeform 18">
                      <a:extLst>
                        <a:ext uri="{FF2B5EF4-FFF2-40B4-BE49-F238E27FC236}">
                          <a16:creationId xmlns:a16="http://schemas.microsoft.com/office/drawing/2014/main" id="{E598F477-00AE-4A41-AB2A-AD06EA36923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25" y="950"/>
                      <a:ext cx="253" cy="942"/>
                    </a:xfrm>
                    <a:custGeom>
                      <a:avLst/>
                      <a:gdLst>
                        <a:gd name="T0" fmla="*/ 0 w 253"/>
                        <a:gd name="T1" fmla="*/ 9 h 942"/>
                        <a:gd name="T2" fmla="*/ 0 w 253"/>
                        <a:gd name="T3" fmla="*/ 871 h 942"/>
                        <a:gd name="T4" fmla="*/ 253 w 253"/>
                        <a:gd name="T5" fmla="*/ 942 h 942"/>
                        <a:gd name="T6" fmla="*/ 252 w 253"/>
                        <a:gd name="T7" fmla="*/ 64 h 942"/>
                        <a:gd name="T8" fmla="*/ 0 w 253"/>
                        <a:gd name="T9" fmla="*/ 0 h 942"/>
                        <a:gd name="T10" fmla="*/ 0 w 253"/>
                        <a:gd name="T11" fmla="*/ 9 h 942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253" h="942">
                          <a:moveTo>
                            <a:pt x="0" y="9"/>
                          </a:moveTo>
                          <a:lnTo>
                            <a:pt x="0" y="871"/>
                          </a:lnTo>
                          <a:lnTo>
                            <a:pt x="253" y="942"/>
                          </a:lnTo>
                          <a:lnTo>
                            <a:pt x="252" y="64"/>
                          </a:lnTo>
                          <a:lnTo>
                            <a:pt x="0" y="0"/>
                          </a:lnTo>
                          <a:lnTo>
                            <a:pt x="0" y="9"/>
                          </a:lnTo>
                          <a:close/>
                        </a:path>
                      </a:pathLst>
                    </a:custGeom>
                    <a:solidFill>
                      <a:srgbClr val="DADAD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590" name="Freeform 19">
                      <a:extLst>
                        <a:ext uri="{FF2B5EF4-FFF2-40B4-BE49-F238E27FC236}">
                          <a16:creationId xmlns:a16="http://schemas.microsoft.com/office/drawing/2014/main" id="{C7E4D364-CE24-49B7-B928-C3D38DBD4FC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25" y="950"/>
                      <a:ext cx="253" cy="942"/>
                    </a:xfrm>
                    <a:custGeom>
                      <a:avLst/>
                      <a:gdLst>
                        <a:gd name="T0" fmla="*/ 0 w 253"/>
                        <a:gd name="T1" fmla="*/ 9 h 942"/>
                        <a:gd name="T2" fmla="*/ 0 w 253"/>
                        <a:gd name="T3" fmla="*/ 871 h 942"/>
                        <a:gd name="T4" fmla="*/ 253 w 253"/>
                        <a:gd name="T5" fmla="*/ 942 h 942"/>
                        <a:gd name="T6" fmla="*/ 252 w 253"/>
                        <a:gd name="T7" fmla="*/ 64 h 942"/>
                        <a:gd name="T8" fmla="*/ 0 w 253"/>
                        <a:gd name="T9" fmla="*/ 0 h 9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53" h="942">
                          <a:moveTo>
                            <a:pt x="0" y="9"/>
                          </a:moveTo>
                          <a:lnTo>
                            <a:pt x="0" y="871"/>
                          </a:lnTo>
                          <a:lnTo>
                            <a:pt x="253" y="942"/>
                          </a:lnTo>
                          <a:lnTo>
                            <a:pt x="252" y="6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9569" name="Line 20">
                    <a:extLst>
                      <a:ext uri="{FF2B5EF4-FFF2-40B4-BE49-F238E27FC236}">
                        <a16:creationId xmlns:a16="http://schemas.microsoft.com/office/drawing/2014/main" id="{F3B1C0BC-9F33-4C20-8322-B45BE74CC4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29" y="1779"/>
                    <a:ext cx="243" cy="6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9570" name="Group 21">
                    <a:extLst>
                      <a:ext uri="{FF2B5EF4-FFF2-40B4-BE49-F238E27FC236}">
                        <a16:creationId xmlns:a16="http://schemas.microsoft.com/office/drawing/2014/main" id="{7D7213BB-9D7C-43AC-AF2D-6752B56EC0E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25" y="1075"/>
                    <a:ext cx="253" cy="354"/>
                    <a:chOff x="2425" y="1075"/>
                    <a:chExt cx="253" cy="354"/>
                  </a:xfrm>
                </p:grpSpPr>
                <p:sp>
                  <p:nvSpPr>
                    <p:cNvPr id="59587" name="Freeform 22">
                      <a:extLst>
                        <a:ext uri="{FF2B5EF4-FFF2-40B4-BE49-F238E27FC236}">
                          <a16:creationId xmlns:a16="http://schemas.microsoft.com/office/drawing/2014/main" id="{34224C50-093F-4EC7-814B-3A58E31993D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25" y="1075"/>
                      <a:ext cx="253" cy="354"/>
                    </a:xfrm>
                    <a:custGeom>
                      <a:avLst/>
                      <a:gdLst>
                        <a:gd name="T0" fmla="*/ 1 w 253"/>
                        <a:gd name="T1" fmla="*/ 0 h 354"/>
                        <a:gd name="T2" fmla="*/ 253 w 253"/>
                        <a:gd name="T3" fmla="*/ 62 h 354"/>
                        <a:gd name="T4" fmla="*/ 253 w 253"/>
                        <a:gd name="T5" fmla="*/ 354 h 354"/>
                        <a:gd name="T6" fmla="*/ 0 w 253"/>
                        <a:gd name="T7" fmla="*/ 287 h 354"/>
                        <a:gd name="T8" fmla="*/ 1 w 253"/>
                        <a:gd name="T9" fmla="*/ 0 h 35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53" h="354">
                          <a:moveTo>
                            <a:pt x="1" y="0"/>
                          </a:moveTo>
                          <a:lnTo>
                            <a:pt x="253" y="62"/>
                          </a:lnTo>
                          <a:lnTo>
                            <a:pt x="253" y="354"/>
                          </a:lnTo>
                          <a:lnTo>
                            <a:pt x="0" y="28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588" name="Freeform 23">
                      <a:extLst>
                        <a:ext uri="{FF2B5EF4-FFF2-40B4-BE49-F238E27FC236}">
                          <a16:creationId xmlns:a16="http://schemas.microsoft.com/office/drawing/2014/main" id="{EDDDD141-8323-4EFF-AAF1-EF362530239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25" y="1075"/>
                      <a:ext cx="253" cy="354"/>
                    </a:xfrm>
                    <a:custGeom>
                      <a:avLst/>
                      <a:gdLst>
                        <a:gd name="T0" fmla="*/ 1 w 253"/>
                        <a:gd name="T1" fmla="*/ 0 h 354"/>
                        <a:gd name="T2" fmla="*/ 253 w 253"/>
                        <a:gd name="T3" fmla="*/ 62 h 354"/>
                        <a:gd name="T4" fmla="*/ 253 w 253"/>
                        <a:gd name="T5" fmla="*/ 354 h 354"/>
                        <a:gd name="T6" fmla="*/ 0 w 253"/>
                        <a:gd name="T7" fmla="*/ 287 h 354"/>
                        <a:gd name="T8" fmla="*/ 1 w 253"/>
                        <a:gd name="T9" fmla="*/ 0 h 35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53" h="354">
                          <a:moveTo>
                            <a:pt x="1" y="0"/>
                          </a:moveTo>
                          <a:lnTo>
                            <a:pt x="253" y="62"/>
                          </a:lnTo>
                          <a:lnTo>
                            <a:pt x="253" y="354"/>
                          </a:lnTo>
                          <a:lnTo>
                            <a:pt x="0" y="287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9571" name="Line 24">
                    <a:extLst>
                      <a:ext uri="{FF2B5EF4-FFF2-40B4-BE49-F238E27FC236}">
                        <a16:creationId xmlns:a16="http://schemas.microsoft.com/office/drawing/2014/main" id="{1C66EAEB-F7C9-4448-8C04-96FBCC09AA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32" y="1177"/>
                    <a:ext cx="242" cy="5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572" name="Line 25">
                    <a:extLst>
                      <a:ext uri="{FF2B5EF4-FFF2-40B4-BE49-F238E27FC236}">
                        <a16:creationId xmlns:a16="http://schemas.microsoft.com/office/drawing/2014/main" id="{AAD19492-01EF-47CC-9C5A-C800C10BE3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32" y="1275"/>
                    <a:ext cx="242" cy="6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573" name="Line 26">
                    <a:extLst>
                      <a:ext uri="{FF2B5EF4-FFF2-40B4-BE49-F238E27FC236}">
                        <a16:creationId xmlns:a16="http://schemas.microsoft.com/office/drawing/2014/main" id="{CAD024C1-8A16-45E0-A0AE-53276FB5FE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63" y="1134"/>
                    <a:ext cx="175" cy="35"/>
                  </a:xfrm>
                  <a:prstGeom prst="line">
                    <a:avLst/>
                  </a:prstGeom>
                  <a:noFill/>
                  <a:ln w="12700">
                    <a:solidFill>
                      <a:srgbClr val="91919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574" name="Oval 27">
                    <a:extLst>
                      <a:ext uri="{FF2B5EF4-FFF2-40B4-BE49-F238E27FC236}">
                        <a16:creationId xmlns:a16="http://schemas.microsoft.com/office/drawing/2014/main" id="{C98FE0E6-BADE-4EAB-A546-74F23E5FD1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53" y="996"/>
                    <a:ext cx="40" cy="22"/>
                  </a:xfrm>
                  <a:prstGeom prst="ellipse">
                    <a:avLst/>
                  </a:prstGeom>
                  <a:solidFill>
                    <a:srgbClr val="DC008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it-IT" altLang="it-IT"/>
                  </a:p>
                </p:txBody>
              </p:sp>
              <p:sp>
                <p:nvSpPr>
                  <p:cNvPr id="59575" name="Freeform 28">
                    <a:extLst>
                      <a:ext uri="{FF2B5EF4-FFF2-40B4-BE49-F238E27FC236}">
                        <a16:creationId xmlns:a16="http://schemas.microsoft.com/office/drawing/2014/main" id="{564C68CC-32FB-48D2-8915-D0371345E3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01" y="1130"/>
                    <a:ext cx="93" cy="47"/>
                  </a:xfrm>
                  <a:custGeom>
                    <a:avLst/>
                    <a:gdLst>
                      <a:gd name="T0" fmla="*/ 0 w 93"/>
                      <a:gd name="T1" fmla="*/ 0 h 47"/>
                      <a:gd name="T2" fmla="*/ 0 w 93"/>
                      <a:gd name="T3" fmla="*/ 28 h 47"/>
                      <a:gd name="T4" fmla="*/ 93 w 93"/>
                      <a:gd name="T5" fmla="*/ 47 h 47"/>
                      <a:gd name="T6" fmla="*/ 93 w 93"/>
                      <a:gd name="T7" fmla="*/ 19 h 47"/>
                      <a:gd name="T8" fmla="*/ 0 w 93"/>
                      <a:gd name="T9" fmla="*/ 0 h 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3" h="47">
                        <a:moveTo>
                          <a:pt x="0" y="0"/>
                        </a:moveTo>
                        <a:lnTo>
                          <a:pt x="0" y="28"/>
                        </a:lnTo>
                        <a:lnTo>
                          <a:pt x="93" y="47"/>
                        </a:lnTo>
                        <a:lnTo>
                          <a:pt x="93" y="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9A9A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576" name="Line 29">
                    <a:extLst>
                      <a:ext uri="{FF2B5EF4-FFF2-40B4-BE49-F238E27FC236}">
                        <a16:creationId xmlns:a16="http://schemas.microsoft.com/office/drawing/2014/main" id="{08688C0E-4701-43AE-B639-23A2EF58D7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29" y="1732"/>
                    <a:ext cx="243" cy="5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577" name="Line 30">
                    <a:extLst>
                      <a:ext uri="{FF2B5EF4-FFF2-40B4-BE49-F238E27FC236}">
                        <a16:creationId xmlns:a16="http://schemas.microsoft.com/office/drawing/2014/main" id="{4E7CFE33-CDE2-4B98-9EF9-5B4278DC7C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29" y="1682"/>
                    <a:ext cx="243" cy="6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9578" name="Group 31">
                    <a:extLst>
                      <a:ext uri="{FF2B5EF4-FFF2-40B4-BE49-F238E27FC236}">
                        <a16:creationId xmlns:a16="http://schemas.microsoft.com/office/drawing/2014/main" id="{F1D2E717-A3A0-46B2-A425-D97E4E6DC93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78" y="694"/>
                    <a:ext cx="801" cy="277"/>
                    <a:chOff x="2378" y="694"/>
                    <a:chExt cx="801" cy="277"/>
                  </a:xfrm>
                </p:grpSpPr>
                <p:sp>
                  <p:nvSpPr>
                    <p:cNvPr id="59585" name="Freeform 32">
                      <a:extLst>
                        <a:ext uri="{FF2B5EF4-FFF2-40B4-BE49-F238E27FC236}">
                          <a16:creationId xmlns:a16="http://schemas.microsoft.com/office/drawing/2014/main" id="{4148AB70-FFF7-4F2A-BC8D-D6E96BA7960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78" y="694"/>
                      <a:ext cx="801" cy="277"/>
                    </a:xfrm>
                    <a:custGeom>
                      <a:avLst/>
                      <a:gdLst>
                        <a:gd name="T0" fmla="*/ 0 w 801"/>
                        <a:gd name="T1" fmla="*/ 190 h 277"/>
                        <a:gd name="T2" fmla="*/ 358 w 801"/>
                        <a:gd name="T3" fmla="*/ 277 h 277"/>
                        <a:gd name="T4" fmla="*/ 801 w 801"/>
                        <a:gd name="T5" fmla="*/ 78 h 277"/>
                        <a:gd name="T6" fmla="*/ 452 w 801"/>
                        <a:gd name="T7" fmla="*/ 0 h 277"/>
                        <a:gd name="T8" fmla="*/ 0 w 801"/>
                        <a:gd name="T9" fmla="*/ 190 h 2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801" h="277">
                          <a:moveTo>
                            <a:pt x="0" y="190"/>
                          </a:moveTo>
                          <a:lnTo>
                            <a:pt x="358" y="277"/>
                          </a:lnTo>
                          <a:lnTo>
                            <a:pt x="801" y="78"/>
                          </a:lnTo>
                          <a:lnTo>
                            <a:pt x="452" y="0"/>
                          </a:lnTo>
                          <a:lnTo>
                            <a:pt x="0" y="19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586" name="Freeform 33">
                      <a:extLst>
                        <a:ext uri="{FF2B5EF4-FFF2-40B4-BE49-F238E27FC236}">
                          <a16:creationId xmlns:a16="http://schemas.microsoft.com/office/drawing/2014/main" id="{BD0E04DA-945B-4F3C-BAE4-3DC6D98AF5D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78" y="694"/>
                      <a:ext cx="801" cy="277"/>
                    </a:xfrm>
                    <a:custGeom>
                      <a:avLst/>
                      <a:gdLst>
                        <a:gd name="T0" fmla="*/ 0 w 801"/>
                        <a:gd name="T1" fmla="*/ 190 h 277"/>
                        <a:gd name="T2" fmla="*/ 358 w 801"/>
                        <a:gd name="T3" fmla="*/ 277 h 277"/>
                        <a:gd name="T4" fmla="*/ 801 w 801"/>
                        <a:gd name="T5" fmla="*/ 78 h 277"/>
                        <a:gd name="T6" fmla="*/ 452 w 801"/>
                        <a:gd name="T7" fmla="*/ 0 h 277"/>
                        <a:gd name="T8" fmla="*/ 0 w 801"/>
                        <a:gd name="T9" fmla="*/ 190 h 2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801" h="277">
                          <a:moveTo>
                            <a:pt x="0" y="190"/>
                          </a:moveTo>
                          <a:lnTo>
                            <a:pt x="358" y="277"/>
                          </a:lnTo>
                          <a:lnTo>
                            <a:pt x="801" y="78"/>
                          </a:lnTo>
                          <a:lnTo>
                            <a:pt x="452" y="0"/>
                          </a:lnTo>
                          <a:lnTo>
                            <a:pt x="0" y="190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9579" name="Freeform 34">
                    <a:extLst>
                      <a:ext uri="{FF2B5EF4-FFF2-40B4-BE49-F238E27FC236}">
                        <a16:creationId xmlns:a16="http://schemas.microsoft.com/office/drawing/2014/main" id="{303C2416-1721-44E3-903D-07CB0CEEEB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09" y="1286"/>
                    <a:ext cx="23" cy="22"/>
                  </a:xfrm>
                  <a:custGeom>
                    <a:avLst/>
                    <a:gdLst>
                      <a:gd name="T0" fmla="*/ 7 w 23"/>
                      <a:gd name="T1" fmla="*/ 0 h 22"/>
                      <a:gd name="T2" fmla="*/ 0 w 23"/>
                      <a:gd name="T3" fmla="*/ 14 h 22"/>
                      <a:gd name="T4" fmla="*/ 16 w 23"/>
                      <a:gd name="T5" fmla="*/ 22 h 22"/>
                      <a:gd name="T6" fmla="*/ 23 w 23"/>
                      <a:gd name="T7" fmla="*/ 8 h 22"/>
                      <a:gd name="T8" fmla="*/ 7 w 23"/>
                      <a:gd name="T9" fmla="*/ 0 h 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3" h="22">
                        <a:moveTo>
                          <a:pt x="7" y="0"/>
                        </a:moveTo>
                        <a:lnTo>
                          <a:pt x="0" y="14"/>
                        </a:lnTo>
                        <a:lnTo>
                          <a:pt x="16" y="22"/>
                        </a:lnTo>
                        <a:lnTo>
                          <a:pt x="23" y="8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9580" name="Group 35">
                    <a:extLst>
                      <a:ext uri="{FF2B5EF4-FFF2-40B4-BE49-F238E27FC236}">
                        <a16:creationId xmlns:a16="http://schemas.microsoft.com/office/drawing/2014/main" id="{3E4B2414-12F4-498B-8719-10A3222EC2D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56" y="1201"/>
                    <a:ext cx="197" cy="85"/>
                    <a:chOff x="2456" y="1201"/>
                    <a:chExt cx="197" cy="85"/>
                  </a:xfrm>
                </p:grpSpPr>
                <p:sp>
                  <p:nvSpPr>
                    <p:cNvPr id="59581" name="Line 36">
                      <a:extLst>
                        <a:ext uri="{FF2B5EF4-FFF2-40B4-BE49-F238E27FC236}">
                          <a16:creationId xmlns:a16="http://schemas.microsoft.com/office/drawing/2014/main" id="{253AE153-C0B9-4A49-B351-CBC6A1572B3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59" y="1204"/>
                      <a:ext cx="189" cy="4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91919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582" name="Line 37">
                      <a:extLst>
                        <a:ext uri="{FF2B5EF4-FFF2-40B4-BE49-F238E27FC236}">
                          <a16:creationId xmlns:a16="http://schemas.microsoft.com/office/drawing/2014/main" id="{5077A993-34B1-4131-9226-980AAB4E95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60" y="1242"/>
                      <a:ext cx="188" cy="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91919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583" name="Line 38">
                      <a:extLst>
                        <a:ext uri="{FF2B5EF4-FFF2-40B4-BE49-F238E27FC236}">
                          <a16:creationId xmlns:a16="http://schemas.microsoft.com/office/drawing/2014/main" id="{DC2AE1DF-9F76-4FD6-9270-550E5F4F5AC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56" y="1201"/>
                      <a:ext cx="1" cy="3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91919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584" name="Line 39">
                      <a:extLst>
                        <a:ext uri="{FF2B5EF4-FFF2-40B4-BE49-F238E27FC236}">
                          <a16:creationId xmlns:a16="http://schemas.microsoft.com/office/drawing/2014/main" id="{9B0A253F-078C-45BF-8652-361A88EF6F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2" y="1254"/>
                      <a:ext cx="1" cy="3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91919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9565" name="Text Box 40">
                  <a:extLst>
                    <a:ext uri="{FF2B5EF4-FFF2-40B4-BE49-F238E27FC236}">
                      <a16:creationId xmlns:a16="http://schemas.microsoft.com/office/drawing/2014/main" id="{D8311077-BF24-4AC2-A570-D99DDFA83C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40" y="2144"/>
                  <a:ext cx="729" cy="23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9803" dir="2700000" algn="ctr" rotWithShape="0">
                    <a:srgbClr val="009999"/>
                  </a:outerShdw>
                </a:effec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 Narrow" panose="020B0606020202030204" pitchFamily="34" charset="0"/>
                    </a:rPr>
                    <a:t>SQL Server</a:t>
                  </a:r>
                </a:p>
              </p:txBody>
            </p:sp>
          </p:grpSp>
          <p:grpSp>
            <p:nvGrpSpPr>
              <p:cNvPr id="59558" name="Group 41">
                <a:extLst>
                  <a:ext uri="{FF2B5EF4-FFF2-40B4-BE49-F238E27FC236}">
                    <a16:creationId xmlns:a16="http://schemas.microsoft.com/office/drawing/2014/main" id="{501E0BA7-738F-4190-B107-5249952EBB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1" y="2654"/>
                <a:ext cx="541" cy="322"/>
                <a:chOff x="3120" y="2256"/>
                <a:chExt cx="645" cy="387"/>
              </a:xfrm>
            </p:grpSpPr>
            <p:sp>
              <p:nvSpPr>
                <p:cNvPr id="59559" name="AutoShape 42">
                  <a:extLst>
                    <a:ext uri="{FF2B5EF4-FFF2-40B4-BE49-F238E27FC236}">
                      <a16:creationId xmlns:a16="http://schemas.microsoft.com/office/drawing/2014/main" id="{1862DB6C-9ED0-485F-A1C3-31587A3A47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2256"/>
                  <a:ext cx="645" cy="374"/>
                </a:xfrm>
                <a:prstGeom prst="can">
                  <a:avLst>
                    <a:gd name="adj" fmla="val 31102"/>
                  </a:avLst>
                </a:prstGeom>
                <a:gradFill rotWithShape="0">
                  <a:gsLst>
                    <a:gs pos="0">
                      <a:srgbClr val="008080"/>
                    </a:gs>
                    <a:gs pos="50000">
                      <a:srgbClr val="33CCCC"/>
                    </a:gs>
                    <a:gs pos="100000">
                      <a:srgbClr val="008080"/>
                    </a:gs>
                  </a:gsLst>
                  <a:lin ang="0" scaled="1"/>
                </a:gra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  <p:grpSp>
              <p:nvGrpSpPr>
                <p:cNvPr id="59560" name="Group 43">
                  <a:extLst>
                    <a:ext uri="{FF2B5EF4-FFF2-40B4-BE49-F238E27FC236}">
                      <a16:creationId xmlns:a16="http://schemas.microsoft.com/office/drawing/2014/main" id="{45D1A147-9877-4B10-A152-78496575D1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87" y="2416"/>
                  <a:ext cx="511" cy="160"/>
                  <a:chOff x="2976" y="1632"/>
                  <a:chExt cx="912" cy="288"/>
                </a:xfrm>
              </p:grpSpPr>
              <p:sp>
                <p:nvSpPr>
                  <p:cNvPr id="59562" name="Freeform 44">
                    <a:extLst>
                      <a:ext uri="{FF2B5EF4-FFF2-40B4-BE49-F238E27FC236}">
                        <a16:creationId xmlns:a16="http://schemas.microsoft.com/office/drawing/2014/main" id="{B5859E60-ED68-4F99-84F9-727B8B2D2D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6" y="1632"/>
                    <a:ext cx="912" cy="288"/>
                  </a:xfrm>
                  <a:custGeom>
                    <a:avLst/>
                    <a:gdLst>
                      <a:gd name="T0" fmla="*/ 0 w 912"/>
                      <a:gd name="T1" fmla="*/ 288 h 288"/>
                      <a:gd name="T2" fmla="*/ 0 w 912"/>
                      <a:gd name="T3" fmla="*/ 0 h 288"/>
                      <a:gd name="T4" fmla="*/ 912 w 912"/>
                      <a:gd name="T5" fmla="*/ 0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12" h="288">
                        <a:moveTo>
                          <a:pt x="0" y="288"/>
                        </a:moveTo>
                        <a:lnTo>
                          <a:pt x="0" y="0"/>
                        </a:lnTo>
                        <a:lnTo>
                          <a:pt x="912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563" name="Freeform 45">
                    <a:extLst>
                      <a:ext uri="{FF2B5EF4-FFF2-40B4-BE49-F238E27FC236}">
                        <a16:creationId xmlns:a16="http://schemas.microsoft.com/office/drawing/2014/main" id="{E8BE93B2-E97D-4DD0-9735-DA6A1A8BF8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2976" y="1632"/>
                    <a:ext cx="912" cy="288"/>
                  </a:xfrm>
                  <a:custGeom>
                    <a:avLst/>
                    <a:gdLst>
                      <a:gd name="T0" fmla="*/ 0 w 912"/>
                      <a:gd name="T1" fmla="*/ 288 h 288"/>
                      <a:gd name="T2" fmla="*/ 0 w 912"/>
                      <a:gd name="T3" fmla="*/ 0 h 288"/>
                      <a:gd name="T4" fmla="*/ 912 w 912"/>
                      <a:gd name="T5" fmla="*/ 0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12" h="288">
                        <a:moveTo>
                          <a:pt x="0" y="288"/>
                        </a:moveTo>
                        <a:lnTo>
                          <a:pt x="0" y="0"/>
                        </a:lnTo>
                        <a:lnTo>
                          <a:pt x="912" y="0"/>
                        </a:lnTo>
                      </a:path>
                    </a:pathLst>
                  </a:cu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561" name="Text Box 46">
                  <a:extLst>
                    <a:ext uri="{FF2B5EF4-FFF2-40B4-BE49-F238E27FC236}">
                      <a16:creationId xmlns:a16="http://schemas.microsoft.com/office/drawing/2014/main" id="{8FEFA8F1-DC07-4A83-B367-6A0963CE9A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72" y="2388"/>
                  <a:ext cx="138" cy="25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tx1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it-IT" altLang="it-IT" sz="1600" b="1">
                    <a:solidFill>
                      <a:schemeClr val="bg1"/>
                    </a:solidFill>
                    <a:latin typeface="Arial Narrow" panose="020B0606020202030204" pitchFamily="34" charset="0"/>
                  </a:endParaRPr>
                </a:p>
              </p:txBody>
            </p:sp>
          </p:grpSp>
        </p:grpSp>
        <p:grpSp>
          <p:nvGrpSpPr>
            <p:cNvPr id="59399" name="Group 47">
              <a:extLst>
                <a:ext uri="{FF2B5EF4-FFF2-40B4-BE49-F238E27FC236}">
                  <a16:creationId xmlns:a16="http://schemas.microsoft.com/office/drawing/2014/main" id="{EAE5AAC1-8FE9-4ACA-83E5-0B7207755B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816"/>
              <a:ext cx="751" cy="1060"/>
              <a:chOff x="1632" y="576"/>
              <a:chExt cx="751" cy="1060"/>
            </a:xfrm>
          </p:grpSpPr>
          <p:grpSp>
            <p:nvGrpSpPr>
              <p:cNvPr id="59526" name="Group 48">
                <a:extLst>
                  <a:ext uri="{FF2B5EF4-FFF2-40B4-BE49-F238E27FC236}">
                    <a16:creationId xmlns:a16="http://schemas.microsoft.com/office/drawing/2014/main" id="{44947C0C-A58D-4D2F-AA13-F3B8518D34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6" y="576"/>
                <a:ext cx="560" cy="874"/>
                <a:chOff x="2378" y="694"/>
                <a:chExt cx="802" cy="1252"/>
              </a:xfrm>
            </p:grpSpPr>
            <p:grpSp>
              <p:nvGrpSpPr>
                <p:cNvPr id="59528" name="Group 49">
                  <a:extLst>
                    <a:ext uri="{FF2B5EF4-FFF2-40B4-BE49-F238E27FC236}">
                      <a16:creationId xmlns:a16="http://schemas.microsoft.com/office/drawing/2014/main" id="{1014555E-D218-42A8-9434-2043FEB30A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4" y="771"/>
                  <a:ext cx="446" cy="1175"/>
                  <a:chOff x="2734" y="771"/>
                  <a:chExt cx="446" cy="1175"/>
                </a:xfrm>
              </p:grpSpPr>
              <p:sp>
                <p:nvSpPr>
                  <p:cNvPr id="59555" name="Freeform 50">
                    <a:extLst>
                      <a:ext uri="{FF2B5EF4-FFF2-40B4-BE49-F238E27FC236}">
                        <a16:creationId xmlns:a16="http://schemas.microsoft.com/office/drawing/2014/main" id="{8742CD8B-9576-43D3-9B43-60377970CA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4" y="771"/>
                    <a:ext cx="446" cy="1175"/>
                  </a:xfrm>
                  <a:custGeom>
                    <a:avLst/>
                    <a:gdLst>
                      <a:gd name="T0" fmla="*/ 0 w 446"/>
                      <a:gd name="T1" fmla="*/ 196 h 1175"/>
                      <a:gd name="T2" fmla="*/ 0 w 446"/>
                      <a:gd name="T3" fmla="*/ 1175 h 1175"/>
                      <a:gd name="T4" fmla="*/ 446 w 446"/>
                      <a:gd name="T5" fmla="*/ 897 h 1175"/>
                      <a:gd name="T6" fmla="*/ 446 w 446"/>
                      <a:gd name="T7" fmla="*/ 0 h 1175"/>
                      <a:gd name="T8" fmla="*/ 0 w 446"/>
                      <a:gd name="T9" fmla="*/ 196 h 11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46" h="1175">
                        <a:moveTo>
                          <a:pt x="0" y="196"/>
                        </a:moveTo>
                        <a:lnTo>
                          <a:pt x="0" y="1175"/>
                        </a:lnTo>
                        <a:lnTo>
                          <a:pt x="446" y="897"/>
                        </a:lnTo>
                        <a:lnTo>
                          <a:pt x="446" y="0"/>
                        </a:lnTo>
                        <a:lnTo>
                          <a:pt x="0" y="196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556" name="Freeform 51">
                    <a:extLst>
                      <a:ext uri="{FF2B5EF4-FFF2-40B4-BE49-F238E27FC236}">
                        <a16:creationId xmlns:a16="http://schemas.microsoft.com/office/drawing/2014/main" id="{C75011E6-DC05-4F9A-A498-CD3ECB91C0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4" y="771"/>
                    <a:ext cx="446" cy="1175"/>
                  </a:xfrm>
                  <a:custGeom>
                    <a:avLst/>
                    <a:gdLst>
                      <a:gd name="T0" fmla="*/ 0 w 446"/>
                      <a:gd name="T1" fmla="*/ 196 h 1175"/>
                      <a:gd name="T2" fmla="*/ 0 w 446"/>
                      <a:gd name="T3" fmla="*/ 1175 h 1175"/>
                      <a:gd name="T4" fmla="*/ 446 w 446"/>
                      <a:gd name="T5" fmla="*/ 897 h 1175"/>
                      <a:gd name="T6" fmla="*/ 446 w 446"/>
                      <a:gd name="T7" fmla="*/ 0 h 1175"/>
                      <a:gd name="T8" fmla="*/ 0 w 446"/>
                      <a:gd name="T9" fmla="*/ 196 h 11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46" h="1175">
                        <a:moveTo>
                          <a:pt x="0" y="196"/>
                        </a:moveTo>
                        <a:lnTo>
                          <a:pt x="0" y="1175"/>
                        </a:lnTo>
                        <a:lnTo>
                          <a:pt x="446" y="897"/>
                        </a:lnTo>
                        <a:lnTo>
                          <a:pt x="446" y="0"/>
                        </a:lnTo>
                        <a:lnTo>
                          <a:pt x="0" y="19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9529" name="Group 52">
                  <a:extLst>
                    <a:ext uri="{FF2B5EF4-FFF2-40B4-BE49-F238E27FC236}">
                      <a16:creationId xmlns:a16="http://schemas.microsoft.com/office/drawing/2014/main" id="{80F4447F-5E96-43E9-AB31-8C4C73C088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3" y="884"/>
                  <a:ext cx="351" cy="1062"/>
                  <a:chOff x="2383" y="884"/>
                  <a:chExt cx="351" cy="1062"/>
                </a:xfrm>
              </p:grpSpPr>
              <p:sp>
                <p:nvSpPr>
                  <p:cNvPr id="59553" name="Freeform 53">
                    <a:extLst>
                      <a:ext uri="{FF2B5EF4-FFF2-40B4-BE49-F238E27FC236}">
                        <a16:creationId xmlns:a16="http://schemas.microsoft.com/office/drawing/2014/main" id="{E5974E7C-3A4D-4AD3-98F9-A51EE124A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83" y="884"/>
                    <a:ext cx="351" cy="1062"/>
                  </a:xfrm>
                  <a:custGeom>
                    <a:avLst/>
                    <a:gdLst>
                      <a:gd name="T0" fmla="*/ 351 w 351"/>
                      <a:gd name="T1" fmla="*/ 84 h 1062"/>
                      <a:gd name="T2" fmla="*/ 351 w 351"/>
                      <a:gd name="T3" fmla="*/ 1062 h 1062"/>
                      <a:gd name="T4" fmla="*/ 1 w 351"/>
                      <a:gd name="T5" fmla="*/ 964 h 1062"/>
                      <a:gd name="T6" fmla="*/ 0 w 351"/>
                      <a:gd name="T7" fmla="*/ 0 h 1062"/>
                      <a:gd name="T8" fmla="*/ 351 w 351"/>
                      <a:gd name="T9" fmla="*/ 84 h 10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1" h="1062">
                        <a:moveTo>
                          <a:pt x="351" y="84"/>
                        </a:moveTo>
                        <a:lnTo>
                          <a:pt x="351" y="1062"/>
                        </a:lnTo>
                        <a:lnTo>
                          <a:pt x="1" y="964"/>
                        </a:lnTo>
                        <a:lnTo>
                          <a:pt x="0" y="0"/>
                        </a:lnTo>
                        <a:lnTo>
                          <a:pt x="351" y="8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554" name="Freeform 54">
                    <a:extLst>
                      <a:ext uri="{FF2B5EF4-FFF2-40B4-BE49-F238E27FC236}">
                        <a16:creationId xmlns:a16="http://schemas.microsoft.com/office/drawing/2014/main" id="{A65DC939-4828-4680-AEAA-DBB23EA61D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83" y="884"/>
                    <a:ext cx="351" cy="1062"/>
                  </a:xfrm>
                  <a:custGeom>
                    <a:avLst/>
                    <a:gdLst>
                      <a:gd name="T0" fmla="*/ 351 w 351"/>
                      <a:gd name="T1" fmla="*/ 84 h 1062"/>
                      <a:gd name="T2" fmla="*/ 351 w 351"/>
                      <a:gd name="T3" fmla="*/ 1062 h 1062"/>
                      <a:gd name="T4" fmla="*/ 1 w 351"/>
                      <a:gd name="T5" fmla="*/ 964 h 1062"/>
                      <a:gd name="T6" fmla="*/ 0 w 351"/>
                      <a:gd name="T7" fmla="*/ 0 h 1062"/>
                      <a:gd name="T8" fmla="*/ 351 w 351"/>
                      <a:gd name="T9" fmla="*/ 84 h 10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1" h="1062">
                        <a:moveTo>
                          <a:pt x="351" y="84"/>
                        </a:moveTo>
                        <a:lnTo>
                          <a:pt x="351" y="1062"/>
                        </a:lnTo>
                        <a:lnTo>
                          <a:pt x="1" y="964"/>
                        </a:lnTo>
                        <a:lnTo>
                          <a:pt x="0" y="0"/>
                        </a:lnTo>
                        <a:lnTo>
                          <a:pt x="351" y="84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9530" name="Group 55">
                  <a:extLst>
                    <a:ext uri="{FF2B5EF4-FFF2-40B4-BE49-F238E27FC236}">
                      <a16:creationId xmlns:a16="http://schemas.microsoft.com/office/drawing/2014/main" id="{D5227062-9C92-4555-A786-BD7B1CDDFB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5" y="950"/>
                  <a:ext cx="253" cy="942"/>
                  <a:chOff x="2425" y="950"/>
                  <a:chExt cx="253" cy="942"/>
                </a:xfrm>
              </p:grpSpPr>
              <p:sp>
                <p:nvSpPr>
                  <p:cNvPr id="59551" name="Freeform 56">
                    <a:extLst>
                      <a:ext uri="{FF2B5EF4-FFF2-40B4-BE49-F238E27FC236}">
                        <a16:creationId xmlns:a16="http://schemas.microsoft.com/office/drawing/2014/main" id="{30193C1A-FD23-433B-B85B-66438AE17A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5" y="950"/>
                    <a:ext cx="253" cy="942"/>
                  </a:xfrm>
                  <a:custGeom>
                    <a:avLst/>
                    <a:gdLst>
                      <a:gd name="T0" fmla="*/ 0 w 253"/>
                      <a:gd name="T1" fmla="*/ 9 h 942"/>
                      <a:gd name="T2" fmla="*/ 0 w 253"/>
                      <a:gd name="T3" fmla="*/ 871 h 942"/>
                      <a:gd name="T4" fmla="*/ 253 w 253"/>
                      <a:gd name="T5" fmla="*/ 942 h 942"/>
                      <a:gd name="T6" fmla="*/ 252 w 253"/>
                      <a:gd name="T7" fmla="*/ 64 h 942"/>
                      <a:gd name="T8" fmla="*/ 0 w 253"/>
                      <a:gd name="T9" fmla="*/ 0 h 942"/>
                      <a:gd name="T10" fmla="*/ 0 w 253"/>
                      <a:gd name="T11" fmla="*/ 9 h 94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53" h="942">
                        <a:moveTo>
                          <a:pt x="0" y="9"/>
                        </a:moveTo>
                        <a:lnTo>
                          <a:pt x="0" y="871"/>
                        </a:lnTo>
                        <a:lnTo>
                          <a:pt x="253" y="942"/>
                        </a:lnTo>
                        <a:lnTo>
                          <a:pt x="252" y="64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DADA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552" name="Freeform 57">
                    <a:extLst>
                      <a:ext uri="{FF2B5EF4-FFF2-40B4-BE49-F238E27FC236}">
                        <a16:creationId xmlns:a16="http://schemas.microsoft.com/office/drawing/2014/main" id="{407F1059-26B3-4352-8D45-93393145BF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5" y="950"/>
                    <a:ext cx="253" cy="942"/>
                  </a:xfrm>
                  <a:custGeom>
                    <a:avLst/>
                    <a:gdLst>
                      <a:gd name="T0" fmla="*/ 0 w 253"/>
                      <a:gd name="T1" fmla="*/ 9 h 942"/>
                      <a:gd name="T2" fmla="*/ 0 w 253"/>
                      <a:gd name="T3" fmla="*/ 871 h 942"/>
                      <a:gd name="T4" fmla="*/ 253 w 253"/>
                      <a:gd name="T5" fmla="*/ 942 h 942"/>
                      <a:gd name="T6" fmla="*/ 252 w 253"/>
                      <a:gd name="T7" fmla="*/ 64 h 942"/>
                      <a:gd name="T8" fmla="*/ 0 w 253"/>
                      <a:gd name="T9" fmla="*/ 0 h 9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3" h="942">
                        <a:moveTo>
                          <a:pt x="0" y="9"/>
                        </a:moveTo>
                        <a:lnTo>
                          <a:pt x="0" y="871"/>
                        </a:lnTo>
                        <a:lnTo>
                          <a:pt x="253" y="942"/>
                        </a:lnTo>
                        <a:lnTo>
                          <a:pt x="252" y="6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531" name="Line 58">
                  <a:extLst>
                    <a:ext uri="{FF2B5EF4-FFF2-40B4-BE49-F238E27FC236}">
                      <a16:creationId xmlns:a16="http://schemas.microsoft.com/office/drawing/2014/main" id="{E182B658-0906-4752-8D53-34E0A08D73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9" y="1779"/>
                  <a:ext cx="243" cy="6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9532" name="Group 59">
                  <a:extLst>
                    <a:ext uri="{FF2B5EF4-FFF2-40B4-BE49-F238E27FC236}">
                      <a16:creationId xmlns:a16="http://schemas.microsoft.com/office/drawing/2014/main" id="{36EBF46F-7296-4152-B398-22E795CD55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5" y="1075"/>
                  <a:ext cx="253" cy="354"/>
                  <a:chOff x="2425" y="1075"/>
                  <a:chExt cx="253" cy="354"/>
                </a:xfrm>
              </p:grpSpPr>
              <p:sp>
                <p:nvSpPr>
                  <p:cNvPr id="59549" name="Freeform 60">
                    <a:extLst>
                      <a:ext uri="{FF2B5EF4-FFF2-40B4-BE49-F238E27FC236}">
                        <a16:creationId xmlns:a16="http://schemas.microsoft.com/office/drawing/2014/main" id="{6F3A4912-44D7-4644-B3E7-BA7FC24886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5" y="1075"/>
                    <a:ext cx="253" cy="354"/>
                  </a:xfrm>
                  <a:custGeom>
                    <a:avLst/>
                    <a:gdLst>
                      <a:gd name="T0" fmla="*/ 1 w 253"/>
                      <a:gd name="T1" fmla="*/ 0 h 354"/>
                      <a:gd name="T2" fmla="*/ 253 w 253"/>
                      <a:gd name="T3" fmla="*/ 62 h 354"/>
                      <a:gd name="T4" fmla="*/ 253 w 253"/>
                      <a:gd name="T5" fmla="*/ 354 h 354"/>
                      <a:gd name="T6" fmla="*/ 0 w 253"/>
                      <a:gd name="T7" fmla="*/ 287 h 354"/>
                      <a:gd name="T8" fmla="*/ 1 w 253"/>
                      <a:gd name="T9" fmla="*/ 0 h 3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3" h="354">
                        <a:moveTo>
                          <a:pt x="1" y="0"/>
                        </a:moveTo>
                        <a:lnTo>
                          <a:pt x="253" y="62"/>
                        </a:lnTo>
                        <a:lnTo>
                          <a:pt x="253" y="354"/>
                        </a:lnTo>
                        <a:lnTo>
                          <a:pt x="0" y="28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550" name="Freeform 61">
                    <a:extLst>
                      <a:ext uri="{FF2B5EF4-FFF2-40B4-BE49-F238E27FC236}">
                        <a16:creationId xmlns:a16="http://schemas.microsoft.com/office/drawing/2014/main" id="{5515EAFF-216F-49AC-A39F-D3DAB9EADE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5" y="1075"/>
                    <a:ext cx="253" cy="354"/>
                  </a:xfrm>
                  <a:custGeom>
                    <a:avLst/>
                    <a:gdLst>
                      <a:gd name="T0" fmla="*/ 1 w 253"/>
                      <a:gd name="T1" fmla="*/ 0 h 354"/>
                      <a:gd name="T2" fmla="*/ 253 w 253"/>
                      <a:gd name="T3" fmla="*/ 62 h 354"/>
                      <a:gd name="T4" fmla="*/ 253 w 253"/>
                      <a:gd name="T5" fmla="*/ 354 h 354"/>
                      <a:gd name="T6" fmla="*/ 0 w 253"/>
                      <a:gd name="T7" fmla="*/ 287 h 354"/>
                      <a:gd name="T8" fmla="*/ 1 w 253"/>
                      <a:gd name="T9" fmla="*/ 0 h 3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3" h="354">
                        <a:moveTo>
                          <a:pt x="1" y="0"/>
                        </a:moveTo>
                        <a:lnTo>
                          <a:pt x="253" y="62"/>
                        </a:lnTo>
                        <a:lnTo>
                          <a:pt x="253" y="354"/>
                        </a:lnTo>
                        <a:lnTo>
                          <a:pt x="0" y="287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533" name="Line 62">
                  <a:extLst>
                    <a:ext uri="{FF2B5EF4-FFF2-40B4-BE49-F238E27FC236}">
                      <a16:creationId xmlns:a16="http://schemas.microsoft.com/office/drawing/2014/main" id="{E389DE4A-EDEF-48E4-BFA1-CAB1860B86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2" y="1177"/>
                  <a:ext cx="242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534" name="Line 63">
                  <a:extLst>
                    <a:ext uri="{FF2B5EF4-FFF2-40B4-BE49-F238E27FC236}">
                      <a16:creationId xmlns:a16="http://schemas.microsoft.com/office/drawing/2014/main" id="{A4B8FE7A-7F0A-4A24-8D94-4A12662CAC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2" y="1275"/>
                  <a:ext cx="242" cy="6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535" name="Line 64">
                  <a:extLst>
                    <a:ext uri="{FF2B5EF4-FFF2-40B4-BE49-F238E27FC236}">
                      <a16:creationId xmlns:a16="http://schemas.microsoft.com/office/drawing/2014/main" id="{9A651F76-36BD-44AF-92F2-9CB7713873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63" y="1134"/>
                  <a:ext cx="175" cy="35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536" name="Oval 65">
                  <a:extLst>
                    <a:ext uri="{FF2B5EF4-FFF2-40B4-BE49-F238E27FC236}">
                      <a16:creationId xmlns:a16="http://schemas.microsoft.com/office/drawing/2014/main" id="{EDF4CEF3-94CA-4B3A-94F3-751E85946D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3" y="996"/>
                  <a:ext cx="40" cy="22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  <p:sp>
              <p:nvSpPr>
                <p:cNvPr id="59537" name="Freeform 66">
                  <a:extLst>
                    <a:ext uri="{FF2B5EF4-FFF2-40B4-BE49-F238E27FC236}">
                      <a16:creationId xmlns:a16="http://schemas.microsoft.com/office/drawing/2014/main" id="{0DD15F9B-B1AB-4E2A-92E8-859B6C8F1B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01" y="1130"/>
                  <a:ext cx="93" cy="47"/>
                </a:xfrm>
                <a:custGeom>
                  <a:avLst/>
                  <a:gdLst>
                    <a:gd name="T0" fmla="*/ 0 w 93"/>
                    <a:gd name="T1" fmla="*/ 0 h 47"/>
                    <a:gd name="T2" fmla="*/ 0 w 93"/>
                    <a:gd name="T3" fmla="*/ 28 h 47"/>
                    <a:gd name="T4" fmla="*/ 93 w 93"/>
                    <a:gd name="T5" fmla="*/ 47 h 47"/>
                    <a:gd name="T6" fmla="*/ 93 w 93"/>
                    <a:gd name="T7" fmla="*/ 19 h 47"/>
                    <a:gd name="T8" fmla="*/ 0 w 93"/>
                    <a:gd name="T9" fmla="*/ 0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3" h="47">
                      <a:moveTo>
                        <a:pt x="0" y="0"/>
                      </a:moveTo>
                      <a:lnTo>
                        <a:pt x="0" y="28"/>
                      </a:lnTo>
                      <a:lnTo>
                        <a:pt x="93" y="47"/>
                      </a:lnTo>
                      <a:lnTo>
                        <a:pt x="93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538" name="Line 67">
                  <a:extLst>
                    <a:ext uri="{FF2B5EF4-FFF2-40B4-BE49-F238E27FC236}">
                      <a16:creationId xmlns:a16="http://schemas.microsoft.com/office/drawing/2014/main" id="{DB5C2E18-E871-476C-96EE-5DEB4C10D7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9" y="1732"/>
                  <a:ext cx="243" cy="5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539" name="Line 68">
                  <a:extLst>
                    <a:ext uri="{FF2B5EF4-FFF2-40B4-BE49-F238E27FC236}">
                      <a16:creationId xmlns:a16="http://schemas.microsoft.com/office/drawing/2014/main" id="{2F0F28AE-698F-4A0B-BE2C-A4D94F2673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9" y="1682"/>
                  <a:ext cx="243" cy="6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9540" name="Group 69">
                  <a:extLst>
                    <a:ext uri="{FF2B5EF4-FFF2-40B4-BE49-F238E27FC236}">
                      <a16:creationId xmlns:a16="http://schemas.microsoft.com/office/drawing/2014/main" id="{6B90C4F0-36DC-4704-9457-D9CC9A67EB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78" y="694"/>
                  <a:ext cx="801" cy="277"/>
                  <a:chOff x="2378" y="694"/>
                  <a:chExt cx="801" cy="277"/>
                </a:xfrm>
              </p:grpSpPr>
              <p:sp>
                <p:nvSpPr>
                  <p:cNvPr id="59547" name="Freeform 70">
                    <a:extLst>
                      <a:ext uri="{FF2B5EF4-FFF2-40B4-BE49-F238E27FC236}">
                        <a16:creationId xmlns:a16="http://schemas.microsoft.com/office/drawing/2014/main" id="{F13A800B-F7CD-4A4D-AD33-8A476B2B04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8" y="694"/>
                    <a:ext cx="801" cy="277"/>
                  </a:xfrm>
                  <a:custGeom>
                    <a:avLst/>
                    <a:gdLst>
                      <a:gd name="T0" fmla="*/ 0 w 801"/>
                      <a:gd name="T1" fmla="*/ 190 h 277"/>
                      <a:gd name="T2" fmla="*/ 358 w 801"/>
                      <a:gd name="T3" fmla="*/ 277 h 277"/>
                      <a:gd name="T4" fmla="*/ 801 w 801"/>
                      <a:gd name="T5" fmla="*/ 78 h 277"/>
                      <a:gd name="T6" fmla="*/ 452 w 801"/>
                      <a:gd name="T7" fmla="*/ 0 h 277"/>
                      <a:gd name="T8" fmla="*/ 0 w 801"/>
                      <a:gd name="T9" fmla="*/ 190 h 2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01" h="277">
                        <a:moveTo>
                          <a:pt x="0" y="190"/>
                        </a:moveTo>
                        <a:lnTo>
                          <a:pt x="358" y="277"/>
                        </a:lnTo>
                        <a:lnTo>
                          <a:pt x="801" y="78"/>
                        </a:lnTo>
                        <a:lnTo>
                          <a:pt x="452" y="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548" name="Freeform 71">
                    <a:extLst>
                      <a:ext uri="{FF2B5EF4-FFF2-40B4-BE49-F238E27FC236}">
                        <a16:creationId xmlns:a16="http://schemas.microsoft.com/office/drawing/2014/main" id="{31341AED-686D-4389-842B-F039B4EEB7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8" y="694"/>
                    <a:ext cx="801" cy="277"/>
                  </a:xfrm>
                  <a:custGeom>
                    <a:avLst/>
                    <a:gdLst>
                      <a:gd name="T0" fmla="*/ 0 w 801"/>
                      <a:gd name="T1" fmla="*/ 190 h 277"/>
                      <a:gd name="T2" fmla="*/ 358 w 801"/>
                      <a:gd name="T3" fmla="*/ 277 h 277"/>
                      <a:gd name="T4" fmla="*/ 801 w 801"/>
                      <a:gd name="T5" fmla="*/ 78 h 277"/>
                      <a:gd name="T6" fmla="*/ 452 w 801"/>
                      <a:gd name="T7" fmla="*/ 0 h 277"/>
                      <a:gd name="T8" fmla="*/ 0 w 801"/>
                      <a:gd name="T9" fmla="*/ 190 h 2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01" h="277">
                        <a:moveTo>
                          <a:pt x="0" y="190"/>
                        </a:moveTo>
                        <a:lnTo>
                          <a:pt x="358" y="277"/>
                        </a:lnTo>
                        <a:lnTo>
                          <a:pt x="801" y="78"/>
                        </a:lnTo>
                        <a:lnTo>
                          <a:pt x="452" y="0"/>
                        </a:lnTo>
                        <a:lnTo>
                          <a:pt x="0" y="19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541" name="Freeform 72">
                  <a:extLst>
                    <a:ext uri="{FF2B5EF4-FFF2-40B4-BE49-F238E27FC236}">
                      <a16:creationId xmlns:a16="http://schemas.microsoft.com/office/drawing/2014/main" id="{44CE693F-8575-4C98-8DE8-E752F27AB6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9" y="1286"/>
                  <a:ext cx="23" cy="22"/>
                </a:xfrm>
                <a:custGeom>
                  <a:avLst/>
                  <a:gdLst>
                    <a:gd name="T0" fmla="*/ 7 w 23"/>
                    <a:gd name="T1" fmla="*/ 0 h 22"/>
                    <a:gd name="T2" fmla="*/ 0 w 23"/>
                    <a:gd name="T3" fmla="*/ 14 h 22"/>
                    <a:gd name="T4" fmla="*/ 16 w 23"/>
                    <a:gd name="T5" fmla="*/ 22 h 22"/>
                    <a:gd name="T6" fmla="*/ 23 w 23"/>
                    <a:gd name="T7" fmla="*/ 8 h 22"/>
                    <a:gd name="T8" fmla="*/ 7 w 23"/>
                    <a:gd name="T9" fmla="*/ 0 h 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3" h="22">
                      <a:moveTo>
                        <a:pt x="7" y="0"/>
                      </a:moveTo>
                      <a:lnTo>
                        <a:pt x="0" y="14"/>
                      </a:lnTo>
                      <a:lnTo>
                        <a:pt x="16" y="22"/>
                      </a:lnTo>
                      <a:lnTo>
                        <a:pt x="23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91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9542" name="Group 73">
                  <a:extLst>
                    <a:ext uri="{FF2B5EF4-FFF2-40B4-BE49-F238E27FC236}">
                      <a16:creationId xmlns:a16="http://schemas.microsoft.com/office/drawing/2014/main" id="{421C1DA7-98B9-4671-B617-E1D85E7C19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56" y="1201"/>
                  <a:ext cx="197" cy="85"/>
                  <a:chOff x="2456" y="1201"/>
                  <a:chExt cx="197" cy="85"/>
                </a:xfrm>
              </p:grpSpPr>
              <p:sp>
                <p:nvSpPr>
                  <p:cNvPr id="59543" name="Line 74">
                    <a:extLst>
                      <a:ext uri="{FF2B5EF4-FFF2-40B4-BE49-F238E27FC236}">
                        <a16:creationId xmlns:a16="http://schemas.microsoft.com/office/drawing/2014/main" id="{7CE07205-BF23-4CBB-8773-129B6A8F55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59" y="1204"/>
                    <a:ext cx="189" cy="43"/>
                  </a:xfrm>
                  <a:prstGeom prst="line">
                    <a:avLst/>
                  </a:prstGeom>
                  <a:noFill/>
                  <a:ln w="12700">
                    <a:solidFill>
                      <a:srgbClr val="91919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544" name="Line 75">
                    <a:extLst>
                      <a:ext uri="{FF2B5EF4-FFF2-40B4-BE49-F238E27FC236}">
                        <a16:creationId xmlns:a16="http://schemas.microsoft.com/office/drawing/2014/main" id="{83666927-2FED-441C-A82F-44137E845C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60" y="1242"/>
                    <a:ext cx="188" cy="44"/>
                  </a:xfrm>
                  <a:prstGeom prst="line">
                    <a:avLst/>
                  </a:prstGeom>
                  <a:noFill/>
                  <a:ln w="12700">
                    <a:solidFill>
                      <a:srgbClr val="91919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545" name="Line 76">
                    <a:extLst>
                      <a:ext uri="{FF2B5EF4-FFF2-40B4-BE49-F238E27FC236}">
                        <a16:creationId xmlns:a16="http://schemas.microsoft.com/office/drawing/2014/main" id="{837C8CD5-E6B5-48F8-8024-EF72CC306A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56" y="1201"/>
                    <a:ext cx="1" cy="34"/>
                  </a:xfrm>
                  <a:prstGeom prst="line">
                    <a:avLst/>
                  </a:prstGeom>
                  <a:noFill/>
                  <a:ln w="12700">
                    <a:solidFill>
                      <a:srgbClr val="91919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546" name="Line 77">
                    <a:extLst>
                      <a:ext uri="{FF2B5EF4-FFF2-40B4-BE49-F238E27FC236}">
                        <a16:creationId xmlns:a16="http://schemas.microsoft.com/office/drawing/2014/main" id="{377490B2-8884-4408-9924-8DDCCB3454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52" y="1254"/>
                    <a:ext cx="1" cy="32"/>
                  </a:xfrm>
                  <a:prstGeom prst="line">
                    <a:avLst/>
                  </a:prstGeom>
                  <a:noFill/>
                  <a:ln w="12700">
                    <a:solidFill>
                      <a:srgbClr val="91919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9527" name="Text Box 78">
                <a:extLst>
                  <a:ext uri="{FF2B5EF4-FFF2-40B4-BE49-F238E27FC236}">
                    <a16:creationId xmlns:a16="http://schemas.microsoft.com/office/drawing/2014/main" id="{CD1DE6D5-8D0C-428F-9F8C-5B741119EB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418"/>
                <a:ext cx="751" cy="21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9999"/>
                </a:outerShdw>
              </a:effec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600" b="1">
                    <a:latin typeface="Arial Narrow" panose="020B0606020202030204" pitchFamily="34" charset="0"/>
                  </a:rPr>
                  <a:t>Windows NT</a:t>
                </a:r>
              </a:p>
            </p:txBody>
          </p:sp>
        </p:grpSp>
        <p:sp>
          <p:nvSpPr>
            <p:cNvPr id="59400" name="AutoShape 79">
              <a:extLst>
                <a:ext uri="{FF2B5EF4-FFF2-40B4-BE49-F238E27FC236}">
                  <a16:creationId xmlns:a16="http://schemas.microsoft.com/office/drawing/2014/main" id="{4E65DE21-1354-45BF-A273-A6F19EAD0A6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68" y="1728"/>
              <a:ext cx="480" cy="576"/>
            </a:xfrm>
            <a:prstGeom prst="leftArrow">
              <a:avLst>
                <a:gd name="adj1" fmla="val 50843"/>
                <a:gd name="adj2" fmla="val 66250"/>
              </a:avLst>
            </a:prstGeom>
            <a:solidFill>
              <a:srgbClr val="D6009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919191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grpSp>
          <p:nvGrpSpPr>
            <p:cNvPr id="59401" name="Group 80">
              <a:extLst>
                <a:ext uri="{FF2B5EF4-FFF2-40B4-BE49-F238E27FC236}">
                  <a16:creationId xmlns:a16="http://schemas.microsoft.com/office/drawing/2014/main" id="{6838B338-3ACB-4E9B-A2CA-001263D4A6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720"/>
              <a:ext cx="1824" cy="3024"/>
              <a:chOff x="3648" y="720"/>
              <a:chExt cx="1776" cy="3024"/>
            </a:xfrm>
          </p:grpSpPr>
          <p:sp>
            <p:nvSpPr>
              <p:cNvPr id="59406" name="Rectangle 81">
                <a:extLst>
                  <a:ext uri="{FF2B5EF4-FFF2-40B4-BE49-F238E27FC236}">
                    <a16:creationId xmlns:a16="http://schemas.microsoft.com/office/drawing/2014/main" id="{CD76F533-EEA0-46FE-ABED-90ECF2C40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720"/>
                <a:ext cx="1776" cy="3024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it-IT" sz="2000" b="1">
                    <a:latin typeface="Arial Narrow" panose="020B0606020202030204" pitchFamily="34" charset="0"/>
                  </a:rPr>
                  <a:t>SQL Server Assigns Logins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it-IT" sz="2000" b="1">
                    <a:latin typeface="Arial Narrow" panose="020B0606020202030204" pitchFamily="34" charset="0"/>
                  </a:rPr>
                  <a:t> to User Accounts and Roles</a:t>
                </a:r>
              </a:p>
            </p:txBody>
          </p:sp>
          <p:grpSp>
            <p:nvGrpSpPr>
              <p:cNvPr id="59407" name="Group 82">
                <a:extLst>
                  <a:ext uri="{FF2B5EF4-FFF2-40B4-BE49-F238E27FC236}">
                    <a16:creationId xmlns:a16="http://schemas.microsoft.com/office/drawing/2014/main" id="{3A8613AE-5B08-4794-906F-ACFEA17D78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0" y="1259"/>
                <a:ext cx="434" cy="709"/>
                <a:chOff x="363" y="1292"/>
                <a:chExt cx="1268" cy="1633"/>
              </a:xfrm>
            </p:grpSpPr>
            <p:grpSp>
              <p:nvGrpSpPr>
                <p:cNvPr id="59504" name="Group 83">
                  <a:extLst>
                    <a:ext uri="{FF2B5EF4-FFF2-40B4-BE49-F238E27FC236}">
                      <a16:creationId xmlns:a16="http://schemas.microsoft.com/office/drawing/2014/main" id="{251ED043-BC89-4C4F-A5E0-133FC63F85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83" y="1554"/>
                  <a:ext cx="384" cy="404"/>
                  <a:chOff x="883" y="1554"/>
                  <a:chExt cx="384" cy="404"/>
                </a:xfrm>
              </p:grpSpPr>
              <p:sp>
                <p:nvSpPr>
                  <p:cNvPr id="59524" name="Freeform 84">
                    <a:extLst>
                      <a:ext uri="{FF2B5EF4-FFF2-40B4-BE49-F238E27FC236}">
                        <a16:creationId xmlns:a16="http://schemas.microsoft.com/office/drawing/2014/main" id="{51E993C9-2F73-4A21-963F-D084635224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3" y="1554"/>
                    <a:ext cx="384" cy="404"/>
                  </a:xfrm>
                  <a:custGeom>
                    <a:avLst/>
                    <a:gdLst>
                      <a:gd name="T0" fmla="*/ 354 w 384"/>
                      <a:gd name="T1" fmla="*/ 24 h 404"/>
                      <a:gd name="T2" fmla="*/ 358 w 384"/>
                      <a:gd name="T3" fmla="*/ 46 h 404"/>
                      <a:gd name="T4" fmla="*/ 358 w 384"/>
                      <a:gd name="T5" fmla="*/ 66 h 404"/>
                      <a:gd name="T6" fmla="*/ 357 w 384"/>
                      <a:gd name="T7" fmla="*/ 93 h 404"/>
                      <a:gd name="T8" fmla="*/ 369 w 384"/>
                      <a:gd name="T9" fmla="*/ 112 h 404"/>
                      <a:gd name="T10" fmla="*/ 378 w 384"/>
                      <a:gd name="T11" fmla="*/ 127 h 404"/>
                      <a:gd name="T12" fmla="*/ 384 w 384"/>
                      <a:gd name="T13" fmla="*/ 141 h 404"/>
                      <a:gd name="T14" fmla="*/ 378 w 384"/>
                      <a:gd name="T15" fmla="*/ 151 h 404"/>
                      <a:gd name="T16" fmla="*/ 372 w 384"/>
                      <a:gd name="T17" fmla="*/ 156 h 404"/>
                      <a:gd name="T18" fmla="*/ 357 w 384"/>
                      <a:gd name="T19" fmla="*/ 162 h 404"/>
                      <a:gd name="T20" fmla="*/ 345 w 384"/>
                      <a:gd name="T21" fmla="*/ 169 h 404"/>
                      <a:gd name="T22" fmla="*/ 343 w 384"/>
                      <a:gd name="T23" fmla="*/ 175 h 404"/>
                      <a:gd name="T24" fmla="*/ 340 w 384"/>
                      <a:gd name="T25" fmla="*/ 192 h 404"/>
                      <a:gd name="T26" fmla="*/ 343 w 384"/>
                      <a:gd name="T27" fmla="*/ 204 h 404"/>
                      <a:gd name="T28" fmla="*/ 334 w 384"/>
                      <a:gd name="T29" fmla="*/ 213 h 404"/>
                      <a:gd name="T30" fmla="*/ 325 w 384"/>
                      <a:gd name="T31" fmla="*/ 217 h 404"/>
                      <a:gd name="T32" fmla="*/ 322 w 384"/>
                      <a:gd name="T33" fmla="*/ 222 h 404"/>
                      <a:gd name="T34" fmla="*/ 324 w 384"/>
                      <a:gd name="T35" fmla="*/ 230 h 404"/>
                      <a:gd name="T36" fmla="*/ 322 w 384"/>
                      <a:gd name="T37" fmla="*/ 238 h 404"/>
                      <a:gd name="T38" fmla="*/ 314 w 384"/>
                      <a:gd name="T39" fmla="*/ 246 h 404"/>
                      <a:gd name="T40" fmla="*/ 302 w 384"/>
                      <a:gd name="T41" fmla="*/ 254 h 404"/>
                      <a:gd name="T42" fmla="*/ 300 w 384"/>
                      <a:gd name="T43" fmla="*/ 266 h 404"/>
                      <a:gd name="T44" fmla="*/ 300 w 384"/>
                      <a:gd name="T45" fmla="*/ 280 h 404"/>
                      <a:gd name="T46" fmla="*/ 296 w 384"/>
                      <a:gd name="T47" fmla="*/ 294 h 404"/>
                      <a:gd name="T48" fmla="*/ 288 w 384"/>
                      <a:gd name="T49" fmla="*/ 304 h 404"/>
                      <a:gd name="T50" fmla="*/ 272 w 384"/>
                      <a:gd name="T51" fmla="*/ 310 h 404"/>
                      <a:gd name="T52" fmla="*/ 254 w 384"/>
                      <a:gd name="T53" fmla="*/ 304 h 404"/>
                      <a:gd name="T54" fmla="*/ 226 w 384"/>
                      <a:gd name="T55" fmla="*/ 298 h 404"/>
                      <a:gd name="T56" fmla="*/ 206 w 384"/>
                      <a:gd name="T57" fmla="*/ 290 h 404"/>
                      <a:gd name="T58" fmla="*/ 188 w 384"/>
                      <a:gd name="T59" fmla="*/ 286 h 404"/>
                      <a:gd name="T60" fmla="*/ 174 w 384"/>
                      <a:gd name="T61" fmla="*/ 294 h 404"/>
                      <a:gd name="T62" fmla="*/ 158 w 384"/>
                      <a:gd name="T63" fmla="*/ 314 h 404"/>
                      <a:gd name="T64" fmla="*/ 148 w 384"/>
                      <a:gd name="T65" fmla="*/ 334 h 404"/>
                      <a:gd name="T66" fmla="*/ 134 w 384"/>
                      <a:gd name="T67" fmla="*/ 356 h 404"/>
                      <a:gd name="T68" fmla="*/ 126 w 384"/>
                      <a:gd name="T69" fmla="*/ 374 h 404"/>
                      <a:gd name="T70" fmla="*/ 118 w 384"/>
                      <a:gd name="T71" fmla="*/ 390 h 404"/>
                      <a:gd name="T72" fmla="*/ 110 w 384"/>
                      <a:gd name="T73" fmla="*/ 404 h 404"/>
                      <a:gd name="T74" fmla="*/ 96 w 384"/>
                      <a:gd name="T75" fmla="*/ 380 h 404"/>
                      <a:gd name="T76" fmla="*/ 86 w 384"/>
                      <a:gd name="T77" fmla="*/ 366 h 404"/>
                      <a:gd name="T78" fmla="*/ 72 w 384"/>
                      <a:gd name="T79" fmla="*/ 350 h 404"/>
                      <a:gd name="T80" fmla="*/ 62 w 384"/>
                      <a:gd name="T81" fmla="*/ 326 h 404"/>
                      <a:gd name="T82" fmla="*/ 0 w 384"/>
                      <a:gd name="T83" fmla="*/ 218 h 404"/>
                      <a:gd name="T84" fmla="*/ 20 w 384"/>
                      <a:gd name="T85" fmla="*/ 182 h 404"/>
                      <a:gd name="T86" fmla="*/ 264 w 384"/>
                      <a:gd name="T87" fmla="*/ 0 h 404"/>
                      <a:gd name="T88" fmla="*/ 354 w 384"/>
                      <a:gd name="T89" fmla="*/ 24 h 404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384" h="404">
                        <a:moveTo>
                          <a:pt x="354" y="24"/>
                        </a:moveTo>
                        <a:lnTo>
                          <a:pt x="358" y="46"/>
                        </a:lnTo>
                        <a:lnTo>
                          <a:pt x="358" y="66"/>
                        </a:lnTo>
                        <a:lnTo>
                          <a:pt x="357" y="93"/>
                        </a:lnTo>
                        <a:lnTo>
                          <a:pt x="369" y="112"/>
                        </a:lnTo>
                        <a:lnTo>
                          <a:pt x="378" y="127"/>
                        </a:lnTo>
                        <a:lnTo>
                          <a:pt x="384" y="141"/>
                        </a:lnTo>
                        <a:lnTo>
                          <a:pt x="378" y="151"/>
                        </a:lnTo>
                        <a:lnTo>
                          <a:pt x="372" y="156"/>
                        </a:lnTo>
                        <a:lnTo>
                          <a:pt x="357" y="162"/>
                        </a:lnTo>
                        <a:lnTo>
                          <a:pt x="345" y="169"/>
                        </a:lnTo>
                        <a:lnTo>
                          <a:pt x="343" y="175"/>
                        </a:lnTo>
                        <a:lnTo>
                          <a:pt x="340" y="192"/>
                        </a:lnTo>
                        <a:lnTo>
                          <a:pt x="343" y="204"/>
                        </a:lnTo>
                        <a:lnTo>
                          <a:pt x="334" y="213"/>
                        </a:lnTo>
                        <a:lnTo>
                          <a:pt x="325" y="217"/>
                        </a:lnTo>
                        <a:lnTo>
                          <a:pt x="322" y="222"/>
                        </a:lnTo>
                        <a:lnTo>
                          <a:pt x="324" y="230"/>
                        </a:lnTo>
                        <a:lnTo>
                          <a:pt x="322" y="238"/>
                        </a:lnTo>
                        <a:lnTo>
                          <a:pt x="314" y="246"/>
                        </a:lnTo>
                        <a:lnTo>
                          <a:pt x="302" y="254"/>
                        </a:lnTo>
                        <a:lnTo>
                          <a:pt x="300" y="266"/>
                        </a:lnTo>
                        <a:lnTo>
                          <a:pt x="300" y="280"/>
                        </a:lnTo>
                        <a:lnTo>
                          <a:pt x="296" y="294"/>
                        </a:lnTo>
                        <a:lnTo>
                          <a:pt x="288" y="304"/>
                        </a:lnTo>
                        <a:lnTo>
                          <a:pt x="272" y="310"/>
                        </a:lnTo>
                        <a:lnTo>
                          <a:pt x="254" y="304"/>
                        </a:lnTo>
                        <a:lnTo>
                          <a:pt x="226" y="298"/>
                        </a:lnTo>
                        <a:lnTo>
                          <a:pt x="206" y="290"/>
                        </a:lnTo>
                        <a:lnTo>
                          <a:pt x="188" y="286"/>
                        </a:lnTo>
                        <a:lnTo>
                          <a:pt x="174" y="294"/>
                        </a:lnTo>
                        <a:lnTo>
                          <a:pt x="158" y="314"/>
                        </a:lnTo>
                        <a:lnTo>
                          <a:pt x="148" y="334"/>
                        </a:lnTo>
                        <a:lnTo>
                          <a:pt x="134" y="356"/>
                        </a:lnTo>
                        <a:lnTo>
                          <a:pt x="126" y="374"/>
                        </a:lnTo>
                        <a:lnTo>
                          <a:pt x="118" y="390"/>
                        </a:lnTo>
                        <a:lnTo>
                          <a:pt x="110" y="404"/>
                        </a:lnTo>
                        <a:lnTo>
                          <a:pt x="96" y="380"/>
                        </a:lnTo>
                        <a:lnTo>
                          <a:pt x="86" y="366"/>
                        </a:lnTo>
                        <a:lnTo>
                          <a:pt x="72" y="350"/>
                        </a:lnTo>
                        <a:lnTo>
                          <a:pt x="62" y="326"/>
                        </a:lnTo>
                        <a:lnTo>
                          <a:pt x="0" y="218"/>
                        </a:lnTo>
                        <a:lnTo>
                          <a:pt x="20" y="182"/>
                        </a:lnTo>
                        <a:lnTo>
                          <a:pt x="264" y="0"/>
                        </a:lnTo>
                        <a:lnTo>
                          <a:pt x="354" y="24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folHlink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525" name="Freeform 85">
                    <a:extLst>
                      <a:ext uri="{FF2B5EF4-FFF2-40B4-BE49-F238E27FC236}">
                        <a16:creationId xmlns:a16="http://schemas.microsoft.com/office/drawing/2014/main" id="{ABC92F8C-6E74-4E52-9251-CF3403059C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3" y="1554"/>
                    <a:ext cx="384" cy="404"/>
                  </a:xfrm>
                  <a:custGeom>
                    <a:avLst/>
                    <a:gdLst>
                      <a:gd name="T0" fmla="*/ 354 w 384"/>
                      <a:gd name="T1" fmla="*/ 24 h 404"/>
                      <a:gd name="T2" fmla="*/ 358 w 384"/>
                      <a:gd name="T3" fmla="*/ 46 h 404"/>
                      <a:gd name="T4" fmla="*/ 358 w 384"/>
                      <a:gd name="T5" fmla="*/ 66 h 404"/>
                      <a:gd name="T6" fmla="*/ 357 w 384"/>
                      <a:gd name="T7" fmla="*/ 93 h 404"/>
                      <a:gd name="T8" fmla="*/ 369 w 384"/>
                      <a:gd name="T9" fmla="*/ 112 h 404"/>
                      <a:gd name="T10" fmla="*/ 378 w 384"/>
                      <a:gd name="T11" fmla="*/ 127 h 404"/>
                      <a:gd name="T12" fmla="*/ 384 w 384"/>
                      <a:gd name="T13" fmla="*/ 141 h 404"/>
                      <a:gd name="T14" fmla="*/ 378 w 384"/>
                      <a:gd name="T15" fmla="*/ 151 h 404"/>
                      <a:gd name="T16" fmla="*/ 372 w 384"/>
                      <a:gd name="T17" fmla="*/ 156 h 404"/>
                      <a:gd name="T18" fmla="*/ 357 w 384"/>
                      <a:gd name="T19" fmla="*/ 162 h 404"/>
                      <a:gd name="T20" fmla="*/ 345 w 384"/>
                      <a:gd name="T21" fmla="*/ 169 h 404"/>
                      <a:gd name="T22" fmla="*/ 343 w 384"/>
                      <a:gd name="T23" fmla="*/ 175 h 404"/>
                      <a:gd name="T24" fmla="*/ 340 w 384"/>
                      <a:gd name="T25" fmla="*/ 192 h 404"/>
                      <a:gd name="T26" fmla="*/ 343 w 384"/>
                      <a:gd name="T27" fmla="*/ 204 h 404"/>
                      <a:gd name="T28" fmla="*/ 334 w 384"/>
                      <a:gd name="T29" fmla="*/ 213 h 404"/>
                      <a:gd name="T30" fmla="*/ 325 w 384"/>
                      <a:gd name="T31" fmla="*/ 217 h 404"/>
                      <a:gd name="T32" fmla="*/ 322 w 384"/>
                      <a:gd name="T33" fmla="*/ 222 h 404"/>
                      <a:gd name="T34" fmla="*/ 324 w 384"/>
                      <a:gd name="T35" fmla="*/ 230 h 404"/>
                      <a:gd name="T36" fmla="*/ 322 w 384"/>
                      <a:gd name="T37" fmla="*/ 238 h 404"/>
                      <a:gd name="T38" fmla="*/ 314 w 384"/>
                      <a:gd name="T39" fmla="*/ 246 h 404"/>
                      <a:gd name="T40" fmla="*/ 302 w 384"/>
                      <a:gd name="T41" fmla="*/ 254 h 404"/>
                      <a:gd name="T42" fmla="*/ 300 w 384"/>
                      <a:gd name="T43" fmla="*/ 266 h 404"/>
                      <a:gd name="T44" fmla="*/ 300 w 384"/>
                      <a:gd name="T45" fmla="*/ 280 h 404"/>
                      <a:gd name="T46" fmla="*/ 296 w 384"/>
                      <a:gd name="T47" fmla="*/ 294 h 404"/>
                      <a:gd name="T48" fmla="*/ 288 w 384"/>
                      <a:gd name="T49" fmla="*/ 304 h 404"/>
                      <a:gd name="T50" fmla="*/ 272 w 384"/>
                      <a:gd name="T51" fmla="*/ 310 h 404"/>
                      <a:gd name="T52" fmla="*/ 254 w 384"/>
                      <a:gd name="T53" fmla="*/ 304 h 404"/>
                      <a:gd name="T54" fmla="*/ 226 w 384"/>
                      <a:gd name="T55" fmla="*/ 298 h 404"/>
                      <a:gd name="T56" fmla="*/ 206 w 384"/>
                      <a:gd name="T57" fmla="*/ 290 h 404"/>
                      <a:gd name="T58" fmla="*/ 188 w 384"/>
                      <a:gd name="T59" fmla="*/ 286 h 404"/>
                      <a:gd name="T60" fmla="*/ 174 w 384"/>
                      <a:gd name="T61" fmla="*/ 294 h 404"/>
                      <a:gd name="T62" fmla="*/ 158 w 384"/>
                      <a:gd name="T63" fmla="*/ 314 h 404"/>
                      <a:gd name="T64" fmla="*/ 148 w 384"/>
                      <a:gd name="T65" fmla="*/ 334 h 404"/>
                      <a:gd name="T66" fmla="*/ 134 w 384"/>
                      <a:gd name="T67" fmla="*/ 356 h 404"/>
                      <a:gd name="T68" fmla="*/ 126 w 384"/>
                      <a:gd name="T69" fmla="*/ 374 h 404"/>
                      <a:gd name="T70" fmla="*/ 118 w 384"/>
                      <a:gd name="T71" fmla="*/ 390 h 404"/>
                      <a:gd name="T72" fmla="*/ 110 w 384"/>
                      <a:gd name="T73" fmla="*/ 404 h 404"/>
                      <a:gd name="T74" fmla="*/ 96 w 384"/>
                      <a:gd name="T75" fmla="*/ 380 h 404"/>
                      <a:gd name="T76" fmla="*/ 86 w 384"/>
                      <a:gd name="T77" fmla="*/ 366 h 404"/>
                      <a:gd name="T78" fmla="*/ 72 w 384"/>
                      <a:gd name="T79" fmla="*/ 350 h 404"/>
                      <a:gd name="T80" fmla="*/ 62 w 384"/>
                      <a:gd name="T81" fmla="*/ 326 h 404"/>
                      <a:gd name="T82" fmla="*/ 0 w 384"/>
                      <a:gd name="T83" fmla="*/ 218 h 404"/>
                      <a:gd name="T84" fmla="*/ 20 w 384"/>
                      <a:gd name="T85" fmla="*/ 182 h 404"/>
                      <a:gd name="T86" fmla="*/ 264 w 384"/>
                      <a:gd name="T87" fmla="*/ 0 h 404"/>
                      <a:gd name="T88" fmla="*/ 354 w 384"/>
                      <a:gd name="T89" fmla="*/ 24 h 404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384" h="404">
                        <a:moveTo>
                          <a:pt x="354" y="24"/>
                        </a:moveTo>
                        <a:lnTo>
                          <a:pt x="358" y="46"/>
                        </a:lnTo>
                        <a:lnTo>
                          <a:pt x="358" y="66"/>
                        </a:lnTo>
                        <a:lnTo>
                          <a:pt x="357" y="93"/>
                        </a:lnTo>
                        <a:lnTo>
                          <a:pt x="369" y="112"/>
                        </a:lnTo>
                        <a:lnTo>
                          <a:pt x="378" y="127"/>
                        </a:lnTo>
                        <a:lnTo>
                          <a:pt x="384" y="141"/>
                        </a:lnTo>
                        <a:lnTo>
                          <a:pt x="378" y="151"/>
                        </a:lnTo>
                        <a:lnTo>
                          <a:pt x="372" y="156"/>
                        </a:lnTo>
                        <a:lnTo>
                          <a:pt x="357" y="162"/>
                        </a:lnTo>
                        <a:lnTo>
                          <a:pt x="345" y="169"/>
                        </a:lnTo>
                        <a:lnTo>
                          <a:pt x="343" y="175"/>
                        </a:lnTo>
                        <a:lnTo>
                          <a:pt x="340" y="192"/>
                        </a:lnTo>
                        <a:lnTo>
                          <a:pt x="343" y="204"/>
                        </a:lnTo>
                        <a:lnTo>
                          <a:pt x="334" y="213"/>
                        </a:lnTo>
                        <a:lnTo>
                          <a:pt x="325" y="217"/>
                        </a:lnTo>
                        <a:lnTo>
                          <a:pt x="322" y="222"/>
                        </a:lnTo>
                        <a:lnTo>
                          <a:pt x="324" y="230"/>
                        </a:lnTo>
                        <a:lnTo>
                          <a:pt x="322" y="238"/>
                        </a:lnTo>
                        <a:lnTo>
                          <a:pt x="314" y="246"/>
                        </a:lnTo>
                        <a:lnTo>
                          <a:pt x="302" y="254"/>
                        </a:lnTo>
                        <a:lnTo>
                          <a:pt x="300" y="266"/>
                        </a:lnTo>
                        <a:lnTo>
                          <a:pt x="300" y="280"/>
                        </a:lnTo>
                        <a:lnTo>
                          <a:pt x="296" y="294"/>
                        </a:lnTo>
                        <a:lnTo>
                          <a:pt x="288" y="304"/>
                        </a:lnTo>
                        <a:lnTo>
                          <a:pt x="272" y="310"/>
                        </a:lnTo>
                        <a:lnTo>
                          <a:pt x="254" y="304"/>
                        </a:lnTo>
                        <a:lnTo>
                          <a:pt x="226" y="298"/>
                        </a:lnTo>
                        <a:lnTo>
                          <a:pt x="206" y="290"/>
                        </a:lnTo>
                        <a:lnTo>
                          <a:pt x="188" y="286"/>
                        </a:lnTo>
                        <a:lnTo>
                          <a:pt x="174" y="294"/>
                        </a:lnTo>
                        <a:lnTo>
                          <a:pt x="158" y="314"/>
                        </a:lnTo>
                        <a:lnTo>
                          <a:pt x="148" y="334"/>
                        </a:lnTo>
                        <a:lnTo>
                          <a:pt x="134" y="356"/>
                        </a:lnTo>
                        <a:lnTo>
                          <a:pt x="126" y="374"/>
                        </a:lnTo>
                        <a:lnTo>
                          <a:pt x="118" y="390"/>
                        </a:lnTo>
                        <a:lnTo>
                          <a:pt x="110" y="404"/>
                        </a:lnTo>
                        <a:lnTo>
                          <a:pt x="96" y="380"/>
                        </a:lnTo>
                        <a:lnTo>
                          <a:pt x="86" y="366"/>
                        </a:lnTo>
                        <a:lnTo>
                          <a:pt x="72" y="350"/>
                        </a:lnTo>
                        <a:lnTo>
                          <a:pt x="62" y="326"/>
                        </a:lnTo>
                        <a:lnTo>
                          <a:pt x="0" y="218"/>
                        </a:lnTo>
                        <a:lnTo>
                          <a:pt x="20" y="182"/>
                        </a:lnTo>
                        <a:lnTo>
                          <a:pt x="264" y="0"/>
                        </a:lnTo>
                        <a:lnTo>
                          <a:pt x="354" y="24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folHlink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9505" name="Group 86">
                  <a:extLst>
                    <a:ext uri="{FF2B5EF4-FFF2-40B4-BE49-F238E27FC236}">
                      <a16:creationId xmlns:a16="http://schemas.microsoft.com/office/drawing/2014/main" id="{14B131CC-5722-4A84-994F-37129CC188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7" y="1292"/>
                  <a:ext cx="528" cy="490"/>
                  <a:chOff x="757" y="1292"/>
                  <a:chExt cx="528" cy="490"/>
                </a:xfrm>
              </p:grpSpPr>
              <p:sp>
                <p:nvSpPr>
                  <p:cNvPr id="59522" name="Freeform 87">
                    <a:extLst>
                      <a:ext uri="{FF2B5EF4-FFF2-40B4-BE49-F238E27FC236}">
                        <a16:creationId xmlns:a16="http://schemas.microsoft.com/office/drawing/2014/main" id="{6137015C-1D38-45CF-A922-8BA3C7D4E5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" y="1292"/>
                    <a:ext cx="528" cy="490"/>
                  </a:xfrm>
                  <a:custGeom>
                    <a:avLst/>
                    <a:gdLst>
                      <a:gd name="T0" fmla="*/ 481 w 528"/>
                      <a:gd name="T1" fmla="*/ 305 h 490"/>
                      <a:gd name="T2" fmla="*/ 503 w 528"/>
                      <a:gd name="T3" fmla="*/ 281 h 490"/>
                      <a:gd name="T4" fmla="*/ 517 w 528"/>
                      <a:gd name="T5" fmla="*/ 261 h 490"/>
                      <a:gd name="T6" fmla="*/ 526 w 528"/>
                      <a:gd name="T7" fmla="*/ 237 h 490"/>
                      <a:gd name="T8" fmla="*/ 528 w 528"/>
                      <a:gd name="T9" fmla="*/ 203 h 490"/>
                      <a:gd name="T10" fmla="*/ 526 w 528"/>
                      <a:gd name="T11" fmla="*/ 185 h 490"/>
                      <a:gd name="T12" fmla="*/ 519 w 528"/>
                      <a:gd name="T13" fmla="*/ 157 h 490"/>
                      <a:gd name="T14" fmla="*/ 508 w 528"/>
                      <a:gd name="T15" fmla="*/ 126 h 490"/>
                      <a:gd name="T16" fmla="*/ 483 w 528"/>
                      <a:gd name="T17" fmla="*/ 91 h 490"/>
                      <a:gd name="T18" fmla="*/ 457 w 528"/>
                      <a:gd name="T19" fmla="*/ 59 h 490"/>
                      <a:gd name="T20" fmla="*/ 419 w 528"/>
                      <a:gd name="T21" fmla="*/ 33 h 490"/>
                      <a:gd name="T22" fmla="*/ 399 w 528"/>
                      <a:gd name="T23" fmla="*/ 20 h 490"/>
                      <a:gd name="T24" fmla="*/ 365 w 528"/>
                      <a:gd name="T25" fmla="*/ 7 h 490"/>
                      <a:gd name="T26" fmla="*/ 330 w 528"/>
                      <a:gd name="T27" fmla="*/ 0 h 490"/>
                      <a:gd name="T28" fmla="*/ 287 w 528"/>
                      <a:gd name="T29" fmla="*/ 2 h 490"/>
                      <a:gd name="T30" fmla="*/ 234 w 528"/>
                      <a:gd name="T31" fmla="*/ 7 h 490"/>
                      <a:gd name="T32" fmla="*/ 183 w 528"/>
                      <a:gd name="T33" fmla="*/ 22 h 490"/>
                      <a:gd name="T34" fmla="*/ 125 w 528"/>
                      <a:gd name="T35" fmla="*/ 61 h 490"/>
                      <a:gd name="T36" fmla="*/ 87 w 528"/>
                      <a:gd name="T37" fmla="*/ 111 h 490"/>
                      <a:gd name="T38" fmla="*/ 62 w 528"/>
                      <a:gd name="T39" fmla="*/ 148 h 490"/>
                      <a:gd name="T40" fmla="*/ 45 w 528"/>
                      <a:gd name="T41" fmla="*/ 179 h 490"/>
                      <a:gd name="T42" fmla="*/ 31 w 528"/>
                      <a:gd name="T43" fmla="*/ 242 h 490"/>
                      <a:gd name="T44" fmla="*/ 22 w 528"/>
                      <a:gd name="T45" fmla="*/ 303 h 490"/>
                      <a:gd name="T46" fmla="*/ 9 w 528"/>
                      <a:gd name="T47" fmla="*/ 333 h 490"/>
                      <a:gd name="T48" fmla="*/ 0 w 528"/>
                      <a:gd name="T49" fmla="*/ 366 h 490"/>
                      <a:gd name="T50" fmla="*/ 9 w 528"/>
                      <a:gd name="T51" fmla="*/ 401 h 490"/>
                      <a:gd name="T52" fmla="*/ 40 w 528"/>
                      <a:gd name="T53" fmla="*/ 433 h 490"/>
                      <a:gd name="T54" fmla="*/ 96 w 528"/>
                      <a:gd name="T55" fmla="*/ 457 h 490"/>
                      <a:gd name="T56" fmla="*/ 216 w 528"/>
                      <a:gd name="T57" fmla="*/ 481 h 490"/>
                      <a:gd name="T58" fmla="*/ 307 w 528"/>
                      <a:gd name="T59" fmla="*/ 486 h 490"/>
                      <a:gd name="T60" fmla="*/ 332 w 528"/>
                      <a:gd name="T61" fmla="*/ 468 h 490"/>
                      <a:gd name="T62" fmla="*/ 345 w 528"/>
                      <a:gd name="T63" fmla="*/ 468 h 490"/>
                      <a:gd name="T64" fmla="*/ 340 w 528"/>
                      <a:gd name="T65" fmla="*/ 490 h 490"/>
                      <a:gd name="T66" fmla="*/ 380 w 528"/>
                      <a:gd name="T67" fmla="*/ 488 h 490"/>
                      <a:gd name="T68" fmla="*/ 414 w 528"/>
                      <a:gd name="T69" fmla="*/ 478 h 490"/>
                      <a:gd name="T70" fmla="*/ 374 w 528"/>
                      <a:gd name="T71" fmla="*/ 440 h 490"/>
                      <a:gd name="T72" fmla="*/ 356 w 528"/>
                      <a:gd name="T73" fmla="*/ 406 h 490"/>
                      <a:gd name="T74" fmla="*/ 356 w 528"/>
                      <a:gd name="T75" fmla="*/ 358 h 490"/>
                      <a:gd name="T76" fmla="*/ 372 w 528"/>
                      <a:gd name="T77" fmla="*/ 314 h 490"/>
                      <a:gd name="T78" fmla="*/ 388 w 528"/>
                      <a:gd name="T79" fmla="*/ 297 h 490"/>
                      <a:gd name="T80" fmla="*/ 438 w 528"/>
                      <a:gd name="T81" fmla="*/ 299 h 490"/>
                      <a:gd name="T82" fmla="*/ 481 w 528"/>
                      <a:gd name="T83" fmla="*/ 305 h 49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528" h="490">
                        <a:moveTo>
                          <a:pt x="481" y="305"/>
                        </a:moveTo>
                        <a:lnTo>
                          <a:pt x="503" y="281"/>
                        </a:lnTo>
                        <a:lnTo>
                          <a:pt x="517" y="261"/>
                        </a:lnTo>
                        <a:lnTo>
                          <a:pt x="526" y="237"/>
                        </a:lnTo>
                        <a:lnTo>
                          <a:pt x="528" y="203"/>
                        </a:lnTo>
                        <a:lnTo>
                          <a:pt x="526" y="185"/>
                        </a:lnTo>
                        <a:lnTo>
                          <a:pt x="519" y="157"/>
                        </a:lnTo>
                        <a:lnTo>
                          <a:pt x="508" y="126"/>
                        </a:lnTo>
                        <a:lnTo>
                          <a:pt x="483" y="91"/>
                        </a:lnTo>
                        <a:lnTo>
                          <a:pt x="457" y="59"/>
                        </a:lnTo>
                        <a:lnTo>
                          <a:pt x="419" y="33"/>
                        </a:lnTo>
                        <a:lnTo>
                          <a:pt x="399" y="20"/>
                        </a:lnTo>
                        <a:lnTo>
                          <a:pt x="365" y="7"/>
                        </a:lnTo>
                        <a:lnTo>
                          <a:pt x="330" y="0"/>
                        </a:lnTo>
                        <a:lnTo>
                          <a:pt x="287" y="2"/>
                        </a:lnTo>
                        <a:lnTo>
                          <a:pt x="234" y="7"/>
                        </a:lnTo>
                        <a:lnTo>
                          <a:pt x="183" y="22"/>
                        </a:lnTo>
                        <a:lnTo>
                          <a:pt x="125" y="61"/>
                        </a:lnTo>
                        <a:lnTo>
                          <a:pt x="87" y="111"/>
                        </a:lnTo>
                        <a:lnTo>
                          <a:pt x="62" y="148"/>
                        </a:lnTo>
                        <a:lnTo>
                          <a:pt x="45" y="179"/>
                        </a:lnTo>
                        <a:lnTo>
                          <a:pt x="31" y="242"/>
                        </a:lnTo>
                        <a:lnTo>
                          <a:pt x="22" y="303"/>
                        </a:lnTo>
                        <a:lnTo>
                          <a:pt x="9" y="333"/>
                        </a:lnTo>
                        <a:lnTo>
                          <a:pt x="0" y="366"/>
                        </a:lnTo>
                        <a:lnTo>
                          <a:pt x="9" y="401"/>
                        </a:lnTo>
                        <a:lnTo>
                          <a:pt x="40" y="433"/>
                        </a:lnTo>
                        <a:lnTo>
                          <a:pt x="96" y="457"/>
                        </a:lnTo>
                        <a:lnTo>
                          <a:pt x="216" y="481"/>
                        </a:lnTo>
                        <a:lnTo>
                          <a:pt x="307" y="486"/>
                        </a:lnTo>
                        <a:lnTo>
                          <a:pt x="332" y="468"/>
                        </a:lnTo>
                        <a:lnTo>
                          <a:pt x="345" y="468"/>
                        </a:lnTo>
                        <a:lnTo>
                          <a:pt x="340" y="490"/>
                        </a:lnTo>
                        <a:lnTo>
                          <a:pt x="380" y="488"/>
                        </a:lnTo>
                        <a:lnTo>
                          <a:pt x="414" y="478"/>
                        </a:lnTo>
                        <a:lnTo>
                          <a:pt x="374" y="440"/>
                        </a:lnTo>
                        <a:lnTo>
                          <a:pt x="356" y="406"/>
                        </a:lnTo>
                        <a:lnTo>
                          <a:pt x="356" y="358"/>
                        </a:lnTo>
                        <a:lnTo>
                          <a:pt x="372" y="314"/>
                        </a:lnTo>
                        <a:lnTo>
                          <a:pt x="388" y="297"/>
                        </a:lnTo>
                        <a:lnTo>
                          <a:pt x="438" y="299"/>
                        </a:lnTo>
                        <a:lnTo>
                          <a:pt x="481" y="305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folHlink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523" name="Freeform 88">
                    <a:extLst>
                      <a:ext uri="{FF2B5EF4-FFF2-40B4-BE49-F238E27FC236}">
                        <a16:creationId xmlns:a16="http://schemas.microsoft.com/office/drawing/2014/main" id="{582465D5-50FD-4204-898F-1CC36A9810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" y="1292"/>
                    <a:ext cx="528" cy="490"/>
                  </a:xfrm>
                  <a:custGeom>
                    <a:avLst/>
                    <a:gdLst>
                      <a:gd name="T0" fmla="*/ 481 w 528"/>
                      <a:gd name="T1" fmla="*/ 305 h 490"/>
                      <a:gd name="T2" fmla="*/ 503 w 528"/>
                      <a:gd name="T3" fmla="*/ 281 h 490"/>
                      <a:gd name="T4" fmla="*/ 517 w 528"/>
                      <a:gd name="T5" fmla="*/ 261 h 490"/>
                      <a:gd name="T6" fmla="*/ 526 w 528"/>
                      <a:gd name="T7" fmla="*/ 237 h 490"/>
                      <a:gd name="T8" fmla="*/ 528 w 528"/>
                      <a:gd name="T9" fmla="*/ 203 h 490"/>
                      <a:gd name="T10" fmla="*/ 526 w 528"/>
                      <a:gd name="T11" fmla="*/ 185 h 490"/>
                      <a:gd name="T12" fmla="*/ 519 w 528"/>
                      <a:gd name="T13" fmla="*/ 157 h 490"/>
                      <a:gd name="T14" fmla="*/ 508 w 528"/>
                      <a:gd name="T15" fmla="*/ 126 h 490"/>
                      <a:gd name="T16" fmla="*/ 483 w 528"/>
                      <a:gd name="T17" fmla="*/ 91 h 490"/>
                      <a:gd name="T18" fmla="*/ 457 w 528"/>
                      <a:gd name="T19" fmla="*/ 59 h 490"/>
                      <a:gd name="T20" fmla="*/ 419 w 528"/>
                      <a:gd name="T21" fmla="*/ 33 h 490"/>
                      <a:gd name="T22" fmla="*/ 399 w 528"/>
                      <a:gd name="T23" fmla="*/ 20 h 490"/>
                      <a:gd name="T24" fmla="*/ 365 w 528"/>
                      <a:gd name="T25" fmla="*/ 7 h 490"/>
                      <a:gd name="T26" fmla="*/ 330 w 528"/>
                      <a:gd name="T27" fmla="*/ 0 h 490"/>
                      <a:gd name="T28" fmla="*/ 287 w 528"/>
                      <a:gd name="T29" fmla="*/ 2 h 490"/>
                      <a:gd name="T30" fmla="*/ 234 w 528"/>
                      <a:gd name="T31" fmla="*/ 7 h 490"/>
                      <a:gd name="T32" fmla="*/ 183 w 528"/>
                      <a:gd name="T33" fmla="*/ 22 h 490"/>
                      <a:gd name="T34" fmla="*/ 125 w 528"/>
                      <a:gd name="T35" fmla="*/ 61 h 490"/>
                      <a:gd name="T36" fmla="*/ 87 w 528"/>
                      <a:gd name="T37" fmla="*/ 111 h 490"/>
                      <a:gd name="T38" fmla="*/ 62 w 528"/>
                      <a:gd name="T39" fmla="*/ 148 h 490"/>
                      <a:gd name="T40" fmla="*/ 45 w 528"/>
                      <a:gd name="T41" fmla="*/ 179 h 490"/>
                      <a:gd name="T42" fmla="*/ 31 w 528"/>
                      <a:gd name="T43" fmla="*/ 242 h 490"/>
                      <a:gd name="T44" fmla="*/ 22 w 528"/>
                      <a:gd name="T45" fmla="*/ 303 h 490"/>
                      <a:gd name="T46" fmla="*/ 9 w 528"/>
                      <a:gd name="T47" fmla="*/ 333 h 490"/>
                      <a:gd name="T48" fmla="*/ 0 w 528"/>
                      <a:gd name="T49" fmla="*/ 366 h 490"/>
                      <a:gd name="T50" fmla="*/ 9 w 528"/>
                      <a:gd name="T51" fmla="*/ 401 h 490"/>
                      <a:gd name="T52" fmla="*/ 40 w 528"/>
                      <a:gd name="T53" fmla="*/ 433 h 490"/>
                      <a:gd name="T54" fmla="*/ 96 w 528"/>
                      <a:gd name="T55" fmla="*/ 457 h 490"/>
                      <a:gd name="T56" fmla="*/ 216 w 528"/>
                      <a:gd name="T57" fmla="*/ 481 h 490"/>
                      <a:gd name="T58" fmla="*/ 307 w 528"/>
                      <a:gd name="T59" fmla="*/ 486 h 490"/>
                      <a:gd name="T60" fmla="*/ 332 w 528"/>
                      <a:gd name="T61" fmla="*/ 468 h 490"/>
                      <a:gd name="T62" fmla="*/ 345 w 528"/>
                      <a:gd name="T63" fmla="*/ 468 h 490"/>
                      <a:gd name="T64" fmla="*/ 340 w 528"/>
                      <a:gd name="T65" fmla="*/ 490 h 490"/>
                      <a:gd name="T66" fmla="*/ 380 w 528"/>
                      <a:gd name="T67" fmla="*/ 488 h 490"/>
                      <a:gd name="T68" fmla="*/ 414 w 528"/>
                      <a:gd name="T69" fmla="*/ 478 h 490"/>
                      <a:gd name="T70" fmla="*/ 374 w 528"/>
                      <a:gd name="T71" fmla="*/ 440 h 490"/>
                      <a:gd name="T72" fmla="*/ 356 w 528"/>
                      <a:gd name="T73" fmla="*/ 406 h 490"/>
                      <a:gd name="T74" fmla="*/ 356 w 528"/>
                      <a:gd name="T75" fmla="*/ 358 h 490"/>
                      <a:gd name="T76" fmla="*/ 372 w 528"/>
                      <a:gd name="T77" fmla="*/ 314 h 490"/>
                      <a:gd name="T78" fmla="*/ 388 w 528"/>
                      <a:gd name="T79" fmla="*/ 297 h 490"/>
                      <a:gd name="T80" fmla="*/ 438 w 528"/>
                      <a:gd name="T81" fmla="*/ 299 h 490"/>
                      <a:gd name="T82" fmla="*/ 481 w 528"/>
                      <a:gd name="T83" fmla="*/ 305 h 49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528" h="490">
                        <a:moveTo>
                          <a:pt x="481" y="305"/>
                        </a:moveTo>
                        <a:lnTo>
                          <a:pt x="503" y="281"/>
                        </a:lnTo>
                        <a:lnTo>
                          <a:pt x="517" y="261"/>
                        </a:lnTo>
                        <a:lnTo>
                          <a:pt x="526" y="237"/>
                        </a:lnTo>
                        <a:lnTo>
                          <a:pt x="528" y="203"/>
                        </a:lnTo>
                        <a:lnTo>
                          <a:pt x="526" y="185"/>
                        </a:lnTo>
                        <a:lnTo>
                          <a:pt x="519" y="157"/>
                        </a:lnTo>
                        <a:lnTo>
                          <a:pt x="508" y="126"/>
                        </a:lnTo>
                        <a:lnTo>
                          <a:pt x="483" y="91"/>
                        </a:lnTo>
                        <a:lnTo>
                          <a:pt x="457" y="59"/>
                        </a:lnTo>
                        <a:lnTo>
                          <a:pt x="419" y="33"/>
                        </a:lnTo>
                        <a:lnTo>
                          <a:pt x="399" y="20"/>
                        </a:lnTo>
                        <a:lnTo>
                          <a:pt x="365" y="7"/>
                        </a:lnTo>
                        <a:lnTo>
                          <a:pt x="330" y="0"/>
                        </a:lnTo>
                        <a:lnTo>
                          <a:pt x="287" y="2"/>
                        </a:lnTo>
                        <a:lnTo>
                          <a:pt x="234" y="7"/>
                        </a:lnTo>
                        <a:lnTo>
                          <a:pt x="183" y="22"/>
                        </a:lnTo>
                        <a:lnTo>
                          <a:pt x="125" y="61"/>
                        </a:lnTo>
                        <a:lnTo>
                          <a:pt x="87" y="111"/>
                        </a:lnTo>
                        <a:lnTo>
                          <a:pt x="62" y="148"/>
                        </a:lnTo>
                        <a:lnTo>
                          <a:pt x="45" y="179"/>
                        </a:lnTo>
                        <a:lnTo>
                          <a:pt x="31" y="242"/>
                        </a:lnTo>
                        <a:lnTo>
                          <a:pt x="22" y="303"/>
                        </a:lnTo>
                        <a:lnTo>
                          <a:pt x="9" y="333"/>
                        </a:lnTo>
                        <a:lnTo>
                          <a:pt x="0" y="366"/>
                        </a:lnTo>
                        <a:lnTo>
                          <a:pt x="9" y="401"/>
                        </a:lnTo>
                        <a:lnTo>
                          <a:pt x="40" y="433"/>
                        </a:lnTo>
                        <a:lnTo>
                          <a:pt x="96" y="457"/>
                        </a:lnTo>
                        <a:lnTo>
                          <a:pt x="216" y="481"/>
                        </a:lnTo>
                        <a:lnTo>
                          <a:pt x="307" y="486"/>
                        </a:lnTo>
                        <a:lnTo>
                          <a:pt x="332" y="468"/>
                        </a:lnTo>
                        <a:lnTo>
                          <a:pt x="345" y="468"/>
                        </a:lnTo>
                        <a:lnTo>
                          <a:pt x="340" y="490"/>
                        </a:lnTo>
                        <a:lnTo>
                          <a:pt x="380" y="488"/>
                        </a:lnTo>
                        <a:lnTo>
                          <a:pt x="414" y="478"/>
                        </a:lnTo>
                        <a:lnTo>
                          <a:pt x="374" y="440"/>
                        </a:lnTo>
                        <a:lnTo>
                          <a:pt x="356" y="406"/>
                        </a:lnTo>
                        <a:lnTo>
                          <a:pt x="356" y="358"/>
                        </a:lnTo>
                        <a:lnTo>
                          <a:pt x="372" y="314"/>
                        </a:lnTo>
                        <a:lnTo>
                          <a:pt x="388" y="297"/>
                        </a:lnTo>
                        <a:lnTo>
                          <a:pt x="438" y="299"/>
                        </a:lnTo>
                        <a:lnTo>
                          <a:pt x="481" y="305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folHlink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9506" name="Group 89">
                  <a:extLst>
                    <a:ext uri="{FF2B5EF4-FFF2-40B4-BE49-F238E27FC236}">
                      <a16:creationId xmlns:a16="http://schemas.microsoft.com/office/drawing/2014/main" id="{033A553B-12B0-4C8E-BE00-3841C39BEE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66" y="1633"/>
                  <a:ext cx="40" cy="14"/>
                  <a:chOff x="1166" y="1633"/>
                  <a:chExt cx="40" cy="14"/>
                </a:xfrm>
              </p:grpSpPr>
              <p:sp>
                <p:nvSpPr>
                  <p:cNvPr id="59520" name="Freeform 90">
                    <a:extLst>
                      <a:ext uri="{FF2B5EF4-FFF2-40B4-BE49-F238E27FC236}">
                        <a16:creationId xmlns:a16="http://schemas.microsoft.com/office/drawing/2014/main" id="{C090632E-0DF6-4A99-AA95-70AE0E65AE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6" y="1633"/>
                    <a:ext cx="40" cy="14"/>
                  </a:xfrm>
                  <a:custGeom>
                    <a:avLst/>
                    <a:gdLst>
                      <a:gd name="T0" fmla="*/ 0 w 40"/>
                      <a:gd name="T1" fmla="*/ 0 h 14"/>
                      <a:gd name="T2" fmla="*/ 40 w 40"/>
                      <a:gd name="T3" fmla="*/ 6 h 14"/>
                      <a:gd name="T4" fmla="*/ 34 w 40"/>
                      <a:gd name="T5" fmla="*/ 14 h 14"/>
                      <a:gd name="T6" fmla="*/ 0 w 40"/>
                      <a:gd name="T7" fmla="*/ 0 h 1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0" h="14">
                        <a:moveTo>
                          <a:pt x="0" y="0"/>
                        </a:moveTo>
                        <a:lnTo>
                          <a:pt x="40" y="6"/>
                        </a:lnTo>
                        <a:lnTo>
                          <a:pt x="34" y="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folHlink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521" name="Freeform 91">
                    <a:extLst>
                      <a:ext uri="{FF2B5EF4-FFF2-40B4-BE49-F238E27FC236}">
                        <a16:creationId xmlns:a16="http://schemas.microsoft.com/office/drawing/2014/main" id="{3DA4E511-119F-4A2B-B1A2-49DBC8BC36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6" y="1633"/>
                    <a:ext cx="40" cy="14"/>
                  </a:xfrm>
                  <a:custGeom>
                    <a:avLst/>
                    <a:gdLst>
                      <a:gd name="T0" fmla="*/ 0 w 40"/>
                      <a:gd name="T1" fmla="*/ 0 h 14"/>
                      <a:gd name="T2" fmla="*/ 40 w 40"/>
                      <a:gd name="T3" fmla="*/ 6 h 14"/>
                      <a:gd name="T4" fmla="*/ 34 w 40"/>
                      <a:gd name="T5" fmla="*/ 14 h 14"/>
                      <a:gd name="T6" fmla="*/ 0 w 40"/>
                      <a:gd name="T7" fmla="*/ 0 h 1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0" h="14">
                        <a:moveTo>
                          <a:pt x="0" y="0"/>
                        </a:moveTo>
                        <a:lnTo>
                          <a:pt x="40" y="6"/>
                        </a:lnTo>
                        <a:lnTo>
                          <a:pt x="34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folHlink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9507" name="Group 92">
                  <a:extLst>
                    <a:ext uri="{FF2B5EF4-FFF2-40B4-BE49-F238E27FC236}">
                      <a16:creationId xmlns:a16="http://schemas.microsoft.com/office/drawing/2014/main" id="{38F710DB-7983-49C6-9600-FD8ED98520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76" y="2688"/>
                  <a:ext cx="555" cy="189"/>
                  <a:chOff x="1076" y="2688"/>
                  <a:chExt cx="555" cy="189"/>
                </a:xfrm>
              </p:grpSpPr>
              <p:sp>
                <p:nvSpPr>
                  <p:cNvPr id="59518" name="Freeform 93">
                    <a:extLst>
                      <a:ext uri="{FF2B5EF4-FFF2-40B4-BE49-F238E27FC236}">
                        <a16:creationId xmlns:a16="http://schemas.microsoft.com/office/drawing/2014/main" id="{81B0FCCF-F2E2-44F8-9A75-70BD2D6C90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6" y="2688"/>
                    <a:ext cx="555" cy="189"/>
                  </a:xfrm>
                  <a:custGeom>
                    <a:avLst/>
                    <a:gdLst>
                      <a:gd name="T0" fmla="*/ 455 w 555"/>
                      <a:gd name="T1" fmla="*/ 32 h 189"/>
                      <a:gd name="T2" fmla="*/ 468 w 555"/>
                      <a:gd name="T3" fmla="*/ 46 h 189"/>
                      <a:gd name="T4" fmla="*/ 487 w 555"/>
                      <a:gd name="T5" fmla="*/ 65 h 189"/>
                      <a:gd name="T6" fmla="*/ 498 w 555"/>
                      <a:gd name="T7" fmla="*/ 74 h 189"/>
                      <a:gd name="T8" fmla="*/ 504 w 555"/>
                      <a:gd name="T9" fmla="*/ 90 h 189"/>
                      <a:gd name="T10" fmla="*/ 517 w 555"/>
                      <a:gd name="T11" fmla="*/ 104 h 189"/>
                      <a:gd name="T12" fmla="*/ 527 w 555"/>
                      <a:gd name="T13" fmla="*/ 112 h 189"/>
                      <a:gd name="T14" fmla="*/ 539 w 555"/>
                      <a:gd name="T15" fmla="*/ 116 h 189"/>
                      <a:gd name="T16" fmla="*/ 555 w 555"/>
                      <a:gd name="T17" fmla="*/ 124 h 189"/>
                      <a:gd name="T18" fmla="*/ 553 w 555"/>
                      <a:gd name="T19" fmla="*/ 138 h 189"/>
                      <a:gd name="T20" fmla="*/ 543 w 555"/>
                      <a:gd name="T21" fmla="*/ 144 h 189"/>
                      <a:gd name="T22" fmla="*/ 527 w 555"/>
                      <a:gd name="T23" fmla="*/ 146 h 189"/>
                      <a:gd name="T24" fmla="*/ 513 w 555"/>
                      <a:gd name="T25" fmla="*/ 138 h 189"/>
                      <a:gd name="T26" fmla="*/ 489 w 555"/>
                      <a:gd name="T27" fmla="*/ 130 h 189"/>
                      <a:gd name="T28" fmla="*/ 463 w 555"/>
                      <a:gd name="T29" fmla="*/ 130 h 189"/>
                      <a:gd name="T30" fmla="*/ 452 w 555"/>
                      <a:gd name="T31" fmla="*/ 129 h 189"/>
                      <a:gd name="T32" fmla="*/ 428 w 555"/>
                      <a:gd name="T33" fmla="*/ 135 h 189"/>
                      <a:gd name="T34" fmla="*/ 392 w 555"/>
                      <a:gd name="T35" fmla="*/ 158 h 189"/>
                      <a:gd name="T36" fmla="*/ 359 w 555"/>
                      <a:gd name="T37" fmla="*/ 178 h 189"/>
                      <a:gd name="T38" fmla="*/ 325 w 555"/>
                      <a:gd name="T39" fmla="*/ 185 h 189"/>
                      <a:gd name="T40" fmla="*/ 284 w 555"/>
                      <a:gd name="T41" fmla="*/ 189 h 189"/>
                      <a:gd name="T42" fmla="*/ 249 w 555"/>
                      <a:gd name="T43" fmla="*/ 185 h 189"/>
                      <a:gd name="T44" fmla="*/ 210 w 555"/>
                      <a:gd name="T45" fmla="*/ 182 h 189"/>
                      <a:gd name="T46" fmla="*/ 178 w 555"/>
                      <a:gd name="T47" fmla="*/ 176 h 189"/>
                      <a:gd name="T48" fmla="*/ 134 w 555"/>
                      <a:gd name="T49" fmla="*/ 169 h 189"/>
                      <a:gd name="T50" fmla="*/ 82 w 555"/>
                      <a:gd name="T51" fmla="*/ 156 h 189"/>
                      <a:gd name="T52" fmla="*/ 30 w 555"/>
                      <a:gd name="T53" fmla="*/ 139 h 189"/>
                      <a:gd name="T54" fmla="*/ 8 w 555"/>
                      <a:gd name="T55" fmla="*/ 124 h 189"/>
                      <a:gd name="T56" fmla="*/ 0 w 555"/>
                      <a:gd name="T57" fmla="*/ 122 h 189"/>
                      <a:gd name="T58" fmla="*/ 35 w 555"/>
                      <a:gd name="T59" fmla="*/ 90 h 189"/>
                      <a:gd name="T60" fmla="*/ 68 w 555"/>
                      <a:gd name="T61" fmla="*/ 49 h 189"/>
                      <a:gd name="T62" fmla="*/ 72 w 555"/>
                      <a:gd name="T63" fmla="*/ 29 h 189"/>
                      <a:gd name="T64" fmla="*/ 129 w 555"/>
                      <a:gd name="T65" fmla="*/ 53 h 189"/>
                      <a:gd name="T66" fmla="*/ 180 w 555"/>
                      <a:gd name="T67" fmla="*/ 74 h 189"/>
                      <a:gd name="T68" fmla="*/ 236 w 555"/>
                      <a:gd name="T69" fmla="*/ 93 h 189"/>
                      <a:gd name="T70" fmla="*/ 273 w 555"/>
                      <a:gd name="T71" fmla="*/ 99 h 189"/>
                      <a:gd name="T72" fmla="*/ 296 w 555"/>
                      <a:gd name="T73" fmla="*/ 72 h 189"/>
                      <a:gd name="T74" fmla="*/ 323 w 555"/>
                      <a:gd name="T75" fmla="*/ 48 h 189"/>
                      <a:gd name="T76" fmla="*/ 347 w 555"/>
                      <a:gd name="T77" fmla="*/ 27 h 189"/>
                      <a:gd name="T78" fmla="*/ 368 w 555"/>
                      <a:gd name="T79" fmla="*/ 7 h 189"/>
                      <a:gd name="T80" fmla="*/ 398 w 555"/>
                      <a:gd name="T81" fmla="*/ 0 h 189"/>
                      <a:gd name="T82" fmla="*/ 409 w 555"/>
                      <a:gd name="T83" fmla="*/ 6 h 189"/>
                      <a:gd name="T84" fmla="*/ 421 w 555"/>
                      <a:gd name="T85" fmla="*/ 18 h 189"/>
                      <a:gd name="T86" fmla="*/ 438 w 555"/>
                      <a:gd name="T87" fmla="*/ 24 h 189"/>
                      <a:gd name="T88" fmla="*/ 455 w 555"/>
                      <a:gd name="T89" fmla="*/ 32 h 189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555" h="189">
                        <a:moveTo>
                          <a:pt x="455" y="32"/>
                        </a:moveTo>
                        <a:lnTo>
                          <a:pt x="468" y="46"/>
                        </a:lnTo>
                        <a:lnTo>
                          <a:pt x="487" y="65"/>
                        </a:lnTo>
                        <a:lnTo>
                          <a:pt x="498" y="74"/>
                        </a:lnTo>
                        <a:lnTo>
                          <a:pt x="504" y="90"/>
                        </a:lnTo>
                        <a:lnTo>
                          <a:pt x="517" y="104"/>
                        </a:lnTo>
                        <a:lnTo>
                          <a:pt x="527" y="112"/>
                        </a:lnTo>
                        <a:lnTo>
                          <a:pt x="539" y="116"/>
                        </a:lnTo>
                        <a:lnTo>
                          <a:pt x="555" y="124"/>
                        </a:lnTo>
                        <a:lnTo>
                          <a:pt x="553" y="138"/>
                        </a:lnTo>
                        <a:lnTo>
                          <a:pt x="543" y="144"/>
                        </a:lnTo>
                        <a:lnTo>
                          <a:pt x="527" y="146"/>
                        </a:lnTo>
                        <a:lnTo>
                          <a:pt x="513" y="138"/>
                        </a:lnTo>
                        <a:lnTo>
                          <a:pt x="489" y="130"/>
                        </a:lnTo>
                        <a:lnTo>
                          <a:pt x="463" y="130"/>
                        </a:lnTo>
                        <a:lnTo>
                          <a:pt x="452" y="129"/>
                        </a:lnTo>
                        <a:lnTo>
                          <a:pt x="428" y="135"/>
                        </a:lnTo>
                        <a:lnTo>
                          <a:pt x="392" y="158"/>
                        </a:lnTo>
                        <a:lnTo>
                          <a:pt x="359" y="178"/>
                        </a:lnTo>
                        <a:lnTo>
                          <a:pt x="325" y="185"/>
                        </a:lnTo>
                        <a:lnTo>
                          <a:pt x="284" y="189"/>
                        </a:lnTo>
                        <a:lnTo>
                          <a:pt x="249" y="185"/>
                        </a:lnTo>
                        <a:lnTo>
                          <a:pt x="210" y="182"/>
                        </a:lnTo>
                        <a:lnTo>
                          <a:pt x="178" y="176"/>
                        </a:lnTo>
                        <a:lnTo>
                          <a:pt x="134" y="169"/>
                        </a:lnTo>
                        <a:lnTo>
                          <a:pt x="82" y="156"/>
                        </a:lnTo>
                        <a:lnTo>
                          <a:pt x="30" y="139"/>
                        </a:lnTo>
                        <a:lnTo>
                          <a:pt x="8" y="124"/>
                        </a:lnTo>
                        <a:lnTo>
                          <a:pt x="0" y="122"/>
                        </a:lnTo>
                        <a:lnTo>
                          <a:pt x="35" y="90"/>
                        </a:lnTo>
                        <a:lnTo>
                          <a:pt x="68" y="49"/>
                        </a:lnTo>
                        <a:lnTo>
                          <a:pt x="72" y="29"/>
                        </a:lnTo>
                        <a:lnTo>
                          <a:pt x="129" y="53"/>
                        </a:lnTo>
                        <a:lnTo>
                          <a:pt x="180" y="74"/>
                        </a:lnTo>
                        <a:lnTo>
                          <a:pt x="236" y="93"/>
                        </a:lnTo>
                        <a:lnTo>
                          <a:pt x="273" y="99"/>
                        </a:lnTo>
                        <a:lnTo>
                          <a:pt x="296" y="72"/>
                        </a:lnTo>
                        <a:lnTo>
                          <a:pt x="323" y="48"/>
                        </a:lnTo>
                        <a:lnTo>
                          <a:pt x="347" y="27"/>
                        </a:lnTo>
                        <a:lnTo>
                          <a:pt x="368" y="7"/>
                        </a:lnTo>
                        <a:lnTo>
                          <a:pt x="398" y="0"/>
                        </a:lnTo>
                        <a:lnTo>
                          <a:pt x="409" y="6"/>
                        </a:lnTo>
                        <a:lnTo>
                          <a:pt x="421" y="18"/>
                        </a:lnTo>
                        <a:lnTo>
                          <a:pt x="438" y="24"/>
                        </a:lnTo>
                        <a:lnTo>
                          <a:pt x="455" y="32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folHlink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519" name="Freeform 94">
                    <a:extLst>
                      <a:ext uri="{FF2B5EF4-FFF2-40B4-BE49-F238E27FC236}">
                        <a16:creationId xmlns:a16="http://schemas.microsoft.com/office/drawing/2014/main" id="{3CAB5DE6-41D0-4069-B138-82C3D66791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6" y="2688"/>
                    <a:ext cx="555" cy="189"/>
                  </a:xfrm>
                  <a:custGeom>
                    <a:avLst/>
                    <a:gdLst>
                      <a:gd name="T0" fmla="*/ 455 w 555"/>
                      <a:gd name="T1" fmla="*/ 32 h 189"/>
                      <a:gd name="T2" fmla="*/ 468 w 555"/>
                      <a:gd name="T3" fmla="*/ 46 h 189"/>
                      <a:gd name="T4" fmla="*/ 487 w 555"/>
                      <a:gd name="T5" fmla="*/ 65 h 189"/>
                      <a:gd name="T6" fmla="*/ 498 w 555"/>
                      <a:gd name="T7" fmla="*/ 74 h 189"/>
                      <a:gd name="T8" fmla="*/ 504 w 555"/>
                      <a:gd name="T9" fmla="*/ 90 h 189"/>
                      <a:gd name="T10" fmla="*/ 517 w 555"/>
                      <a:gd name="T11" fmla="*/ 104 h 189"/>
                      <a:gd name="T12" fmla="*/ 527 w 555"/>
                      <a:gd name="T13" fmla="*/ 112 h 189"/>
                      <a:gd name="T14" fmla="*/ 539 w 555"/>
                      <a:gd name="T15" fmla="*/ 116 h 189"/>
                      <a:gd name="T16" fmla="*/ 555 w 555"/>
                      <a:gd name="T17" fmla="*/ 124 h 189"/>
                      <a:gd name="T18" fmla="*/ 553 w 555"/>
                      <a:gd name="T19" fmla="*/ 138 h 189"/>
                      <a:gd name="T20" fmla="*/ 543 w 555"/>
                      <a:gd name="T21" fmla="*/ 144 h 189"/>
                      <a:gd name="T22" fmla="*/ 527 w 555"/>
                      <a:gd name="T23" fmla="*/ 146 h 189"/>
                      <a:gd name="T24" fmla="*/ 513 w 555"/>
                      <a:gd name="T25" fmla="*/ 138 h 189"/>
                      <a:gd name="T26" fmla="*/ 489 w 555"/>
                      <a:gd name="T27" fmla="*/ 130 h 189"/>
                      <a:gd name="T28" fmla="*/ 463 w 555"/>
                      <a:gd name="T29" fmla="*/ 130 h 189"/>
                      <a:gd name="T30" fmla="*/ 452 w 555"/>
                      <a:gd name="T31" fmla="*/ 129 h 189"/>
                      <a:gd name="T32" fmla="*/ 428 w 555"/>
                      <a:gd name="T33" fmla="*/ 135 h 189"/>
                      <a:gd name="T34" fmla="*/ 392 w 555"/>
                      <a:gd name="T35" fmla="*/ 158 h 189"/>
                      <a:gd name="T36" fmla="*/ 359 w 555"/>
                      <a:gd name="T37" fmla="*/ 178 h 189"/>
                      <a:gd name="T38" fmla="*/ 325 w 555"/>
                      <a:gd name="T39" fmla="*/ 185 h 189"/>
                      <a:gd name="T40" fmla="*/ 284 w 555"/>
                      <a:gd name="T41" fmla="*/ 189 h 189"/>
                      <a:gd name="T42" fmla="*/ 249 w 555"/>
                      <a:gd name="T43" fmla="*/ 185 h 189"/>
                      <a:gd name="T44" fmla="*/ 210 w 555"/>
                      <a:gd name="T45" fmla="*/ 182 h 189"/>
                      <a:gd name="T46" fmla="*/ 178 w 555"/>
                      <a:gd name="T47" fmla="*/ 176 h 189"/>
                      <a:gd name="T48" fmla="*/ 134 w 555"/>
                      <a:gd name="T49" fmla="*/ 169 h 189"/>
                      <a:gd name="T50" fmla="*/ 82 w 555"/>
                      <a:gd name="T51" fmla="*/ 156 h 189"/>
                      <a:gd name="T52" fmla="*/ 30 w 555"/>
                      <a:gd name="T53" fmla="*/ 139 h 189"/>
                      <a:gd name="T54" fmla="*/ 8 w 555"/>
                      <a:gd name="T55" fmla="*/ 124 h 189"/>
                      <a:gd name="T56" fmla="*/ 0 w 555"/>
                      <a:gd name="T57" fmla="*/ 122 h 189"/>
                      <a:gd name="T58" fmla="*/ 35 w 555"/>
                      <a:gd name="T59" fmla="*/ 90 h 189"/>
                      <a:gd name="T60" fmla="*/ 68 w 555"/>
                      <a:gd name="T61" fmla="*/ 49 h 189"/>
                      <a:gd name="T62" fmla="*/ 72 w 555"/>
                      <a:gd name="T63" fmla="*/ 29 h 189"/>
                      <a:gd name="T64" fmla="*/ 129 w 555"/>
                      <a:gd name="T65" fmla="*/ 53 h 189"/>
                      <a:gd name="T66" fmla="*/ 180 w 555"/>
                      <a:gd name="T67" fmla="*/ 74 h 189"/>
                      <a:gd name="T68" fmla="*/ 236 w 555"/>
                      <a:gd name="T69" fmla="*/ 93 h 189"/>
                      <a:gd name="T70" fmla="*/ 273 w 555"/>
                      <a:gd name="T71" fmla="*/ 99 h 189"/>
                      <a:gd name="T72" fmla="*/ 296 w 555"/>
                      <a:gd name="T73" fmla="*/ 72 h 189"/>
                      <a:gd name="T74" fmla="*/ 323 w 555"/>
                      <a:gd name="T75" fmla="*/ 48 h 189"/>
                      <a:gd name="T76" fmla="*/ 347 w 555"/>
                      <a:gd name="T77" fmla="*/ 27 h 189"/>
                      <a:gd name="T78" fmla="*/ 368 w 555"/>
                      <a:gd name="T79" fmla="*/ 7 h 189"/>
                      <a:gd name="T80" fmla="*/ 398 w 555"/>
                      <a:gd name="T81" fmla="*/ 0 h 189"/>
                      <a:gd name="T82" fmla="*/ 409 w 555"/>
                      <a:gd name="T83" fmla="*/ 6 h 189"/>
                      <a:gd name="T84" fmla="*/ 421 w 555"/>
                      <a:gd name="T85" fmla="*/ 18 h 189"/>
                      <a:gd name="T86" fmla="*/ 438 w 555"/>
                      <a:gd name="T87" fmla="*/ 24 h 189"/>
                      <a:gd name="T88" fmla="*/ 455 w 555"/>
                      <a:gd name="T89" fmla="*/ 32 h 189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555" h="189">
                        <a:moveTo>
                          <a:pt x="455" y="32"/>
                        </a:moveTo>
                        <a:lnTo>
                          <a:pt x="468" y="46"/>
                        </a:lnTo>
                        <a:lnTo>
                          <a:pt x="487" y="65"/>
                        </a:lnTo>
                        <a:lnTo>
                          <a:pt x="498" y="74"/>
                        </a:lnTo>
                        <a:lnTo>
                          <a:pt x="504" y="90"/>
                        </a:lnTo>
                        <a:lnTo>
                          <a:pt x="517" y="104"/>
                        </a:lnTo>
                        <a:lnTo>
                          <a:pt x="527" y="112"/>
                        </a:lnTo>
                        <a:lnTo>
                          <a:pt x="539" y="116"/>
                        </a:lnTo>
                        <a:lnTo>
                          <a:pt x="555" y="124"/>
                        </a:lnTo>
                        <a:lnTo>
                          <a:pt x="553" y="138"/>
                        </a:lnTo>
                        <a:lnTo>
                          <a:pt x="543" y="144"/>
                        </a:lnTo>
                        <a:lnTo>
                          <a:pt x="527" y="146"/>
                        </a:lnTo>
                        <a:lnTo>
                          <a:pt x="513" y="138"/>
                        </a:lnTo>
                        <a:lnTo>
                          <a:pt x="489" y="130"/>
                        </a:lnTo>
                        <a:lnTo>
                          <a:pt x="463" y="130"/>
                        </a:lnTo>
                        <a:lnTo>
                          <a:pt x="452" y="129"/>
                        </a:lnTo>
                        <a:lnTo>
                          <a:pt x="428" y="135"/>
                        </a:lnTo>
                        <a:lnTo>
                          <a:pt x="392" y="158"/>
                        </a:lnTo>
                        <a:lnTo>
                          <a:pt x="359" y="178"/>
                        </a:lnTo>
                        <a:lnTo>
                          <a:pt x="325" y="185"/>
                        </a:lnTo>
                        <a:lnTo>
                          <a:pt x="284" y="189"/>
                        </a:lnTo>
                        <a:lnTo>
                          <a:pt x="249" y="185"/>
                        </a:lnTo>
                        <a:lnTo>
                          <a:pt x="210" y="182"/>
                        </a:lnTo>
                        <a:lnTo>
                          <a:pt x="178" y="176"/>
                        </a:lnTo>
                        <a:lnTo>
                          <a:pt x="134" y="169"/>
                        </a:lnTo>
                        <a:lnTo>
                          <a:pt x="82" y="156"/>
                        </a:lnTo>
                        <a:lnTo>
                          <a:pt x="30" y="139"/>
                        </a:lnTo>
                        <a:lnTo>
                          <a:pt x="8" y="124"/>
                        </a:lnTo>
                        <a:lnTo>
                          <a:pt x="0" y="122"/>
                        </a:lnTo>
                        <a:lnTo>
                          <a:pt x="35" y="90"/>
                        </a:lnTo>
                        <a:lnTo>
                          <a:pt x="68" y="49"/>
                        </a:lnTo>
                        <a:lnTo>
                          <a:pt x="72" y="29"/>
                        </a:lnTo>
                        <a:lnTo>
                          <a:pt x="129" y="53"/>
                        </a:lnTo>
                        <a:lnTo>
                          <a:pt x="180" y="74"/>
                        </a:lnTo>
                        <a:lnTo>
                          <a:pt x="236" y="93"/>
                        </a:lnTo>
                        <a:lnTo>
                          <a:pt x="273" y="99"/>
                        </a:lnTo>
                        <a:lnTo>
                          <a:pt x="296" y="72"/>
                        </a:lnTo>
                        <a:lnTo>
                          <a:pt x="323" y="48"/>
                        </a:lnTo>
                        <a:lnTo>
                          <a:pt x="347" y="27"/>
                        </a:lnTo>
                        <a:lnTo>
                          <a:pt x="368" y="7"/>
                        </a:lnTo>
                        <a:lnTo>
                          <a:pt x="398" y="0"/>
                        </a:lnTo>
                        <a:lnTo>
                          <a:pt x="409" y="6"/>
                        </a:lnTo>
                        <a:lnTo>
                          <a:pt x="421" y="18"/>
                        </a:lnTo>
                        <a:lnTo>
                          <a:pt x="438" y="24"/>
                        </a:lnTo>
                        <a:lnTo>
                          <a:pt x="455" y="32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folHlink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9508" name="Group 95">
                  <a:extLst>
                    <a:ext uri="{FF2B5EF4-FFF2-40B4-BE49-F238E27FC236}">
                      <a16:creationId xmlns:a16="http://schemas.microsoft.com/office/drawing/2014/main" id="{B29922D9-F261-4B06-903D-250771252A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" y="1779"/>
                  <a:ext cx="702" cy="1146"/>
                  <a:chOff x="504" y="1779"/>
                  <a:chExt cx="702" cy="1146"/>
                </a:xfrm>
              </p:grpSpPr>
              <p:grpSp>
                <p:nvGrpSpPr>
                  <p:cNvPr id="59512" name="Group 96">
                    <a:extLst>
                      <a:ext uri="{FF2B5EF4-FFF2-40B4-BE49-F238E27FC236}">
                        <a16:creationId xmlns:a16="http://schemas.microsoft.com/office/drawing/2014/main" id="{144F5461-EA5A-4C2A-BCFC-728BBA29047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04" y="1779"/>
                    <a:ext cx="696" cy="1135"/>
                    <a:chOff x="504" y="1779"/>
                    <a:chExt cx="696" cy="1135"/>
                  </a:xfrm>
                </p:grpSpPr>
                <p:sp>
                  <p:nvSpPr>
                    <p:cNvPr id="59516" name="Freeform 97">
                      <a:extLst>
                        <a:ext uri="{FF2B5EF4-FFF2-40B4-BE49-F238E27FC236}">
                          <a16:creationId xmlns:a16="http://schemas.microsoft.com/office/drawing/2014/main" id="{3A8842C1-6573-4156-8356-E9639DB342E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04" y="1779"/>
                      <a:ext cx="696" cy="1135"/>
                    </a:xfrm>
                    <a:custGeom>
                      <a:avLst/>
                      <a:gdLst>
                        <a:gd name="T0" fmla="*/ 515 w 696"/>
                        <a:gd name="T1" fmla="*/ 291 h 1135"/>
                        <a:gd name="T2" fmla="*/ 526 w 696"/>
                        <a:gd name="T3" fmla="*/ 402 h 1135"/>
                        <a:gd name="T4" fmla="*/ 532 w 696"/>
                        <a:gd name="T5" fmla="*/ 544 h 1135"/>
                        <a:gd name="T6" fmla="*/ 526 w 696"/>
                        <a:gd name="T7" fmla="*/ 671 h 1135"/>
                        <a:gd name="T8" fmla="*/ 529 w 696"/>
                        <a:gd name="T9" fmla="*/ 767 h 1135"/>
                        <a:gd name="T10" fmla="*/ 535 w 696"/>
                        <a:gd name="T11" fmla="*/ 814 h 1135"/>
                        <a:gd name="T12" fmla="*/ 546 w 696"/>
                        <a:gd name="T13" fmla="*/ 835 h 1135"/>
                        <a:gd name="T14" fmla="*/ 563 w 696"/>
                        <a:gd name="T15" fmla="*/ 850 h 1135"/>
                        <a:gd name="T16" fmla="*/ 580 w 696"/>
                        <a:gd name="T17" fmla="*/ 861 h 1135"/>
                        <a:gd name="T18" fmla="*/ 600 w 696"/>
                        <a:gd name="T19" fmla="*/ 861 h 1135"/>
                        <a:gd name="T20" fmla="*/ 637 w 696"/>
                        <a:gd name="T21" fmla="*/ 887 h 1135"/>
                        <a:gd name="T22" fmla="*/ 684 w 696"/>
                        <a:gd name="T23" fmla="*/ 919 h 1135"/>
                        <a:gd name="T24" fmla="*/ 691 w 696"/>
                        <a:gd name="T25" fmla="*/ 974 h 1135"/>
                        <a:gd name="T26" fmla="*/ 676 w 696"/>
                        <a:gd name="T27" fmla="*/ 1018 h 1135"/>
                        <a:gd name="T28" fmla="*/ 659 w 696"/>
                        <a:gd name="T29" fmla="*/ 1048 h 1135"/>
                        <a:gd name="T30" fmla="*/ 642 w 696"/>
                        <a:gd name="T31" fmla="*/ 1073 h 1135"/>
                        <a:gd name="T32" fmla="*/ 614 w 696"/>
                        <a:gd name="T33" fmla="*/ 1102 h 1135"/>
                        <a:gd name="T34" fmla="*/ 580 w 696"/>
                        <a:gd name="T35" fmla="*/ 1128 h 1135"/>
                        <a:gd name="T36" fmla="*/ 566 w 696"/>
                        <a:gd name="T37" fmla="*/ 1135 h 1135"/>
                        <a:gd name="T38" fmla="*/ 526 w 696"/>
                        <a:gd name="T39" fmla="*/ 1124 h 1135"/>
                        <a:gd name="T40" fmla="*/ 478 w 696"/>
                        <a:gd name="T41" fmla="*/ 1110 h 1135"/>
                        <a:gd name="T42" fmla="*/ 433 w 696"/>
                        <a:gd name="T43" fmla="*/ 1095 h 1135"/>
                        <a:gd name="T44" fmla="*/ 385 w 696"/>
                        <a:gd name="T45" fmla="*/ 1080 h 1135"/>
                        <a:gd name="T46" fmla="*/ 334 w 696"/>
                        <a:gd name="T47" fmla="*/ 1070 h 1135"/>
                        <a:gd name="T48" fmla="*/ 277 w 696"/>
                        <a:gd name="T49" fmla="*/ 1062 h 1135"/>
                        <a:gd name="T50" fmla="*/ 223 w 696"/>
                        <a:gd name="T51" fmla="*/ 1051 h 1135"/>
                        <a:gd name="T52" fmla="*/ 167 w 696"/>
                        <a:gd name="T53" fmla="*/ 1040 h 1135"/>
                        <a:gd name="T54" fmla="*/ 130 w 696"/>
                        <a:gd name="T55" fmla="*/ 1004 h 1135"/>
                        <a:gd name="T56" fmla="*/ 96 w 696"/>
                        <a:gd name="T57" fmla="*/ 956 h 1135"/>
                        <a:gd name="T58" fmla="*/ 71 w 696"/>
                        <a:gd name="T59" fmla="*/ 901 h 1135"/>
                        <a:gd name="T60" fmla="*/ 48 w 696"/>
                        <a:gd name="T61" fmla="*/ 844 h 1135"/>
                        <a:gd name="T62" fmla="*/ 29 w 696"/>
                        <a:gd name="T63" fmla="*/ 777 h 1135"/>
                        <a:gd name="T64" fmla="*/ 17 w 696"/>
                        <a:gd name="T65" fmla="*/ 712 h 1135"/>
                        <a:gd name="T66" fmla="*/ 3 w 696"/>
                        <a:gd name="T67" fmla="*/ 606 h 1135"/>
                        <a:gd name="T68" fmla="*/ 12 w 696"/>
                        <a:gd name="T69" fmla="*/ 536 h 1135"/>
                        <a:gd name="T70" fmla="*/ 26 w 696"/>
                        <a:gd name="T71" fmla="*/ 479 h 1135"/>
                        <a:gd name="T72" fmla="*/ 39 w 696"/>
                        <a:gd name="T73" fmla="*/ 427 h 1135"/>
                        <a:gd name="T74" fmla="*/ 56 w 696"/>
                        <a:gd name="T75" fmla="*/ 380 h 1135"/>
                        <a:gd name="T76" fmla="*/ 116 w 696"/>
                        <a:gd name="T77" fmla="*/ 296 h 1135"/>
                        <a:gd name="T78" fmla="*/ 184 w 696"/>
                        <a:gd name="T79" fmla="*/ 201 h 1135"/>
                        <a:gd name="T80" fmla="*/ 230 w 696"/>
                        <a:gd name="T81" fmla="*/ 135 h 1135"/>
                        <a:gd name="T82" fmla="*/ 269 w 696"/>
                        <a:gd name="T83" fmla="*/ 84 h 1135"/>
                        <a:gd name="T84" fmla="*/ 314 w 696"/>
                        <a:gd name="T85" fmla="*/ 44 h 1135"/>
                        <a:gd name="T86" fmla="*/ 359 w 696"/>
                        <a:gd name="T87" fmla="*/ 7 h 1135"/>
                        <a:gd name="T88" fmla="*/ 390 w 696"/>
                        <a:gd name="T89" fmla="*/ 29 h 1135"/>
                        <a:gd name="T90" fmla="*/ 422 w 696"/>
                        <a:gd name="T91" fmla="*/ 69 h 1135"/>
                        <a:gd name="T92" fmla="*/ 453 w 696"/>
                        <a:gd name="T93" fmla="*/ 121 h 1135"/>
                        <a:gd name="T94" fmla="*/ 484 w 696"/>
                        <a:gd name="T95" fmla="*/ 179 h 1135"/>
                        <a:gd name="T96" fmla="*/ 498 w 696"/>
                        <a:gd name="T97" fmla="*/ 211 h 1135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0" t="0" r="r" b="b"/>
                      <a:pathLst>
                        <a:path w="696" h="1135">
                          <a:moveTo>
                            <a:pt x="501" y="216"/>
                          </a:moveTo>
                          <a:lnTo>
                            <a:pt x="504" y="241"/>
                          </a:lnTo>
                          <a:lnTo>
                            <a:pt x="509" y="266"/>
                          </a:lnTo>
                          <a:lnTo>
                            <a:pt x="515" y="291"/>
                          </a:lnTo>
                          <a:lnTo>
                            <a:pt x="518" y="318"/>
                          </a:lnTo>
                          <a:lnTo>
                            <a:pt x="521" y="347"/>
                          </a:lnTo>
                          <a:lnTo>
                            <a:pt x="524" y="376"/>
                          </a:lnTo>
                          <a:lnTo>
                            <a:pt x="526" y="402"/>
                          </a:lnTo>
                          <a:lnTo>
                            <a:pt x="529" y="430"/>
                          </a:lnTo>
                          <a:lnTo>
                            <a:pt x="529" y="467"/>
                          </a:lnTo>
                          <a:lnTo>
                            <a:pt x="532" y="507"/>
                          </a:lnTo>
                          <a:lnTo>
                            <a:pt x="532" y="544"/>
                          </a:lnTo>
                          <a:lnTo>
                            <a:pt x="532" y="581"/>
                          </a:lnTo>
                          <a:lnTo>
                            <a:pt x="529" y="609"/>
                          </a:lnTo>
                          <a:lnTo>
                            <a:pt x="526" y="643"/>
                          </a:lnTo>
                          <a:lnTo>
                            <a:pt x="526" y="671"/>
                          </a:lnTo>
                          <a:lnTo>
                            <a:pt x="524" y="705"/>
                          </a:lnTo>
                          <a:lnTo>
                            <a:pt x="526" y="726"/>
                          </a:lnTo>
                          <a:lnTo>
                            <a:pt x="526" y="745"/>
                          </a:lnTo>
                          <a:lnTo>
                            <a:pt x="529" y="767"/>
                          </a:lnTo>
                          <a:lnTo>
                            <a:pt x="529" y="785"/>
                          </a:lnTo>
                          <a:lnTo>
                            <a:pt x="532" y="795"/>
                          </a:lnTo>
                          <a:lnTo>
                            <a:pt x="532" y="807"/>
                          </a:lnTo>
                          <a:lnTo>
                            <a:pt x="535" y="814"/>
                          </a:lnTo>
                          <a:lnTo>
                            <a:pt x="538" y="822"/>
                          </a:lnTo>
                          <a:lnTo>
                            <a:pt x="541" y="829"/>
                          </a:lnTo>
                          <a:lnTo>
                            <a:pt x="543" y="829"/>
                          </a:lnTo>
                          <a:lnTo>
                            <a:pt x="546" y="835"/>
                          </a:lnTo>
                          <a:lnTo>
                            <a:pt x="549" y="839"/>
                          </a:lnTo>
                          <a:lnTo>
                            <a:pt x="555" y="844"/>
                          </a:lnTo>
                          <a:lnTo>
                            <a:pt x="558" y="847"/>
                          </a:lnTo>
                          <a:lnTo>
                            <a:pt x="563" y="850"/>
                          </a:lnTo>
                          <a:lnTo>
                            <a:pt x="566" y="850"/>
                          </a:lnTo>
                          <a:lnTo>
                            <a:pt x="572" y="857"/>
                          </a:lnTo>
                          <a:lnTo>
                            <a:pt x="574" y="857"/>
                          </a:lnTo>
                          <a:lnTo>
                            <a:pt x="580" y="861"/>
                          </a:lnTo>
                          <a:lnTo>
                            <a:pt x="583" y="865"/>
                          </a:lnTo>
                          <a:lnTo>
                            <a:pt x="589" y="865"/>
                          </a:lnTo>
                          <a:lnTo>
                            <a:pt x="594" y="861"/>
                          </a:lnTo>
                          <a:lnTo>
                            <a:pt x="600" y="861"/>
                          </a:lnTo>
                          <a:lnTo>
                            <a:pt x="606" y="857"/>
                          </a:lnTo>
                          <a:lnTo>
                            <a:pt x="616" y="869"/>
                          </a:lnTo>
                          <a:lnTo>
                            <a:pt x="625" y="876"/>
                          </a:lnTo>
                          <a:lnTo>
                            <a:pt x="637" y="887"/>
                          </a:lnTo>
                          <a:lnTo>
                            <a:pt x="650" y="894"/>
                          </a:lnTo>
                          <a:lnTo>
                            <a:pt x="662" y="905"/>
                          </a:lnTo>
                          <a:lnTo>
                            <a:pt x="674" y="912"/>
                          </a:lnTo>
                          <a:lnTo>
                            <a:pt x="684" y="919"/>
                          </a:lnTo>
                          <a:lnTo>
                            <a:pt x="696" y="931"/>
                          </a:lnTo>
                          <a:lnTo>
                            <a:pt x="693" y="946"/>
                          </a:lnTo>
                          <a:lnTo>
                            <a:pt x="693" y="959"/>
                          </a:lnTo>
                          <a:lnTo>
                            <a:pt x="691" y="974"/>
                          </a:lnTo>
                          <a:lnTo>
                            <a:pt x="688" y="993"/>
                          </a:lnTo>
                          <a:lnTo>
                            <a:pt x="684" y="1000"/>
                          </a:lnTo>
                          <a:lnTo>
                            <a:pt x="682" y="1008"/>
                          </a:lnTo>
                          <a:lnTo>
                            <a:pt x="676" y="1018"/>
                          </a:lnTo>
                          <a:lnTo>
                            <a:pt x="674" y="1029"/>
                          </a:lnTo>
                          <a:lnTo>
                            <a:pt x="667" y="1033"/>
                          </a:lnTo>
                          <a:lnTo>
                            <a:pt x="665" y="1040"/>
                          </a:lnTo>
                          <a:lnTo>
                            <a:pt x="659" y="1048"/>
                          </a:lnTo>
                          <a:lnTo>
                            <a:pt x="654" y="1051"/>
                          </a:lnTo>
                          <a:lnTo>
                            <a:pt x="650" y="1058"/>
                          </a:lnTo>
                          <a:lnTo>
                            <a:pt x="645" y="1066"/>
                          </a:lnTo>
                          <a:lnTo>
                            <a:pt x="642" y="1073"/>
                          </a:lnTo>
                          <a:lnTo>
                            <a:pt x="637" y="1080"/>
                          </a:lnTo>
                          <a:lnTo>
                            <a:pt x="628" y="1088"/>
                          </a:lnTo>
                          <a:lnTo>
                            <a:pt x="620" y="1091"/>
                          </a:lnTo>
                          <a:lnTo>
                            <a:pt x="614" y="1102"/>
                          </a:lnTo>
                          <a:lnTo>
                            <a:pt x="606" y="1110"/>
                          </a:lnTo>
                          <a:lnTo>
                            <a:pt x="597" y="1117"/>
                          </a:lnTo>
                          <a:lnTo>
                            <a:pt x="589" y="1124"/>
                          </a:lnTo>
                          <a:lnTo>
                            <a:pt x="580" y="1128"/>
                          </a:lnTo>
                          <a:lnTo>
                            <a:pt x="574" y="1135"/>
                          </a:lnTo>
                          <a:lnTo>
                            <a:pt x="572" y="1135"/>
                          </a:lnTo>
                          <a:lnTo>
                            <a:pt x="569" y="1135"/>
                          </a:lnTo>
                          <a:lnTo>
                            <a:pt x="566" y="1135"/>
                          </a:lnTo>
                          <a:lnTo>
                            <a:pt x="563" y="1135"/>
                          </a:lnTo>
                          <a:lnTo>
                            <a:pt x="549" y="1132"/>
                          </a:lnTo>
                          <a:lnTo>
                            <a:pt x="538" y="1128"/>
                          </a:lnTo>
                          <a:lnTo>
                            <a:pt x="526" y="1124"/>
                          </a:lnTo>
                          <a:lnTo>
                            <a:pt x="515" y="1120"/>
                          </a:lnTo>
                          <a:lnTo>
                            <a:pt x="504" y="1117"/>
                          </a:lnTo>
                          <a:lnTo>
                            <a:pt x="490" y="1113"/>
                          </a:lnTo>
                          <a:lnTo>
                            <a:pt x="478" y="1110"/>
                          </a:lnTo>
                          <a:lnTo>
                            <a:pt x="467" y="1106"/>
                          </a:lnTo>
                          <a:lnTo>
                            <a:pt x="456" y="1102"/>
                          </a:lnTo>
                          <a:lnTo>
                            <a:pt x="444" y="1098"/>
                          </a:lnTo>
                          <a:lnTo>
                            <a:pt x="433" y="1095"/>
                          </a:lnTo>
                          <a:lnTo>
                            <a:pt x="422" y="1091"/>
                          </a:lnTo>
                          <a:lnTo>
                            <a:pt x="407" y="1088"/>
                          </a:lnTo>
                          <a:lnTo>
                            <a:pt x="396" y="1083"/>
                          </a:lnTo>
                          <a:lnTo>
                            <a:pt x="385" y="1080"/>
                          </a:lnTo>
                          <a:lnTo>
                            <a:pt x="373" y="1076"/>
                          </a:lnTo>
                          <a:lnTo>
                            <a:pt x="362" y="1073"/>
                          </a:lnTo>
                          <a:lnTo>
                            <a:pt x="345" y="1070"/>
                          </a:lnTo>
                          <a:lnTo>
                            <a:pt x="334" y="1070"/>
                          </a:lnTo>
                          <a:lnTo>
                            <a:pt x="317" y="1066"/>
                          </a:lnTo>
                          <a:lnTo>
                            <a:pt x="306" y="1066"/>
                          </a:lnTo>
                          <a:lnTo>
                            <a:pt x="291" y="1062"/>
                          </a:lnTo>
                          <a:lnTo>
                            <a:pt x="277" y="1062"/>
                          </a:lnTo>
                          <a:lnTo>
                            <a:pt x="264" y="1058"/>
                          </a:lnTo>
                          <a:lnTo>
                            <a:pt x="252" y="1055"/>
                          </a:lnTo>
                          <a:lnTo>
                            <a:pt x="238" y="1051"/>
                          </a:lnTo>
                          <a:lnTo>
                            <a:pt x="223" y="1051"/>
                          </a:lnTo>
                          <a:lnTo>
                            <a:pt x="209" y="1048"/>
                          </a:lnTo>
                          <a:lnTo>
                            <a:pt x="196" y="1048"/>
                          </a:lnTo>
                          <a:lnTo>
                            <a:pt x="184" y="1043"/>
                          </a:lnTo>
                          <a:lnTo>
                            <a:pt x="167" y="1040"/>
                          </a:lnTo>
                          <a:lnTo>
                            <a:pt x="155" y="1040"/>
                          </a:lnTo>
                          <a:lnTo>
                            <a:pt x="147" y="1029"/>
                          </a:lnTo>
                          <a:lnTo>
                            <a:pt x="138" y="1014"/>
                          </a:lnTo>
                          <a:lnTo>
                            <a:pt x="130" y="1004"/>
                          </a:lnTo>
                          <a:lnTo>
                            <a:pt x="122" y="993"/>
                          </a:lnTo>
                          <a:lnTo>
                            <a:pt x="113" y="981"/>
                          </a:lnTo>
                          <a:lnTo>
                            <a:pt x="105" y="971"/>
                          </a:lnTo>
                          <a:lnTo>
                            <a:pt x="96" y="956"/>
                          </a:lnTo>
                          <a:lnTo>
                            <a:pt x="90" y="949"/>
                          </a:lnTo>
                          <a:lnTo>
                            <a:pt x="82" y="934"/>
                          </a:lnTo>
                          <a:lnTo>
                            <a:pt x="77" y="916"/>
                          </a:lnTo>
                          <a:lnTo>
                            <a:pt x="71" y="901"/>
                          </a:lnTo>
                          <a:lnTo>
                            <a:pt x="65" y="887"/>
                          </a:lnTo>
                          <a:lnTo>
                            <a:pt x="60" y="872"/>
                          </a:lnTo>
                          <a:lnTo>
                            <a:pt x="54" y="857"/>
                          </a:lnTo>
                          <a:lnTo>
                            <a:pt x="48" y="844"/>
                          </a:lnTo>
                          <a:lnTo>
                            <a:pt x="43" y="829"/>
                          </a:lnTo>
                          <a:lnTo>
                            <a:pt x="37" y="814"/>
                          </a:lnTo>
                          <a:lnTo>
                            <a:pt x="34" y="795"/>
                          </a:lnTo>
                          <a:lnTo>
                            <a:pt x="29" y="777"/>
                          </a:lnTo>
                          <a:lnTo>
                            <a:pt x="26" y="763"/>
                          </a:lnTo>
                          <a:lnTo>
                            <a:pt x="22" y="745"/>
                          </a:lnTo>
                          <a:lnTo>
                            <a:pt x="20" y="726"/>
                          </a:lnTo>
                          <a:lnTo>
                            <a:pt x="17" y="712"/>
                          </a:lnTo>
                          <a:lnTo>
                            <a:pt x="12" y="693"/>
                          </a:lnTo>
                          <a:lnTo>
                            <a:pt x="9" y="668"/>
                          </a:lnTo>
                          <a:lnTo>
                            <a:pt x="5" y="639"/>
                          </a:lnTo>
                          <a:lnTo>
                            <a:pt x="3" y="606"/>
                          </a:lnTo>
                          <a:lnTo>
                            <a:pt x="0" y="581"/>
                          </a:lnTo>
                          <a:lnTo>
                            <a:pt x="3" y="562"/>
                          </a:lnTo>
                          <a:lnTo>
                            <a:pt x="9" y="551"/>
                          </a:lnTo>
                          <a:lnTo>
                            <a:pt x="12" y="536"/>
                          </a:lnTo>
                          <a:lnTo>
                            <a:pt x="14" y="522"/>
                          </a:lnTo>
                          <a:lnTo>
                            <a:pt x="17" y="507"/>
                          </a:lnTo>
                          <a:lnTo>
                            <a:pt x="22" y="492"/>
                          </a:lnTo>
                          <a:lnTo>
                            <a:pt x="26" y="479"/>
                          </a:lnTo>
                          <a:lnTo>
                            <a:pt x="29" y="464"/>
                          </a:lnTo>
                          <a:lnTo>
                            <a:pt x="31" y="452"/>
                          </a:lnTo>
                          <a:lnTo>
                            <a:pt x="37" y="442"/>
                          </a:lnTo>
                          <a:lnTo>
                            <a:pt x="39" y="427"/>
                          </a:lnTo>
                          <a:lnTo>
                            <a:pt x="46" y="417"/>
                          </a:lnTo>
                          <a:lnTo>
                            <a:pt x="51" y="405"/>
                          </a:lnTo>
                          <a:lnTo>
                            <a:pt x="54" y="390"/>
                          </a:lnTo>
                          <a:lnTo>
                            <a:pt x="56" y="380"/>
                          </a:lnTo>
                          <a:lnTo>
                            <a:pt x="63" y="368"/>
                          </a:lnTo>
                          <a:lnTo>
                            <a:pt x="80" y="343"/>
                          </a:lnTo>
                          <a:lnTo>
                            <a:pt x="99" y="321"/>
                          </a:lnTo>
                          <a:lnTo>
                            <a:pt x="116" y="296"/>
                          </a:lnTo>
                          <a:lnTo>
                            <a:pt x="133" y="274"/>
                          </a:lnTo>
                          <a:lnTo>
                            <a:pt x="150" y="248"/>
                          </a:lnTo>
                          <a:lnTo>
                            <a:pt x="167" y="226"/>
                          </a:lnTo>
                          <a:lnTo>
                            <a:pt x="184" y="201"/>
                          </a:lnTo>
                          <a:lnTo>
                            <a:pt x="201" y="179"/>
                          </a:lnTo>
                          <a:lnTo>
                            <a:pt x="213" y="164"/>
                          </a:lnTo>
                          <a:lnTo>
                            <a:pt x="221" y="149"/>
                          </a:lnTo>
                          <a:lnTo>
                            <a:pt x="230" y="135"/>
                          </a:lnTo>
                          <a:lnTo>
                            <a:pt x="240" y="124"/>
                          </a:lnTo>
                          <a:lnTo>
                            <a:pt x="252" y="109"/>
                          </a:lnTo>
                          <a:lnTo>
                            <a:pt x="260" y="95"/>
                          </a:lnTo>
                          <a:lnTo>
                            <a:pt x="269" y="84"/>
                          </a:lnTo>
                          <a:lnTo>
                            <a:pt x="281" y="69"/>
                          </a:lnTo>
                          <a:lnTo>
                            <a:pt x="291" y="62"/>
                          </a:lnTo>
                          <a:lnTo>
                            <a:pt x="300" y="52"/>
                          </a:lnTo>
                          <a:lnTo>
                            <a:pt x="314" y="44"/>
                          </a:lnTo>
                          <a:lnTo>
                            <a:pt x="325" y="37"/>
                          </a:lnTo>
                          <a:lnTo>
                            <a:pt x="337" y="25"/>
                          </a:lnTo>
                          <a:lnTo>
                            <a:pt x="348" y="18"/>
                          </a:lnTo>
                          <a:lnTo>
                            <a:pt x="359" y="7"/>
                          </a:lnTo>
                          <a:lnTo>
                            <a:pt x="371" y="0"/>
                          </a:lnTo>
                          <a:lnTo>
                            <a:pt x="376" y="7"/>
                          </a:lnTo>
                          <a:lnTo>
                            <a:pt x="385" y="18"/>
                          </a:lnTo>
                          <a:lnTo>
                            <a:pt x="390" y="29"/>
                          </a:lnTo>
                          <a:lnTo>
                            <a:pt x="399" y="40"/>
                          </a:lnTo>
                          <a:lnTo>
                            <a:pt x="405" y="52"/>
                          </a:lnTo>
                          <a:lnTo>
                            <a:pt x="413" y="59"/>
                          </a:lnTo>
                          <a:lnTo>
                            <a:pt x="422" y="69"/>
                          </a:lnTo>
                          <a:lnTo>
                            <a:pt x="427" y="80"/>
                          </a:lnTo>
                          <a:lnTo>
                            <a:pt x="436" y="95"/>
                          </a:lnTo>
                          <a:lnTo>
                            <a:pt x="444" y="106"/>
                          </a:lnTo>
                          <a:lnTo>
                            <a:pt x="453" y="121"/>
                          </a:lnTo>
                          <a:lnTo>
                            <a:pt x="461" y="135"/>
                          </a:lnTo>
                          <a:lnTo>
                            <a:pt x="467" y="149"/>
                          </a:lnTo>
                          <a:lnTo>
                            <a:pt x="475" y="164"/>
                          </a:lnTo>
                          <a:lnTo>
                            <a:pt x="484" y="179"/>
                          </a:lnTo>
                          <a:lnTo>
                            <a:pt x="492" y="194"/>
                          </a:lnTo>
                          <a:lnTo>
                            <a:pt x="495" y="201"/>
                          </a:lnTo>
                          <a:lnTo>
                            <a:pt x="498" y="208"/>
                          </a:lnTo>
                          <a:lnTo>
                            <a:pt x="498" y="211"/>
                          </a:lnTo>
                          <a:lnTo>
                            <a:pt x="501" y="216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517" name="Freeform 98">
                      <a:extLst>
                        <a:ext uri="{FF2B5EF4-FFF2-40B4-BE49-F238E27FC236}">
                          <a16:creationId xmlns:a16="http://schemas.microsoft.com/office/drawing/2014/main" id="{85B06C15-1181-42EF-8F2F-FC89BD36B7C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04" y="1779"/>
                      <a:ext cx="696" cy="1135"/>
                    </a:xfrm>
                    <a:custGeom>
                      <a:avLst/>
                      <a:gdLst>
                        <a:gd name="T0" fmla="*/ 515 w 696"/>
                        <a:gd name="T1" fmla="*/ 291 h 1135"/>
                        <a:gd name="T2" fmla="*/ 526 w 696"/>
                        <a:gd name="T3" fmla="*/ 402 h 1135"/>
                        <a:gd name="T4" fmla="*/ 532 w 696"/>
                        <a:gd name="T5" fmla="*/ 544 h 1135"/>
                        <a:gd name="T6" fmla="*/ 526 w 696"/>
                        <a:gd name="T7" fmla="*/ 671 h 1135"/>
                        <a:gd name="T8" fmla="*/ 529 w 696"/>
                        <a:gd name="T9" fmla="*/ 767 h 1135"/>
                        <a:gd name="T10" fmla="*/ 535 w 696"/>
                        <a:gd name="T11" fmla="*/ 814 h 1135"/>
                        <a:gd name="T12" fmla="*/ 546 w 696"/>
                        <a:gd name="T13" fmla="*/ 835 h 1135"/>
                        <a:gd name="T14" fmla="*/ 563 w 696"/>
                        <a:gd name="T15" fmla="*/ 850 h 1135"/>
                        <a:gd name="T16" fmla="*/ 580 w 696"/>
                        <a:gd name="T17" fmla="*/ 861 h 1135"/>
                        <a:gd name="T18" fmla="*/ 600 w 696"/>
                        <a:gd name="T19" fmla="*/ 861 h 1135"/>
                        <a:gd name="T20" fmla="*/ 637 w 696"/>
                        <a:gd name="T21" fmla="*/ 887 h 1135"/>
                        <a:gd name="T22" fmla="*/ 684 w 696"/>
                        <a:gd name="T23" fmla="*/ 919 h 1135"/>
                        <a:gd name="T24" fmla="*/ 691 w 696"/>
                        <a:gd name="T25" fmla="*/ 974 h 1135"/>
                        <a:gd name="T26" fmla="*/ 676 w 696"/>
                        <a:gd name="T27" fmla="*/ 1018 h 1135"/>
                        <a:gd name="T28" fmla="*/ 659 w 696"/>
                        <a:gd name="T29" fmla="*/ 1048 h 1135"/>
                        <a:gd name="T30" fmla="*/ 642 w 696"/>
                        <a:gd name="T31" fmla="*/ 1073 h 1135"/>
                        <a:gd name="T32" fmla="*/ 614 w 696"/>
                        <a:gd name="T33" fmla="*/ 1102 h 1135"/>
                        <a:gd name="T34" fmla="*/ 580 w 696"/>
                        <a:gd name="T35" fmla="*/ 1128 h 1135"/>
                        <a:gd name="T36" fmla="*/ 566 w 696"/>
                        <a:gd name="T37" fmla="*/ 1135 h 1135"/>
                        <a:gd name="T38" fmla="*/ 526 w 696"/>
                        <a:gd name="T39" fmla="*/ 1124 h 1135"/>
                        <a:gd name="T40" fmla="*/ 478 w 696"/>
                        <a:gd name="T41" fmla="*/ 1110 h 1135"/>
                        <a:gd name="T42" fmla="*/ 433 w 696"/>
                        <a:gd name="T43" fmla="*/ 1095 h 1135"/>
                        <a:gd name="T44" fmla="*/ 385 w 696"/>
                        <a:gd name="T45" fmla="*/ 1080 h 1135"/>
                        <a:gd name="T46" fmla="*/ 334 w 696"/>
                        <a:gd name="T47" fmla="*/ 1070 h 1135"/>
                        <a:gd name="T48" fmla="*/ 277 w 696"/>
                        <a:gd name="T49" fmla="*/ 1062 h 1135"/>
                        <a:gd name="T50" fmla="*/ 223 w 696"/>
                        <a:gd name="T51" fmla="*/ 1051 h 1135"/>
                        <a:gd name="T52" fmla="*/ 167 w 696"/>
                        <a:gd name="T53" fmla="*/ 1040 h 1135"/>
                        <a:gd name="T54" fmla="*/ 130 w 696"/>
                        <a:gd name="T55" fmla="*/ 1004 h 1135"/>
                        <a:gd name="T56" fmla="*/ 96 w 696"/>
                        <a:gd name="T57" fmla="*/ 956 h 1135"/>
                        <a:gd name="T58" fmla="*/ 71 w 696"/>
                        <a:gd name="T59" fmla="*/ 901 h 1135"/>
                        <a:gd name="T60" fmla="*/ 48 w 696"/>
                        <a:gd name="T61" fmla="*/ 844 h 1135"/>
                        <a:gd name="T62" fmla="*/ 29 w 696"/>
                        <a:gd name="T63" fmla="*/ 777 h 1135"/>
                        <a:gd name="T64" fmla="*/ 17 w 696"/>
                        <a:gd name="T65" fmla="*/ 712 h 1135"/>
                        <a:gd name="T66" fmla="*/ 3 w 696"/>
                        <a:gd name="T67" fmla="*/ 606 h 1135"/>
                        <a:gd name="T68" fmla="*/ 12 w 696"/>
                        <a:gd name="T69" fmla="*/ 536 h 1135"/>
                        <a:gd name="T70" fmla="*/ 26 w 696"/>
                        <a:gd name="T71" fmla="*/ 479 h 1135"/>
                        <a:gd name="T72" fmla="*/ 39 w 696"/>
                        <a:gd name="T73" fmla="*/ 427 h 1135"/>
                        <a:gd name="T74" fmla="*/ 56 w 696"/>
                        <a:gd name="T75" fmla="*/ 380 h 1135"/>
                        <a:gd name="T76" fmla="*/ 116 w 696"/>
                        <a:gd name="T77" fmla="*/ 296 h 1135"/>
                        <a:gd name="T78" fmla="*/ 184 w 696"/>
                        <a:gd name="T79" fmla="*/ 201 h 1135"/>
                        <a:gd name="T80" fmla="*/ 230 w 696"/>
                        <a:gd name="T81" fmla="*/ 135 h 1135"/>
                        <a:gd name="T82" fmla="*/ 269 w 696"/>
                        <a:gd name="T83" fmla="*/ 84 h 1135"/>
                        <a:gd name="T84" fmla="*/ 314 w 696"/>
                        <a:gd name="T85" fmla="*/ 44 h 1135"/>
                        <a:gd name="T86" fmla="*/ 359 w 696"/>
                        <a:gd name="T87" fmla="*/ 7 h 1135"/>
                        <a:gd name="T88" fmla="*/ 390 w 696"/>
                        <a:gd name="T89" fmla="*/ 29 h 1135"/>
                        <a:gd name="T90" fmla="*/ 422 w 696"/>
                        <a:gd name="T91" fmla="*/ 69 h 1135"/>
                        <a:gd name="T92" fmla="*/ 453 w 696"/>
                        <a:gd name="T93" fmla="*/ 121 h 1135"/>
                        <a:gd name="T94" fmla="*/ 484 w 696"/>
                        <a:gd name="T95" fmla="*/ 179 h 1135"/>
                        <a:gd name="T96" fmla="*/ 498 w 696"/>
                        <a:gd name="T97" fmla="*/ 211 h 1135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0" t="0" r="r" b="b"/>
                      <a:pathLst>
                        <a:path w="696" h="1135">
                          <a:moveTo>
                            <a:pt x="501" y="216"/>
                          </a:moveTo>
                          <a:lnTo>
                            <a:pt x="504" y="241"/>
                          </a:lnTo>
                          <a:lnTo>
                            <a:pt x="509" y="266"/>
                          </a:lnTo>
                          <a:lnTo>
                            <a:pt x="515" y="291"/>
                          </a:lnTo>
                          <a:lnTo>
                            <a:pt x="518" y="318"/>
                          </a:lnTo>
                          <a:lnTo>
                            <a:pt x="521" y="347"/>
                          </a:lnTo>
                          <a:lnTo>
                            <a:pt x="524" y="376"/>
                          </a:lnTo>
                          <a:lnTo>
                            <a:pt x="526" y="402"/>
                          </a:lnTo>
                          <a:lnTo>
                            <a:pt x="529" y="430"/>
                          </a:lnTo>
                          <a:lnTo>
                            <a:pt x="529" y="467"/>
                          </a:lnTo>
                          <a:lnTo>
                            <a:pt x="532" y="507"/>
                          </a:lnTo>
                          <a:lnTo>
                            <a:pt x="532" y="544"/>
                          </a:lnTo>
                          <a:lnTo>
                            <a:pt x="532" y="581"/>
                          </a:lnTo>
                          <a:lnTo>
                            <a:pt x="529" y="609"/>
                          </a:lnTo>
                          <a:lnTo>
                            <a:pt x="526" y="643"/>
                          </a:lnTo>
                          <a:lnTo>
                            <a:pt x="526" y="671"/>
                          </a:lnTo>
                          <a:lnTo>
                            <a:pt x="524" y="705"/>
                          </a:lnTo>
                          <a:lnTo>
                            <a:pt x="526" y="726"/>
                          </a:lnTo>
                          <a:lnTo>
                            <a:pt x="526" y="745"/>
                          </a:lnTo>
                          <a:lnTo>
                            <a:pt x="529" y="767"/>
                          </a:lnTo>
                          <a:lnTo>
                            <a:pt x="529" y="785"/>
                          </a:lnTo>
                          <a:lnTo>
                            <a:pt x="532" y="795"/>
                          </a:lnTo>
                          <a:lnTo>
                            <a:pt x="532" y="807"/>
                          </a:lnTo>
                          <a:lnTo>
                            <a:pt x="535" y="814"/>
                          </a:lnTo>
                          <a:lnTo>
                            <a:pt x="538" y="822"/>
                          </a:lnTo>
                          <a:lnTo>
                            <a:pt x="541" y="829"/>
                          </a:lnTo>
                          <a:lnTo>
                            <a:pt x="543" y="829"/>
                          </a:lnTo>
                          <a:lnTo>
                            <a:pt x="546" y="835"/>
                          </a:lnTo>
                          <a:lnTo>
                            <a:pt x="549" y="839"/>
                          </a:lnTo>
                          <a:lnTo>
                            <a:pt x="555" y="844"/>
                          </a:lnTo>
                          <a:lnTo>
                            <a:pt x="558" y="847"/>
                          </a:lnTo>
                          <a:lnTo>
                            <a:pt x="563" y="850"/>
                          </a:lnTo>
                          <a:lnTo>
                            <a:pt x="566" y="850"/>
                          </a:lnTo>
                          <a:lnTo>
                            <a:pt x="572" y="857"/>
                          </a:lnTo>
                          <a:lnTo>
                            <a:pt x="574" y="857"/>
                          </a:lnTo>
                          <a:lnTo>
                            <a:pt x="580" y="861"/>
                          </a:lnTo>
                          <a:lnTo>
                            <a:pt x="583" y="865"/>
                          </a:lnTo>
                          <a:lnTo>
                            <a:pt x="589" y="865"/>
                          </a:lnTo>
                          <a:lnTo>
                            <a:pt x="594" y="861"/>
                          </a:lnTo>
                          <a:lnTo>
                            <a:pt x="600" y="861"/>
                          </a:lnTo>
                          <a:lnTo>
                            <a:pt x="606" y="857"/>
                          </a:lnTo>
                          <a:lnTo>
                            <a:pt x="616" y="869"/>
                          </a:lnTo>
                          <a:lnTo>
                            <a:pt x="625" y="876"/>
                          </a:lnTo>
                          <a:lnTo>
                            <a:pt x="637" y="887"/>
                          </a:lnTo>
                          <a:lnTo>
                            <a:pt x="650" y="894"/>
                          </a:lnTo>
                          <a:lnTo>
                            <a:pt x="662" y="905"/>
                          </a:lnTo>
                          <a:lnTo>
                            <a:pt x="674" y="912"/>
                          </a:lnTo>
                          <a:lnTo>
                            <a:pt x="684" y="919"/>
                          </a:lnTo>
                          <a:lnTo>
                            <a:pt x="696" y="931"/>
                          </a:lnTo>
                          <a:lnTo>
                            <a:pt x="693" y="946"/>
                          </a:lnTo>
                          <a:lnTo>
                            <a:pt x="693" y="959"/>
                          </a:lnTo>
                          <a:lnTo>
                            <a:pt x="691" y="974"/>
                          </a:lnTo>
                          <a:lnTo>
                            <a:pt x="688" y="993"/>
                          </a:lnTo>
                          <a:lnTo>
                            <a:pt x="684" y="1000"/>
                          </a:lnTo>
                          <a:lnTo>
                            <a:pt x="682" y="1008"/>
                          </a:lnTo>
                          <a:lnTo>
                            <a:pt x="676" y="1018"/>
                          </a:lnTo>
                          <a:lnTo>
                            <a:pt x="674" y="1029"/>
                          </a:lnTo>
                          <a:lnTo>
                            <a:pt x="667" y="1033"/>
                          </a:lnTo>
                          <a:lnTo>
                            <a:pt x="665" y="1040"/>
                          </a:lnTo>
                          <a:lnTo>
                            <a:pt x="659" y="1048"/>
                          </a:lnTo>
                          <a:lnTo>
                            <a:pt x="654" y="1051"/>
                          </a:lnTo>
                          <a:lnTo>
                            <a:pt x="650" y="1058"/>
                          </a:lnTo>
                          <a:lnTo>
                            <a:pt x="645" y="1066"/>
                          </a:lnTo>
                          <a:lnTo>
                            <a:pt x="642" y="1073"/>
                          </a:lnTo>
                          <a:lnTo>
                            <a:pt x="637" y="1080"/>
                          </a:lnTo>
                          <a:lnTo>
                            <a:pt x="628" y="1088"/>
                          </a:lnTo>
                          <a:lnTo>
                            <a:pt x="620" y="1091"/>
                          </a:lnTo>
                          <a:lnTo>
                            <a:pt x="614" y="1102"/>
                          </a:lnTo>
                          <a:lnTo>
                            <a:pt x="606" y="1110"/>
                          </a:lnTo>
                          <a:lnTo>
                            <a:pt x="597" y="1117"/>
                          </a:lnTo>
                          <a:lnTo>
                            <a:pt x="589" y="1124"/>
                          </a:lnTo>
                          <a:lnTo>
                            <a:pt x="580" y="1128"/>
                          </a:lnTo>
                          <a:lnTo>
                            <a:pt x="574" y="1135"/>
                          </a:lnTo>
                          <a:lnTo>
                            <a:pt x="572" y="1135"/>
                          </a:lnTo>
                          <a:lnTo>
                            <a:pt x="569" y="1135"/>
                          </a:lnTo>
                          <a:lnTo>
                            <a:pt x="566" y="1135"/>
                          </a:lnTo>
                          <a:lnTo>
                            <a:pt x="563" y="1135"/>
                          </a:lnTo>
                          <a:lnTo>
                            <a:pt x="549" y="1132"/>
                          </a:lnTo>
                          <a:lnTo>
                            <a:pt x="538" y="1128"/>
                          </a:lnTo>
                          <a:lnTo>
                            <a:pt x="526" y="1124"/>
                          </a:lnTo>
                          <a:lnTo>
                            <a:pt x="515" y="1120"/>
                          </a:lnTo>
                          <a:lnTo>
                            <a:pt x="504" y="1117"/>
                          </a:lnTo>
                          <a:lnTo>
                            <a:pt x="490" y="1113"/>
                          </a:lnTo>
                          <a:lnTo>
                            <a:pt x="478" y="1110"/>
                          </a:lnTo>
                          <a:lnTo>
                            <a:pt x="467" y="1106"/>
                          </a:lnTo>
                          <a:lnTo>
                            <a:pt x="456" y="1102"/>
                          </a:lnTo>
                          <a:lnTo>
                            <a:pt x="444" y="1098"/>
                          </a:lnTo>
                          <a:lnTo>
                            <a:pt x="433" y="1095"/>
                          </a:lnTo>
                          <a:lnTo>
                            <a:pt x="422" y="1091"/>
                          </a:lnTo>
                          <a:lnTo>
                            <a:pt x="407" y="1088"/>
                          </a:lnTo>
                          <a:lnTo>
                            <a:pt x="396" y="1083"/>
                          </a:lnTo>
                          <a:lnTo>
                            <a:pt x="385" y="1080"/>
                          </a:lnTo>
                          <a:lnTo>
                            <a:pt x="373" y="1076"/>
                          </a:lnTo>
                          <a:lnTo>
                            <a:pt x="362" y="1073"/>
                          </a:lnTo>
                          <a:lnTo>
                            <a:pt x="345" y="1070"/>
                          </a:lnTo>
                          <a:lnTo>
                            <a:pt x="334" y="1070"/>
                          </a:lnTo>
                          <a:lnTo>
                            <a:pt x="317" y="1066"/>
                          </a:lnTo>
                          <a:lnTo>
                            <a:pt x="306" y="1066"/>
                          </a:lnTo>
                          <a:lnTo>
                            <a:pt x="291" y="1062"/>
                          </a:lnTo>
                          <a:lnTo>
                            <a:pt x="277" y="1062"/>
                          </a:lnTo>
                          <a:lnTo>
                            <a:pt x="264" y="1058"/>
                          </a:lnTo>
                          <a:lnTo>
                            <a:pt x="252" y="1055"/>
                          </a:lnTo>
                          <a:lnTo>
                            <a:pt x="238" y="1051"/>
                          </a:lnTo>
                          <a:lnTo>
                            <a:pt x="223" y="1051"/>
                          </a:lnTo>
                          <a:lnTo>
                            <a:pt x="209" y="1048"/>
                          </a:lnTo>
                          <a:lnTo>
                            <a:pt x="196" y="1048"/>
                          </a:lnTo>
                          <a:lnTo>
                            <a:pt x="184" y="1043"/>
                          </a:lnTo>
                          <a:lnTo>
                            <a:pt x="167" y="1040"/>
                          </a:lnTo>
                          <a:lnTo>
                            <a:pt x="155" y="1040"/>
                          </a:lnTo>
                          <a:lnTo>
                            <a:pt x="147" y="1029"/>
                          </a:lnTo>
                          <a:lnTo>
                            <a:pt x="138" y="1014"/>
                          </a:lnTo>
                          <a:lnTo>
                            <a:pt x="130" y="1004"/>
                          </a:lnTo>
                          <a:lnTo>
                            <a:pt x="122" y="993"/>
                          </a:lnTo>
                          <a:lnTo>
                            <a:pt x="113" y="981"/>
                          </a:lnTo>
                          <a:lnTo>
                            <a:pt x="105" y="971"/>
                          </a:lnTo>
                          <a:lnTo>
                            <a:pt x="96" y="956"/>
                          </a:lnTo>
                          <a:lnTo>
                            <a:pt x="90" y="949"/>
                          </a:lnTo>
                          <a:lnTo>
                            <a:pt x="82" y="934"/>
                          </a:lnTo>
                          <a:lnTo>
                            <a:pt x="77" y="916"/>
                          </a:lnTo>
                          <a:lnTo>
                            <a:pt x="71" y="901"/>
                          </a:lnTo>
                          <a:lnTo>
                            <a:pt x="65" y="887"/>
                          </a:lnTo>
                          <a:lnTo>
                            <a:pt x="60" y="872"/>
                          </a:lnTo>
                          <a:lnTo>
                            <a:pt x="54" y="857"/>
                          </a:lnTo>
                          <a:lnTo>
                            <a:pt x="48" y="844"/>
                          </a:lnTo>
                          <a:lnTo>
                            <a:pt x="43" y="829"/>
                          </a:lnTo>
                          <a:lnTo>
                            <a:pt x="37" y="814"/>
                          </a:lnTo>
                          <a:lnTo>
                            <a:pt x="34" y="795"/>
                          </a:lnTo>
                          <a:lnTo>
                            <a:pt x="29" y="777"/>
                          </a:lnTo>
                          <a:lnTo>
                            <a:pt x="26" y="763"/>
                          </a:lnTo>
                          <a:lnTo>
                            <a:pt x="22" y="745"/>
                          </a:lnTo>
                          <a:lnTo>
                            <a:pt x="20" y="726"/>
                          </a:lnTo>
                          <a:lnTo>
                            <a:pt x="17" y="712"/>
                          </a:lnTo>
                          <a:lnTo>
                            <a:pt x="12" y="693"/>
                          </a:lnTo>
                          <a:lnTo>
                            <a:pt x="9" y="668"/>
                          </a:lnTo>
                          <a:lnTo>
                            <a:pt x="5" y="639"/>
                          </a:lnTo>
                          <a:lnTo>
                            <a:pt x="3" y="606"/>
                          </a:lnTo>
                          <a:lnTo>
                            <a:pt x="0" y="581"/>
                          </a:lnTo>
                          <a:lnTo>
                            <a:pt x="3" y="562"/>
                          </a:lnTo>
                          <a:lnTo>
                            <a:pt x="9" y="551"/>
                          </a:lnTo>
                          <a:lnTo>
                            <a:pt x="12" y="536"/>
                          </a:lnTo>
                          <a:lnTo>
                            <a:pt x="14" y="522"/>
                          </a:lnTo>
                          <a:lnTo>
                            <a:pt x="17" y="507"/>
                          </a:lnTo>
                          <a:lnTo>
                            <a:pt x="22" y="492"/>
                          </a:lnTo>
                          <a:lnTo>
                            <a:pt x="26" y="479"/>
                          </a:lnTo>
                          <a:lnTo>
                            <a:pt x="29" y="464"/>
                          </a:lnTo>
                          <a:lnTo>
                            <a:pt x="31" y="452"/>
                          </a:lnTo>
                          <a:lnTo>
                            <a:pt x="37" y="442"/>
                          </a:lnTo>
                          <a:lnTo>
                            <a:pt x="39" y="427"/>
                          </a:lnTo>
                          <a:lnTo>
                            <a:pt x="46" y="417"/>
                          </a:lnTo>
                          <a:lnTo>
                            <a:pt x="51" y="405"/>
                          </a:lnTo>
                          <a:lnTo>
                            <a:pt x="54" y="390"/>
                          </a:lnTo>
                          <a:lnTo>
                            <a:pt x="56" y="380"/>
                          </a:lnTo>
                          <a:lnTo>
                            <a:pt x="63" y="368"/>
                          </a:lnTo>
                          <a:lnTo>
                            <a:pt x="80" y="343"/>
                          </a:lnTo>
                          <a:lnTo>
                            <a:pt x="99" y="321"/>
                          </a:lnTo>
                          <a:lnTo>
                            <a:pt x="116" y="296"/>
                          </a:lnTo>
                          <a:lnTo>
                            <a:pt x="133" y="274"/>
                          </a:lnTo>
                          <a:lnTo>
                            <a:pt x="150" y="248"/>
                          </a:lnTo>
                          <a:lnTo>
                            <a:pt x="167" y="226"/>
                          </a:lnTo>
                          <a:lnTo>
                            <a:pt x="184" y="201"/>
                          </a:lnTo>
                          <a:lnTo>
                            <a:pt x="201" y="179"/>
                          </a:lnTo>
                          <a:lnTo>
                            <a:pt x="213" y="164"/>
                          </a:lnTo>
                          <a:lnTo>
                            <a:pt x="221" y="149"/>
                          </a:lnTo>
                          <a:lnTo>
                            <a:pt x="230" y="135"/>
                          </a:lnTo>
                          <a:lnTo>
                            <a:pt x="240" y="124"/>
                          </a:lnTo>
                          <a:lnTo>
                            <a:pt x="252" y="109"/>
                          </a:lnTo>
                          <a:lnTo>
                            <a:pt x="260" y="95"/>
                          </a:lnTo>
                          <a:lnTo>
                            <a:pt x="269" y="84"/>
                          </a:lnTo>
                          <a:lnTo>
                            <a:pt x="281" y="69"/>
                          </a:lnTo>
                          <a:lnTo>
                            <a:pt x="291" y="62"/>
                          </a:lnTo>
                          <a:lnTo>
                            <a:pt x="300" y="52"/>
                          </a:lnTo>
                          <a:lnTo>
                            <a:pt x="314" y="44"/>
                          </a:lnTo>
                          <a:lnTo>
                            <a:pt x="325" y="37"/>
                          </a:lnTo>
                          <a:lnTo>
                            <a:pt x="337" y="25"/>
                          </a:lnTo>
                          <a:lnTo>
                            <a:pt x="348" y="18"/>
                          </a:lnTo>
                          <a:lnTo>
                            <a:pt x="359" y="7"/>
                          </a:lnTo>
                          <a:lnTo>
                            <a:pt x="371" y="0"/>
                          </a:lnTo>
                          <a:lnTo>
                            <a:pt x="376" y="7"/>
                          </a:lnTo>
                          <a:lnTo>
                            <a:pt x="385" y="18"/>
                          </a:lnTo>
                          <a:lnTo>
                            <a:pt x="390" y="29"/>
                          </a:lnTo>
                          <a:lnTo>
                            <a:pt x="399" y="40"/>
                          </a:lnTo>
                          <a:lnTo>
                            <a:pt x="405" y="52"/>
                          </a:lnTo>
                          <a:lnTo>
                            <a:pt x="413" y="59"/>
                          </a:lnTo>
                          <a:lnTo>
                            <a:pt x="422" y="69"/>
                          </a:lnTo>
                          <a:lnTo>
                            <a:pt x="427" y="80"/>
                          </a:lnTo>
                          <a:lnTo>
                            <a:pt x="436" y="95"/>
                          </a:lnTo>
                          <a:lnTo>
                            <a:pt x="444" y="106"/>
                          </a:lnTo>
                          <a:lnTo>
                            <a:pt x="453" y="121"/>
                          </a:lnTo>
                          <a:lnTo>
                            <a:pt x="461" y="135"/>
                          </a:lnTo>
                          <a:lnTo>
                            <a:pt x="467" y="149"/>
                          </a:lnTo>
                          <a:lnTo>
                            <a:pt x="475" y="164"/>
                          </a:lnTo>
                          <a:lnTo>
                            <a:pt x="484" y="179"/>
                          </a:lnTo>
                          <a:lnTo>
                            <a:pt x="492" y="194"/>
                          </a:lnTo>
                          <a:lnTo>
                            <a:pt x="495" y="201"/>
                          </a:lnTo>
                          <a:lnTo>
                            <a:pt x="498" y="208"/>
                          </a:lnTo>
                          <a:lnTo>
                            <a:pt x="498" y="211"/>
                          </a:lnTo>
                          <a:lnTo>
                            <a:pt x="501" y="216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919191"/>
                      </a:solidFill>
                      <a:prstDash val="solid"/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9513" name="Group 99">
                    <a:extLst>
                      <a:ext uri="{FF2B5EF4-FFF2-40B4-BE49-F238E27FC236}">
                        <a16:creationId xmlns:a16="http://schemas.microsoft.com/office/drawing/2014/main" id="{38B38131-23DB-45E3-86B1-2015A4971E2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04" y="1779"/>
                    <a:ext cx="702" cy="1146"/>
                    <a:chOff x="504" y="1779"/>
                    <a:chExt cx="702" cy="1146"/>
                  </a:xfrm>
                </p:grpSpPr>
                <p:sp>
                  <p:nvSpPr>
                    <p:cNvPr id="59514" name="Freeform 100">
                      <a:extLst>
                        <a:ext uri="{FF2B5EF4-FFF2-40B4-BE49-F238E27FC236}">
                          <a16:creationId xmlns:a16="http://schemas.microsoft.com/office/drawing/2014/main" id="{F31E24C1-98BA-456A-84CE-DB9771BE6F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04" y="1779"/>
                      <a:ext cx="702" cy="1146"/>
                    </a:xfrm>
                    <a:custGeom>
                      <a:avLst/>
                      <a:gdLst>
                        <a:gd name="T0" fmla="*/ 519 w 702"/>
                        <a:gd name="T1" fmla="*/ 294 h 1146"/>
                        <a:gd name="T2" fmla="*/ 531 w 702"/>
                        <a:gd name="T3" fmla="*/ 406 h 1146"/>
                        <a:gd name="T4" fmla="*/ 536 w 702"/>
                        <a:gd name="T5" fmla="*/ 549 h 1146"/>
                        <a:gd name="T6" fmla="*/ 531 w 702"/>
                        <a:gd name="T7" fmla="*/ 678 h 1146"/>
                        <a:gd name="T8" fmla="*/ 533 w 702"/>
                        <a:gd name="T9" fmla="*/ 774 h 1146"/>
                        <a:gd name="T10" fmla="*/ 540 w 702"/>
                        <a:gd name="T11" fmla="*/ 822 h 1146"/>
                        <a:gd name="T12" fmla="*/ 551 w 702"/>
                        <a:gd name="T13" fmla="*/ 844 h 1146"/>
                        <a:gd name="T14" fmla="*/ 568 w 702"/>
                        <a:gd name="T15" fmla="*/ 859 h 1146"/>
                        <a:gd name="T16" fmla="*/ 585 w 702"/>
                        <a:gd name="T17" fmla="*/ 869 h 1146"/>
                        <a:gd name="T18" fmla="*/ 605 w 702"/>
                        <a:gd name="T19" fmla="*/ 869 h 1146"/>
                        <a:gd name="T20" fmla="*/ 643 w 702"/>
                        <a:gd name="T21" fmla="*/ 896 h 1146"/>
                        <a:gd name="T22" fmla="*/ 690 w 702"/>
                        <a:gd name="T23" fmla="*/ 928 h 1146"/>
                        <a:gd name="T24" fmla="*/ 697 w 702"/>
                        <a:gd name="T25" fmla="*/ 984 h 1146"/>
                        <a:gd name="T26" fmla="*/ 682 w 702"/>
                        <a:gd name="T27" fmla="*/ 1028 h 1146"/>
                        <a:gd name="T28" fmla="*/ 665 w 702"/>
                        <a:gd name="T29" fmla="*/ 1058 h 1146"/>
                        <a:gd name="T30" fmla="*/ 648 w 702"/>
                        <a:gd name="T31" fmla="*/ 1083 h 1146"/>
                        <a:gd name="T32" fmla="*/ 619 w 702"/>
                        <a:gd name="T33" fmla="*/ 1112 h 1146"/>
                        <a:gd name="T34" fmla="*/ 585 w 702"/>
                        <a:gd name="T35" fmla="*/ 1139 h 1146"/>
                        <a:gd name="T36" fmla="*/ 570 w 702"/>
                        <a:gd name="T37" fmla="*/ 1146 h 1146"/>
                        <a:gd name="T38" fmla="*/ 531 w 702"/>
                        <a:gd name="T39" fmla="*/ 1134 h 1146"/>
                        <a:gd name="T40" fmla="*/ 482 w 702"/>
                        <a:gd name="T41" fmla="*/ 1121 h 1146"/>
                        <a:gd name="T42" fmla="*/ 437 w 702"/>
                        <a:gd name="T43" fmla="*/ 1105 h 1146"/>
                        <a:gd name="T44" fmla="*/ 388 w 702"/>
                        <a:gd name="T45" fmla="*/ 1090 h 1146"/>
                        <a:gd name="T46" fmla="*/ 337 w 702"/>
                        <a:gd name="T47" fmla="*/ 1080 h 1146"/>
                        <a:gd name="T48" fmla="*/ 279 w 702"/>
                        <a:gd name="T49" fmla="*/ 1072 h 1146"/>
                        <a:gd name="T50" fmla="*/ 225 w 702"/>
                        <a:gd name="T51" fmla="*/ 1061 h 1146"/>
                        <a:gd name="T52" fmla="*/ 169 w 702"/>
                        <a:gd name="T53" fmla="*/ 1050 h 1146"/>
                        <a:gd name="T54" fmla="*/ 132 w 702"/>
                        <a:gd name="T55" fmla="*/ 1014 h 1146"/>
                        <a:gd name="T56" fmla="*/ 97 w 702"/>
                        <a:gd name="T57" fmla="*/ 965 h 1146"/>
                        <a:gd name="T58" fmla="*/ 71 w 702"/>
                        <a:gd name="T59" fmla="*/ 910 h 1146"/>
                        <a:gd name="T60" fmla="*/ 49 w 702"/>
                        <a:gd name="T61" fmla="*/ 852 h 1146"/>
                        <a:gd name="T62" fmla="*/ 29 w 702"/>
                        <a:gd name="T63" fmla="*/ 784 h 1146"/>
                        <a:gd name="T64" fmla="*/ 17 w 702"/>
                        <a:gd name="T65" fmla="*/ 718 h 1146"/>
                        <a:gd name="T66" fmla="*/ 3 w 702"/>
                        <a:gd name="T67" fmla="*/ 612 h 1146"/>
                        <a:gd name="T68" fmla="*/ 12 w 702"/>
                        <a:gd name="T69" fmla="*/ 541 h 1146"/>
                        <a:gd name="T70" fmla="*/ 26 w 702"/>
                        <a:gd name="T71" fmla="*/ 483 h 1146"/>
                        <a:gd name="T72" fmla="*/ 40 w 702"/>
                        <a:gd name="T73" fmla="*/ 431 h 1146"/>
                        <a:gd name="T74" fmla="*/ 57 w 702"/>
                        <a:gd name="T75" fmla="*/ 384 h 1146"/>
                        <a:gd name="T76" fmla="*/ 117 w 702"/>
                        <a:gd name="T77" fmla="*/ 299 h 1146"/>
                        <a:gd name="T78" fmla="*/ 186 w 702"/>
                        <a:gd name="T79" fmla="*/ 203 h 1146"/>
                        <a:gd name="T80" fmla="*/ 232 w 702"/>
                        <a:gd name="T81" fmla="*/ 137 h 1146"/>
                        <a:gd name="T82" fmla="*/ 271 w 702"/>
                        <a:gd name="T83" fmla="*/ 85 h 1146"/>
                        <a:gd name="T84" fmla="*/ 317 w 702"/>
                        <a:gd name="T85" fmla="*/ 44 h 1146"/>
                        <a:gd name="T86" fmla="*/ 362 w 702"/>
                        <a:gd name="T87" fmla="*/ 7 h 1146"/>
                        <a:gd name="T88" fmla="*/ 394 w 702"/>
                        <a:gd name="T89" fmla="*/ 29 h 1146"/>
                        <a:gd name="T90" fmla="*/ 425 w 702"/>
                        <a:gd name="T91" fmla="*/ 70 h 1146"/>
                        <a:gd name="T92" fmla="*/ 457 w 702"/>
                        <a:gd name="T93" fmla="*/ 122 h 1146"/>
                        <a:gd name="T94" fmla="*/ 488 w 702"/>
                        <a:gd name="T95" fmla="*/ 181 h 1146"/>
                        <a:gd name="T96" fmla="*/ 502 w 702"/>
                        <a:gd name="T97" fmla="*/ 213 h 114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0" t="0" r="r" b="b"/>
                      <a:pathLst>
                        <a:path w="702" h="1146">
                          <a:moveTo>
                            <a:pt x="506" y="218"/>
                          </a:moveTo>
                          <a:lnTo>
                            <a:pt x="508" y="243"/>
                          </a:lnTo>
                          <a:lnTo>
                            <a:pt x="514" y="269"/>
                          </a:lnTo>
                          <a:lnTo>
                            <a:pt x="519" y="294"/>
                          </a:lnTo>
                          <a:lnTo>
                            <a:pt x="523" y="321"/>
                          </a:lnTo>
                          <a:lnTo>
                            <a:pt x="525" y="350"/>
                          </a:lnTo>
                          <a:lnTo>
                            <a:pt x="528" y="380"/>
                          </a:lnTo>
                          <a:lnTo>
                            <a:pt x="531" y="406"/>
                          </a:lnTo>
                          <a:lnTo>
                            <a:pt x="533" y="435"/>
                          </a:lnTo>
                          <a:lnTo>
                            <a:pt x="533" y="472"/>
                          </a:lnTo>
                          <a:lnTo>
                            <a:pt x="536" y="512"/>
                          </a:lnTo>
                          <a:lnTo>
                            <a:pt x="536" y="549"/>
                          </a:lnTo>
                          <a:lnTo>
                            <a:pt x="536" y="586"/>
                          </a:lnTo>
                          <a:lnTo>
                            <a:pt x="533" y="615"/>
                          </a:lnTo>
                          <a:lnTo>
                            <a:pt x="531" y="649"/>
                          </a:lnTo>
                          <a:lnTo>
                            <a:pt x="531" y="678"/>
                          </a:lnTo>
                          <a:lnTo>
                            <a:pt x="528" y="711"/>
                          </a:lnTo>
                          <a:lnTo>
                            <a:pt x="531" y="733"/>
                          </a:lnTo>
                          <a:lnTo>
                            <a:pt x="531" y="752"/>
                          </a:lnTo>
                          <a:lnTo>
                            <a:pt x="533" y="774"/>
                          </a:lnTo>
                          <a:lnTo>
                            <a:pt x="533" y="793"/>
                          </a:lnTo>
                          <a:lnTo>
                            <a:pt x="536" y="803"/>
                          </a:lnTo>
                          <a:lnTo>
                            <a:pt x="536" y="815"/>
                          </a:lnTo>
                          <a:lnTo>
                            <a:pt x="540" y="822"/>
                          </a:lnTo>
                          <a:lnTo>
                            <a:pt x="542" y="830"/>
                          </a:lnTo>
                          <a:lnTo>
                            <a:pt x="545" y="837"/>
                          </a:lnTo>
                          <a:lnTo>
                            <a:pt x="548" y="837"/>
                          </a:lnTo>
                          <a:lnTo>
                            <a:pt x="551" y="844"/>
                          </a:lnTo>
                          <a:lnTo>
                            <a:pt x="553" y="847"/>
                          </a:lnTo>
                          <a:lnTo>
                            <a:pt x="560" y="852"/>
                          </a:lnTo>
                          <a:lnTo>
                            <a:pt x="562" y="855"/>
                          </a:lnTo>
                          <a:lnTo>
                            <a:pt x="568" y="859"/>
                          </a:lnTo>
                          <a:lnTo>
                            <a:pt x="570" y="859"/>
                          </a:lnTo>
                          <a:lnTo>
                            <a:pt x="577" y="866"/>
                          </a:lnTo>
                          <a:lnTo>
                            <a:pt x="579" y="866"/>
                          </a:lnTo>
                          <a:lnTo>
                            <a:pt x="585" y="869"/>
                          </a:lnTo>
                          <a:lnTo>
                            <a:pt x="588" y="874"/>
                          </a:lnTo>
                          <a:lnTo>
                            <a:pt x="594" y="874"/>
                          </a:lnTo>
                          <a:lnTo>
                            <a:pt x="599" y="869"/>
                          </a:lnTo>
                          <a:lnTo>
                            <a:pt x="605" y="869"/>
                          </a:lnTo>
                          <a:lnTo>
                            <a:pt x="611" y="866"/>
                          </a:lnTo>
                          <a:lnTo>
                            <a:pt x="622" y="877"/>
                          </a:lnTo>
                          <a:lnTo>
                            <a:pt x="631" y="884"/>
                          </a:lnTo>
                          <a:lnTo>
                            <a:pt x="643" y="896"/>
                          </a:lnTo>
                          <a:lnTo>
                            <a:pt x="656" y="903"/>
                          </a:lnTo>
                          <a:lnTo>
                            <a:pt x="668" y="914"/>
                          </a:lnTo>
                          <a:lnTo>
                            <a:pt x="679" y="921"/>
                          </a:lnTo>
                          <a:lnTo>
                            <a:pt x="690" y="928"/>
                          </a:lnTo>
                          <a:lnTo>
                            <a:pt x="702" y="940"/>
                          </a:lnTo>
                          <a:lnTo>
                            <a:pt x="699" y="955"/>
                          </a:lnTo>
                          <a:lnTo>
                            <a:pt x="699" y="969"/>
                          </a:lnTo>
                          <a:lnTo>
                            <a:pt x="697" y="984"/>
                          </a:lnTo>
                          <a:lnTo>
                            <a:pt x="694" y="1002"/>
                          </a:lnTo>
                          <a:lnTo>
                            <a:pt x="690" y="1009"/>
                          </a:lnTo>
                          <a:lnTo>
                            <a:pt x="688" y="1017"/>
                          </a:lnTo>
                          <a:lnTo>
                            <a:pt x="682" y="1028"/>
                          </a:lnTo>
                          <a:lnTo>
                            <a:pt x="679" y="1039"/>
                          </a:lnTo>
                          <a:lnTo>
                            <a:pt x="673" y="1043"/>
                          </a:lnTo>
                          <a:lnTo>
                            <a:pt x="670" y="1050"/>
                          </a:lnTo>
                          <a:lnTo>
                            <a:pt x="665" y="1058"/>
                          </a:lnTo>
                          <a:lnTo>
                            <a:pt x="660" y="1061"/>
                          </a:lnTo>
                          <a:lnTo>
                            <a:pt x="656" y="1068"/>
                          </a:lnTo>
                          <a:lnTo>
                            <a:pt x="651" y="1076"/>
                          </a:lnTo>
                          <a:lnTo>
                            <a:pt x="648" y="1083"/>
                          </a:lnTo>
                          <a:lnTo>
                            <a:pt x="643" y="1090"/>
                          </a:lnTo>
                          <a:lnTo>
                            <a:pt x="634" y="1098"/>
                          </a:lnTo>
                          <a:lnTo>
                            <a:pt x="625" y="1102"/>
                          </a:lnTo>
                          <a:lnTo>
                            <a:pt x="619" y="1112"/>
                          </a:lnTo>
                          <a:lnTo>
                            <a:pt x="611" y="1121"/>
                          </a:lnTo>
                          <a:lnTo>
                            <a:pt x="602" y="1127"/>
                          </a:lnTo>
                          <a:lnTo>
                            <a:pt x="594" y="1134"/>
                          </a:lnTo>
                          <a:lnTo>
                            <a:pt x="585" y="1139"/>
                          </a:lnTo>
                          <a:lnTo>
                            <a:pt x="579" y="1146"/>
                          </a:lnTo>
                          <a:lnTo>
                            <a:pt x="577" y="1146"/>
                          </a:lnTo>
                          <a:lnTo>
                            <a:pt x="574" y="1146"/>
                          </a:lnTo>
                          <a:lnTo>
                            <a:pt x="570" y="1146"/>
                          </a:lnTo>
                          <a:lnTo>
                            <a:pt x="568" y="1146"/>
                          </a:lnTo>
                          <a:lnTo>
                            <a:pt x="553" y="1143"/>
                          </a:lnTo>
                          <a:lnTo>
                            <a:pt x="542" y="1139"/>
                          </a:lnTo>
                          <a:lnTo>
                            <a:pt x="531" y="1134"/>
                          </a:lnTo>
                          <a:lnTo>
                            <a:pt x="519" y="1131"/>
                          </a:lnTo>
                          <a:lnTo>
                            <a:pt x="508" y="1127"/>
                          </a:lnTo>
                          <a:lnTo>
                            <a:pt x="494" y="1124"/>
                          </a:lnTo>
                          <a:lnTo>
                            <a:pt x="482" y="1121"/>
                          </a:lnTo>
                          <a:lnTo>
                            <a:pt x="471" y="1117"/>
                          </a:lnTo>
                          <a:lnTo>
                            <a:pt x="460" y="1112"/>
                          </a:lnTo>
                          <a:lnTo>
                            <a:pt x="448" y="1109"/>
                          </a:lnTo>
                          <a:lnTo>
                            <a:pt x="437" y="1105"/>
                          </a:lnTo>
                          <a:lnTo>
                            <a:pt x="425" y="1102"/>
                          </a:lnTo>
                          <a:lnTo>
                            <a:pt x="411" y="1098"/>
                          </a:lnTo>
                          <a:lnTo>
                            <a:pt x="399" y="1094"/>
                          </a:lnTo>
                          <a:lnTo>
                            <a:pt x="388" y="1090"/>
                          </a:lnTo>
                          <a:lnTo>
                            <a:pt x="377" y="1087"/>
                          </a:lnTo>
                          <a:lnTo>
                            <a:pt x="365" y="1083"/>
                          </a:lnTo>
                          <a:lnTo>
                            <a:pt x="348" y="1080"/>
                          </a:lnTo>
                          <a:lnTo>
                            <a:pt x="337" y="1080"/>
                          </a:lnTo>
                          <a:lnTo>
                            <a:pt x="320" y="1076"/>
                          </a:lnTo>
                          <a:lnTo>
                            <a:pt x="308" y="1076"/>
                          </a:lnTo>
                          <a:lnTo>
                            <a:pt x="294" y="1072"/>
                          </a:lnTo>
                          <a:lnTo>
                            <a:pt x="279" y="1072"/>
                          </a:lnTo>
                          <a:lnTo>
                            <a:pt x="266" y="1068"/>
                          </a:lnTo>
                          <a:lnTo>
                            <a:pt x="254" y="1065"/>
                          </a:lnTo>
                          <a:lnTo>
                            <a:pt x="240" y="1061"/>
                          </a:lnTo>
                          <a:lnTo>
                            <a:pt x="225" y="1061"/>
                          </a:lnTo>
                          <a:lnTo>
                            <a:pt x="211" y="1058"/>
                          </a:lnTo>
                          <a:lnTo>
                            <a:pt x="197" y="1058"/>
                          </a:lnTo>
                          <a:lnTo>
                            <a:pt x="186" y="1053"/>
                          </a:lnTo>
                          <a:lnTo>
                            <a:pt x="169" y="1050"/>
                          </a:lnTo>
                          <a:lnTo>
                            <a:pt x="157" y="1050"/>
                          </a:lnTo>
                          <a:lnTo>
                            <a:pt x="149" y="1039"/>
                          </a:lnTo>
                          <a:lnTo>
                            <a:pt x="140" y="1024"/>
                          </a:lnTo>
                          <a:lnTo>
                            <a:pt x="132" y="1014"/>
                          </a:lnTo>
                          <a:lnTo>
                            <a:pt x="123" y="1002"/>
                          </a:lnTo>
                          <a:lnTo>
                            <a:pt x="114" y="991"/>
                          </a:lnTo>
                          <a:lnTo>
                            <a:pt x="105" y="980"/>
                          </a:lnTo>
                          <a:lnTo>
                            <a:pt x="97" y="965"/>
                          </a:lnTo>
                          <a:lnTo>
                            <a:pt x="91" y="958"/>
                          </a:lnTo>
                          <a:lnTo>
                            <a:pt x="83" y="943"/>
                          </a:lnTo>
                          <a:lnTo>
                            <a:pt x="77" y="925"/>
                          </a:lnTo>
                          <a:lnTo>
                            <a:pt x="71" y="910"/>
                          </a:lnTo>
                          <a:lnTo>
                            <a:pt x="66" y="896"/>
                          </a:lnTo>
                          <a:lnTo>
                            <a:pt x="60" y="881"/>
                          </a:lnTo>
                          <a:lnTo>
                            <a:pt x="54" y="866"/>
                          </a:lnTo>
                          <a:lnTo>
                            <a:pt x="49" y="852"/>
                          </a:lnTo>
                          <a:lnTo>
                            <a:pt x="43" y="837"/>
                          </a:lnTo>
                          <a:lnTo>
                            <a:pt x="37" y="822"/>
                          </a:lnTo>
                          <a:lnTo>
                            <a:pt x="34" y="803"/>
                          </a:lnTo>
                          <a:lnTo>
                            <a:pt x="29" y="784"/>
                          </a:lnTo>
                          <a:lnTo>
                            <a:pt x="26" y="771"/>
                          </a:lnTo>
                          <a:lnTo>
                            <a:pt x="23" y="752"/>
                          </a:lnTo>
                          <a:lnTo>
                            <a:pt x="20" y="733"/>
                          </a:lnTo>
                          <a:lnTo>
                            <a:pt x="17" y="718"/>
                          </a:lnTo>
                          <a:lnTo>
                            <a:pt x="12" y="700"/>
                          </a:lnTo>
                          <a:lnTo>
                            <a:pt x="9" y="674"/>
                          </a:lnTo>
                          <a:lnTo>
                            <a:pt x="5" y="645"/>
                          </a:lnTo>
                          <a:lnTo>
                            <a:pt x="3" y="612"/>
                          </a:lnTo>
                          <a:lnTo>
                            <a:pt x="0" y="586"/>
                          </a:lnTo>
                          <a:lnTo>
                            <a:pt x="3" y="568"/>
                          </a:lnTo>
                          <a:lnTo>
                            <a:pt x="9" y="556"/>
                          </a:lnTo>
                          <a:lnTo>
                            <a:pt x="12" y="541"/>
                          </a:lnTo>
                          <a:lnTo>
                            <a:pt x="14" y="527"/>
                          </a:lnTo>
                          <a:lnTo>
                            <a:pt x="17" y="512"/>
                          </a:lnTo>
                          <a:lnTo>
                            <a:pt x="23" y="497"/>
                          </a:lnTo>
                          <a:lnTo>
                            <a:pt x="26" y="483"/>
                          </a:lnTo>
                          <a:lnTo>
                            <a:pt x="29" y="468"/>
                          </a:lnTo>
                          <a:lnTo>
                            <a:pt x="32" y="457"/>
                          </a:lnTo>
                          <a:lnTo>
                            <a:pt x="37" y="446"/>
                          </a:lnTo>
                          <a:lnTo>
                            <a:pt x="40" y="431"/>
                          </a:lnTo>
                          <a:lnTo>
                            <a:pt x="46" y="421"/>
                          </a:lnTo>
                          <a:lnTo>
                            <a:pt x="51" y="409"/>
                          </a:lnTo>
                          <a:lnTo>
                            <a:pt x="54" y="394"/>
                          </a:lnTo>
                          <a:lnTo>
                            <a:pt x="57" y="384"/>
                          </a:lnTo>
                          <a:lnTo>
                            <a:pt x="63" y="372"/>
                          </a:lnTo>
                          <a:lnTo>
                            <a:pt x="80" y="346"/>
                          </a:lnTo>
                          <a:lnTo>
                            <a:pt x="100" y="324"/>
                          </a:lnTo>
                          <a:lnTo>
                            <a:pt x="117" y="299"/>
                          </a:lnTo>
                          <a:lnTo>
                            <a:pt x="134" y="277"/>
                          </a:lnTo>
                          <a:lnTo>
                            <a:pt x="151" y="250"/>
                          </a:lnTo>
                          <a:lnTo>
                            <a:pt x="169" y="228"/>
                          </a:lnTo>
                          <a:lnTo>
                            <a:pt x="186" y="203"/>
                          </a:lnTo>
                          <a:lnTo>
                            <a:pt x="203" y="181"/>
                          </a:lnTo>
                          <a:lnTo>
                            <a:pt x="214" y="166"/>
                          </a:lnTo>
                          <a:lnTo>
                            <a:pt x="223" y="151"/>
                          </a:lnTo>
                          <a:lnTo>
                            <a:pt x="232" y="137"/>
                          </a:lnTo>
                          <a:lnTo>
                            <a:pt x="242" y="125"/>
                          </a:lnTo>
                          <a:lnTo>
                            <a:pt x="254" y="110"/>
                          </a:lnTo>
                          <a:lnTo>
                            <a:pt x="262" y="96"/>
                          </a:lnTo>
                          <a:lnTo>
                            <a:pt x="271" y="85"/>
                          </a:lnTo>
                          <a:lnTo>
                            <a:pt x="283" y="70"/>
                          </a:lnTo>
                          <a:lnTo>
                            <a:pt x="294" y="63"/>
                          </a:lnTo>
                          <a:lnTo>
                            <a:pt x="303" y="52"/>
                          </a:lnTo>
                          <a:lnTo>
                            <a:pt x="317" y="44"/>
                          </a:lnTo>
                          <a:lnTo>
                            <a:pt x="328" y="37"/>
                          </a:lnTo>
                          <a:lnTo>
                            <a:pt x="340" y="25"/>
                          </a:lnTo>
                          <a:lnTo>
                            <a:pt x="351" y="19"/>
                          </a:lnTo>
                          <a:lnTo>
                            <a:pt x="362" y="7"/>
                          </a:lnTo>
                          <a:lnTo>
                            <a:pt x="374" y="0"/>
                          </a:lnTo>
                          <a:lnTo>
                            <a:pt x="379" y="7"/>
                          </a:lnTo>
                          <a:lnTo>
                            <a:pt x="388" y="19"/>
                          </a:lnTo>
                          <a:lnTo>
                            <a:pt x="394" y="29"/>
                          </a:lnTo>
                          <a:lnTo>
                            <a:pt x="403" y="41"/>
                          </a:lnTo>
                          <a:lnTo>
                            <a:pt x="408" y="52"/>
                          </a:lnTo>
                          <a:lnTo>
                            <a:pt x="416" y="59"/>
                          </a:lnTo>
                          <a:lnTo>
                            <a:pt x="425" y="70"/>
                          </a:lnTo>
                          <a:lnTo>
                            <a:pt x="431" y="81"/>
                          </a:lnTo>
                          <a:lnTo>
                            <a:pt x="440" y="96"/>
                          </a:lnTo>
                          <a:lnTo>
                            <a:pt x="448" y="107"/>
                          </a:lnTo>
                          <a:lnTo>
                            <a:pt x="457" y="122"/>
                          </a:lnTo>
                          <a:lnTo>
                            <a:pt x="465" y="137"/>
                          </a:lnTo>
                          <a:lnTo>
                            <a:pt x="471" y="151"/>
                          </a:lnTo>
                          <a:lnTo>
                            <a:pt x="479" y="166"/>
                          </a:lnTo>
                          <a:lnTo>
                            <a:pt x="488" y="181"/>
                          </a:lnTo>
                          <a:lnTo>
                            <a:pt x="497" y="196"/>
                          </a:lnTo>
                          <a:lnTo>
                            <a:pt x="499" y="203"/>
                          </a:lnTo>
                          <a:lnTo>
                            <a:pt x="502" y="210"/>
                          </a:lnTo>
                          <a:lnTo>
                            <a:pt x="502" y="213"/>
                          </a:lnTo>
                          <a:lnTo>
                            <a:pt x="506" y="218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515" name="Freeform 101">
                      <a:extLst>
                        <a:ext uri="{FF2B5EF4-FFF2-40B4-BE49-F238E27FC236}">
                          <a16:creationId xmlns:a16="http://schemas.microsoft.com/office/drawing/2014/main" id="{93D62F28-B446-48C2-BA98-F6809236CD6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04" y="1779"/>
                      <a:ext cx="702" cy="1146"/>
                    </a:xfrm>
                    <a:custGeom>
                      <a:avLst/>
                      <a:gdLst>
                        <a:gd name="T0" fmla="*/ 519 w 702"/>
                        <a:gd name="T1" fmla="*/ 294 h 1146"/>
                        <a:gd name="T2" fmla="*/ 531 w 702"/>
                        <a:gd name="T3" fmla="*/ 406 h 1146"/>
                        <a:gd name="T4" fmla="*/ 536 w 702"/>
                        <a:gd name="T5" fmla="*/ 549 h 1146"/>
                        <a:gd name="T6" fmla="*/ 531 w 702"/>
                        <a:gd name="T7" fmla="*/ 678 h 1146"/>
                        <a:gd name="T8" fmla="*/ 533 w 702"/>
                        <a:gd name="T9" fmla="*/ 774 h 1146"/>
                        <a:gd name="T10" fmla="*/ 540 w 702"/>
                        <a:gd name="T11" fmla="*/ 822 h 1146"/>
                        <a:gd name="T12" fmla="*/ 551 w 702"/>
                        <a:gd name="T13" fmla="*/ 844 h 1146"/>
                        <a:gd name="T14" fmla="*/ 568 w 702"/>
                        <a:gd name="T15" fmla="*/ 859 h 1146"/>
                        <a:gd name="T16" fmla="*/ 585 w 702"/>
                        <a:gd name="T17" fmla="*/ 869 h 1146"/>
                        <a:gd name="T18" fmla="*/ 605 w 702"/>
                        <a:gd name="T19" fmla="*/ 869 h 1146"/>
                        <a:gd name="T20" fmla="*/ 643 w 702"/>
                        <a:gd name="T21" fmla="*/ 896 h 1146"/>
                        <a:gd name="T22" fmla="*/ 690 w 702"/>
                        <a:gd name="T23" fmla="*/ 928 h 1146"/>
                        <a:gd name="T24" fmla="*/ 697 w 702"/>
                        <a:gd name="T25" fmla="*/ 984 h 1146"/>
                        <a:gd name="T26" fmla="*/ 682 w 702"/>
                        <a:gd name="T27" fmla="*/ 1028 h 1146"/>
                        <a:gd name="T28" fmla="*/ 665 w 702"/>
                        <a:gd name="T29" fmla="*/ 1058 h 1146"/>
                        <a:gd name="T30" fmla="*/ 648 w 702"/>
                        <a:gd name="T31" fmla="*/ 1083 h 1146"/>
                        <a:gd name="T32" fmla="*/ 619 w 702"/>
                        <a:gd name="T33" fmla="*/ 1112 h 1146"/>
                        <a:gd name="T34" fmla="*/ 585 w 702"/>
                        <a:gd name="T35" fmla="*/ 1139 h 1146"/>
                        <a:gd name="T36" fmla="*/ 570 w 702"/>
                        <a:gd name="T37" fmla="*/ 1146 h 1146"/>
                        <a:gd name="T38" fmla="*/ 531 w 702"/>
                        <a:gd name="T39" fmla="*/ 1134 h 1146"/>
                        <a:gd name="T40" fmla="*/ 482 w 702"/>
                        <a:gd name="T41" fmla="*/ 1121 h 1146"/>
                        <a:gd name="T42" fmla="*/ 437 w 702"/>
                        <a:gd name="T43" fmla="*/ 1105 h 1146"/>
                        <a:gd name="T44" fmla="*/ 388 w 702"/>
                        <a:gd name="T45" fmla="*/ 1090 h 1146"/>
                        <a:gd name="T46" fmla="*/ 337 w 702"/>
                        <a:gd name="T47" fmla="*/ 1080 h 1146"/>
                        <a:gd name="T48" fmla="*/ 279 w 702"/>
                        <a:gd name="T49" fmla="*/ 1072 h 1146"/>
                        <a:gd name="T50" fmla="*/ 225 w 702"/>
                        <a:gd name="T51" fmla="*/ 1061 h 1146"/>
                        <a:gd name="T52" fmla="*/ 169 w 702"/>
                        <a:gd name="T53" fmla="*/ 1050 h 1146"/>
                        <a:gd name="T54" fmla="*/ 132 w 702"/>
                        <a:gd name="T55" fmla="*/ 1014 h 1146"/>
                        <a:gd name="T56" fmla="*/ 97 w 702"/>
                        <a:gd name="T57" fmla="*/ 965 h 1146"/>
                        <a:gd name="T58" fmla="*/ 71 w 702"/>
                        <a:gd name="T59" fmla="*/ 910 h 1146"/>
                        <a:gd name="T60" fmla="*/ 49 w 702"/>
                        <a:gd name="T61" fmla="*/ 852 h 1146"/>
                        <a:gd name="T62" fmla="*/ 29 w 702"/>
                        <a:gd name="T63" fmla="*/ 784 h 1146"/>
                        <a:gd name="T64" fmla="*/ 17 w 702"/>
                        <a:gd name="T65" fmla="*/ 718 h 1146"/>
                        <a:gd name="T66" fmla="*/ 3 w 702"/>
                        <a:gd name="T67" fmla="*/ 612 h 1146"/>
                        <a:gd name="T68" fmla="*/ 12 w 702"/>
                        <a:gd name="T69" fmla="*/ 541 h 1146"/>
                        <a:gd name="T70" fmla="*/ 26 w 702"/>
                        <a:gd name="T71" fmla="*/ 483 h 1146"/>
                        <a:gd name="T72" fmla="*/ 40 w 702"/>
                        <a:gd name="T73" fmla="*/ 431 h 1146"/>
                        <a:gd name="T74" fmla="*/ 57 w 702"/>
                        <a:gd name="T75" fmla="*/ 384 h 1146"/>
                        <a:gd name="T76" fmla="*/ 117 w 702"/>
                        <a:gd name="T77" fmla="*/ 299 h 1146"/>
                        <a:gd name="T78" fmla="*/ 186 w 702"/>
                        <a:gd name="T79" fmla="*/ 203 h 1146"/>
                        <a:gd name="T80" fmla="*/ 232 w 702"/>
                        <a:gd name="T81" fmla="*/ 137 h 1146"/>
                        <a:gd name="T82" fmla="*/ 271 w 702"/>
                        <a:gd name="T83" fmla="*/ 85 h 1146"/>
                        <a:gd name="T84" fmla="*/ 317 w 702"/>
                        <a:gd name="T85" fmla="*/ 44 h 1146"/>
                        <a:gd name="T86" fmla="*/ 362 w 702"/>
                        <a:gd name="T87" fmla="*/ 7 h 1146"/>
                        <a:gd name="T88" fmla="*/ 394 w 702"/>
                        <a:gd name="T89" fmla="*/ 29 h 1146"/>
                        <a:gd name="T90" fmla="*/ 425 w 702"/>
                        <a:gd name="T91" fmla="*/ 70 h 1146"/>
                        <a:gd name="T92" fmla="*/ 457 w 702"/>
                        <a:gd name="T93" fmla="*/ 122 h 1146"/>
                        <a:gd name="T94" fmla="*/ 488 w 702"/>
                        <a:gd name="T95" fmla="*/ 181 h 1146"/>
                        <a:gd name="T96" fmla="*/ 502 w 702"/>
                        <a:gd name="T97" fmla="*/ 213 h 114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0" t="0" r="r" b="b"/>
                      <a:pathLst>
                        <a:path w="702" h="1146">
                          <a:moveTo>
                            <a:pt x="506" y="218"/>
                          </a:moveTo>
                          <a:lnTo>
                            <a:pt x="508" y="243"/>
                          </a:lnTo>
                          <a:lnTo>
                            <a:pt x="514" y="269"/>
                          </a:lnTo>
                          <a:lnTo>
                            <a:pt x="519" y="294"/>
                          </a:lnTo>
                          <a:lnTo>
                            <a:pt x="523" y="321"/>
                          </a:lnTo>
                          <a:lnTo>
                            <a:pt x="525" y="350"/>
                          </a:lnTo>
                          <a:lnTo>
                            <a:pt x="528" y="380"/>
                          </a:lnTo>
                          <a:lnTo>
                            <a:pt x="531" y="406"/>
                          </a:lnTo>
                          <a:lnTo>
                            <a:pt x="533" y="435"/>
                          </a:lnTo>
                          <a:lnTo>
                            <a:pt x="533" y="472"/>
                          </a:lnTo>
                          <a:lnTo>
                            <a:pt x="536" y="512"/>
                          </a:lnTo>
                          <a:lnTo>
                            <a:pt x="536" y="549"/>
                          </a:lnTo>
                          <a:lnTo>
                            <a:pt x="536" y="586"/>
                          </a:lnTo>
                          <a:lnTo>
                            <a:pt x="533" y="615"/>
                          </a:lnTo>
                          <a:lnTo>
                            <a:pt x="531" y="649"/>
                          </a:lnTo>
                          <a:lnTo>
                            <a:pt x="531" y="678"/>
                          </a:lnTo>
                          <a:lnTo>
                            <a:pt x="528" y="711"/>
                          </a:lnTo>
                          <a:lnTo>
                            <a:pt x="531" y="733"/>
                          </a:lnTo>
                          <a:lnTo>
                            <a:pt x="531" y="752"/>
                          </a:lnTo>
                          <a:lnTo>
                            <a:pt x="533" y="774"/>
                          </a:lnTo>
                          <a:lnTo>
                            <a:pt x="533" y="793"/>
                          </a:lnTo>
                          <a:lnTo>
                            <a:pt x="536" y="803"/>
                          </a:lnTo>
                          <a:lnTo>
                            <a:pt x="536" y="815"/>
                          </a:lnTo>
                          <a:lnTo>
                            <a:pt x="540" y="822"/>
                          </a:lnTo>
                          <a:lnTo>
                            <a:pt x="542" y="830"/>
                          </a:lnTo>
                          <a:lnTo>
                            <a:pt x="545" y="837"/>
                          </a:lnTo>
                          <a:lnTo>
                            <a:pt x="548" y="837"/>
                          </a:lnTo>
                          <a:lnTo>
                            <a:pt x="551" y="844"/>
                          </a:lnTo>
                          <a:lnTo>
                            <a:pt x="553" y="847"/>
                          </a:lnTo>
                          <a:lnTo>
                            <a:pt x="560" y="852"/>
                          </a:lnTo>
                          <a:lnTo>
                            <a:pt x="562" y="855"/>
                          </a:lnTo>
                          <a:lnTo>
                            <a:pt x="568" y="859"/>
                          </a:lnTo>
                          <a:lnTo>
                            <a:pt x="570" y="859"/>
                          </a:lnTo>
                          <a:lnTo>
                            <a:pt x="577" y="866"/>
                          </a:lnTo>
                          <a:lnTo>
                            <a:pt x="579" y="866"/>
                          </a:lnTo>
                          <a:lnTo>
                            <a:pt x="585" y="869"/>
                          </a:lnTo>
                          <a:lnTo>
                            <a:pt x="588" y="874"/>
                          </a:lnTo>
                          <a:lnTo>
                            <a:pt x="594" y="874"/>
                          </a:lnTo>
                          <a:lnTo>
                            <a:pt x="599" y="869"/>
                          </a:lnTo>
                          <a:lnTo>
                            <a:pt x="605" y="869"/>
                          </a:lnTo>
                          <a:lnTo>
                            <a:pt x="611" y="866"/>
                          </a:lnTo>
                          <a:lnTo>
                            <a:pt x="622" y="877"/>
                          </a:lnTo>
                          <a:lnTo>
                            <a:pt x="631" y="884"/>
                          </a:lnTo>
                          <a:lnTo>
                            <a:pt x="643" y="896"/>
                          </a:lnTo>
                          <a:lnTo>
                            <a:pt x="656" y="903"/>
                          </a:lnTo>
                          <a:lnTo>
                            <a:pt x="668" y="914"/>
                          </a:lnTo>
                          <a:lnTo>
                            <a:pt x="679" y="921"/>
                          </a:lnTo>
                          <a:lnTo>
                            <a:pt x="690" y="928"/>
                          </a:lnTo>
                          <a:lnTo>
                            <a:pt x="702" y="940"/>
                          </a:lnTo>
                          <a:lnTo>
                            <a:pt x="699" y="955"/>
                          </a:lnTo>
                          <a:lnTo>
                            <a:pt x="699" y="969"/>
                          </a:lnTo>
                          <a:lnTo>
                            <a:pt x="697" y="984"/>
                          </a:lnTo>
                          <a:lnTo>
                            <a:pt x="694" y="1002"/>
                          </a:lnTo>
                          <a:lnTo>
                            <a:pt x="690" y="1009"/>
                          </a:lnTo>
                          <a:lnTo>
                            <a:pt x="688" y="1017"/>
                          </a:lnTo>
                          <a:lnTo>
                            <a:pt x="682" y="1028"/>
                          </a:lnTo>
                          <a:lnTo>
                            <a:pt x="679" y="1039"/>
                          </a:lnTo>
                          <a:lnTo>
                            <a:pt x="673" y="1043"/>
                          </a:lnTo>
                          <a:lnTo>
                            <a:pt x="670" y="1050"/>
                          </a:lnTo>
                          <a:lnTo>
                            <a:pt x="665" y="1058"/>
                          </a:lnTo>
                          <a:lnTo>
                            <a:pt x="660" y="1061"/>
                          </a:lnTo>
                          <a:lnTo>
                            <a:pt x="656" y="1068"/>
                          </a:lnTo>
                          <a:lnTo>
                            <a:pt x="651" y="1076"/>
                          </a:lnTo>
                          <a:lnTo>
                            <a:pt x="648" y="1083"/>
                          </a:lnTo>
                          <a:lnTo>
                            <a:pt x="643" y="1090"/>
                          </a:lnTo>
                          <a:lnTo>
                            <a:pt x="634" y="1098"/>
                          </a:lnTo>
                          <a:lnTo>
                            <a:pt x="625" y="1102"/>
                          </a:lnTo>
                          <a:lnTo>
                            <a:pt x="619" y="1112"/>
                          </a:lnTo>
                          <a:lnTo>
                            <a:pt x="611" y="1121"/>
                          </a:lnTo>
                          <a:lnTo>
                            <a:pt x="602" y="1127"/>
                          </a:lnTo>
                          <a:lnTo>
                            <a:pt x="594" y="1134"/>
                          </a:lnTo>
                          <a:lnTo>
                            <a:pt x="585" y="1139"/>
                          </a:lnTo>
                          <a:lnTo>
                            <a:pt x="579" y="1146"/>
                          </a:lnTo>
                          <a:lnTo>
                            <a:pt x="577" y="1146"/>
                          </a:lnTo>
                          <a:lnTo>
                            <a:pt x="574" y="1146"/>
                          </a:lnTo>
                          <a:lnTo>
                            <a:pt x="570" y="1146"/>
                          </a:lnTo>
                          <a:lnTo>
                            <a:pt x="568" y="1146"/>
                          </a:lnTo>
                          <a:lnTo>
                            <a:pt x="553" y="1143"/>
                          </a:lnTo>
                          <a:lnTo>
                            <a:pt x="542" y="1139"/>
                          </a:lnTo>
                          <a:lnTo>
                            <a:pt x="531" y="1134"/>
                          </a:lnTo>
                          <a:lnTo>
                            <a:pt x="519" y="1131"/>
                          </a:lnTo>
                          <a:lnTo>
                            <a:pt x="508" y="1127"/>
                          </a:lnTo>
                          <a:lnTo>
                            <a:pt x="494" y="1124"/>
                          </a:lnTo>
                          <a:lnTo>
                            <a:pt x="482" y="1121"/>
                          </a:lnTo>
                          <a:lnTo>
                            <a:pt x="471" y="1117"/>
                          </a:lnTo>
                          <a:lnTo>
                            <a:pt x="460" y="1112"/>
                          </a:lnTo>
                          <a:lnTo>
                            <a:pt x="448" y="1109"/>
                          </a:lnTo>
                          <a:lnTo>
                            <a:pt x="437" y="1105"/>
                          </a:lnTo>
                          <a:lnTo>
                            <a:pt x="425" y="1102"/>
                          </a:lnTo>
                          <a:lnTo>
                            <a:pt x="411" y="1098"/>
                          </a:lnTo>
                          <a:lnTo>
                            <a:pt x="399" y="1094"/>
                          </a:lnTo>
                          <a:lnTo>
                            <a:pt x="388" y="1090"/>
                          </a:lnTo>
                          <a:lnTo>
                            <a:pt x="377" y="1087"/>
                          </a:lnTo>
                          <a:lnTo>
                            <a:pt x="365" y="1083"/>
                          </a:lnTo>
                          <a:lnTo>
                            <a:pt x="348" y="1080"/>
                          </a:lnTo>
                          <a:lnTo>
                            <a:pt x="337" y="1080"/>
                          </a:lnTo>
                          <a:lnTo>
                            <a:pt x="320" y="1076"/>
                          </a:lnTo>
                          <a:lnTo>
                            <a:pt x="308" y="1076"/>
                          </a:lnTo>
                          <a:lnTo>
                            <a:pt x="294" y="1072"/>
                          </a:lnTo>
                          <a:lnTo>
                            <a:pt x="279" y="1072"/>
                          </a:lnTo>
                          <a:lnTo>
                            <a:pt x="266" y="1068"/>
                          </a:lnTo>
                          <a:lnTo>
                            <a:pt x="254" y="1065"/>
                          </a:lnTo>
                          <a:lnTo>
                            <a:pt x="240" y="1061"/>
                          </a:lnTo>
                          <a:lnTo>
                            <a:pt x="225" y="1061"/>
                          </a:lnTo>
                          <a:lnTo>
                            <a:pt x="211" y="1058"/>
                          </a:lnTo>
                          <a:lnTo>
                            <a:pt x="197" y="1058"/>
                          </a:lnTo>
                          <a:lnTo>
                            <a:pt x="186" y="1053"/>
                          </a:lnTo>
                          <a:lnTo>
                            <a:pt x="169" y="1050"/>
                          </a:lnTo>
                          <a:lnTo>
                            <a:pt x="157" y="1050"/>
                          </a:lnTo>
                          <a:lnTo>
                            <a:pt x="149" y="1039"/>
                          </a:lnTo>
                          <a:lnTo>
                            <a:pt x="140" y="1024"/>
                          </a:lnTo>
                          <a:lnTo>
                            <a:pt x="132" y="1014"/>
                          </a:lnTo>
                          <a:lnTo>
                            <a:pt x="123" y="1002"/>
                          </a:lnTo>
                          <a:lnTo>
                            <a:pt x="114" y="991"/>
                          </a:lnTo>
                          <a:lnTo>
                            <a:pt x="105" y="980"/>
                          </a:lnTo>
                          <a:lnTo>
                            <a:pt x="97" y="965"/>
                          </a:lnTo>
                          <a:lnTo>
                            <a:pt x="91" y="958"/>
                          </a:lnTo>
                          <a:lnTo>
                            <a:pt x="83" y="943"/>
                          </a:lnTo>
                          <a:lnTo>
                            <a:pt x="77" y="925"/>
                          </a:lnTo>
                          <a:lnTo>
                            <a:pt x="71" y="910"/>
                          </a:lnTo>
                          <a:lnTo>
                            <a:pt x="66" y="896"/>
                          </a:lnTo>
                          <a:lnTo>
                            <a:pt x="60" y="881"/>
                          </a:lnTo>
                          <a:lnTo>
                            <a:pt x="54" y="866"/>
                          </a:lnTo>
                          <a:lnTo>
                            <a:pt x="49" y="852"/>
                          </a:lnTo>
                          <a:lnTo>
                            <a:pt x="43" y="837"/>
                          </a:lnTo>
                          <a:lnTo>
                            <a:pt x="37" y="822"/>
                          </a:lnTo>
                          <a:lnTo>
                            <a:pt x="34" y="803"/>
                          </a:lnTo>
                          <a:lnTo>
                            <a:pt x="29" y="784"/>
                          </a:lnTo>
                          <a:lnTo>
                            <a:pt x="26" y="771"/>
                          </a:lnTo>
                          <a:lnTo>
                            <a:pt x="23" y="752"/>
                          </a:lnTo>
                          <a:lnTo>
                            <a:pt x="20" y="733"/>
                          </a:lnTo>
                          <a:lnTo>
                            <a:pt x="17" y="718"/>
                          </a:lnTo>
                          <a:lnTo>
                            <a:pt x="12" y="700"/>
                          </a:lnTo>
                          <a:lnTo>
                            <a:pt x="9" y="674"/>
                          </a:lnTo>
                          <a:lnTo>
                            <a:pt x="5" y="645"/>
                          </a:lnTo>
                          <a:lnTo>
                            <a:pt x="3" y="612"/>
                          </a:lnTo>
                          <a:lnTo>
                            <a:pt x="0" y="586"/>
                          </a:lnTo>
                          <a:lnTo>
                            <a:pt x="3" y="568"/>
                          </a:lnTo>
                          <a:lnTo>
                            <a:pt x="9" y="556"/>
                          </a:lnTo>
                          <a:lnTo>
                            <a:pt x="12" y="541"/>
                          </a:lnTo>
                          <a:lnTo>
                            <a:pt x="14" y="527"/>
                          </a:lnTo>
                          <a:lnTo>
                            <a:pt x="17" y="512"/>
                          </a:lnTo>
                          <a:lnTo>
                            <a:pt x="23" y="497"/>
                          </a:lnTo>
                          <a:lnTo>
                            <a:pt x="26" y="483"/>
                          </a:lnTo>
                          <a:lnTo>
                            <a:pt x="29" y="468"/>
                          </a:lnTo>
                          <a:lnTo>
                            <a:pt x="32" y="457"/>
                          </a:lnTo>
                          <a:lnTo>
                            <a:pt x="37" y="446"/>
                          </a:lnTo>
                          <a:lnTo>
                            <a:pt x="40" y="431"/>
                          </a:lnTo>
                          <a:lnTo>
                            <a:pt x="46" y="421"/>
                          </a:lnTo>
                          <a:lnTo>
                            <a:pt x="51" y="409"/>
                          </a:lnTo>
                          <a:lnTo>
                            <a:pt x="54" y="394"/>
                          </a:lnTo>
                          <a:lnTo>
                            <a:pt x="57" y="384"/>
                          </a:lnTo>
                          <a:lnTo>
                            <a:pt x="63" y="372"/>
                          </a:lnTo>
                          <a:lnTo>
                            <a:pt x="80" y="346"/>
                          </a:lnTo>
                          <a:lnTo>
                            <a:pt x="100" y="324"/>
                          </a:lnTo>
                          <a:lnTo>
                            <a:pt x="117" y="299"/>
                          </a:lnTo>
                          <a:lnTo>
                            <a:pt x="134" y="277"/>
                          </a:lnTo>
                          <a:lnTo>
                            <a:pt x="151" y="250"/>
                          </a:lnTo>
                          <a:lnTo>
                            <a:pt x="169" y="228"/>
                          </a:lnTo>
                          <a:lnTo>
                            <a:pt x="186" y="203"/>
                          </a:lnTo>
                          <a:lnTo>
                            <a:pt x="203" y="181"/>
                          </a:lnTo>
                          <a:lnTo>
                            <a:pt x="214" y="166"/>
                          </a:lnTo>
                          <a:lnTo>
                            <a:pt x="223" y="151"/>
                          </a:lnTo>
                          <a:lnTo>
                            <a:pt x="232" y="137"/>
                          </a:lnTo>
                          <a:lnTo>
                            <a:pt x="242" y="125"/>
                          </a:lnTo>
                          <a:lnTo>
                            <a:pt x="254" y="110"/>
                          </a:lnTo>
                          <a:lnTo>
                            <a:pt x="262" y="96"/>
                          </a:lnTo>
                          <a:lnTo>
                            <a:pt x="271" y="85"/>
                          </a:lnTo>
                          <a:lnTo>
                            <a:pt x="283" y="70"/>
                          </a:lnTo>
                          <a:lnTo>
                            <a:pt x="294" y="63"/>
                          </a:lnTo>
                          <a:lnTo>
                            <a:pt x="303" y="52"/>
                          </a:lnTo>
                          <a:lnTo>
                            <a:pt x="317" y="44"/>
                          </a:lnTo>
                          <a:lnTo>
                            <a:pt x="328" y="37"/>
                          </a:lnTo>
                          <a:lnTo>
                            <a:pt x="340" y="25"/>
                          </a:lnTo>
                          <a:lnTo>
                            <a:pt x="351" y="19"/>
                          </a:lnTo>
                          <a:lnTo>
                            <a:pt x="362" y="7"/>
                          </a:lnTo>
                          <a:lnTo>
                            <a:pt x="374" y="0"/>
                          </a:lnTo>
                          <a:lnTo>
                            <a:pt x="379" y="7"/>
                          </a:lnTo>
                          <a:lnTo>
                            <a:pt x="388" y="19"/>
                          </a:lnTo>
                          <a:lnTo>
                            <a:pt x="394" y="29"/>
                          </a:lnTo>
                          <a:lnTo>
                            <a:pt x="403" y="41"/>
                          </a:lnTo>
                          <a:lnTo>
                            <a:pt x="408" y="52"/>
                          </a:lnTo>
                          <a:lnTo>
                            <a:pt x="416" y="59"/>
                          </a:lnTo>
                          <a:lnTo>
                            <a:pt x="425" y="70"/>
                          </a:lnTo>
                          <a:lnTo>
                            <a:pt x="431" y="81"/>
                          </a:lnTo>
                          <a:lnTo>
                            <a:pt x="440" y="96"/>
                          </a:lnTo>
                          <a:lnTo>
                            <a:pt x="448" y="107"/>
                          </a:lnTo>
                          <a:lnTo>
                            <a:pt x="457" y="122"/>
                          </a:lnTo>
                          <a:lnTo>
                            <a:pt x="465" y="137"/>
                          </a:lnTo>
                          <a:lnTo>
                            <a:pt x="471" y="151"/>
                          </a:lnTo>
                          <a:lnTo>
                            <a:pt x="479" y="166"/>
                          </a:lnTo>
                          <a:lnTo>
                            <a:pt x="488" y="181"/>
                          </a:lnTo>
                          <a:lnTo>
                            <a:pt x="497" y="196"/>
                          </a:lnTo>
                          <a:lnTo>
                            <a:pt x="499" y="203"/>
                          </a:lnTo>
                          <a:lnTo>
                            <a:pt x="502" y="210"/>
                          </a:lnTo>
                          <a:lnTo>
                            <a:pt x="502" y="213"/>
                          </a:lnTo>
                          <a:lnTo>
                            <a:pt x="506" y="218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919191"/>
                      </a:solidFill>
                      <a:prstDash val="solid"/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9509" name="Group 102">
                  <a:extLst>
                    <a:ext uri="{FF2B5EF4-FFF2-40B4-BE49-F238E27FC236}">
                      <a16:creationId xmlns:a16="http://schemas.microsoft.com/office/drawing/2014/main" id="{9E800D24-CC2E-4C28-836D-DC3FE3BEA8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3" y="1757"/>
                  <a:ext cx="705" cy="1157"/>
                  <a:chOff x="363" y="1757"/>
                  <a:chExt cx="705" cy="1157"/>
                </a:xfrm>
              </p:grpSpPr>
              <p:sp>
                <p:nvSpPr>
                  <p:cNvPr id="59510" name="Freeform 103">
                    <a:extLst>
                      <a:ext uri="{FF2B5EF4-FFF2-40B4-BE49-F238E27FC236}">
                        <a16:creationId xmlns:a16="http://schemas.microsoft.com/office/drawing/2014/main" id="{E737C267-8DEF-4E25-B54E-B6F31E9C64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3" y="1757"/>
                    <a:ext cx="705" cy="1157"/>
                  </a:xfrm>
                  <a:custGeom>
                    <a:avLst/>
                    <a:gdLst>
                      <a:gd name="T0" fmla="*/ 436 w 705"/>
                      <a:gd name="T1" fmla="*/ 80 h 1157"/>
                      <a:gd name="T2" fmla="*/ 362 w 705"/>
                      <a:gd name="T3" fmla="*/ 164 h 1157"/>
                      <a:gd name="T4" fmla="*/ 266 w 705"/>
                      <a:gd name="T5" fmla="*/ 298 h 1157"/>
                      <a:gd name="T6" fmla="*/ 184 w 705"/>
                      <a:gd name="T7" fmla="*/ 429 h 1157"/>
                      <a:gd name="T8" fmla="*/ 136 w 705"/>
                      <a:gd name="T9" fmla="*/ 586 h 1157"/>
                      <a:gd name="T10" fmla="*/ 65 w 705"/>
                      <a:gd name="T11" fmla="*/ 896 h 1157"/>
                      <a:gd name="T12" fmla="*/ 25 w 705"/>
                      <a:gd name="T13" fmla="*/ 1070 h 1157"/>
                      <a:gd name="T14" fmla="*/ 65 w 705"/>
                      <a:gd name="T15" fmla="*/ 1157 h 1157"/>
                      <a:gd name="T16" fmla="*/ 221 w 705"/>
                      <a:gd name="T17" fmla="*/ 1157 h 1157"/>
                      <a:gd name="T18" fmla="*/ 374 w 705"/>
                      <a:gd name="T19" fmla="*/ 1157 h 1157"/>
                      <a:gd name="T20" fmla="*/ 530 w 705"/>
                      <a:gd name="T21" fmla="*/ 1157 h 1157"/>
                      <a:gd name="T22" fmla="*/ 683 w 705"/>
                      <a:gd name="T23" fmla="*/ 1157 h 1157"/>
                      <a:gd name="T24" fmla="*/ 671 w 705"/>
                      <a:gd name="T25" fmla="*/ 1128 h 1157"/>
                      <a:gd name="T26" fmla="*/ 666 w 705"/>
                      <a:gd name="T27" fmla="*/ 1073 h 1157"/>
                      <a:gd name="T28" fmla="*/ 668 w 705"/>
                      <a:gd name="T29" fmla="*/ 1052 h 1157"/>
                      <a:gd name="T30" fmla="*/ 634 w 705"/>
                      <a:gd name="T31" fmla="*/ 1085 h 1157"/>
                      <a:gd name="T32" fmla="*/ 595 w 705"/>
                      <a:gd name="T33" fmla="*/ 1066 h 1157"/>
                      <a:gd name="T34" fmla="*/ 561 w 705"/>
                      <a:gd name="T35" fmla="*/ 986 h 1157"/>
                      <a:gd name="T36" fmla="*/ 523 w 705"/>
                      <a:gd name="T37" fmla="*/ 859 h 1157"/>
                      <a:gd name="T38" fmla="*/ 506 w 705"/>
                      <a:gd name="T39" fmla="*/ 917 h 1157"/>
                      <a:gd name="T40" fmla="*/ 470 w 705"/>
                      <a:gd name="T41" fmla="*/ 826 h 1157"/>
                      <a:gd name="T42" fmla="*/ 445 w 705"/>
                      <a:gd name="T43" fmla="*/ 698 h 1157"/>
                      <a:gd name="T44" fmla="*/ 422 w 705"/>
                      <a:gd name="T45" fmla="*/ 495 h 1157"/>
                      <a:gd name="T46" fmla="*/ 382 w 705"/>
                      <a:gd name="T47" fmla="*/ 440 h 1157"/>
                      <a:gd name="T48" fmla="*/ 357 w 705"/>
                      <a:gd name="T49" fmla="*/ 608 h 1157"/>
                      <a:gd name="T50" fmla="*/ 340 w 705"/>
                      <a:gd name="T51" fmla="*/ 429 h 1157"/>
                      <a:gd name="T52" fmla="*/ 345 w 705"/>
                      <a:gd name="T53" fmla="*/ 611 h 1157"/>
                      <a:gd name="T54" fmla="*/ 379 w 705"/>
                      <a:gd name="T55" fmla="*/ 779 h 1157"/>
                      <a:gd name="T56" fmla="*/ 436 w 705"/>
                      <a:gd name="T57" fmla="*/ 924 h 1157"/>
                      <a:gd name="T58" fmla="*/ 484 w 705"/>
                      <a:gd name="T59" fmla="*/ 1026 h 1157"/>
                      <a:gd name="T60" fmla="*/ 513 w 705"/>
                      <a:gd name="T61" fmla="*/ 1023 h 1157"/>
                      <a:gd name="T62" fmla="*/ 535 w 705"/>
                      <a:gd name="T63" fmla="*/ 1026 h 1157"/>
                      <a:gd name="T64" fmla="*/ 561 w 705"/>
                      <a:gd name="T65" fmla="*/ 1088 h 1157"/>
                      <a:gd name="T66" fmla="*/ 523 w 705"/>
                      <a:gd name="T67" fmla="*/ 1055 h 1157"/>
                      <a:gd name="T68" fmla="*/ 481 w 705"/>
                      <a:gd name="T69" fmla="*/ 1063 h 1157"/>
                      <a:gd name="T70" fmla="*/ 433 w 705"/>
                      <a:gd name="T71" fmla="*/ 1055 h 1157"/>
                      <a:gd name="T72" fmla="*/ 362 w 705"/>
                      <a:gd name="T73" fmla="*/ 1030 h 1157"/>
                      <a:gd name="T74" fmla="*/ 334 w 705"/>
                      <a:gd name="T75" fmla="*/ 1030 h 1157"/>
                      <a:gd name="T76" fmla="*/ 292 w 705"/>
                      <a:gd name="T77" fmla="*/ 1018 h 1157"/>
                      <a:gd name="T78" fmla="*/ 246 w 705"/>
                      <a:gd name="T79" fmla="*/ 949 h 1157"/>
                      <a:gd name="T80" fmla="*/ 201 w 705"/>
                      <a:gd name="T81" fmla="*/ 855 h 1157"/>
                      <a:gd name="T82" fmla="*/ 158 w 705"/>
                      <a:gd name="T83" fmla="*/ 685 h 1157"/>
                      <a:gd name="T84" fmla="*/ 165 w 705"/>
                      <a:gd name="T85" fmla="*/ 527 h 1157"/>
                      <a:gd name="T86" fmla="*/ 192 w 705"/>
                      <a:gd name="T87" fmla="*/ 440 h 1157"/>
                      <a:gd name="T88" fmla="*/ 221 w 705"/>
                      <a:gd name="T89" fmla="*/ 385 h 1157"/>
                      <a:gd name="T90" fmla="*/ 263 w 705"/>
                      <a:gd name="T91" fmla="*/ 320 h 1157"/>
                      <a:gd name="T92" fmla="*/ 317 w 705"/>
                      <a:gd name="T93" fmla="*/ 244 h 1157"/>
                      <a:gd name="T94" fmla="*/ 368 w 705"/>
                      <a:gd name="T95" fmla="*/ 167 h 1157"/>
                      <a:gd name="T96" fmla="*/ 425 w 705"/>
                      <a:gd name="T97" fmla="*/ 109 h 1157"/>
                      <a:gd name="T98" fmla="*/ 470 w 705"/>
                      <a:gd name="T99" fmla="*/ 112 h 1157"/>
                      <a:gd name="T100" fmla="*/ 504 w 705"/>
                      <a:gd name="T101" fmla="*/ 134 h 1157"/>
                      <a:gd name="T102" fmla="*/ 513 w 705"/>
                      <a:gd name="T103" fmla="*/ 139 h 1157"/>
                      <a:gd name="T104" fmla="*/ 484 w 705"/>
                      <a:gd name="T105" fmla="*/ 102 h 1157"/>
                      <a:gd name="T106" fmla="*/ 456 w 705"/>
                      <a:gd name="T107" fmla="*/ 80 h 1157"/>
                      <a:gd name="T108" fmla="*/ 496 w 705"/>
                      <a:gd name="T109" fmla="*/ 50 h 1157"/>
                      <a:gd name="T110" fmla="*/ 527 w 705"/>
                      <a:gd name="T111" fmla="*/ 58 h 1157"/>
                      <a:gd name="T112" fmla="*/ 564 w 705"/>
                      <a:gd name="T113" fmla="*/ 109 h 1157"/>
                      <a:gd name="T114" fmla="*/ 603 w 705"/>
                      <a:gd name="T115" fmla="*/ 182 h 1157"/>
                      <a:gd name="T116" fmla="*/ 569 w 705"/>
                      <a:gd name="T117" fmla="*/ 105 h 1157"/>
                      <a:gd name="T118" fmla="*/ 538 w 705"/>
                      <a:gd name="T119" fmla="*/ 55 h 1157"/>
                      <a:gd name="T120" fmla="*/ 547 w 705"/>
                      <a:gd name="T121" fmla="*/ 0 h 1157"/>
                      <a:gd name="T122" fmla="*/ 521 w 705"/>
                      <a:gd name="T123" fmla="*/ 15 h 1157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0" t="0" r="r" b="b"/>
                    <a:pathLst>
                      <a:path w="705" h="1157">
                        <a:moveTo>
                          <a:pt x="510" y="25"/>
                        </a:moveTo>
                        <a:lnTo>
                          <a:pt x="496" y="33"/>
                        </a:lnTo>
                        <a:lnTo>
                          <a:pt x="484" y="44"/>
                        </a:lnTo>
                        <a:lnTo>
                          <a:pt x="472" y="50"/>
                        </a:lnTo>
                        <a:lnTo>
                          <a:pt x="462" y="62"/>
                        </a:lnTo>
                        <a:lnTo>
                          <a:pt x="447" y="69"/>
                        </a:lnTo>
                        <a:lnTo>
                          <a:pt x="436" y="80"/>
                        </a:lnTo>
                        <a:lnTo>
                          <a:pt x="425" y="87"/>
                        </a:lnTo>
                        <a:lnTo>
                          <a:pt x="411" y="94"/>
                        </a:lnTo>
                        <a:lnTo>
                          <a:pt x="402" y="109"/>
                        </a:lnTo>
                        <a:lnTo>
                          <a:pt x="394" y="124"/>
                        </a:lnTo>
                        <a:lnTo>
                          <a:pt x="382" y="139"/>
                        </a:lnTo>
                        <a:lnTo>
                          <a:pt x="374" y="153"/>
                        </a:lnTo>
                        <a:lnTo>
                          <a:pt x="362" y="164"/>
                        </a:lnTo>
                        <a:lnTo>
                          <a:pt x="354" y="178"/>
                        </a:lnTo>
                        <a:lnTo>
                          <a:pt x="343" y="193"/>
                        </a:lnTo>
                        <a:lnTo>
                          <a:pt x="334" y="208"/>
                        </a:lnTo>
                        <a:lnTo>
                          <a:pt x="317" y="229"/>
                        </a:lnTo>
                        <a:lnTo>
                          <a:pt x="300" y="251"/>
                        </a:lnTo>
                        <a:lnTo>
                          <a:pt x="283" y="273"/>
                        </a:lnTo>
                        <a:lnTo>
                          <a:pt x="266" y="298"/>
                        </a:lnTo>
                        <a:lnTo>
                          <a:pt x="249" y="320"/>
                        </a:lnTo>
                        <a:lnTo>
                          <a:pt x="235" y="342"/>
                        </a:lnTo>
                        <a:lnTo>
                          <a:pt x="218" y="367"/>
                        </a:lnTo>
                        <a:lnTo>
                          <a:pt x="201" y="390"/>
                        </a:lnTo>
                        <a:lnTo>
                          <a:pt x="195" y="404"/>
                        </a:lnTo>
                        <a:lnTo>
                          <a:pt x="190" y="415"/>
                        </a:lnTo>
                        <a:lnTo>
                          <a:pt x="184" y="429"/>
                        </a:lnTo>
                        <a:lnTo>
                          <a:pt x="178" y="440"/>
                        </a:lnTo>
                        <a:lnTo>
                          <a:pt x="173" y="455"/>
                        </a:lnTo>
                        <a:lnTo>
                          <a:pt x="167" y="466"/>
                        </a:lnTo>
                        <a:lnTo>
                          <a:pt x="161" y="480"/>
                        </a:lnTo>
                        <a:lnTo>
                          <a:pt x="158" y="491"/>
                        </a:lnTo>
                        <a:lnTo>
                          <a:pt x="148" y="539"/>
                        </a:lnTo>
                        <a:lnTo>
                          <a:pt x="136" y="586"/>
                        </a:lnTo>
                        <a:lnTo>
                          <a:pt x="124" y="633"/>
                        </a:lnTo>
                        <a:lnTo>
                          <a:pt x="114" y="680"/>
                        </a:lnTo>
                        <a:lnTo>
                          <a:pt x="102" y="724"/>
                        </a:lnTo>
                        <a:lnTo>
                          <a:pt x="90" y="772"/>
                        </a:lnTo>
                        <a:lnTo>
                          <a:pt x="82" y="819"/>
                        </a:lnTo>
                        <a:lnTo>
                          <a:pt x="68" y="866"/>
                        </a:lnTo>
                        <a:lnTo>
                          <a:pt x="65" y="896"/>
                        </a:lnTo>
                        <a:lnTo>
                          <a:pt x="59" y="924"/>
                        </a:lnTo>
                        <a:lnTo>
                          <a:pt x="56" y="953"/>
                        </a:lnTo>
                        <a:lnTo>
                          <a:pt x="51" y="983"/>
                        </a:lnTo>
                        <a:lnTo>
                          <a:pt x="46" y="1008"/>
                        </a:lnTo>
                        <a:lnTo>
                          <a:pt x="39" y="1026"/>
                        </a:lnTo>
                        <a:lnTo>
                          <a:pt x="31" y="1048"/>
                        </a:lnTo>
                        <a:lnTo>
                          <a:pt x="25" y="1070"/>
                        </a:lnTo>
                        <a:lnTo>
                          <a:pt x="20" y="1092"/>
                        </a:lnTo>
                        <a:lnTo>
                          <a:pt x="14" y="1113"/>
                        </a:lnTo>
                        <a:lnTo>
                          <a:pt x="5" y="1135"/>
                        </a:lnTo>
                        <a:lnTo>
                          <a:pt x="0" y="1157"/>
                        </a:lnTo>
                        <a:lnTo>
                          <a:pt x="22" y="1157"/>
                        </a:lnTo>
                        <a:lnTo>
                          <a:pt x="42" y="1157"/>
                        </a:lnTo>
                        <a:lnTo>
                          <a:pt x="65" y="1157"/>
                        </a:lnTo>
                        <a:lnTo>
                          <a:pt x="88" y="1157"/>
                        </a:lnTo>
                        <a:lnTo>
                          <a:pt x="110" y="1157"/>
                        </a:lnTo>
                        <a:lnTo>
                          <a:pt x="133" y="1157"/>
                        </a:lnTo>
                        <a:lnTo>
                          <a:pt x="153" y="1157"/>
                        </a:lnTo>
                        <a:lnTo>
                          <a:pt x="175" y="1157"/>
                        </a:lnTo>
                        <a:lnTo>
                          <a:pt x="199" y="1157"/>
                        </a:lnTo>
                        <a:lnTo>
                          <a:pt x="221" y="1157"/>
                        </a:lnTo>
                        <a:lnTo>
                          <a:pt x="243" y="1157"/>
                        </a:lnTo>
                        <a:lnTo>
                          <a:pt x="263" y="1157"/>
                        </a:lnTo>
                        <a:lnTo>
                          <a:pt x="286" y="1157"/>
                        </a:lnTo>
                        <a:lnTo>
                          <a:pt x="309" y="1157"/>
                        </a:lnTo>
                        <a:lnTo>
                          <a:pt x="331" y="1157"/>
                        </a:lnTo>
                        <a:lnTo>
                          <a:pt x="351" y="1157"/>
                        </a:lnTo>
                        <a:lnTo>
                          <a:pt x="374" y="1157"/>
                        </a:lnTo>
                        <a:lnTo>
                          <a:pt x="396" y="1157"/>
                        </a:lnTo>
                        <a:lnTo>
                          <a:pt x="419" y="1157"/>
                        </a:lnTo>
                        <a:lnTo>
                          <a:pt x="439" y="1157"/>
                        </a:lnTo>
                        <a:lnTo>
                          <a:pt x="462" y="1157"/>
                        </a:lnTo>
                        <a:lnTo>
                          <a:pt x="484" y="1157"/>
                        </a:lnTo>
                        <a:lnTo>
                          <a:pt x="506" y="1157"/>
                        </a:lnTo>
                        <a:lnTo>
                          <a:pt x="530" y="1157"/>
                        </a:lnTo>
                        <a:lnTo>
                          <a:pt x="549" y="1157"/>
                        </a:lnTo>
                        <a:lnTo>
                          <a:pt x="572" y="1157"/>
                        </a:lnTo>
                        <a:lnTo>
                          <a:pt x="595" y="1157"/>
                        </a:lnTo>
                        <a:lnTo>
                          <a:pt x="617" y="1157"/>
                        </a:lnTo>
                        <a:lnTo>
                          <a:pt x="637" y="1157"/>
                        </a:lnTo>
                        <a:lnTo>
                          <a:pt x="659" y="1157"/>
                        </a:lnTo>
                        <a:lnTo>
                          <a:pt x="683" y="1157"/>
                        </a:lnTo>
                        <a:lnTo>
                          <a:pt x="705" y="1157"/>
                        </a:lnTo>
                        <a:lnTo>
                          <a:pt x="700" y="1154"/>
                        </a:lnTo>
                        <a:lnTo>
                          <a:pt x="693" y="1146"/>
                        </a:lnTo>
                        <a:lnTo>
                          <a:pt x="688" y="1142"/>
                        </a:lnTo>
                        <a:lnTo>
                          <a:pt x="683" y="1135"/>
                        </a:lnTo>
                        <a:lnTo>
                          <a:pt x="676" y="1132"/>
                        </a:lnTo>
                        <a:lnTo>
                          <a:pt x="671" y="1128"/>
                        </a:lnTo>
                        <a:lnTo>
                          <a:pt x="666" y="1120"/>
                        </a:lnTo>
                        <a:lnTo>
                          <a:pt x="659" y="1113"/>
                        </a:lnTo>
                        <a:lnTo>
                          <a:pt x="659" y="1110"/>
                        </a:lnTo>
                        <a:lnTo>
                          <a:pt x="659" y="1107"/>
                        </a:lnTo>
                        <a:lnTo>
                          <a:pt x="659" y="1099"/>
                        </a:lnTo>
                        <a:lnTo>
                          <a:pt x="659" y="1092"/>
                        </a:lnTo>
                        <a:lnTo>
                          <a:pt x="666" y="1073"/>
                        </a:lnTo>
                        <a:lnTo>
                          <a:pt x="671" y="1055"/>
                        </a:lnTo>
                        <a:lnTo>
                          <a:pt x="676" y="1040"/>
                        </a:lnTo>
                        <a:lnTo>
                          <a:pt x="683" y="1023"/>
                        </a:lnTo>
                        <a:lnTo>
                          <a:pt x="680" y="1030"/>
                        </a:lnTo>
                        <a:lnTo>
                          <a:pt x="676" y="1037"/>
                        </a:lnTo>
                        <a:lnTo>
                          <a:pt x="671" y="1045"/>
                        </a:lnTo>
                        <a:lnTo>
                          <a:pt x="668" y="1052"/>
                        </a:lnTo>
                        <a:lnTo>
                          <a:pt x="666" y="1058"/>
                        </a:lnTo>
                        <a:lnTo>
                          <a:pt x="659" y="1066"/>
                        </a:lnTo>
                        <a:lnTo>
                          <a:pt x="657" y="1073"/>
                        </a:lnTo>
                        <a:lnTo>
                          <a:pt x="654" y="1080"/>
                        </a:lnTo>
                        <a:lnTo>
                          <a:pt x="646" y="1085"/>
                        </a:lnTo>
                        <a:lnTo>
                          <a:pt x="640" y="1085"/>
                        </a:lnTo>
                        <a:lnTo>
                          <a:pt x="634" y="1085"/>
                        </a:lnTo>
                        <a:lnTo>
                          <a:pt x="629" y="1085"/>
                        </a:lnTo>
                        <a:lnTo>
                          <a:pt x="620" y="1085"/>
                        </a:lnTo>
                        <a:lnTo>
                          <a:pt x="615" y="1085"/>
                        </a:lnTo>
                        <a:lnTo>
                          <a:pt x="608" y="1088"/>
                        </a:lnTo>
                        <a:lnTo>
                          <a:pt x="603" y="1088"/>
                        </a:lnTo>
                        <a:lnTo>
                          <a:pt x="598" y="1077"/>
                        </a:lnTo>
                        <a:lnTo>
                          <a:pt x="595" y="1066"/>
                        </a:lnTo>
                        <a:lnTo>
                          <a:pt x="589" y="1055"/>
                        </a:lnTo>
                        <a:lnTo>
                          <a:pt x="586" y="1045"/>
                        </a:lnTo>
                        <a:lnTo>
                          <a:pt x="581" y="1033"/>
                        </a:lnTo>
                        <a:lnTo>
                          <a:pt x="574" y="1023"/>
                        </a:lnTo>
                        <a:lnTo>
                          <a:pt x="572" y="1015"/>
                        </a:lnTo>
                        <a:lnTo>
                          <a:pt x="566" y="1004"/>
                        </a:lnTo>
                        <a:lnTo>
                          <a:pt x="561" y="986"/>
                        </a:lnTo>
                        <a:lnTo>
                          <a:pt x="555" y="968"/>
                        </a:lnTo>
                        <a:lnTo>
                          <a:pt x="549" y="949"/>
                        </a:lnTo>
                        <a:lnTo>
                          <a:pt x="544" y="928"/>
                        </a:lnTo>
                        <a:lnTo>
                          <a:pt x="538" y="913"/>
                        </a:lnTo>
                        <a:lnTo>
                          <a:pt x="532" y="896"/>
                        </a:lnTo>
                        <a:lnTo>
                          <a:pt x="530" y="877"/>
                        </a:lnTo>
                        <a:lnTo>
                          <a:pt x="523" y="859"/>
                        </a:lnTo>
                        <a:lnTo>
                          <a:pt x="523" y="881"/>
                        </a:lnTo>
                        <a:lnTo>
                          <a:pt x="523" y="906"/>
                        </a:lnTo>
                        <a:lnTo>
                          <a:pt x="523" y="928"/>
                        </a:lnTo>
                        <a:lnTo>
                          <a:pt x="523" y="949"/>
                        </a:lnTo>
                        <a:lnTo>
                          <a:pt x="518" y="939"/>
                        </a:lnTo>
                        <a:lnTo>
                          <a:pt x="513" y="928"/>
                        </a:lnTo>
                        <a:lnTo>
                          <a:pt x="506" y="917"/>
                        </a:lnTo>
                        <a:lnTo>
                          <a:pt x="501" y="902"/>
                        </a:lnTo>
                        <a:lnTo>
                          <a:pt x="496" y="891"/>
                        </a:lnTo>
                        <a:lnTo>
                          <a:pt x="489" y="881"/>
                        </a:lnTo>
                        <a:lnTo>
                          <a:pt x="487" y="866"/>
                        </a:lnTo>
                        <a:lnTo>
                          <a:pt x="479" y="855"/>
                        </a:lnTo>
                        <a:lnTo>
                          <a:pt x="476" y="841"/>
                        </a:lnTo>
                        <a:lnTo>
                          <a:pt x="470" y="826"/>
                        </a:lnTo>
                        <a:lnTo>
                          <a:pt x="467" y="812"/>
                        </a:lnTo>
                        <a:lnTo>
                          <a:pt x="462" y="797"/>
                        </a:lnTo>
                        <a:lnTo>
                          <a:pt x="456" y="782"/>
                        </a:lnTo>
                        <a:lnTo>
                          <a:pt x="453" y="767"/>
                        </a:lnTo>
                        <a:lnTo>
                          <a:pt x="447" y="753"/>
                        </a:lnTo>
                        <a:lnTo>
                          <a:pt x="445" y="738"/>
                        </a:lnTo>
                        <a:lnTo>
                          <a:pt x="445" y="698"/>
                        </a:lnTo>
                        <a:lnTo>
                          <a:pt x="445" y="658"/>
                        </a:lnTo>
                        <a:lnTo>
                          <a:pt x="445" y="618"/>
                        </a:lnTo>
                        <a:lnTo>
                          <a:pt x="445" y="579"/>
                        </a:lnTo>
                        <a:lnTo>
                          <a:pt x="439" y="556"/>
                        </a:lnTo>
                        <a:lnTo>
                          <a:pt x="433" y="539"/>
                        </a:lnTo>
                        <a:lnTo>
                          <a:pt x="428" y="517"/>
                        </a:lnTo>
                        <a:lnTo>
                          <a:pt x="422" y="495"/>
                        </a:lnTo>
                        <a:lnTo>
                          <a:pt x="416" y="472"/>
                        </a:lnTo>
                        <a:lnTo>
                          <a:pt x="411" y="451"/>
                        </a:lnTo>
                        <a:lnTo>
                          <a:pt x="405" y="429"/>
                        </a:lnTo>
                        <a:lnTo>
                          <a:pt x="399" y="412"/>
                        </a:lnTo>
                        <a:lnTo>
                          <a:pt x="394" y="412"/>
                        </a:lnTo>
                        <a:lnTo>
                          <a:pt x="391" y="412"/>
                        </a:lnTo>
                        <a:lnTo>
                          <a:pt x="382" y="440"/>
                        </a:lnTo>
                        <a:lnTo>
                          <a:pt x="377" y="469"/>
                        </a:lnTo>
                        <a:lnTo>
                          <a:pt x="371" y="499"/>
                        </a:lnTo>
                        <a:lnTo>
                          <a:pt x="362" y="527"/>
                        </a:lnTo>
                        <a:lnTo>
                          <a:pt x="362" y="546"/>
                        </a:lnTo>
                        <a:lnTo>
                          <a:pt x="360" y="568"/>
                        </a:lnTo>
                        <a:lnTo>
                          <a:pt x="357" y="586"/>
                        </a:lnTo>
                        <a:lnTo>
                          <a:pt x="357" y="608"/>
                        </a:lnTo>
                        <a:lnTo>
                          <a:pt x="351" y="574"/>
                        </a:lnTo>
                        <a:lnTo>
                          <a:pt x="348" y="546"/>
                        </a:lnTo>
                        <a:lnTo>
                          <a:pt x="345" y="513"/>
                        </a:lnTo>
                        <a:lnTo>
                          <a:pt x="343" y="484"/>
                        </a:lnTo>
                        <a:lnTo>
                          <a:pt x="340" y="466"/>
                        </a:lnTo>
                        <a:lnTo>
                          <a:pt x="340" y="447"/>
                        </a:lnTo>
                        <a:lnTo>
                          <a:pt x="340" y="429"/>
                        </a:lnTo>
                        <a:lnTo>
                          <a:pt x="337" y="412"/>
                        </a:lnTo>
                        <a:lnTo>
                          <a:pt x="337" y="440"/>
                        </a:lnTo>
                        <a:lnTo>
                          <a:pt x="337" y="472"/>
                        </a:lnTo>
                        <a:lnTo>
                          <a:pt x="337" y="502"/>
                        </a:lnTo>
                        <a:lnTo>
                          <a:pt x="337" y="534"/>
                        </a:lnTo>
                        <a:lnTo>
                          <a:pt x="340" y="574"/>
                        </a:lnTo>
                        <a:lnTo>
                          <a:pt x="345" y="611"/>
                        </a:lnTo>
                        <a:lnTo>
                          <a:pt x="351" y="651"/>
                        </a:lnTo>
                        <a:lnTo>
                          <a:pt x="357" y="688"/>
                        </a:lnTo>
                        <a:lnTo>
                          <a:pt x="362" y="706"/>
                        </a:lnTo>
                        <a:lnTo>
                          <a:pt x="365" y="724"/>
                        </a:lnTo>
                        <a:lnTo>
                          <a:pt x="371" y="742"/>
                        </a:lnTo>
                        <a:lnTo>
                          <a:pt x="377" y="757"/>
                        </a:lnTo>
                        <a:lnTo>
                          <a:pt x="379" y="779"/>
                        </a:lnTo>
                        <a:lnTo>
                          <a:pt x="388" y="797"/>
                        </a:lnTo>
                        <a:lnTo>
                          <a:pt x="391" y="812"/>
                        </a:lnTo>
                        <a:lnTo>
                          <a:pt x="396" y="829"/>
                        </a:lnTo>
                        <a:lnTo>
                          <a:pt x="405" y="855"/>
                        </a:lnTo>
                        <a:lnTo>
                          <a:pt x="416" y="881"/>
                        </a:lnTo>
                        <a:lnTo>
                          <a:pt x="425" y="902"/>
                        </a:lnTo>
                        <a:lnTo>
                          <a:pt x="436" y="924"/>
                        </a:lnTo>
                        <a:lnTo>
                          <a:pt x="445" y="949"/>
                        </a:lnTo>
                        <a:lnTo>
                          <a:pt x="456" y="971"/>
                        </a:lnTo>
                        <a:lnTo>
                          <a:pt x="464" y="996"/>
                        </a:lnTo>
                        <a:lnTo>
                          <a:pt x="472" y="1018"/>
                        </a:lnTo>
                        <a:lnTo>
                          <a:pt x="479" y="1023"/>
                        </a:lnTo>
                        <a:lnTo>
                          <a:pt x="481" y="1023"/>
                        </a:lnTo>
                        <a:lnTo>
                          <a:pt x="484" y="1026"/>
                        </a:lnTo>
                        <a:lnTo>
                          <a:pt x="487" y="1030"/>
                        </a:lnTo>
                        <a:lnTo>
                          <a:pt x="489" y="1030"/>
                        </a:lnTo>
                        <a:lnTo>
                          <a:pt x="493" y="1030"/>
                        </a:lnTo>
                        <a:lnTo>
                          <a:pt x="496" y="1030"/>
                        </a:lnTo>
                        <a:lnTo>
                          <a:pt x="501" y="1026"/>
                        </a:lnTo>
                        <a:lnTo>
                          <a:pt x="506" y="1023"/>
                        </a:lnTo>
                        <a:lnTo>
                          <a:pt x="513" y="1023"/>
                        </a:lnTo>
                        <a:lnTo>
                          <a:pt x="518" y="1018"/>
                        </a:lnTo>
                        <a:lnTo>
                          <a:pt x="521" y="1018"/>
                        </a:lnTo>
                        <a:lnTo>
                          <a:pt x="523" y="1018"/>
                        </a:lnTo>
                        <a:lnTo>
                          <a:pt x="527" y="1018"/>
                        </a:lnTo>
                        <a:lnTo>
                          <a:pt x="530" y="1018"/>
                        </a:lnTo>
                        <a:lnTo>
                          <a:pt x="532" y="1023"/>
                        </a:lnTo>
                        <a:lnTo>
                          <a:pt x="535" y="1026"/>
                        </a:lnTo>
                        <a:lnTo>
                          <a:pt x="538" y="1030"/>
                        </a:lnTo>
                        <a:lnTo>
                          <a:pt x="540" y="1033"/>
                        </a:lnTo>
                        <a:lnTo>
                          <a:pt x="547" y="1052"/>
                        </a:lnTo>
                        <a:lnTo>
                          <a:pt x="555" y="1063"/>
                        </a:lnTo>
                        <a:lnTo>
                          <a:pt x="561" y="1080"/>
                        </a:lnTo>
                        <a:lnTo>
                          <a:pt x="566" y="1099"/>
                        </a:lnTo>
                        <a:lnTo>
                          <a:pt x="561" y="1088"/>
                        </a:lnTo>
                        <a:lnTo>
                          <a:pt x="552" y="1077"/>
                        </a:lnTo>
                        <a:lnTo>
                          <a:pt x="544" y="1066"/>
                        </a:lnTo>
                        <a:lnTo>
                          <a:pt x="538" y="1055"/>
                        </a:lnTo>
                        <a:lnTo>
                          <a:pt x="532" y="1055"/>
                        </a:lnTo>
                        <a:lnTo>
                          <a:pt x="530" y="1055"/>
                        </a:lnTo>
                        <a:lnTo>
                          <a:pt x="527" y="1055"/>
                        </a:lnTo>
                        <a:lnTo>
                          <a:pt x="523" y="1055"/>
                        </a:lnTo>
                        <a:lnTo>
                          <a:pt x="515" y="1055"/>
                        </a:lnTo>
                        <a:lnTo>
                          <a:pt x="510" y="1058"/>
                        </a:lnTo>
                        <a:lnTo>
                          <a:pt x="501" y="1063"/>
                        </a:lnTo>
                        <a:lnTo>
                          <a:pt x="496" y="1063"/>
                        </a:lnTo>
                        <a:lnTo>
                          <a:pt x="489" y="1063"/>
                        </a:lnTo>
                        <a:lnTo>
                          <a:pt x="487" y="1063"/>
                        </a:lnTo>
                        <a:lnTo>
                          <a:pt x="481" y="1063"/>
                        </a:lnTo>
                        <a:lnTo>
                          <a:pt x="476" y="1063"/>
                        </a:lnTo>
                        <a:lnTo>
                          <a:pt x="470" y="1063"/>
                        </a:lnTo>
                        <a:lnTo>
                          <a:pt x="467" y="1063"/>
                        </a:lnTo>
                        <a:lnTo>
                          <a:pt x="462" y="1063"/>
                        </a:lnTo>
                        <a:lnTo>
                          <a:pt x="456" y="1063"/>
                        </a:lnTo>
                        <a:lnTo>
                          <a:pt x="445" y="1058"/>
                        </a:lnTo>
                        <a:lnTo>
                          <a:pt x="433" y="1055"/>
                        </a:lnTo>
                        <a:lnTo>
                          <a:pt x="422" y="1052"/>
                        </a:lnTo>
                        <a:lnTo>
                          <a:pt x="411" y="1048"/>
                        </a:lnTo>
                        <a:lnTo>
                          <a:pt x="399" y="1045"/>
                        </a:lnTo>
                        <a:lnTo>
                          <a:pt x="388" y="1037"/>
                        </a:lnTo>
                        <a:lnTo>
                          <a:pt x="377" y="1033"/>
                        </a:lnTo>
                        <a:lnTo>
                          <a:pt x="368" y="1030"/>
                        </a:lnTo>
                        <a:lnTo>
                          <a:pt x="362" y="1030"/>
                        </a:lnTo>
                        <a:lnTo>
                          <a:pt x="360" y="1030"/>
                        </a:lnTo>
                        <a:lnTo>
                          <a:pt x="357" y="1030"/>
                        </a:lnTo>
                        <a:lnTo>
                          <a:pt x="351" y="1030"/>
                        </a:lnTo>
                        <a:lnTo>
                          <a:pt x="345" y="1030"/>
                        </a:lnTo>
                        <a:lnTo>
                          <a:pt x="343" y="1030"/>
                        </a:lnTo>
                        <a:lnTo>
                          <a:pt x="340" y="1030"/>
                        </a:lnTo>
                        <a:lnTo>
                          <a:pt x="334" y="1030"/>
                        </a:lnTo>
                        <a:lnTo>
                          <a:pt x="328" y="1033"/>
                        </a:lnTo>
                        <a:lnTo>
                          <a:pt x="323" y="1037"/>
                        </a:lnTo>
                        <a:lnTo>
                          <a:pt x="317" y="1045"/>
                        </a:lnTo>
                        <a:lnTo>
                          <a:pt x="311" y="1045"/>
                        </a:lnTo>
                        <a:lnTo>
                          <a:pt x="306" y="1037"/>
                        </a:lnTo>
                        <a:lnTo>
                          <a:pt x="297" y="1030"/>
                        </a:lnTo>
                        <a:lnTo>
                          <a:pt x="292" y="1018"/>
                        </a:lnTo>
                        <a:lnTo>
                          <a:pt x="283" y="1011"/>
                        </a:lnTo>
                        <a:lnTo>
                          <a:pt x="277" y="1001"/>
                        </a:lnTo>
                        <a:lnTo>
                          <a:pt x="272" y="993"/>
                        </a:lnTo>
                        <a:lnTo>
                          <a:pt x="263" y="986"/>
                        </a:lnTo>
                        <a:lnTo>
                          <a:pt x="258" y="975"/>
                        </a:lnTo>
                        <a:lnTo>
                          <a:pt x="252" y="964"/>
                        </a:lnTo>
                        <a:lnTo>
                          <a:pt x="246" y="949"/>
                        </a:lnTo>
                        <a:lnTo>
                          <a:pt x="241" y="939"/>
                        </a:lnTo>
                        <a:lnTo>
                          <a:pt x="235" y="928"/>
                        </a:lnTo>
                        <a:lnTo>
                          <a:pt x="229" y="913"/>
                        </a:lnTo>
                        <a:lnTo>
                          <a:pt x="221" y="902"/>
                        </a:lnTo>
                        <a:lnTo>
                          <a:pt x="216" y="891"/>
                        </a:lnTo>
                        <a:lnTo>
                          <a:pt x="209" y="881"/>
                        </a:lnTo>
                        <a:lnTo>
                          <a:pt x="201" y="855"/>
                        </a:lnTo>
                        <a:lnTo>
                          <a:pt x="195" y="834"/>
                        </a:lnTo>
                        <a:lnTo>
                          <a:pt x="190" y="812"/>
                        </a:lnTo>
                        <a:lnTo>
                          <a:pt x="182" y="790"/>
                        </a:lnTo>
                        <a:lnTo>
                          <a:pt x="175" y="760"/>
                        </a:lnTo>
                        <a:lnTo>
                          <a:pt x="170" y="735"/>
                        </a:lnTo>
                        <a:lnTo>
                          <a:pt x="165" y="710"/>
                        </a:lnTo>
                        <a:lnTo>
                          <a:pt x="158" y="685"/>
                        </a:lnTo>
                        <a:lnTo>
                          <a:pt x="156" y="662"/>
                        </a:lnTo>
                        <a:lnTo>
                          <a:pt x="153" y="636"/>
                        </a:lnTo>
                        <a:lnTo>
                          <a:pt x="150" y="618"/>
                        </a:lnTo>
                        <a:lnTo>
                          <a:pt x="148" y="596"/>
                        </a:lnTo>
                        <a:lnTo>
                          <a:pt x="153" y="574"/>
                        </a:lnTo>
                        <a:lnTo>
                          <a:pt x="158" y="549"/>
                        </a:lnTo>
                        <a:lnTo>
                          <a:pt x="165" y="527"/>
                        </a:lnTo>
                        <a:lnTo>
                          <a:pt x="167" y="502"/>
                        </a:lnTo>
                        <a:lnTo>
                          <a:pt x="173" y="495"/>
                        </a:lnTo>
                        <a:lnTo>
                          <a:pt x="175" y="480"/>
                        </a:lnTo>
                        <a:lnTo>
                          <a:pt x="182" y="472"/>
                        </a:lnTo>
                        <a:lnTo>
                          <a:pt x="184" y="459"/>
                        </a:lnTo>
                        <a:lnTo>
                          <a:pt x="190" y="451"/>
                        </a:lnTo>
                        <a:lnTo>
                          <a:pt x="192" y="440"/>
                        </a:lnTo>
                        <a:lnTo>
                          <a:pt x="195" y="429"/>
                        </a:lnTo>
                        <a:lnTo>
                          <a:pt x="201" y="422"/>
                        </a:lnTo>
                        <a:lnTo>
                          <a:pt x="204" y="415"/>
                        </a:lnTo>
                        <a:lnTo>
                          <a:pt x="207" y="407"/>
                        </a:lnTo>
                        <a:lnTo>
                          <a:pt x="212" y="400"/>
                        </a:lnTo>
                        <a:lnTo>
                          <a:pt x="216" y="393"/>
                        </a:lnTo>
                        <a:lnTo>
                          <a:pt x="221" y="385"/>
                        </a:lnTo>
                        <a:lnTo>
                          <a:pt x="224" y="378"/>
                        </a:lnTo>
                        <a:lnTo>
                          <a:pt x="229" y="375"/>
                        </a:lnTo>
                        <a:lnTo>
                          <a:pt x="233" y="367"/>
                        </a:lnTo>
                        <a:lnTo>
                          <a:pt x="241" y="353"/>
                        </a:lnTo>
                        <a:lnTo>
                          <a:pt x="246" y="342"/>
                        </a:lnTo>
                        <a:lnTo>
                          <a:pt x="258" y="331"/>
                        </a:lnTo>
                        <a:lnTo>
                          <a:pt x="263" y="320"/>
                        </a:lnTo>
                        <a:lnTo>
                          <a:pt x="272" y="310"/>
                        </a:lnTo>
                        <a:lnTo>
                          <a:pt x="280" y="298"/>
                        </a:lnTo>
                        <a:lnTo>
                          <a:pt x="289" y="288"/>
                        </a:lnTo>
                        <a:lnTo>
                          <a:pt x="297" y="276"/>
                        </a:lnTo>
                        <a:lnTo>
                          <a:pt x="303" y="266"/>
                        </a:lnTo>
                        <a:lnTo>
                          <a:pt x="311" y="255"/>
                        </a:lnTo>
                        <a:lnTo>
                          <a:pt x="317" y="244"/>
                        </a:lnTo>
                        <a:lnTo>
                          <a:pt x="326" y="233"/>
                        </a:lnTo>
                        <a:lnTo>
                          <a:pt x="331" y="218"/>
                        </a:lnTo>
                        <a:lnTo>
                          <a:pt x="337" y="208"/>
                        </a:lnTo>
                        <a:lnTo>
                          <a:pt x="345" y="196"/>
                        </a:lnTo>
                        <a:lnTo>
                          <a:pt x="351" y="186"/>
                        </a:lnTo>
                        <a:lnTo>
                          <a:pt x="360" y="174"/>
                        </a:lnTo>
                        <a:lnTo>
                          <a:pt x="368" y="167"/>
                        </a:lnTo>
                        <a:lnTo>
                          <a:pt x="377" y="156"/>
                        </a:lnTo>
                        <a:lnTo>
                          <a:pt x="385" y="146"/>
                        </a:lnTo>
                        <a:lnTo>
                          <a:pt x="394" y="139"/>
                        </a:lnTo>
                        <a:lnTo>
                          <a:pt x="402" y="127"/>
                        </a:lnTo>
                        <a:lnTo>
                          <a:pt x="411" y="120"/>
                        </a:lnTo>
                        <a:lnTo>
                          <a:pt x="419" y="109"/>
                        </a:lnTo>
                        <a:lnTo>
                          <a:pt x="425" y="109"/>
                        </a:lnTo>
                        <a:lnTo>
                          <a:pt x="430" y="105"/>
                        </a:lnTo>
                        <a:lnTo>
                          <a:pt x="439" y="105"/>
                        </a:lnTo>
                        <a:lnTo>
                          <a:pt x="445" y="105"/>
                        </a:lnTo>
                        <a:lnTo>
                          <a:pt x="450" y="109"/>
                        </a:lnTo>
                        <a:lnTo>
                          <a:pt x="459" y="109"/>
                        </a:lnTo>
                        <a:lnTo>
                          <a:pt x="464" y="112"/>
                        </a:lnTo>
                        <a:lnTo>
                          <a:pt x="470" y="112"/>
                        </a:lnTo>
                        <a:lnTo>
                          <a:pt x="476" y="117"/>
                        </a:lnTo>
                        <a:lnTo>
                          <a:pt x="481" y="120"/>
                        </a:lnTo>
                        <a:lnTo>
                          <a:pt x="487" y="120"/>
                        </a:lnTo>
                        <a:lnTo>
                          <a:pt x="493" y="124"/>
                        </a:lnTo>
                        <a:lnTo>
                          <a:pt x="496" y="127"/>
                        </a:lnTo>
                        <a:lnTo>
                          <a:pt x="501" y="131"/>
                        </a:lnTo>
                        <a:lnTo>
                          <a:pt x="504" y="134"/>
                        </a:lnTo>
                        <a:lnTo>
                          <a:pt x="506" y="139"/>
                        </a:lnTo>
                        <a:lnTo>
                          <a:pt x="513" y="142"/>
                        </a:lnTo>
                        <a:lnTo>
                          <a:pt x="515" y="146"/>
                        </a:lnTo>
                        <a:lnTo>
                          <a:pt x="518" y="149"/>
                        </a:lnTo>
                        <a:lnTo>
                          <a:pt x="523" y="153"/>
                        </a:lnTo>
                        <a:lnTo>
                          <a:pt x="518" y="146"/>
                        </a:lnTo>
                        <a:lnTo>
                          <a:pt x="513" y="139"/>
                        </a:lnTo>
                        <a:lnTo>
                          <a:pt x="510" y="134"/>
                        </a:lnTo>
                        <a:lnTo>
                          <a:pt x="504" y="127"/>
                        </a:lnTo>
                        <a:lnTo>
                          <a:pt x="501" y="124"/>
                        </a:lnTo>
                        <a:lnTo>
                          <a:pt x="496" y="117"/>
                        </a:lnTo>
                        <a:lnTo>
                          <a:pt x="493" y="112"/>
                        </a:lnTo>
                        <a:lnTo>
                          <a:pt x="487" y="105"/>
                        </a:lnTo>
                        <a:lnTo>
                          <a:pt x="484" y="102"/>
                        </a:lnTo>
                        <a:lnTo>
                          <a:pt x="479" y="99"/>
                        </a:lnTo>
                        <a:lnTo>
                          <a:pt x="476" y="94"/>
                        </a:lnTo>
                        <a:lnTo>
                          <a:pt x="472" y="94"/>
                        </a:lnTo>
                        <a:lnTo>
                          <a:pt x="467" y="91"/>
                        </a:lnTo>
                        <a:lnTo>
                          <a:pt x="462" y="87"/>
                        </a:lnTo>
                        <a:lnTo>
                          <a:pt x="459" y="84"/>
                        </a:lnTo>
                        <a:lnTo>
                          <a:pt x="456" y="80"/>
                        </a:lnTo>
                        <a:lnTo>
                          <a:pt x="462" y="80"/>
                        </a:lnTo>
                        <a:lnTo>
                          <a:pt x="467" y="77"/>
                        </a:lnTo>
                        <a:lnTo>
                          <a:pt x="472" y="77"/>
                        </a:lnTo>
                        <a:lnTo>
                          <a:pt x="479" y="72"/>
                        </a:lnTo>
                        <a:lnTo>
                          <a:pt x="487" y="65"/>
                        </a:lnTo>
                        <a:lnTo>
                          <a:pt x="493" y="58"/>
                        </a:lnTo>
                        <a:lnTo>
                          <a:pt x="496" y="50"/>
                        </a:lnTo>
                        <a:lnTo>
                          <a:pt x="501" y="44"/>
                        </a:lnTo>
                        <a:lnTo>
                          <a:pt x="506" y="44"/>
                        </a:lnTo>
                        <a:lnTo>
                          <a:pt x="510" y="44"/>
                        </a:lnTo>
                        <a:lnTo>
                          <a:pt x="513" y="44"/>
                        </a:lnTo>
                        <a:lnTo>
                          <a:pt x="518" y="47"/>
                        </a:lnTo>
                        <a:lnTo>
                          <a:pt x="521" y="50"/>
                        </a:lnTo>
                        <a:lnTo>
                          <a:pt x="527" y="58"/>
                        </a:lnTo>
                        <a:lnTo>
                          <a:pt x="532" y="65"/>
                        </a:lnTo>
                        <a:lnTo>
                          <a:pt x="538" y="72"/>
                        </a:lnTo>
                        <a:lnTo>
                          <a:pt x="540" y="77"/>
                        </a:lnTo>
                        <a:lnTo>
                          <a:pt x="547" y="84"/>
                        </a:lnTo>
                        <a:lnTo>
                          <a:pt x="552" y="91"/>
                        </a:lnTo>
                        <a:lnTo>
                          <a:pt x="557" y="99"/>
                        </a:lnTo>
                        <a:lnTo>
                          <a:pt x="564" y="109"/>
                        </a:lnTo>
                        <a:lnTo>
                          <a:pt x="569" y="120"/>
                        </a:lnTo>
                        <a:lnTo>
                          <a:pt x="574" y="131"/>
                        </a:lnTo>
                        <a:lnTo>
                          <a:pt x="581" y="139"/>
                        </a:lnTo>
                        <a:lnTo>
                          <a:pt x="586" y="153"/>
                        </a:lnTo>
                        <a:lnTo>
                          <a:pt x="591" y="161"/>
                        </a:lnTo>
                        <a:lnTo>
                          <a:pt x="598" y="171"/>
                        </a:lnTo>
                        <a:lnTo>
                          <a:pt x="603" y="182"/>
                        </a:lnTo>
                        <a:lnTo>
                          <a:pt x="598" y="171"/>
                        </a:lnTo>
                        <a:lnTo>
                          <a:pt x="595" y="161"/>
                        </a:lnTo>
                        <a:lnTo>
                          <a:pt x="589" y="149"/>
                        </a:lnTo>
                        <a:lnTo>
                          <a:pt x="583" y="139"/>
                        </a:lnTo>
                        <a:lnTo>
                          <a:pt x="578" y="127"/>
                        </a:lnTo>
                        <a:lnTo>
                          <a:pt x="572" y="117"/>
                        </a:lnTo>
                        <a:lnTo>
                          <a:pt x="569" y="105"/>
                        </a:lnTo>
                        <a:lnTo>
                          <a:pt x="564" y="94"/>
                        </a:lnTo>
                        <a:lnTo>
                          <a:pt x="561" y="87"/>
                        </a:lnTo>
                        <a:lnTo>
                          <a:pt x="555" y="80"/>
                        </a:lnTo>
                        <a:lnTo>
                          <a:pt x="552" y="77"/>
                        </a:lnTo>
                        <a:lnTo>
                          <a:pt x="547" y="69"/>
                        </a:lnTo>
                        <a:lnTo>
                          <a:pt x="544" y="62"/>
                        </a:lnTo>
                        <a:lnTo>
                          <a:pt x="538" y="55"/>
                        </a:lnTo>
                        <a:lnTo>
                          <a:pt x="532" y="47"/>
                        </a:lnTo>
                        <a:lnTo>
                          <a:pt x="530" y="44"/>
                        </a:lnTo>
                        <a:lnTo>
                          <a:pt x="532" y="33"/>
                        </a:lnTo>
                        <a:lnTo>
                          <a:pt x="538" y="22"/>
                        </a:lnTo>
                        <a:lnTo>
                          <a:pt x="544" y="11"/>
                        </a:lnTo>
                        <a:lnTo>
                          <a:pt x="549" y="3"/>
                        </a:lnTo>
                        <a:lnTo>
                          <a:pt x="547" y="0"/>
                        </a:lnTo>
                        <a:lnTo>
                          <a:pt x="544" y="0"/>
                        </a:lnTo>
                        <a:lnTo>
                          <a:pt x="540" y="0"/>
                        </a:lnTo>
                        <a:lnTo>
                          <a:pt x="538" y="3"/>
                        </a:lnTo>
                        <a:lnTo>
                          <a:pt x="532" y="7"/>
                        </a:lnTo>
                        <a:lnTo>
                          <a:pt x="530" y="11"/>
                        </a:lnTo>
                        <a:lnTo>
                          <a:pt x="523" y="11"/>
                        </a:lnTo>
                        <a:lnTo>
                          <a:pt x="521" y="15"/>
                        </a:lnTo>
                        <a:lnTo>
                          <a:pt x="515" y="18"/>
                        </a:lnTo>
                        <a:lnTo>
                          <a:pt x="513" y="22"/>
                        </a:lnTo>
                        <a:lnTo>
                          <a:pt x="510" y="25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folHlink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511" name="Freeform 104">
                    <a:extLst>
                      <a:ext uri="{FF2B5EF4-FFF2-40B4-BE49-F238E27FC236}">
                        <a16:creationId xmlns:a16="http://schemas.microsoft.com/office/drawing/2014/main" id="{9EA1BE6C-E16F-448B-ABBF-066DCCC83E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3" y="1757"/>
                    <a:ext cx="705" cy="1157"/>
                  </a:xfrm>
                  <a:custGeom>
                    <a:avLst/>
                    <a:gdLst>
                      <a:gd name="T0" fmla="*/ 436 w 705"/>
                      <a:gd name="T1" fmla="*/ 80 h 1157"/>
                      <a:gd name="T2" fmla="*/ 362 w 705"/>
                      <a:gd name="T3" fmla="*/ 164 h 1157"/>
                      <a:gd name="T4" fmla="*/ 266 w 705"/>
                      <a:gd name="T5" fmla="*/ 298 h 1157"/>
                      <a:gd name="T6" fmla="*/ 184 w 705"/>
                      <a:gd name="T7" fmla="*/ 429 h 1157"/>
                      <a:gd name="T8" fmla="*/ 136 w 705"/>
                      <a:gd name="T9" fmla="*/ 586 h 1157"/>
                      <a:gd name="T10" fmla="*/ 65 w 705"/>
                      <a:gd name="T11" fmla="*/ 896 h 1157"/>
                      <a:gd name="T12" fmla="*/ 25 w 705"/>
                      <a:gd name="T13" fmla="*/ 1070 h 1157"/>
                      <a:gd name="T14" fmla="*/ 65 w 705"/>
                      <a:gd name="T15" fmla="*/ 1157 h 1157"/>
                      <a:gd name="T16" fmla="*/ 221 w 705"/>
                      <a:gd name="T17" fmla="*/ 1157 h 1157"/>
                      <a:gd name="T18" fmla="*/ 374 w 705"/>
                      <a:gd name="T19" fmla="*/ 1157 h 1157"/>
                      <a:gd name="T20" fmla="*/ 530 w 705"/>
                      <a:gd name="T21" fmla="*/ 1157 h 1157"/>
                      <a:gd name="T22" fmla="*/ 683 w 705"/>
                      <a:gd name="T23" fmla="*/ 1157 h 1157"/>
                      <a:gd name="T24" fmla="*/ 671 w 705"/>
                      <a:gd name="T25" fmla="*/ 1128 h 1157"/>
                      <a:gd name="T26" fmla="*/ 666 w 705"/>
                      <a:gd name="T27" fmla="*/ 1073 h 1157"/>
                      <a:gd name="T28" fmla="*/ 668 w 705"/>
                      <a:gd name="T29" fmla="*/ 1052 h 1157"/>
                      <a:gd name="T30" fmla="*/ 634 w 705"/>
                      <a:gd name="T31" fmla="*/ 1085 h 1157"/>
                      <a:gd name="T32" fmla="*/ 595 w 705"/>
                      <a:gd name="T33" fmla="*/ 1066 h 1157"/>
                      <a:gd name="T34" fmla="*/ 561 w 705"/>
                      <a:gd name="T35" fmla="*/ 986 h 1157"/>
                      <a:gd name="T36" fmla="*/ 523 w 705"/>
                      <a:gd name="T37" fmla="*/ 859 h 1157"/>
                      <a:gd name="T38" fmla="*/ 506 w 705"/>
                      <a:gd name="T39" fmla="*/ 917 h 1157"/>
                      <a:gd name="T40" fmla="*/ 470 w 705"/>
                      <a:gd name="T41" fmla="*/ 826 h 1157"/>
                      <a:gd name="T42" fmla="*/ 445 w 705"/>
                      <a:gd name="T43" fmla="*/ 698 h 1157"/>
                      <a:gd name="T44" fmla="*/ 422 w 705"/>
                      <a:gd name="T45" fmla="*/ 495 h 1157"/>
                      <a:gd name="T46" fmla="*/ 382 w 705"/>
                      <a:gd name="T47" fmla="*/ 440 h 1157"/>
                      <a:gd name="T48" fmla="*/ 357 w 705"/>
                      <a:gd name="T49" fmla="*/ 608 h 1157"/>
                      <a:gd name="T50" fmla="*/ 340 w 705"/>
                      <a:gd name="T51" fmla="*/ 429 h 1157"/>
                      <a:gd name="T52" fmla="*/ 345 w 705"/>
                      <a:gd name="T53" fmla="*/ 611 h 1157"/>
                      <a:gd name="T54" fmla="*/ 379 w 705"/>
                      <a:gd name="T55" fmla="*/ 779 h 1157"/>
                      <a:gd name="T56" fmla="*/ 436 w 705"/>
                      <a:gd name="T57" fmla="*/ 924 h 1157"/>
                      <a:gd name="T58" fmla="*/ 484 w 705"/>
                      <a:gd name="T59" fmla="*/ 1026 h 1157"/>
                      <a:gd name="T60" fmla="*/ 513 w 705"/>
                      <a:gd name="T61" fmla="*/ 1023 h 1157"/>
                      <a:gd name="T62" fmla="*/ 535 w 705"/>
                      <a:gd name="T63" fmla="*/ 1026 h 1157"/>
                      <a:gd name="T64" fmla="*/ 561 w 705"/>
                      <a:gd name="T65" fmla="*/ 1088 h 1157"/>
                      <a:gd name="T66" fmla="*/ 523 w 705"/>
                      <a:gd name="T67" fmla="*/ 1055 h 1157"/>
                      <a:gd name="T68" fmla="*/ 481 w 705"/>
                      <a:gd name="T69" fmla="*/ 1063 h 1157"/>
                      <a:gd name="T70" fmla="*/ 433 w 705"/>
                      <a:gd name="T71" fmla="*/ 1055 h 1157"/>
                      <a:gd name="T72" fmla="*/ 362 w 705"/>
                      <a:gd name="T73" fmla="*/ 1030 h 1157"/>
                      <a:gd name="T74" fmla="*/ 334 w 705"/>
                      <a:gd name="T75" fmla="*/ 1030 h 1157"/>
                      <a:gd name="T76" fmla="*/ 292 w 705"/>
                      <a:gd name="T77" fmla="*/ 1018 h 1157"/>
                      <a:gd name="T78" fmla="*/ 246 w 705"/>
                      <a:gd name="T79" fmla="*/ 949 h 1157"/>
                      <a:gd name="T80" fmla="*/ 201 w 705"/>
                      <a:gd name="T81" fmla="*/ 855 h 1157"/>
                      <a:gd name="T82" fmla="*/ 158 w 705"/>
                      <a:gd name="T83" fmla="*/ 685 h 1157"/>
                      <a:gd name="T84" fmla="*/ 165 w 705"/>
                      <a:gd name="T85" fmla="*/ 527 h 1157"/>
                      <a:gd name="T86" fmla="*/ 192 w 705"/>
                      <a:gd name="T87" fmla="*/ 440 h 1157"/>
                      <a:gd name="T88" fmla="*/ 221 w 705"/>
                      <a:gd name="T89" fmla="*/ 385 h 1157"/>
                      <a:gd name="T90" fmla="*/ 263 w 705"/>
                      <a:gd name="T91" fmla="*/ 320 h 1157"/>
                      <a:gd name="T92" fmla="*/ 317 w 705"/>
                      <a:gd name="T93" fmla="*/ 244 h 1157"/>
                      <a:gd name="T94" fmla="*/ 368 w 705"/>
                      <a:gd name="T95" fmla="*/ 167 h 1157"/>
                      <a:gd name="T96" fmla="*/ 425 w 705"/>
                      <a:gd name="T97" fmla="*/ 109 h 1157"/>
                      <a:gd name="T98" fmla="*/ 470 w 705"/>
                      <a:gd name="T99" fmla="*/ 112 h 1157"/>
                      <a:gd name="T100" fmla="*/ 504 w 705"/>
                      <a:gd name="T101" fmla="*/ 134 h 1157"/>
                      <a:gd name="T102" fmla="*/ 513 w 705"/>
                      <a:gd name="T103" fmla="*/ 139 h 1157"/>
                      <a:gd name="T104" fmla="*/ 484 w 705"/>
                      <a:gd name="T105" fmla="*/ 102 h 1157"/>
                      <a:gd name="T106" fmla="*/ 456 w 705"/>
                      <a:gd name="T107" fmla="*/ 80 h 1157"/>
                      <a:gd name="T108" fmla="*/ 496 w 705"/>
                      <a:gd name="T109" fmla="*/ 50 h 1157"/>
                      <a:gd name="T110" fmla="*/ 527 w 705"/>
                      <a:gd name="T111" fmla="*/ 58 h 1157"/>
                      <a:gd name="T112" fmla="*/ 564 w 705"/>
                      <a:gd name="T113" fmla="*/ 109 h 1157"/>
                      <a:gd name="T114" fmla="*/ 603 w 705"/>
                      <a:gd name="T115" fmla="*/ 182 h 1157"/>
                      <a:gd name="T116" fmla="*/ 569 w 705"/>
                      <a:gd name="T117" fmla="*/ 105 h 1157"/>
                      <a:gd name="T118" fmla="*/ 538 w 705"/>
                      <a:gd name="T119" fmla="*/ 55 h 1157"/>
                      <a:gd name="T120" fmla="*/ 547 w 705"/>
                      <a:gd name="T121" fmla="*/ 0 h 1157"/>
                      <a:gd name="T122" fmla="*/ 521 w 705"/>
                      <a:gd name="T123" fmla="*/ 15 h 1157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0" t="0" r="r" b="b"/>
                    <a:pathLst>
                      <a:path w="705" h="1157">
                        <a:moveTo>
                          <a:pt x="510" y="25"/>
                        </a:moveTo>
                        <a:lnTo>
                          <a:pt x="496" y="33"/>
                        </a:lnTo>
                        <a:lnTo>
                          <a:pt x="484" y="44"/>
                        </a:lnTo>
                        <a:lnTo>
                          <a:pt x="472" y="50"/>
                        </a:lnTo>
                        <a:lnTo>
                          <a:pt x="462" y="62"/>
                        </a:lnTo>
                        <a:lnTo>
                          <a:pt x="447" y="69"/>
                        </a:lnTo>
                        <a:lnTo>
                          <a:pt x="436" y="80"/>
                        </a:lnTo>
                        <a:lnTo>
                          <a:pt x="425" y="87"/>
                        </a:lnTo>
                        <a:lnTo>
                          <a:pt x="411" y="94"/>
                        </a:lnTo>
                        <a:lnTo>
                          <a:pt x="402" y="109"/>
                        </a:lnTo>
                        <a:lnTo>
                          <a:pt x="394" y="124"/>
                        </a:lnTo>
                        <a:lnTo>
                          <a:pt x="382" y="139"/>
                        </a:lnTo>
                        <a:lnTo>
                          <a:pt x="374" y="153"/>
                        </a:lnTo>
                        <a:lnTo>
                          <a:pt x="362" y="164"/>
                        </a:lnTo>
                        <a:lnTo>
                          <a:pt x="354" y="178"/>
                        </a:lnTo>
                        <a:lnTo>
                          <a:pt x="343" y="193"/>
                        </a:lnTo>
                        <a:lnTo>
                          <a:pt x="334" y="208"/>
                        </a:lnTo>
                        <a:lnTo>
                          <a:pt x="317" y="229"/>
                        </a:lnTo>
                        <a:lnTo>
                          <a:pt x="300" y="251"/>
                        </a:lnTo>
                        <a:lnTo>
                          <a:pt x="283" y="273"/>
                        </a:lnTo>
                        <a:lnTo>
                          <a:pt x="266" y="298"/>
                        </a:lnTo>
                        <a:lnTo>
                          <a:pt x="249" y="320"/>
                        </a:lnTo>
                        <a:lnTo>
                          <a:pt x="235" y="342"/>
                        </a:lnTo>
                        <a:lnTo>
                          <a:pt x="218" y="367"/>
                        </a:lnTo>
                        <a:lnTo>
                          <a:pt x="201" y="390"/>
                        </a:lnTo>
                        <a:lnTo>
                          <a:pt x="195" y="404"/>
                        </a:lnTo>
                        <a:lnTo>
                          <a:pt x="190" y="415"/>
                        </a:lnTo>
                        <a:lnTo>
                          <a:pt x="184" y="429"/>
                        </a:lnTo>
                        <a:lnTo>
                          <a:pt x="178" y="440"/>
                        </a:lnTo>
                        <a:lnTo>
                          <a:pt x="173" y="455"/>
                        </a:lnTo>
                        <a:lnTo>
                          <a:pt x="167" y="466"/>
                        </a:lnTo>
                        <a:lnTo>
                          <a:pt x="161" y="480"/>
                        </a:lnTo>
                        <a:lnTo>
                          <a:pt x="158" y="491"/>
                        </a:lnTo>
                        <a:lnTo>
                          <a:pt x="148" y="539"/>
                        </a:lnTo>
                        <a:lnTo>
                          <a:pt x="136" y="586"/>
                        </a:lnTo>
                        <a:lnTo>
                          <a:pt x="124" y="633"/>
                        </a:lnTo>
                        <a:lnTo>
                          <a:pt x="114" y="680"/>
                        </a:lnTo>
                        <a:lnTo>
                          <a:pt x="102" y="724"/>
                        </a:lnTo>
                        <a:lnTo>
                          <a:pt x="90" y="772"/>
                        </a:lnTo>
                        <a:lnTo>
                          <a:pt x="82" y="819"/>
                        </a:lnTo>
                        <a:lnTo>
                          <a:pt x="68" y="866"/>
                        </a:lnTo>
                        <a:lnTo>
                          <a:pt x="65" y="896"/>
                        </a:lnTo>
                        <a:lnTo>
                          <a:pt x="59" y="924"/>
                        </a:lnTo>
                        <a:lnTo>
                          <a:pt x="56" y="953"/>
                        </a:lnTo>
                        <a:lnTo>
                          <a:pt x="51" y="983"/>
                        </a:lnTo>
                        <a:lnTo>
                          <a:pt x="46" y="1008"/>
                        </a:lnTo>
                        <a:lnTo>
                          <a:pt x="39" y="1026"/>
                        </a:lnTo>
                        <a:lnTo>
                          <a:pt x="31" y="1048"/>
                        </a:lnTo>
                        <a:lnTo>
                          <a:pt x="25" y="1070"/>
                        </a:lnTo>
                        <a:lnTo>
                          <a:pt x="20" y="1092"/>
                        </a:lnTo>
                        <a:lnTo>
                          <a:pt x="14" y="1113"/>
                        </a:lnTo>
                        <a:lnTo>
                          <a:pt x="5" y="1135"/>
                        </a:lnTo>
                        <a:lnTo>
                          <a:pt x="0" y="1157"/>
                        </a:lnTo>
                        <a:lnTo>
                          <a:pt x="22" y="1157"/>
                        </a:lnTo>
                        <a:lnTo>
                          <a:pt x="42" y="1157"/>
                        </a:lnTo>
                        <a:lnTo>
                          <a:pt x="65" y="1157"/>
                        </a:lnTo>
                        <a:lnTo>
                          <a:pt x="88" y="1157"/>
                        </a:lnTo>
                        <a:lnTo>
                          <a:pt x="110" y="1157"/>
                        </a:lnTo>
                        <a:lnTo>
                          <a:pt x="133" y="1157"/>
                        </a:lnTo>
                        <a:lnTo>
                          <a:pt x="153" y="1157"/>
                        </a:lnTo>
                        <a:lnTo>
                          <a:pt x="175" y="1157"/>
                        </a:lnTo>
                        <a:lnTo>
                          <a:pt x="199" y="1157"/>
                        </a:lnTo>
                        <a:lnTo>
                          <a:pt x="221" y="1157"/>
                        </a:lnTo>
                        <a:lnTo>
                          <a:pt x="243" y="1157"/>
                        </a:lnTo>
                        <a:lnTo>
                          <a:pt x="263" y="1157"/>
                        </a:lnTo>
                        <a:lnTo>
                          <a:pt x="286" y="1157"/>
                        </a:lnTo>
                        <a:lnTo>
                          <a:pt x="309" y="1157"/>
                        </a:lnTo>
                        <a:lnTo>
                          <a:pt x="331" y="1157"/>
                        </a:lnTo>
                        <a:lnTo>
                          <a:pt x="351" y="1157"/>
                        </a:lnTo>
                        <a:lnTo>
                          <a:pt x="374" y="1157"/>
                        </a:lnTo>
                        <a:lnTo>
                          <a:pt x="396" y="1157"/>
                        </a:lnTo>
                        <a:lnTo>
                          <a:pt x="419" y="1157"/>
                        </a:lnTo>
                        <a:lnTo>
                          <a:pt x="439" y="1157"/>
                        </a:lnTo>
                        <a:lnTo>
                          <a:pt x="462" y="1157"/>
                        </a:lnTo>
                        <a:lnTo>
                          <a:pt x="484" y="1157"/>
                        </a:lnTo>
                        <a:lnTo>
                          <a:pt x="506" y="1157"/>
                        </a:lnTo>
                        <a:lnTo>
                          <a:pt x="530" y="1157"/>
                        </a:lnTo>
                        <a:lnTo>
                          <a:pt x="549" y="1157"/>
                        </a:lnTo>
                        <a:lnTo>
                          <a:pt x="572" y="1157"/>
                        </a:lnTo>
                        <a:lnTo>
                          <a:pt x="595" y="1157"/>
                        </a:lnTo>
                        <a:lnTo>
                          <a:pt x="617" y="1157"/>
                        </a:lnTo>
                        <a:lnTo>
                          <a:pt x="637" y="1157"/>
                        </a:lnTo>
                        <a:lnTo>
                          <a:pt x="659" y="1157"/>
                        </a:lnTo>
                        <a:lnTo>
                          <a:pt x="683" y="1157"/>
                        </a:lnTo>
                        <a:lnTo>
                          <a:pt x="705" y="1157"/>
                        </a:lnTo>
                        <a:lnTo>
                          <a:pt x="700" y="1154"/>
                        </a:lnTo>
                        <a:lnTo>
                          <a:pt x="693" y="1146"/>
                        </a:lnTo>
                        <a:lnTo>
                          <a:pt x="688" y="1142"/>
                        </a:lnTo>
                        <a:lnTo>
                          <a:pt x="683" y="1135"/>
                        </a:lnTo>
                        <a:lnTo>
                          <a:pt x="676" y="1132"/>
                        </a:lnTo>
                        <a:lnTo>
                          <a:pt x="671" y="1128"/>
                        </a:lnTo>
                        <a:lnTo>
                          <a:pt x="666" y="1120"/>
                        </a:lnTo>
                        <a:lnTo>
                          <a:pt x="659" y="1113"/>
                        </a:lnTo>
                        <a:lnTo>
                          <a:pt x="659" y="1110"/>
                        </a:lnTo>
                        <a:lnTo>
                          <a:pt x="659" y="1107"/>
                        </a:lnTo>
                        <a:lnTo>
                          <a:pt x="659" y="1099"/>
                        </a:lnTo>
                        <a:lnTo>
                          <a:pt x="659" y="1092"/>
                        </a:lnTo>
                        <a:lnTo>
                          <a:pt x="666" y="1073"/>
                        </a:lnTo>
                        <a:lnTo>
                          <a:pt x="671" y="1055"/>
                        </a:lnTo>
                        <a:lnTo>
                          <a:pt x="676" y="1040"/>
                        </a:lnTo>
                        <a:lnTo>
                          <a:pt x="683" y="1023"/>
                        </a:lnTo>
                        <a:lnTo>
                          <a:pt x="680" y="1030"/>
                        </a:lnTo>
                        <a:lnTo>
                          <a:pt x="676" y="1037"/>
                        </a:lnTo>
                        <a:lnTo>
                          <a:pt x="671" y="1045"/>
                        </a:lnTo>
                        <a:lnTo>
                          <a:pt x="668" y="1052"/>
                        </a:lnTo>
                        <a:lnTo>
                          <a:pt x="666" y="1058"/>
                        </a:lnTo>
                        <a:lnTo>
                          <a:pt x="659" y="1066"/>
                        </a:lnTo>
                        <a:lnTo>
                          <a:pt x="657" y="1073"/>
                        </a:lnTo>
                        <a:lnTo>
                          <a:pt x="654" y="1080"/>
                        </a:lnTo>
                        <a:lnTo>
                          <a:pt x="646" y="1085"/>
                        </a:lnTo>
                        <a:lnTo>
                          <a:pt x="640" y="1085"/>
                        </a:lnTo>
                        <a:lnTo>
                          <a:pt x="634" y="1085"/>
                        </a:lnTo>
                        <a:lnTo>
                          <a:pt x="629" y="1085"/>
                        </a:lnTo>
                        <a:lnTo>
                          <a:pt x="620" y="1085"/>
                        </a:lnTo>
                        <a:lnTo>
                          <a:pt x="615" y="1085"/>
                        </a:lnTo>
                        <a:lnTo>
                          <a:pt x="608" y="1088"/>
                        </a:lnTo>
                        <a:lnTo>
                          <a:pt x="603" y="1088"/>
                        </a:lnTo>
                        <a:lnTo>
                          <a:pt x="598" y="1077"/>
                        </a:lnTo>
                        <a:lnTo>
                          <a:pt x="595" y="1066"/>
                        </a:lnTo>
                        <a:lnTo>
                          <a:pt x="589" y="1055"/>
                        </a:lnTo>
                        <a:lnTo>
                          <a:pt x="586" y="1045"/>
                        </a:lnTo>
                        <a:lnTo>
                          <a:pt x="581" y="1033"/>
                        </a:lnTo>
                        <a:lnTo>
                          <a:pt x="574" y="1023"/>
                        </a:lnTo>
                        <a:lnTo>
                          <a:pt x="572" y="1015"/>
                        </a:lnTo>
                        <a:lnTo>
                          <a:pt x="566" y="1004"/>
                        </a:lnTo>
                        <a:lnTo>
                          <a:pt x="561" y="986"/>
                        </a:lnTo>
                        <a:lnTo>
                          <a:pt x="555" y="968"/>
                        </a:lnTo>
                        <a:lnTo>
                          <a:pt x="549" y="949"/>
                        </a:lnTo>
                        <a:lnTo>
                          <a:pt x="544" y="928"/>
                        </a:lnTo>
                        <a:lnTo>
                          <a:pt x="538" y="913"/>
                        </a:lnTo>
                        <a:lnTo>
                          <a:pt x="532" y="896"/>
                        </a:lnTo>
                        <a:lnTo>
                          <a:pt x="530" y="877"/>
                        </a:lnTo>
                        <a:lnTo>
                          <a:pt x="523" y="859"/>
                        </a:lnTo>
                        <a:lnTo>
                          <a:pt x="523" y="881"/>
                        </a:lnTo>
                        <a:lnTo>
                          <a:pt x="523" y="906"/>
                        </a:lnTo>
                        <a:lnTo>
                          <a:pt x="523" y="928"/>
                        </a:lnTo>
                        <a:lnTo>
                          <a:pt x="523" y="949"/>
                        </a:lnTo>
                        <a:lnTo>
                          <a:pt x="518" y="939"/>
                        </a:lnTo>
                        <a:lnTo>
                          <a:pt x="513" y="928"/>
                        </a:lnTo>
                        <a:lnTo>
                          <a:pt x="506" y="917"/>
                        </a:lnTo>
                        <a:lnTo>
                          <a:pt x="501" y="902"/>
                        </a:lnTo>
                        <a:lnTo>
                          <a:pt x="496" y="891"/>
                        </a:lnTo>
                        <a:lnTo>
                          <a:pt x="489" y="881"/>
                        </a:lnTo>
                        <a:lnTo>
                          <a:pt x="487" y="866"/>
                        </a:lnTo>
                        <a:lnTo>
                          <a:pt x="479" y="855"/>
                        </a:lnTo>
                        <a:lnTo>
                          <a:pt x="476" y="841"/>
                        </a:lnTo>
                        <a:lnTo>
                          <a:pt x="470" y="826"/>
                        </a:lnTo>
                        <a:lnTo>
                          <a:pt x="467" y="812"/>
                        </a:lnTo>
                        <a:lnTo>
                          <a:pt x="462" y="797"/>
                        </a:lnTo>
                        <a:lnTo>
                          <a:pt x="456" y="782"/>
                        </a:lnTo>
                        <a:lnTo>
                          <a:pt x="453" y="767"/>
                        </a:lnTo>
                        <a:lnTo>
                          <a:pt x="447" y="753"/>
                        </a:lnTo>
                        <a:lnTo>
                          <a:pt x="445" y="738"/>
                        </a:lnTo>
                        <a:lnTo>
                          <a:pt x="445" y="698"/>
                        </a:lnTo>
                        <a:lnTo>
                          <a:pt x="445" y="658"/>
                        </a:lnTo>
                        <a:lnTo>
                          <a:pt x="445" y="618"/>
                        </a:lnTo>
                        <a:lnTo>
                          <a:pt x="445" y="579"/>
                        </a:lnTo>
                        <a:lnTo>
                          <a:pt x="439" y="556"/>
                        </a:lnTo>
                        <a:lnTo>
                          <a:pt x="433" y="539"/>
                        </a:lnTo>
                        <a:lnTo>
                          <a:pt x="428" y="517"/>
                        </a:lnTo>
                        <a:lnTo>
                          <a:pt x="422" y="495"/>
                        </a:lnTo>
                        <a:lnTo>
                          <a:pt x="416" y="472"/>
                        </a:lnTo>
                        <a:lnTo>
                          <a:pt x="411" y="451"/>
                        </a:lnTo>
                        <a:lnTo>
                          <a:pt x="405" y="429"/>
                        </a:lnTo>
                        <a:lnTo>
                          <a:pt x="399" y="412"/>
                        </a:lnTo>
                        <a:lnTo>
                          <a:pt x="394" y="412"/>
                        </a:lnTo>
                        <a:lnTo>
                          <a:pt x="391" y="412"/>
                        </a:lnTo>
                        <a:lnTo>
                          <a:pt x="382" y="440"/>
                        </a:lnTo>
                        <a:lnTo>
                          <a:pt x="377" y="469"/>
                        </a:lnTo>
                        <a:lnTo>
                          <a:pt x="371" y="499"/>
                        </a:lnTo>
                        <a:lnTo>
                          <a:pt x="362" y="527"/>
                        </a:lnTo>
                        <a:lnTo>
                          <a:pt x="362" y="546"/>
                        </a:lnTo>
                        <a:lnTo>
                          <a:pt x="360" y="568"/>
                        </a:lnTo>
                        <a:lnTo>
                          <a:pt x="357" y="586"/>
                        </a:lnTo>
                        <a:lnTo>
                          <a:pt x="357" y="608"/>
                        </a:lnTo>
                        <a:lnTo>
                          <a:pt x="351" y="574"/>
                        </a:lnTo>
                        <a:lnTo>
                          <a:pt x="348" y="546"/>
                        </a:lnTo>
                        <a:lnTo>
                          <a:pt x="345" y="513"/>
                        </a:lnTo>
                        <a:lnTo>
                          <a:pt x="343" y="484"/>
                        </a:lnTo>
                        <a:lnTo>
                          <a:pt x="340" y="466"/>
                        </a:lnTo>
                        <a:lnTo>
                          <a:pt x="340" y="447"/>
                        </a:lnTo>
                        <a:lnTo>
                          <a:pt x="340" y="429"/>
                        </a:lnTo>
                        <a:lnTo>
                          <a:pt x="337" y="412"/>
                        </a:lnTo>
                        <a:lnTo>
                          <a:pt x="337" y="440"/>
                        </a:lnTo>
                        <a:lnTo>
                          <a:pt x="337" y="472"/>
                        </a:lnTo>
                        <a:lnTo>
                          <a:pt x="337" y="502"/>
                        </a:lnTo>
                        <a:lnTo>
                          <a:pt x="337" y="534"/>
                        </a:lnTo>
                        <a:lnTo>
                          <a:pt x="340" y="574"/>
                        </a:lnTo>
                        <a:lnTo>
                          <a:pt x="345" y="611"/>
                        </a:lnTo>
                        <a:lnTo>
                          <a:pt x="351" y="651"/>
                        </a:lnTo>
                        <a:lnTo>
                          <a:pt x="357" y="688"/>
                        </a:lnTo>
                        <a:lnTo>
                          <a:pt x="362" y="706"/>
                        </a:lnTo>
                        <a:lnTo>
                          <a:pt x="365" y="724"/>
                        </a:lnTo>
                        <a:lnTo>
                          <a:pt x="371" y="742"/>
                        </a:lnTo>
                        <a:lnTo>
                          <a:pt x="377" y="757"/>
                        </a:lnTo>
                        <a:lnTo>
                          <a:pt x="379" y="779"/>
                        </a:lnTo>
                        <a:lnTo>
                          <a:pt x="388" y="797"/>
                        </a:lnTo>
                        <a:lnTo>
                          <a:pt x="391" y="812"/>
                        </a:lnTo>
                        <a:lnTo>
                          <a:pt x="396" y="829"/>
                        </a:lnTo>
                        <a:lnTo>
                          <a:pt x="405" y="855"/>
                        </a:lnTo>
                        <a:lnTo>
                          <a:pt x="416" y="881"/>
                        </a:lnTo>
                        <a:lnTo>
                          <a:pt x="425" y="902"/>
                        </a:lnTo>
                        <a:lnTo>
                          <a:pt x="436" y="924"/>
                        </a:lnTo>
                        <a:lnTo>
                          <a:pt x="445" y="949"/>
                        </a:lnTo>
                        <a:lnTo>
                          <a:pt x="456" y="971"/>
                        </a:lnTo>
                        <a:lnTo>
                          <a:pt x="464" y="996"/>
                        </a:lnTo>
                        <a:lnTo>
                          <a:pt x="472" y="1018"/>
                        </a:lnTo>
                        <a:lnTo>
                          <a:pt x="479" y="1023"/>
                        </a:lnTo>
                        <a:lnTo>
                          <a:pt x="481" y="1023"/>
                        </a:lnTo>
                        <a:lnTo>
                          <a:pt x="484" y="1026"/>
                        </a:lnTo>
                        <a:lnTo>
                          <a:pt x="487" y="1030"/>
                        </a:lnTo>
                        <a:lnTo>
                          <a:pt x="489" y="1030"/>
                        </a:lnTo>
                        <a:lnTo>
                          <a:pt x="493" y="1030"/>
                        </a:lnTo>
                        <a:lnTo>
                          <a:pt x="496" y="1030"/>
                        </a:lnTo>
                        <a:lnTo>
                          <a:pt x="501" y="1026"/>
                        </a:lnTo>
                        <a:lnTo>
                          <a:pt x="506" y="1023"/>
                        </a:lnTo>
                        <a:lnTo>
                          <a:pt x="513" y="1023"/>
                        </a:lnTo>
                        <a:lnTo>
                          <a:pt x="518" y="1018"/>
                        </a:lnTo>
                        <a:lnTo>
                          <a:pt x="521" y="1018"/>
                        </a:lnTo>
                        <a:lnTo>
                          <a:pt x="523" y="1018"/>
                        </a:lnTo>
                        <a:lnTo>
                          <a:pt x="527" y="1018"/>
                        </a:lnTo>
                        <a:lnTo>
                          <a:pt x="530" y="1018"/>
                        </a:lnTo>
                        <a:lnTo>
                          <a:pt x="532" y="1023"/>
                        </a:lnTo>
                        <a:lnTo>
                          <a:pt x="535" y="1026"/>
                        </a:lnTo>
                        <a:lnTo>
                          <a:pt x="538" y="1030"/>
                        </a:lnTo>
                        <a:lnTo>
                          <a:pt x="540" y="1033"/>
                        </a:lnTo>
                        <a:lnTo>
                          <a:pt x="547" y="1052"/>
                        </a:lnTo>
                        <a:lnTo>
                          <a:pt x="555" y="1063"/>
                        </a:lnTo>
                        <a:lnTo>
                          <a:pt x="561" y="1080"/>
                        </a:lnTo>
                        <a:lnTo>
                          <a:pt x="566" y="1099"/>
                        </a:lnTo>
                        <a:lnTo>
                          <a:pt x="561" y="1088"/>
                        </a:lnTo>
                        <a:lnTo>
                          <a:pt x="552" y="1077"/>
                        </a:lnTo>
                        <a:lnTo>
                          <a:pt x="544" y="1066"/>
                        </a:lnTo>
                        <a:lnTo>
                          <a:pt x="538" y="1055"/>
                        </a:lnTo>
                        <a:lnTo>
                          <a:pt x="532" y="1055"/>
                        </a:lnTo>
                        <a:lnTo>
                          <a:pt x="530" y="1055"/>
                        </a:lnTo>
                        <a:lnTo>
                          <a:pt x="527" y="1055"/>
                        </a:lnTo>
                        <a:lnTo>
                          <a:pt x="523" y="1055"/>
                        </a:lnTo>
                        <a:lnTo>
                          <a:pt x="515" y="1055"/>
                        </a:lnTo>
                        <a:lnTo>
                          <a:pt x="510" y="1058"/>
                        </a:lnTo>
                        <a:lnTo>
                          <a:pt x="501" y="1063"/>
                        </a:lnTo>
                        <a:lnTo>
                          <a:pt x="496" y="1063"/>
                        </a:lnTo>
                        <a:lnTo>
                          <a:pt x="489" y="1063"/>
                        </a:lnTo>
                        <a:lnTo>
                          <a:pt x="487" y="1063"/>
                        </a:lnTo>
                        <a:lnTo>
                          <a:pt x="481" y="1063"/>
                        </a:lnTo>
                        <a:lnTo>
                          <a:pt x="476" y="1063"/>
                        </a:lnTo>
                        <a:lnTo>
                          <a:pt x="470" y="1063"/>
                        </a:lnTo>
                        <a:lnTo>
                          <a:pt x="467" y="1063"/>
                        </a:lnTo>
                        <a:lnTo>
                          <a:pt x="462" y="1063"/>
                        </a:lnTo>
                        <a:lnTo>
                          <a:pt x="456" y="1063"/>
                        </a:lnTo>
                        <a:lnTo>
                          <a:pt x="445" y="1058"/>
                        </a:lnTo>
                        <a:lnTo>
                          <a:pt x="433" y="1055"/>
                        </a:lnTo>
                        <a:lnTo>
                          <a:pt x="422" y="1052"/>
                        </a:lnTo>
                        <a:lnTo>
                          <a:pt x="411" y="1048"/>
                        </a:lnTo>
                        <a:lnTo>
                          <a:pt x="399" y="1045"/>
                        </a:lnTo>
                        <a:lnTo>
                          <a:pt x="388" y="1037"/>
                        </a:lnTo>
                        <a:lnTo>
                          <a:pt x="377" y="1033"/>
                        </a:lnTo>
                        <a:lnTo>
                          <a:pt x="368" y="1030"/>
                        </a:lnTo>
                        <a:lnTo>
                          <a:pt x="362" y="1030"/>
                        </a:lnTo>
                        <a:lnTo>
                          <a:pt x="360" y="1030"/>
                        </a:lnTo>
                        <a:lnTo>
                          <a:pt x="357" y="1030"/>
                        </a:lnTo>
                        <a:lnTo>
                          <a:pt x="351" y="1030"/>
                        </a:lnTo>
                        <a:lnTo>
                          <a:pt x="345" y="1030"/>
                        </a:lnTo>
                        <a:lnTo>
                          <a:pt x="343" y="1030"/>
                        </a:lnTo>
                        <a:lnTo>
                          <a:pt x="340" y="1030"/>
                        </a:lnTo>
                        <a:lnTo>
                          <a:pt x="334" y="1030"/>
                        </a:lnTo>
                        <a:lnTo>
                          <a:pt x="328" y="1033"/>
                        </a:lnTo>
                        <a:lnTo>
                          <a:pt x="323" y="1037"/>
                        </a:lnTo>
                        <a:lnTo>
                          <a:pt x="317" y="1045"/>
                        </a:lnTo>
                        <a:lnTo>
                          <a:pt x="311" y="1045"/>
                        </a:lnTo>
                        <a:lnTo>
                          <a:pt x="306" y="1037"/>
                        </a:lnTo>
                        <a:lnTo>
                          <a:pt x="297" y="1030"/>
                        </a:lnTo>
                        <a:lnTo>
                          <a:pt x="292" y="1018"/>
                        </a:lnTo>
                        <a:lnTo>
                          <a:pt x="283" y="1011"/>
                        </a:lnTo>
                        <a:lnTo>
                          <a:pt x="277" y="1001"/>
                        </a:lnTo>
                        <a:lnTo>
                          <a:pt x="272" y="993"/>
                        </a:lnTo>
                        <a:lnTo>
                          <a:pt x="263" y="986"/>
                        </a:lnTo>
                        <a:lnTo>
                          <a:pt x="258" y="975"/>
                        </a:lnTo>
                        <a:lnTo>
                          <a:pt x="252" y="964"/>
                        </a:lnTo>
                        <a:lnTo>
                          <a:pt x="246" y="949"/>
                        </a:lnTo>
                        <a:lnTo>
                          <a:pt x="241" y="939"/>
                        </a:lnTo>
                        <a:lnTo>
                          <a:pt x="235" y="928"/>
                        </a:lnTo>
                        <a:lnTo>
                          <a:pt x="229" y="913"/>
                        </a:lnTo>
                        <a:lnTo>
                          <a:pt x="221" y="902"/>
                        </a:lnTo>
                        <a:lnTo>
                          <a:pt x="216" y="891"/>
                        </a:lnTo>
                        <a:lnTo>
                          <a:pt x="209" y="881"/>
                        </a:lnTo>
                        <a:lnTo>
                          <a:pt x="201" y="855"/>
                        </a:lnTo>
                        <a:lnTo>
                          <a:pt x="195" y="834"/>
                        </a:lnTo>
                        <a:lnTo>
                          <a:pt x="190" y="812"/>
                        </a:lnTo>
                        <a:lnTo>
                          <a:pt x="182" y="790"/>
                        </a:lnTo>
                        <a:lnTo>
                          <a:pt x="175" y="760"/>
                        </a:lnTo>
                        <a:lnTo>
                          <a:pt x="170" y="735"/>
                        </a:lnTo>
                        <a:lnTo>
                          <a:pt x="165" y="710"/>
                        </a:lnTo>
                        <a:lnTo>
                          <a:pt x="158" y="685"/>
                        </a:lnTo>
                        <a:lnTo>
                          <a:pt x="156" y="662"/>
                        </a:lnTo>
                        <a:lnTo>
                          <a:pt x="153" y="636"/>
                        </a:lnTo>
                        <a:lnTo>
                          <a:pt x="150" y="618"/>
                        </a:lnTo>
                        <a:lnTo>
                          <a:pt x="148" y="596"/>
                        </a:lnTo>
                        <a:lnTo>
                          <a:pt x="153" y="574"/>
                        </a:lnTo>
                        <a:lnTo>
                          <a:pt x="158" y="549"/>
                        </a:lnTo>
                        <a:lnTo>
                          <a:pt x="165" y="527"/>
                        </a:lnTo>
                        <a:lnTo>
                          <a:pt x="167" y="502"/>
                        </a:lnTo>
                        <a:lnTo>
                          <a:pt x="173" y="495"/>
                        </a:lnTo>
                        <a:lnTo>
                          <a:pt x="175" y="480"/>
                        </a:lnTo>
                        <a:lnTo>
                          <a:pt x="182" y="472"/>
                        </a:lnTo>
                        <a:lnTo>
                          <a:pt x="184" y="459"/>
                        </a:lnTo>
                        <a:lnTo>
                          <a:pt x="190" y="451"/>
                        </a:lnTo>
                        <a:lnTo>
                          <a:pt x="192" y="440"/>
                        </a:lnTo>
                        <a:lnTo>
                          <a:pt x="195" y="429"/>
                        </a:lnTo>
                        <a:lnTo>
                          <a:pt x="201" y="422"/>
                        </a:lnTo>
                        <a:lnTo>
                          <a:pt x="204" y="415"/>
                        </a:lnTo>
                        <a:lnTo>
                          <a:pt x="207" y="407"/>
                        </a:lnTo>
                        <a:lnTo>
                          <a:pt x="212" y="400"/>
                        </a:lnTo>
                        <a:lnTo>
                          <a:pt x="216" y="393"/>
                        </a:lnTo>
                        <a:lnTo>
                          <a:pt x="221" y="385"/>
                        </a:lnTo>
                        <a:lnTo>
                          <a:pt x="224" y="378"/>
                        </a:lnTo>
                        <a:lnTo>
                          <a:pt x="229" y="375"/>
                        </a:lnTo>
                        <a:lnTo>
                          <a:pt x="233" y="367"/>
                        </a:lnTo>
                        <a:lnTo>
                          <a:pt x="241" y="353"/>
                        </a:lnTo>
                        <a:lnTo>
                          <a:pt x="246" y="342"/>
                        </a:lnTo>
                        <a:lnTo>
                          <a:pt x="258" y="331"/>
                        </a:lnTo>
                        <a:lnTo>
                          <a:pt x="263" y="320"/>
                        </a:lnTo>
                        <a:lnTo>
                          <a:pt x="272" y="310"/>
                        </a:lnTo>
                        <a:lnTo>
                          <a:pt x="280" y="298"/>
                        </a:lnTo>
                        <a:lnTo>
                          <a:pt x="289" y="288"/>
                        </a:lnTo>
                        <a:lnTo>
                          <a:pt x="297" y="276"/>
                        </a:lnTo>
                        <a:lnTo>
                          <a:pt x="303" y="266"/>
                        </a:lnTo>
                        <a:lnTo>
                          <a:pt x="311" y="255"/>
                        </a:lnTo>
                        <a:lnTo>
                          <a:pt x="317" y="244"/>
                        </a:lnTo>
                        <a:lnTo>
                          <a:pt x="326" y="233"/>
                        </a:lnTo>
                        <a:lnTo>
                          <a:pt x="331" y="218"/>
                        </a:lnTo>
                        <a:lnTo>
                          <a:pt x="337" y="208"/>
                        </a:lnTo>
                        <a:lnTo>
                          <a:pt x="345" y="196"/>
                        </a:lnTo>
                        <a:lnTo>
                          <a:pt x="351" y="186"/>
                        </a:lnTo>
                        <a:lnTo>
                          <a:pt x="360" y="174"/>
                        </a:lnTo>
                        <a:lnTo>
                          <a:pt x="368" y="167"/>
                        </a:lnTo>
                        <a:lnTo>
                          <a:pt x="377" y="156"/>
                        </a:lnTo>
                        <a:lnTo>
                          <a:pt x="385" y="146"/>
                        </a:lnTo>
                        <a:lnTo>
                          <a:pt x="394" y="139"/>
                        </a:lnTo>
                        <a:lnTo>
                          <a:pt x="402" y="127"/>
                        </a:lnTo>
                        <a:lnTo>
                          <a:pt x="411" y="120"/>
                        </a:lnTo>
                        <a:lnTo>
                          <a:pt x="419" y="109"/>
                        </a:lnTo>
                        <a:lnTo>
                          <a:pt x="425" y="109"/>
                        </a:lnTo>
                        <a:lnTo>
                          <a:pt x="430" y="105"/>
                        </a:lnTo>
                        <a:lnTo>
                          <a:pt x="439" y="105"/>
                        </a:lnTo>
                        <a:lnTo>
                          <a:pt x="445" y="105"/>
                        </a:lnTo>
                        <a:lnTo>
                          <a:pt x="450" y="109"/>
                        </a:lnTo>
                        <a:lnTo>
                          <a:pt x="459" y="109"/>
                        </a:lnTo>
                        <a:lnTo>
                          <a:pt x="464" y="112"/>
                        </a:lnTo>
                        <a:lnTo>
                          <a:pt x="470" y="112"/>
                        </a:lnTo>
                        <a:lnTo>
                          <a:pt x="476" y="117"/>
                        </a:lnTo>
                        <a:lnTo>
                          <a:pt x="481" y="120"/>
                        </a:lnTo>
                        <a:lnTo>
                          <a:pt x="487" y="120"/>
                        </a:lnTo>
                        <a:lnTo>
                          <a:pt x="493" y="124"/>
                        </a:lnTo>
                        <a:lnTo>
                          <a:pt x="496" y="127"/>
                        </a:lnTo>
                        <a:lnTo>
                          <a:pt x="501" y="131"/>
                        </a:lnTo>
                        <a:lnTo>
                          <a:pt x="504" y="134"/>
                        </a:lnTo>
                        <a:lnTo>
                          <a:pt x="506" y="139"/>
                        </a:lnTo>
                        <a:lnTo>
                          <a:pt x="513" y="142"/>
                        </a:lnTo>
                        <a:lnTo>
                          <a:pt x="515" y="146"/>
                        </a:lnTo>
                        <a:lnTo>
                          <a:pt x="518" y="149"/>
                        </a:lnTo>
                        <a:lnTo>
                          <a:pt x="523" y="153"/>
                        </a:lnTo>
                        <a:lnTo>
                          <a:pt x="518" y="146"/>
                        </a:lnTo>
                        <a:lnTo>
                          <a:pt x="513" y="139"/>
                        </a:lnTo>
                        <a:lnTo>
                          <a:pt x="510" y="134"/>
                        </a:lnTo>
                        <a:lnTo>
                          <a:pt x="504" y="127"/>
                        </a:lnTo>
                        <a:lnTo>
                          <a:pt x="501" y="124"/>
                        </a:lnTo>
                        <a:lnTo>
                          <a:pt x="496" y="117"/>
                        </a:lnTo>
                        <a:lnTo>
                          <a:pt x="493" y="112"/>
                        </a:lnTo>
                        <a:lnTo>
                          <a:pt x="487" y="105"/>
                        </a:lnTo>
                        <a:lnTo>
                          <a:pt x="484" y="102"/>
                        </a:lnTo>
                        <a:lnTo>
                          <a:pt x="479" y="99"/>
                        </a:lnTo>
                        <a:lnTo>
                          <a:pt x="476" y="94"/>
                        </a:lnTo>
                        <a:lnTo>
                          <a:pt x="472" y="94"/>
                        </a:lnTo>
                        <a:lnTo>
                          <a:pt x="467" y="91"/>
                        </a:lnTo>
                        <a:lnTo>
                          <a:pt x="462" y="87"/>
                        </a:lnTo>
                        <a:lnTo>
                          <a:pt x="459" y="84"/>
                        </a:lnTo>
                        <a:lnTo>
                          <a:pt x="456" y="80"/>
                        </a:lnTo>
                        <a:lnTo>
                          <a:pt x="462" y="80"/>
                        </a:lnTo>
                        <a:lnTo>
                          <a:pt x="467" y="77"/>
                        </a:lnTo>
                        <a:lnTo>
                          <a:pt x="472" y="77"/>
                        </a:lnTo>
                        <a:lnTo>
                          <a:pt x="479" y="72"/>
                        </a:lnTo>
                        <a:lnTo>
                          <a:pt x="487" y="65"/>
                        </a:lnTo>
                        <a:lnTo>
                          <a:pt x="493" y="58"/>
                        </a:lnTo>
                        <a:lnTo>
                          <a:pt x="496" y="50"/>
                        </a:lnTo>
                        <a:lnTo>
                          <a:pt x="501" y="44"/>
                        </a:lnTo>
                        <a:lnTo>
                          <a:pt x="506" y="44"/>
                        </a:lnTo>
                        <a:lnTo>
                          <a:pt x="510" y="44"/>
                        </a:lnTo>
                        <a:lnTo>
                          <a:pt x="513" y="44"/>
                        </a:lnTo>
                        <a:lnTo>
                          <a:pt x="518" y="47"/>
                        </a:lnTo>
                        <a:lnTo>
                          <a:pt x="521" y="50"/>
                        </a:lnTo>
                        <a:lnTo>
                          <a:pt x="527" y="58"/>
                        </a:lnTo>
                        <a:lnTo>
                          <a:pt x="532" y="65"/>
                        </a:lnTo>
                        <a:lnTo>
                          <a:pt x="538" y="72"/>
                        </a:lnTo>
                        <a:lnTo>
                          <a:pt x="540" y="77"/>
                        </a:lnTo>
                        <a:lnTo>
                          <a:pt x="547" y="84"/>
                        </a:lnTo>
                        <a:lnTo>
                          <a:pt x="552" y="91"/>
                        </a:lnTo>
                        <a:lnTo>
                          <a:pt x="557" y="99"/>
                        </a:lnTo>
                        <a:lnTo>
                          <a:pt x="564" y="109"/>
                        </a:lnTo>
                        <a:lnTo>
                          <a:pt x="569" y="120"/>
                        </a:lnTo>
                        <a:lnTo>
                          <a:pt x="574" y="131"/>
                        </a:lnTo>
                        <a:lnTo>
                          <a:pt x="581" y="139"/>
                        </a:lnTo>
                        <a:lnTo>
                          <a:pt x="586" y="153"/>
                        </a:lnTo>
                        <a:lnTo>
                          <a:pt x="591" y="161"/>
                        </a:lnTo>
                        <a:lnTo>
                          <a:pt x="598" y="171"/>
                        </a:lnTo>
                        <a:lnTo>
                          <a:pt x="603" y="182"/>
                        </a:lnTo>
                        <a:lnTo>
                          <a:pt x="598" y="171"/>
                        </a:lnTo>
                        <a:lnTo>
                          <a:pt x="595" y="161"/>
                        </a:lnTo>
                        <a:lnTo>
                          <a:pt x="589" y="149"/>
                        </a:lnTo>
                        <a:lnTo>
                          <a:pt x="583" y="139"/>
                        </a:lnTo>
                        <a:lnTo>
                          <a:pt x="578" y="127"/>
                        </a:lnTo>
                        <a:lnTo>
                          <a:pt x="572" y="117"/>
                        </a:lnTo>
                        <a:lnTo>
                          <a:pt x="569" y="105"/>
                        </a:lnTo>
                        <a:lnTo>
                          <a:pt x="564" y="94"/>
                        </a:lnTo>
                        <a:lnTo>
                          <a:pt x="561" y="87"/>
                        </a:lnTo>
                        <a:lnTo>
                          <a:pt x="555" y="80"/>
                        </a:lnTo>
                        <a:lnTo>
                          <a:pt x="552" y="77"/>
                        </a:lnTo>
                        <a:lnTo>
                          <a:pt x="547" y="69"/>
                        </a:lnTo>
                        <a:lnTo>
                          <a:pt x="544" y="62"/>
                        </a:lnTo>
                        <a:lnTo>
                          <a:pt x="538" y="55"/>
                        </a:lnTo>
                        <a:lnTo>
                          <a:pt x="532" y="47"/>
                        </a:lnTo>
                        <a:lnTo>
                          <a:pt x="530" y="44"/>
                        </a:lnTo>
                        <a:lnTo>
                          <a:pt x="532" y="33"/>
                        </a:lnTo>
                        <a:lnTo>
                          <a:pt x="538" y="22"/>
                        </a:lnTo>
                        <a:lnTo>
                          <a:pt x="544" y="11"/>
                        </a:lnTo>
                        <a:lnTo>
                          <a:pt x="549" y="3"/>
                        </a:lnTo>
                        <a:lnTo>
                          <a:pt x="547" y="0"/>
                        </a:lnTo>
                        <a:lnTo>
                          <a:pt x="544" y="0"/>
                        </a:lnTo>
                        <a:lnTo>
                          <a:pt x="540" y="0"/>
                        </a:lnTo>
                        <a:lnTo>
                          <a:pt x="538" y="3"/>
                        </a:lnTo>
                        <a:lnTo>
                          <a:pt x="532" y="7"/>
                        </a:lnTo>
                        <a:lnTo>
                          <a:pt x="530" y="11"/>
                        </a:lnTo>
                        <a:lnTo>
                          <a:pt x="523" y="11"/>
                        </a:lnTo>
                        <a:lnTo>
                          <a:pt x="521" y="15"/>
                        </a:lnTo>
                        <a:lnTo>
                          <a:pt x="515" y="18"/>
                        </a:lnTo>
                        <a:lnTo>
                          <a:pt x="513" y="22"/>
                        </a:lnTo>
                        <a:lnTo>
                          <a:pt x="510" y="25"/>
                        </a:lnTo>
                      </a:path>
                    </a:pathLst>
                  </a:custGeom>
                  <a:noFill/>
                  <a:ln w="12700">
                    <a:solidFill>
                      <a:srgbClr val="919191"/>
                    </a:solidFill>
                    <a:prstDash val="solid"/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folHlink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9408" name="Text Box 105">
                <a:extLst>
                  <a:ext uri="{FF2B5EF4-FFF2-40B4-BE49-F238E27FC236}">
                    <a16:creationId xmlns:a16="http://schemas.microsoft.com/office/drawing/2014/main" id="{E5554177-5EE4-4546-878A-57B58DCEF3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4" y="1951"/>
                <a:ext cx="928" cy="3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1600" b="1">
                    <a:latin typeface="Arial" panose="020B0604020202020204" pitchFamily="34" charset="0"/>
                  </a:rPr>
                  <a:t>Database</a:t>
                </a:r>
              </a:p>
              <a:p>
                <a:r>
                  <a:rPr lang="en-US" altLang="it-IT" sz="1600" b="1">
                    <a:latin typeface="Arial" panose="020B0604020202020204" pitchFamily="34" charset="0"/>
                  </a:rPr>
                  <a:t>User Account</a:t>
                </a:r>
              </a:p>
            </p:txBody>
          </p:sp>
          <p:grpSp>
            <p:nvGrpSpPr>
              <p:cNvPr id="59409" name="Group 106">
                <a:extLst>
                  <a:ext uri="{FF2B5EF4-FFF2-40B4-BE49-F238E27FC236}">
                    <a16:creationId xmlns:a16="http://schemas.microsoft.com/office/drawing/2014/main" id="{F0EB935F-A93C-48B0-9C76-64C596E666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86" y="2421"/>
                <a:ext cx="1368" cy="1210"/>
                <a:chOff x="3786" y="2421"/>
                <a:chExt cx="1368" cy="1210"/>
              </a:xfrm>
            </p:grpSpPr>
            <p:sp>
              <p:nvSpPr>
                <p:cNvPr id="59410" name="Oval 107">
                  <a:extLst>
                    <a:ext uri="{FF2B5EF4-FFF2-40B4-BE49-F238E27FC236}">
                      <a16:creationId xmlns:a16="http://schemas.microsoft.com/office/drawing/2014/main" id="{4D57A3BA-D030-4E76-964A-918ACA7473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6" y="2421"/>
                  <a:ext cx="1368" cy="100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71842" dir="2700000" algn="ctr" rotWithShape="0">
                    <a:schemeClr val="folHlink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/>
                </a:p>
              </p:txBody>
            </p:sp>
            <p:grpSp>
              <p:nvGrpSpPr>
                <p:cNvPr id="59411" name="Group 108">
                  <a:extLst>
                    <a:ext uri="{FF2B5EF4-FFF2-40B4-BE49-F238E27FC236}">
                      <a16:creationId xmlns:a16="http://schemas.microsoft.com/office/drawing/2014/main" id="{0F95B08A-0F4B-45CE-8BE4-BA4180FE0C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6" y="2516"/>
                  <a:ext cx="345" cy="563"/>
                  <a:chOff x="363" y="1292"/>
                  <a:chExt cx="1268" cy="1633"/>
                </a:xfrm>
              </p:grpSpPr>
              <p:grpSp>
                <p:nvGrpSpPr>
                  <p:cNvPr id="59482" name="Group 109">
                    <a:extLst>
                      <a:ext uri="{FF2B5EF4-FFF2-40B4-BE49-F238E27FC236}">
                        <a16:creationId xmlns:a16="http://schemas.microsoft.com/office/drawing/2014/main" id="{40DA151F-943D-4B3A-96FB-34B1BDD32C2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83" y="1554"/>
                    <a:ext cx="384" cy="404"/>
                    <a:chOff x="883" y="1554"/>
                    <a:chExt cx="384" cy="404"/>
                  </a:xfrm>
                </p:grpSpPr>
                <p:sp>
                  <p:nvSpPr>
                    <p:cNvPr id="59502" name="Freeform 110">
                      <a:extLst>
                        <a:ext uri="{FF2B5EF4-FFF2-40B4-BE49-F238E27FC236}">
                          <a16:creationId xmlns:a16="http://schemas.microsoft.com/office/drawing/2014/main" id="{AC352384-E190-485D-B0AF-DF8DD8B7DF4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83" y="1554"/>
                      <a:ext cx="384" cy="404"/>
                    </a:xfrm>
                    <a:custGeom>
                      <a:avLst/>
                      <a:gdLst>
                        <a:gd name="T0" fmla="*/ 354 w 384"/>
                        <a:gd name="T1" fmla="*/ 24 h 404"/>
                        <a:gd name="T2" fmla="*/ 358 w 384"/>
                        <a:gd name="T3" fmla="*/ 46 h 404"/>
                        <a:gd name="T4" fmla="*/ 358 w 384"/>
                        <a:gd name="T5" fmla="*/ 66 h 404"/>
                        <a:gd name="T6" fmla="*/ 357 w 384"/>
                        <a:gd name="T7" fmla="*/ 93 h 404"/>
                        <a:gd name="T8" fmla="*/ 369 w 384"/>
                        <a:gd name="T9" fmla="*/ 112 h 404"/>
                        <a:gd name="T10" fmla="*/ 378 w 384"/>
                        <a:gd name="T11" fmla="*/ 127 h 404"/>
                        <a:gd name="T12" fmla="*/ 384 w 384"/>
                        <a:gd name="T13" fmla="*/ 141 h 404"/>
                        <a:gd name="T14" fmla="*/ 378 w 384"/>
                        <a:gd name="T15" fmla="*/ 151 h 404"/>
                        <a:gd name="T16" fmla="*/ 372 w 384"/>
                        <a:gd name="T17" fmla="*/ 156 h 404"/>
                        <a:gd name="T18" fmla="*/ 357 w 384"/>
                        <a:gd name="T19" fmla="*/ 162 h 404"/>
                        <a:gd name="T20" fmla="*/ 345 w 384"/>
                        <a:gd name="T21" fmla="*/ 169 h 404"/>
                        <a:gd name="T22" fmla="*/ 343 w 384"/>
                        <a:gd name="T23" fmla="*/ 175 h 404"/>
                        <a:gd name="T24" fmla="*/ 340 w 384"/>
                        <a:gd name="T25" fmla="*/ 192 h 404"/>
                        <a:gd name="T26" fmla="*/ 343 w 384"/>
                        <a:gd name="T27" fmla="*/ 204 h 404"/>
                        <a:gd name="T28" fmla="*/ 334 w 384"/>
                        <a:gd name="T29" fmla="*/ 213 h 404"/>
                        <a:gd name="T30" fmla="*/ 325 w 384"/>
                        <a:gd name="T31" fmla="*/ 217 h 404"/>
                        <a:gd name="T32" fmla="*/ 322 w 384"/>
                        <a:gd name="T33" fmla="*/ 222 h 404"/>
                        <a:gd name="T34" fmla="*/ 324 w 384"/>
                        <a:gd name="T35" fmla="*/ 230 h 404"/>
                        <a:gd name="T36" fmla="*/ 322 w 384"/>
                        <a:gd name="T37" fmla="*/ 238 h 404"/>
                        <a:gd name="T38" fmla="*/ 314 w 384"/>
                        <a:gd name="T39" fmla="*/ 246 h 404"/>
                        <a:gd name="T40" fmla="*/ 302 w 384"/>
                        <a:gd name="T41" fmla="*/ 254 h 404"/>
                        <a:gd name="T42" fmla="*/ 300 w 384"/>
                        <a:gd name="T43" fmla="*/ 266 h 404"/>
                        <a:gd name="T44" fmla="*/ 300 w 384"/>
                        <a:gd name="T45" fmla="*/ 280 h 404"/>
                        <a:gd name="T46" fmla="*/ 296 w 384"/>
                        <a:gd name="T47" fmla="*/ 294 h 404"/>
                        <a:gd name="T48" fmla="*/ 288 w 384"/>
                        <a:gd name="T49" fmla="*/ 304 h 404"/>
                        <a:gd name="T50" fmla="*/ 272 w 384"/>
                        <a:gd name="T51" fmla="*/ 310 h 404"/>
                        <a:gd name="T52" fmla="*/ 254 w 384"/>
                        <a:gd name="T53" fmla="*/ 304 h 404"/>
                        <a:gd name="T54" fmla="*/ 226 w 384"/>
                        <a:gd name="T55" fmla="*/ 298 h 404"/>
                        <a:gd name="T56" fmla="*/ 206 w 384"/>
                        <a:gd name="T57" fmla="*/ 290 h 404"/>
                        <a:gd name="T58" fmla="*/ 188 w 384"/>
                        <a:gd name="T59" fmla="*/ 286 h 404"/>
                        <a:gd name="T60" fmla="*/ 174 w 384"/>
                        <a:gd name="T61" fmla="*/ 294 h 404"/>
                        <a:gd name="T62" fmla="*/ 158 w 384"/>
                        <a:gd name="T63" fmla="*/ 314 h 404"/>
                        <a:gd name="T64" fmla="*/ 148 w 384"/>
                        <a:gd name="T65" fmla="*/ 334 h 404"/>
                        <a:gd name="T66" fmla="*/ 134 w 384"/>
                        <a:gd name="T67" fmla="*/ 356 h 404"/>
                        <a:gd name="T68" fmla="*/ 126 w 384"/>
                        <a:gd name="T69" fmla="*/ 374 h 404"/>
                        <a:gd name="T70" fmla="*/ 118 w 384"/>
                        <a:gd name="T71" fmla="*/ 390 h 404"/>
                        <a:gd name="T72" fmla="*/ 110 w 384"/>
                        <a:gd name="T73" fmla="*/ 404 h 404"/>
                        <a:gd name="T74" fmla="*/ 96 w 384"/>
                        <a:gd name="T75" fmla="*/ 380 h 404"/>
                        <a:gd name="T76" fmla="*/ 86 w 384"/>
                        <a:gd name="T77" fmla="*/ 366 h 404"/>
                        <a:gd name="T78" fmla="*/ 72 w 384"/>
                        <a:gd name="T79" fmla="*/ 350 h 404"/>
                        <a:gd name="T80" fmla="*/ 62 w 384"/>
                        <a:gd name="T81" fmla="*/ 326 h 404"/>
                        <a:gd name="T82" fmla="*/ 0 w 384"/>
                        <a:gd name="T83" fmla="*/ 218 h 404"/>
                        <a:gd name="T84" fmla="*/ 20 w 384"/>
                        <a:gd name="T85" fmla="*/ 182 h 404"/>
                        <a:gd name="T86" fmla="*/ 264 w 384"/>
                        <a:gd name="T87" fmla="*/ 0 h 404"/>
                        <a:gd name="T88" fmla="*/ 354 w 384"/>
                        <a:gd name="T89" fmla="*/ 24 h 404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384" h="404">
                          <a:moveTo>
                            <a:pt x="354" y="24"/>
                          </a:moveTo>
                          <a:lnTo>
                            <a:pt x="358" y="46"/>
                          </a:lnTo>
                          <a:lnTo>
                            <a:pt x="358" y="66"/>
                          </a:lnTo>
                          <a:lnTo>
                            <a:pt x="357" y="93"/>
                          </a:lnTo>
                          <a:lnTo>
                            <a:pt x="369" y="112"/>
                          </a:lnTo>
                          <a:lnTo>
                            <a:pt x="378" y="127"/>
                          </a:lnTo>
                          <a:lnTo>
                            <a:pt x="384" y="141"/>
                          </a:lnTo>
                          <a:lnTo>
                            <a:pt x="378" y="151"/>
                          </a:lnTo>
                          <a:lnTo>
                            <a:pt x="372" y="156"/>
                          </a:lnTo>
                          <a:lnTo>
                            <a:pt x="357" y="162"/>
                          </a:lnTo>
                          <a:lnTo>
                            <a:pt x="345" y="169"/>
                          </a:lnTo>
                          <a:lnTo>
                            <a:pt x="343" y="175"/>
                          </a:lnTo>
                          <a:lnTo>
                            <a:pt x="340" y="192"/>
                          </a:lnTo>
                          <a:lnTo>
                            <a:pt x="343" y="204"/>
                          </a:lnTo>
                          <a:lnTo>
                            <a:pt x="334" y="213"/>
                          </a:lnTo>
                          <a:lnTo>
                            <a:pt x="325" y="217"/>
                          </a:lnTo>
                          <a:lnTo>
                            <a:pt x="322" y="222"/>
                          </a:lnTo>
                          <a:lnTo>
                            <a:pt x="324" y="230"/>
                          </a:lnTo>
                          <a:lnTo>
                            <a:pt x="322" y="238"/>
                          </a:lnTo>
                          <a:lnTo>
                            <a:pt x="314" y="246"/>
                          </a:lnTo>
                          <a:lnTo>
                            <a:pt x="302" y="254"/>
                          </a:lnTo>
                          <a:lnTo>
                            <a:pt x="300" y="266"/>
                          </a:lnTo>
                          <a:lnTo>
                            <a:pt x="300" y="280"/>
                          </a:lnTo>
                          <a:lnTo>
                            <a:pt x="296" y="294"/>
                          </a:lnTo>
                          <a:lnTo>
                            <a:pt x="288" y="304"/>
                          </a:lnTo>
                          <a:lnTo>
                            <a:pt x="272" y="310"/>
                          </a:lnTo>
                          <a:lnTo>
                            <a:pt x="254" y="304"/>
                          </a:lnTo>
                          <a:lnTo>
                            <a:pt x="226" y="298"/>
                          </a:lnTo>
                          <a:lnTo>
                            <a:pt x="206" y="290"/>
                          </a:lnTo>
                          <a:lnTo>
                            <a:pt x="188" y="286"/>
                          </a:lnTo>
                          <a:lnTo>
                            <a:pt x="174" y="294"/>
                          </a:lnTo>
                          <a:lnTo>
                            <a:pt x="158" y="314"/>
                          </a:lnTo>
                          <a:lnTo>
                            <a:pt x="148" y="334"/>
                          </a:lnTo>
                          <a:lnTo>
                            <a:pt x="134" y="356"/>
                          </a:lnTo>
                          <a:lnTo>
                            <a:pt x="126" y="374"/>
                          </a:lnTo>
                          <a:lnTo>
                            <a:pt x="118" y="390"/>
                          </a:lnTo>
                          <a:lnTo>
                            <a:pt x="110" y="404"/>
                          </a:lnTo>
                          <a:lnTo>
                            <a:pt x="96" y="380"/>
                          </a:lnTo>
                          <a:lnTo>
                            <a:pt x="86" y="366"/>
                          </a:lnTo>
                          <a:lnTo>
                            <a:pt x="72" y="350"/>
                          </a:lnTo>
                          <a:lnTo>
                            <a:pt x="62" y="326"/>
                          </a:lnTo>
                          <a:lnTo>
                            <a:pt x="0" y="218"/>
                          </a:lnTo>
                          <a:lnTo>
                            <a:pt x="20" y="182"/>
                          </a:lnTo>
                          <a:lnTo>
                            <a:pt x="264" y="0"/>
                          </a:lnTo>
                          <a:lnTo>
                            <a:pt x="354" y="24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503" name="Freeform 111">
                      <a:extLst>
                        <a:ext uri="{FF2B5EF4-FFF2-40B4-BE49-F238E27FC236}">
                          <a16:creationId xmlns:a16="http://schemas.microsoft.com/office/drawing/2014/main" id="{7CFA3181-BC8D-4322-9439-6DA2F80435D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83" y="1554"/>
                      <a:ext cx="384" cy="404"/>
                    </a:xfrm>
                    <a:custGeom>
                      <a:avLst/>
                      <a:gdLst>
                        <a:gd name="T0" fmla="*/ 354 w 384"/>
                        <a:gd name="T1" fmla="*/ 24 h 404"/>
                        <a:gd name="T2" fmla="*/ 358 w 384"/>
                        <a:gd name="T3" fmla="*/ 46 h 404"/>
                        <a:gd name="T4" fmla="*/ 358 w 384"/>
                        <a:gd name="T5" fmla="*/ 66 h 404"/>
                        <a:gd name="T6" fmla="*/ 357 w 384"/>
                        <a:gd name="T7" fmla="*/ 93 h 404"/>
                        <a:gd name="T8" fmla="*/ 369 w 384"/>
                        <a:gd name="T9" fmla="*/ 112 h 404"/>
                        <a:gd name="T10" fmla="*/ 378 w 384"/>
                        <a:gd name="T11" fmla="*/ 127 h 404"/>
                        <a:gd name="T12" fmla="*/ 384 w 384"/>
                        <a:gd name="T13" fmla="*/ 141 h 404"/>
                        <a:gd name="T14" fmla="*/ 378 w 384"/>
                        <a:gd name="T15" fmla="*/ 151 h 404"/>
                        <a:gd name="T16" fmla="*/ 372 w 384"/>
                        <a:gd name="T17" fmla="*/ 156 h 404"/>
                        <a:gd name="T18" fmla="*/ 357 w 384"/>
                        <a:gd name="T19" fmla="*/ 162 h 404"/>
                        <a:gd name="T20" fmla="*/ 345 w 384"/>
                        <a:gd name="T21" fmla="*/ 169 h 404"/>
                        <a:gd name="T22" fmla="*/ 343 w 384"/>
                        <a:gd name="T23" fmla="*/ 175 h 404"/>
                        <a:gd name="T24" fmla="*/ 340 w 384"/>
                        <a:gd name="T25" fmla="*/ 192 h 404"/>
                        <a:gd name="T26" fmla="*/ 343 w 384"/>
                        <a:gd name="T27" fmla="*/ 204 h 404"/>
                        <a:gd name="T28" fmla="*/ 334 w 384"/>
                        <a:gd name="T29" fmla="*/ 213 h 404"/>
                        <a:gd name="T30" fmla="*/ 325 w 384"/>
                        <a:gd name="T31" fmla="*/ 217 h 404"/>
                        <a:gd name="T32" fmla="*/ 322 w 384"/>
                        <a:gd name="T33" fmla="*/ 222 h 404"/>
                        <a:gd name="T34" fmla="*/ 324 w 384"/>
                        <a:gd name="T35" fmla="*/ 230 h 404"/>
                        <a:gd name="T36" fmla="*/ 322 w 384"/>
                        <a:gd name="T37" fmla="*/ 238 h 404"/>
                        <a:gd name="T38" fmla="*/ 314 w 384"/>
                        <a:gd name="T39" fmla="*/ 246 h 404"/>
                        <a:gd name="T40" fmla="*/ 302 w 384"/>
                        <a:gd name="T41" fmla="*/ 254 h 404"/>
                        <a:gd name="T42" fmla="*/ 300 w 384"/>
                        <a:gd name="T43" fmla="*/ 266 h 404"/>
                        <a:gd name="T44" fmla="*/ 300 w 384"/>
                        <a:gd name="T45" fmla="*/ 280 h 404"/>
                        <a:gd name="T46" fmla="*/ 296 w 384"/>
                        <a:gd name="T47" fmla="*/ 294 h 404"/>
                        <a:gd name="T48" fmla="*/ 288 w 384"/>
                        <a:gd name="T49" fmla="*/ 304 h 404"/>
                        <a:gd name="T50" fmla="*/ 272 w 384"/>
                        <a:gd name="T51" fmla="*/ 310 h 404"/>
                        <a:gd name="T52" fmla="*/ 254 w 384"/>
                        <a:gd name="T53" fmla="*/ 304 h 404"/>
                        <a:gd name="T54" fmla="*/ 226 w 384"/>
                        <a:gd name="T55" fmla="*/ 298 h 404"/>
                        <a:gd name="T56" fmla="*/ 206 w 384"/>
                        <a:gd name="T57" fmla="*/ 290 h 404"/>
                        <a:gd name="T58" fmla="*/ 188 w 384"/>
                        <a:gd name="T59" fmla="*/ 286 h 404"/>
                        <a:gd name="T60" fmla="*/ 174 w 384"/>
                        <a:gd name="T61" fmla="*/ 294 h 404"/>
                        <a:gd name="T62" fmla="*/ 158 w 384"/>
                        <a:gd name="T63" fmla="*/ 314 h 404"/>
                        <a:gd name="T64" fmla="*/ 148 w 384"/>
                        <a:gd name="T65" fmla="*/ 334 h 404"/>
                        <a:gd name="T66" fmla="*/ 134 w 384"/>
                        <a:gd name="T67" fmla="*/ 356 h 404"/>
                        <a:gd name="T68" fmla="*/ 126 w 384"/>
                        <a:gd name="T69" fmla="*/ 374 h 404"/>
                        <a:gd name="T70" fmla="*/ 118 w 384"/>
                        <a:gd name="T71" fmla="*/ 390 h 404"/>
                        <a:gd name="T72" fmla="*/ 110 w 384"/>
                        <a:gd name="T73" fmla="*/ 404 h 404"/>
                        <a:gd name="T74" fmla="*/ 96 w 384"/>
                        <a:gd name="T75" fmla="*/ 380 h 404"/>
                        <a:gd name="T76" fmla="*/ 86 w 384"/>
                        <a:gd name="T77" fmla="*/ 366 h 404"/>
                        <a:gd name="T78" fmla="*/ 72 w 384"/>
                        <a:gd name="T79" fmla="*/ 350 h 404"/>
                        <a:gd name="T80" fmla="*/ 62 w 384"/>
                        <a:gd name="T81" fmla="*/ 326 h 404"/>
                        <a:gd name="T82" fmla="*/ 0 w 384"/>
                        <a:gd name="T83" fmla="*/ 218 h 404"/>
                        <a:gd name="T84" fmla="*/ 20 w 384"/>
                        <a:gd name="T85" fmla="*/ 182 h 404"/>
                        <a:gd name="T86" fmla="*/ 264 w 384"/>
                        <a:gd name="T87" fmla="*/ 0 h 404"/>
                        <a:gd name="T88" fmla="*/ 354 w 384"/>
                        <a:gd name="T89" fmla="*/ 24 h 404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384" h="404">
                          <a:moveTo>
                            <a:pt x="354" y="24"/>
                          </a:moveTo>
                          <a:lnTo>
                            <a:pt x="358" y="46"/>
                          </a:lnTo>
                          <a:lnTo>
                            <a:pt x="358" y="66"/>
                          </a:lnTo>
                          <a:lnTo>
                            <a:pt x="357" y="93"/>
                          </a:lnTo>
                          <a:lnTo>
                            <a:pt x="369" y="112"/>
                          </a:lnTo>
                          <a:lnTo>
                            <a:pt x="378" y="127"/>
                          </a:lnTo>
                          <a:lnTo>
                            <a:pt x="384" y="141"/>
                          </a:lnTo>
                          <a:lnTo>
                            <a:pt x="378" y="151"/>
                          </a:lnTo>
                          <a:lnTo>
                            <a:pt x="372" y="156"/>
                          </a:lnTo>
                          <a:lnTo>
                            <a:pt x="357" y="162"/>
                          </a:lnTo>
                          <a:lnTo>
                            <a:pt x="345" y="169"/>
                          </a:lnTo>
                          <a:lnTo>
                            <a:pt x="343" y="175"/>
                          </a:lnTo>
                          <a:lnTo>
                            <a:pt x="340" y="192"/>
                          </a:lnTo>
                          <a:lnTo>
                            <a:pt x="343" y="204"/>
                          </a:lnTo>
                          <a:lnTo>
                            <a:pt x="334" y="213"/>
                          </a:lnTo>
                          <a:lnTo>
                            <a:pt x="325" y="217"/>
                          </a:lnTo>
                          <a:lnTo>
                            <a:pt x="322" y="222"/>
                          </a:lnTo>
                          <a:lnTo>
                            <a:pt x="324" y="230"/>
                          </a:lnTo>
                          <a:lnTo>
                            <a:pt x="322" y="238"/>
                          </a:lnTo>
                          <a:lnTo>
                            <a:pt x="314" y="246"/>
                          </a:lnTo>
                          <a:lnTo>
                            <a:pt x="302" y="254"/>
                          </a:lnTo>
                          <a:lnTo>
                            <a:pt x="300" y="266"/>
                          </a:lnTo>
                          <a:lnTo>
                            <a:pt x="300" y="280"/>
                          </a:lnTo>
                          <a:lnTo>
                            <a:pt x="296" y="294"/>
                          </a:lnTo>
                          <a:lnTo>
                            <a:pt x="288" y="304"/>
                          </a:lnTo>
                          <a:lnTo>
                            <a:pt x="272" y="310"/>
                          </a:lnTo>
                          <a:lnTo>
                            <a:pt x="254" y="304"/>
                          </a:lnTo>
                          <a:lnTo>
                            <a:pt x="226" y="298"/>
                          </a:lnTo>
                          <a:lnTo>
                            <a:pt x="206" y="290"/>
                          </a:lnTo>
                          <a:lnTo>
                            <a:pt x="188" y="286"/>
                          </a:lnTo>
                          <a:lnTo>
                            <a:pt x="174" y="294"/>
                          </a:lnTo>
                          <a:lnTo>
                            <a:pt x="158" y="314"/>
                          </a:lnTo>
                          <a:lnTo>
                            <a:pt x="148" y="334"/>
                          </a:lnTo>
                          <a:lnTo>
                            <a:pt x="134" y="356"/>
                          </a:lnTo>
                          <a:lnTo>
                            <a:pt x="126" y="374"/>
                          </a:lnTo>
                          <a:lnTo>
                            <a:pt x="118" y="390"/>
                          </a:lnTo>
                          <a:lnTo>
                            <a:pt x="110" y="404"/>
                          </a:lnTo>
                          <a:lnTo>
                            <a:pt x="96" y="380"/>
                          </a:lnTo>
                          <a:lnTo>
                            <a:pt x="86" y="366"/>
                          </a:lnTo>
                          <a:lnTo>
                            <a:pt x="72" y="350"/>
                          </a:lnTo>
                          <a:lnTo>
                            <a:pt x="62" y="326"/>
                          </a:lnTo>
                          <a:lnTo>
                            <a:pt x="0" y="218"/>
                          </a:lnTo>
                          <a:lnTo>
                            <a:pt x="20" y="182"/>
                          </a:lnTo>
                          <a:lnTo>
                            <a:pt x="264" y="0"/>
                          </a:lnTo>
                          <a:lnTo>
                            <a:pt x="354" y="24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919191"/>
                      </a:solidFill>
                      <a:prstDash val="solid"/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9483" name="Group 112">
                    <a:extLst>
                      <a:ext uri="{FF2B5EF4-FFF2-40B4-BE49-F238E27FC236}">
                        <a16:creationId xmlns:a16="http://schemas.microsoft.com/office/drawing/2014/main" id="{7AC0C96F-1413-49ED-8D98-AB42D94C26E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57" y="1292"/>
                    <a:ext cx="528" cy="490"/>
                    <a:chOff x="757" y="1292"/>
                    <a:chExt cx="528" cy="490"/>
                  </a:xfrm>
                </p:grpSpPr>
                <p:sp>
                  <p:nvSpPr>
                    <p:cNvPr id="59500" name="Freeform 113">
                      <a:extLst>
                        <a:ext uri="{FF2B5EF4-FFF2-40B4-BE49-F238E27FC236}">
                          <a16:creationId xmlns:a16="http://schemas.microsoft.com/office/drawing/2014/main" id="{EAF86D5C-61D5-43EE-A0E7-8C20600A58C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57" y="1292"/>
                      <a:ext cx="528" cy="490"/>
                    </a:xfrm>
                    <a:custGeom>
                      <a:avLst/>
                      <a:gdLst>
                        <a:gd name="T0" fmla="*/ 481 w 528"/>
                        <a:gd name="T1" fmla="*/ 305 h 490"/>
                        <a:gd name="T2" fmla="*/ 503 w 528"/>
                        <a:gd name="T3" fmla="*/ 281 h 490"/>
                        <a:gd name="T4" fmla="*/ 517 w 528"/>
                        <a:gd name="T5" fmla="*/ 261 h 490"/>
                        <a:gd name="T6" fmla="*/ 526 w 528"/>
                        <a:gd name="T7" fmla="*/ 237 h 490"/>
                        <a:gd name="T8" fmla="*/ 528 w 528"/>
                        <a:gd name="T9" fmla="*/ 203 h 490"/>
                        <a:gd name="T10" fmla="*/ 526 w 528"/>
                        <a:gd name="T11" fmla="*/ 185 h 490"/>
                        <a:gd name="T12" fmla="*/ 519 w 528"/>
                        <a:gd name="T13" fmla="*/ 157 h 490"/>
                        <a:gd name="T14" fmla="*/ 508 w 528"/>
                        <a:gd name="T15" fmla="*/ 126 h 490"/>
                        <a:gd name="T16" fmla="*/ 483 w 528"/>
                        <a:gd name="T17" fmla="*/ 91 h 490"/>
                        <a:gd name="T18" fmla="*/ 457 w 528"/>
                        <a:gd name="T19" fmla="*/ 59 h 490"/>
                        <a:gd name="T20" fmla="*/ 419 w 528"/>
                        <a:gd name="T21" fmla="*/ 33 h 490"/>
                        <a:gd name="T22" fmla="*/ 399 w 528"/>
                        <a:gd name="T23" fmla="*/ 20 h 490"/>
                        <a:gd name="T24" fmla="*/ 365 w 528"/>
                        <a:gd name="T25" fmla="*/ 7 h 490"/>
                        <a:gd name="T26" fmla="*/ 330 w 528"/>
                        <a:gd name="T27" fmla="*/ 0 h 490"/>
                        <a:gd name="T28" fmla="*/ 287 w 528"/>
                        <a:gd name="T29" fmla="*/ 2 h 490"/>
                        <a:gd name="T30" fmla="*/ 234 w 528"/>
                        <a:gd name="T31" fmla="*/ 7 h 490"/>
                        <a:gd name="T32" fmla="*/ 183 w 528"/>
                        <a:gd name="T33" fmla="*/ 22 h 490"/>
                        <a:gd name="T34" fmla="*/ 125 w 528"/>
                        <a:gd name="T35" fmla="*/ 61 h 490"/>
                        <a:gd name="T36" fmla="*/ 87 w 528"/>
                        <a:gd name="T37" fmla="*/ 111 h 490"/>
                        <a:gd name="T38" fmla="*/ 62 w 528"/>
                        <a:gd name="T39" fmla="*/ 148 h 490"/>
                        <a:gd name="T40" fmla="*/ 45 w 528"/>
                        <a:gd name="T41" fmla="*/ 179 h 490"/>
                        <a:gd name="T42" fmla="*/ 31 w 528"/>
                        <a:gd name="T43" fmla="*/ 242 h 490"/>
                        <a:gd name="T44" fmla="*/ 22 w 528"/>
                        <a:gd name="T45" fmla="*/ 303 h 490"/>
                        <a:gd name="T46" fmla="*/ 9 w 528"/>
                        <a:gd name="T47" fmla="*/ 333 h 490"/>
                        <a:gd name="T48" fmla="*/ 0 w 528"/>
                        <a:gd name="T49" fmla="*/ 366 h 490"/>
                        <a:gd name="T50" fmla="*/ 9 w 528"/>
                        <a:gd name="T51" fmla="*/ 401 h 490"/>
                        <a:gd name="T52" fmla="*/ 40 w 528"/>
                        <a:gd name="T53" fmla="*/ 433 h 490"/>
                        <a:gd name="T54" fmla="*/ 96 w 528"/>
                        <a:gd name="T55" fmla="*/ 457 h 490"/>
                        <a:gd name="T56" fmla="*/ 216 w 528"/>
                        <a:gd name="T57" fmla="*/ 481 h 490"/>
                        <a:gd name="T58" fmla="*/ 307 w 528"/>
                        <a:gd name="T59" fmla="*/ 486 h 490"/>
                        <a:gd name="T60" fmla="*/ 332 w 528"/>
                        <a:gd name="T61" fmla="*/ 468 h 490"/>
                        <a:gd name="T62" fmla="*/ 345 w 528"/>
                        <a:gd name="T63" fmla="*/ 468 h 490"/>
                        <a:gd name="T64" fmla="*/ 340 w 528"/>
                        <a:gd name="T65" fmla="*/ 490 h 490"/>
                        <a:gd name="T66" fmla="*/ 380 w 528"/>
                        <a:gd name="T67" fmla="*/ 488 h 490"/>
                        <a:gd name="T68" fmla="*/ 414 w 528"/>
                        <a:gd name="T69" fmla="*/ 478 h 490"/>
                        <a:gd name="T70" fmla="*/ 374 w 528"/>
                        <a:gd name="T71" fmla="*/ 440 h 490"/>
                        <a:gd name="T72" fmla="*/ 356 w 528"/>
                        <a:gd name="T73" fmla="*/ 406 h 490"/>
                        <a:gd name="T74" fmla="*/ 356 w 528"/>
                        <a:gd name="T75" fmla="*/ 358 h 490"/>
                        <a:gd name="T76" fmla="*/ 372 w 528"/>
                        <a:gd name="T77" fmla="*/ 314 h 490"/>
                        <a:gd name="T78" fmla="*/ 388 w 528"/>
                        <a:gd name="T79" fmla="*/ 297 h 490"/>
                        <a:gd name="T80" fmla="*/ 438 w 528"/>
                        <a:gd name="T81" fmla="*/ 299 h 490"/>
                        <a:gd name="T82" fmla="*/ 481 w 528"/>
                        <a:gd name="T83" fmla="*/ 305 h 490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</a:gdLst>
                      <a:ahLst/>
                      <a:cxnLst>
                        <a:cxn ang="T84">
                          <a:pos x="T0" y="T1"/>
                        </a:cxn>
                        <a:cxn ang="T85">
                          <a:pos x="T2" y="T3"/>
                        </a:cxn>
                        <a:cxn ang="T86">
                          <a:pos x="T4" y="T5"/>
                        </a:cxn>
                        <a:cxn ang="T87">
                          <a:pos x="T6" y="T7"/>
                        </a:cxn>
                        <a:cxn ang="T88">
                          <a:pos x="T8" y="T9"/>
                        </a:cxn>
                        <a:cxn ang="T89">
                          <a:pos x="T10" y="T11"/>
                        </a:cxn>
                        <a:cxn ang="T90">
                          <a:pos x="T12" y="T13"/>
                        </a:cxn>
                        <a:cxn ang="T91">
                          <a:pos x="T14" y="T15"/>
                        </a:cxn>
                        <a:cxn ang="T92">
                          <a:pos x="T16" y="T17"/>
                        </a:cxn>
                        <a:cxn ang="T93">
                          <a:pos x="T18" y="T19"/>
                        </a:cxn>
                        <a:cxn ang="T94">
                          <a:pos x="T20" y="T21"/>
                        </a:cxn>
                        <a:cxn ang="T95">
                          <a:pos x="T22" y="T23"/>
                        </a:cxn>
                        <a:cxn ang="T96">
                          <a:pos x="T24" y="T25"/>
                        </a:cxn>
                        <a:cxn ang="T97">
                          <a:pos x="T26" y="T27"/>
                        </a:cxn>
                        <a:cxn ang="T98">
                          <a:pos x="T28" y="T29"/>
                        </a:cxn>
                        <a:cxn ang="T99">
                          <a:pos x="T30" y="T31"/>
                        </a:cxn>
                        <a:cxn ang="T100">
                          <a:pos x="T32" y="T33"/>
                        </a:cxn>
                        <a:cxn ang="T101">
                          <a:pos x="T34" y="T35"/>
                        </a:cxn>
                        <a:cxn ang="T102">
                          <a:pos x="T36" y="T37"/>
                        </a:cxn>
                        <a:cxn ang="T103">
                          <a:pos x="T38" y="T39"/>
                        </a:cxn>
                        <a:cxn ang="T104">
                          <a:pos x="T40" y="T41"/>
                        </a:cxn>
                        <a:cxn ang="T105">
                          <a:pos x="T42" y="T43"/>
                        </a:cxn>
                        <a:cxn ang="T106">
                          <a:pos x="T44" y="T45"/>
                        </a:cxn>
                        <a:cxn ang="T107">
                          <a:pos x="T46" y="T47"/>
                        </a:cxn>
                        <a:cxn ang="T108">
                          <a:pos x="T48" y="T49"/>
                        </a:cxn>
                        <a:cxn ang="T109">
                          <a:pos x="T50" y="T51"/>
                        </a:cxn>
                        <a:cxn ang="T110">
                          <a:pos x="T52" y="T53"/>
                        </a:cxn>
                        <a:cxn ang="T111">
                          <a:pos x="T54" y="T55"/>
                        </a:cxn>
                        <a:cxn ang="T112">
                          <a:pos x="T56" y="T57"/>
                        </a:cxn>
                        <a:cxn ang="T113">
                          <a:pos x="T58" y="T59"/>
                        </a:cxn>
                        <a:cxn ang="T114">
                          <a:pos x="T60" y="T61"/>
                        </a:cxn>
                        <a:cxn ang="T115">
                          <a:pos x="T62" y="T63"/>
                        </a:cxn>
                        <a:cxn ang="T116">
                          <a:pos x="T64" y="T65"/>
                        </a:cxn>
                        <a:cxn ang="T117">
                          <a:pos x="T66" y="T67"/>
                        </a:cxn>
                        <a:cxn ang="T118">
                          <a:pos x="T68" y="T69"/>
                        </a:cxn>
                        <a:cxn ang="T119">
                          <a:pos x="T70" y="T71"/>
                        </a:cxn>
                        <a:cxn ang="T120">
                          <a:pos x="T72" y="T73"/>
                        </a:cxn>
                        <a:cxn ang="T121">
                          <a:pos x="T74" y="T75"/>
                        </a:cxn>
                        <a:cxn ang="T122">
                          <a:pos x="T76" y="T77"/>
                        </a:cxn>
                        <a:cxn ang="T123">
                          <a:pos x="T78" y="T79"/>
                        </a:cxn>
                        <a:cxn ang="T124">
                          <a:pos x="T80" y="T81"/>
                        </a:cxn>
                        <a:cxn ang="T125">
                          <a:pos x="T82" y="T83"/>
                        </a:cxn>
                      </a:cxnLst>
                      <a:rect l="0" t="0" r="r" b="b"/>
                      <a:pathLst>
                        <a:path w="528" h="490">
                          <a:moveTo>
                            <a:pt x="481" y="305"/>
                          </a:moveTo>
                          <a:lnTo>
                            <a:pt x="503" y="281"/>
                          </a:lnTo>
                          <a:lnTo>
                            <a:pt x="517" y="261"/>
                          </a:lnTo>
                          <a:lnTo>
                            <a:pt x="526" y="237"/>
                          </a:lnTo>
                          <a:lnTo>
                            <a:pt x="528" y="203"/>
                          </a:lnTo>
                          <a:lnTo>
                            <a:pt x="526" y="185"/>
                          </a:lnTo>
                          <a:lnTo>
                            <a:pt x="519" y="157"/>
                          </a:lnTo>
                          <a:lnTo>
                            <a:pt x="508" y="126"/>
                          </a:lnTo>
                          <a:lnTo>
                            <a:pt x="483" y="91"/>
                          </a:lnTo>
                          <a:lnTo>
                            <a:pt x="457" y="59"/>
                          </a:lnTo>
                          <a:lnTo>
                            <a:pt x="419" y="33"/>
                          </a:lnTo>
                          <a:lnTo>
                            <a:pt x="399" y="20"/>
                          </a:lnTo>
                          <a:lnTo>
                            <a:pt x="365" y="7"/>
                          </a:lnTo>
                          <a:lnTo>
                            <a:pt x="330" y="0"/>
                          </a:lnTo>
                          <a:lnTo>
                            <a:pt x="287" y="2"/>
                          </a:lnTo>
                          <a:lnTo>
                            <a:pt x="234" y="7"/>
                          </a:lnTo>
                          <a:lnTo>
                            <a:pt x="183" y="22"/>
                          </a:lnTo>
                          <a:lnTo>
                            <a:pt x="125" y="61"/>
                          </a:lnTo>
                          <a:lnTo>
                            <a:pt x="87" y="111"/>
                          </a:lnTo>
                          <a:lnTo>
                            <a:pt x="62" y="148"/>
                          </a:lnTo>
                          <a:lnTo>
                            <a:pt x="45" y="179"/>
                          </a:lnTo>
                          <a:lnTo>
                            <a:pt x="31" y="242"/>
                          </a:lnTo>
                          <a:lnTo>
                            <a:pt x="22" y="303"/>
                          </a:lnTo>
                          <a:lnTo>
                            <a:pt x="9" y="333"/>
                          </a:lnTo>
                          <a:lnTo>
                            <a:pt x="0" y="366"/>
                          </a:lnTo>
                          <a:lnTo>
                            <a:pt x="9" y="401"/>
                          </a:lnTo>
                          <a:lnTo>
                            <a:pt x="40" y="433"/>
                          </a:lnTo>
                          <a:lnTo>
                            <a:pt x="96" y="457"/>
                          </a:lnTo>
                          <a:lnTo>
                            <a:pt x="216" y="481"/>
                          </a:lnTo>
                          <a:lnTo>
                            <a:pt x="307" y="486"/>
                          </a:lnTo>
                          <a:lnTo>
                            <a:pt x="332" y="468"/>
                          </a:lnTo>
                          <a:lnTo>
                            <a:pt x="345" y="468"/>
                          </a:lnTo>
                          <a:lnTo>
                            <a:pt x="340" y="490"/>
                          </a:lnTo>
                          <a:lnTo>
                            <a:pt x="380" y="488"/>
                          </a:lnTo>
                          <a:lnTo>
                            <a:pt x="414" y="478"/>
                          </a:lnTo>
                          <a:lnTo>
                            <a:pt x="374" y="440"/>
                          </a:lnTo>
                          <a:lnTo>
                            <a:pt x="356" y="406"/>
                          </a:lnTo>
                          <a:lnTo>
                            <a:pt x="356" y="358"/>
                          </a:lnTo>
                          <a:lnTo>
                            <a:pt x="372" y="314"/>
                          </a:lnTo>
                          <a:lnTo>
                            <a:pt x="388" y="297"/>
                          </a:lnTo>
                          <a:lnTo>
                            <a:pt x="438" y="299"/>
                          </a:lnTo>
                          <a:lnTo>
                            <a:pt x="481" y="305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501" name="Freeform 114">
                      <a:extLst>
                        <a:ext uri="{FF2B5EF4-FFF2-40B4-BE49-F238E27FC236}">
                          <a16:creationId xmlns:a16="http://schemas.microsoft.com/office/drawing/2014/main" id="{C074C565-7742-4759-B39B-88319F191FF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57" y="1292"/>
                      <a:ext cx="528" cy="490"/>
                    </a:xfrm>
                    <a:custGeom>
                      <a:avLst/>
                      <a:gdLst>
                        <a:gd name="T0" fmla="*/ 481 w 528"/>
                        <a:gd name="T1" fmla="*/ 305 h 490"/>
                        <a:gd name="T2" fmla="*/ 503 w 528"/>
                        <a:gd name="T3" fmla="*/ 281 h 490"/>
                        <a:gd name="T4" fmla="*/ 517 w 528"/>
                        <a:gd name="T5" fmla="*/ 261 h 490"/>
                        <a:gd name="T6" fmla="*/ 526 w 528"/>
                        <a:gd name="T7" fmla="*/ 237 h 490"/>
                        <a:gd name="T8" fmla="*/ 528 w 528"/>
                        <a:gd name="T9" fmla="*/ 203 h 490"/>
                        <a:gd name="T10" fmla="*/ 526 w 528"/>
                        <a:gd name="T11" fmla="*/ 185 h 490"/>
                        <a:gd name="T12" fmla="*/ 519 w 528"/>
                        <a:gd name="T13" fmla="*/ 157 h 490"/>
                        <a:gd name="T14" fmla="*/ 508 w 528"/>
                        <a:gd name="T15" fmla="*/ 126 h 490"/>
                        <a:gd name="T16" fmla="*/ 483 w 528"/>
                        <a:gd name="T17" fmla="*/ 91 h 490"/>
                        <a:gd name="T18" fmla="*/ 457 w 528"/>
                        <a:gd name="T19" fmla="*/ 59 h 490"/>
                        <a:gd name="T20" fmla="*/ 419 w 528"/>
                        <a:gd name="T21" fmla="*/ 33 h 490"/>
                        <a:gd name="T22" fmla="*/ 399 w 528"/>
                        <a:gd name="T23" fmla="*/ 20 h 490"/>
                        <a:gd name="T24" fmla="*/ 365 w 528"/>
                        <a:gd name="T25" fmla="*/ 7 h 490"/>
                        <a:gd name="T26" fmla="*/ 330 w 528"/>
                        <a:gd name="T27" fmla="*/ 0 h 490"/>
                        <a:gd name="T28" fmla="*/ 287 w 528"/>
                        <a:gd name="T29" fmla="*/ 2 h 490"/>
                        <a:gd name="T30" fmla="*/ 234 w 528"/>
                        <a:gd name="T31" fmla="*/ 7 h 490"/>
                        <a:gd name="T32" fmla="*/ 183 w 528"/>
                        <a:gd name="T33" fmla="*/ 22 h 490"/>
                        <a:gd name="T34" fmla="*/ 125 w 528"/>
                        <a:gd name="T35" fmla="*/ 61 h 490"/>
                        <a:gd name="T36" fmla="*/ 87 w 528"/>
                        <a:gd name="T37" fmla="*/ 111 h 490"/>
                        <a:gd name="T38" fmla="*/ 62 w 528"/>
                        <a:gd name="T39" fmla="*/ 148 h 490"/>
                        <a:gd name="T40" fmla="*/ 45 w 528"/>
                        <a:gd name="T41" fmla="*/ 179 h 490"/>
                        <a:gd name="T42" fmla="*/ 31 w 528"/>
                        <a:gd name="T43" fmla="*/ 242 h 490"/>
                        <a:gd name="T44" fmla="*/ 22 w 528"/>
                        <a:gd name="T45" fmla="*/ 303 h 490"/>
                        <a:gd name="T46" fmla="*/ 9 w 528"/>
                        <a:gd name="T47" fmla="*/ 333 h 490"/>
                        <a:gd name="T48" fmla="*/ 0 w 528"/>
                        <a:gd name="T49" fmla="*/ 366 h 490"/>
                        <a:gd name="T50" fmla="*/ 9 w 528"/>
                        <a:gd name="T51" fmla="*/ 401 h 490"/>
                        <a:gd name="T52" fmla="*/ 40 w 528"/>
                        <a:gd name="T53" fmla="*/ 433 h 490"/>
                        <a:gd name="T54" fmla="*/ 96 w 528"/>
                        <a:gd name="T55" fmla="*/ 457 h 490"/>
                        <a:gd name="T56" fmla="*/ 216 w 528"/>
                        <a:gd name="T57" fmla="*/ 481 h 490"/>
                        <a:gd name="T58" fmla="*/ 307 w 528"/>
                        <a:gd name="T59" fmla="*/ 486 h 490"/>
                        <a:gd name="T60" fmla="*/ 332 w 528"/>
                        <a:gd name="T61" fmla="*/ 468 h 490"/>
                        <a:gd name="T62" fmla="*/ 345 w 528"/>
                        <a:gd name="T63" fmla="*/ 468 h 490"/>
                        <a:gd name="T64" fmla="*/ 340 w 528"/>
                        <a:gd name="T65" fmla="*/ 490 h 490"/>
                        <a:gd name="T66" fmla="*/ 380 w 528"/>
                        <a:gd name="T67" fmla="*/ 488 h 490"/>
                        <a:gd name="T68" fmla="*/ 414 w 528"/>
                        <a:gd name="T69" fmla="*/ 478 h 490"/>
                        <a:gd name="T70" fmla="*/ 374 w 528"/>
                        <a:gd name="T71" fmla="*/ 440 h 490"/>
                        <a:gd name="T72" fmla="*/ 356 w 528"/>
                        <a:gd name="T73" fmla="*/ 406 h 490"/>
                        <a:gd name="T74" fmla="*/ 356 w 528"/>
                        <a:gd name="T75" fmla="*/ 358 h 490"/>
                        <a:gd name="T76" fmla="*/ 372 w 528"/>
                        <a:gd name="T77" fmla="*/ 314 h 490"/>
                        <a:gd name="T78" fmla="*/ 388 w 528"/>
                        <a:gd name="T79" fmla="*/ 297 h 490"/>
                        <a:gd name="T80" fmla="*/ 438 w 528"/>
                        <a:gd name="T81" fmla="*/ 299 h 490"/>
                        <a:gd name="T82" fmla="*/ 481 w 528"/>
                        <a:gd name="T83" fmla="*/ 305 h 490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</a:gdLst>
                      <a:ahLst/>
                      <a:cxnLst>
                        <a:cxn ang="T84">
                          <a:pos x="T0" y="T1"/>
                        </a:cxn>
                        <a:cxn ang="T85">
                          <a:pos x="T2" y="T3"/>
                        </a:cxn>
                        <a:cxn ang="T86">
                          <a:pos x="T4" y="T5"/>
                        </a:cxn>
                        <a:cxn ang="T87">
                          <a:pos x="T6" y="T7"/>
                        </a:cxn>
                        <a:cxn ang="T88">
                          <a:pos x="T8" y="T9"/>
                        </a:cxn>
                        <a:cxn ang="T89">
                          <a:pos x="T10" y="T11"/>
                        </a:cxn>
                        <a:cxn ang="T90">
                          <a:pos x="T12" y="T13"/>
                        </a:cxn>
                        <a:cxn ang="T91">
                          <a:pos x="T14" y="T15"/>
                        </a:cxn>
                        <a:cxn ang="T92">
                          <a:pos x="T16" y="T17"/>
                        </a:cxn>
                        <a:cxn ang="T93">
                          <a:pos x="T18" y="T19"/>
                        </a:cxn>
                        <a:cxn ang="T94">
                          <a:pos x="T20" y="T21"/>
                        </a:cxn>
                        <a:cxn ang="T95">
                          <a:pos x="T22" y="T23"/>
                        </a:cxn>
                        <a:cxn ang="T96">
                          <a:pos x="T24" y="T25"/>
                        </a:cxn>
                        <a:cxn ang="T97">
                          <a:pos x="T26" y="T27"/>
                        </a:cxn>
                        <a:cxn ang="T98">
                          <a:pos x="T28" y="T29"/>
                        </a:cxn>
                        <a:cxn ang="T99">
                          <a:pos x="T30" y="T31"/>
                        </a:cxn>
                        <a:cxn ang="T100">
                          <a:pos x="T32" y="T33"/>
                        </a:cxn>
                        <a:cxn ang="T101">
                          <a:pos x="T34" y="T35"/>
                        </a:cxn>
                        <a:cxn ang="T102">
                          <a:pos x="T36" y="T37"/>
                        </a:cxn>
                        <a:cxn ang="T103">
                          <a:pos x="T38" y="T39"/>
                        </a:cxn>
                        <a:cxn ang="T104">
                          <a:pos x="T40" y="T41"/>
                        </a:cxn>
                        <a:cxn ang="T105">
                          <a:pos x="T42" y="T43"/>
                        </a:cxn>
                        <a:cxn ang="T106">
                          <a:pos x="T44" y="T45"/>
                        </a:cxn>
                        <a:cxn ang="T107">
                          <a:pos x="T46" y="T47"/>
                        </a:cxn>
                        <a:cxn ang="T108">
                          <a:pos x="T48" y="T49"/>
                        </a:cxn>
                        <a:cxn ang="T109">
                          <a:pos x="T50" y="T51"/>
                        </a:cxn>
                        <a:cxn ang="T110">
                          <a:pos x="T52" y="T53"/>
                        </a:cxn>
                        <a:cxn ang="T111">
                          <a:pos x="T54" y="T55"/>
                        </a:cxn>
                        <a:cxn ang="T112">
                          <a:pos x="T56" y="T57"/>
                        </a:cxn>
                        <a:cxn ang="T113">
                          <a:pos x="T58" y="T59"/>
                        </a:cxn>
                        <a:cxn ang="T114">
                          <a:pos x="T60" y="T61"/>
                        </a:cxn>
                        <a:cxn ang="T115">
                          <a:pos x="T62" y="T63"/>
                        </a:cxn>
                        <a:cxn ang="T116">
                          <a:pos x="T64" y="T65"/>
                        </a:cxn>
                        <a:cxn ang="T117">
                          <a:pos x="T66" y="T67"/>
                        </a:cxn>
                        <a:cxn ang="T118">
                          <a:pos x="T68" y="T69"/>
                        </a:cxn>
                        <a:cxn ang="T119">
                          <a:pos x="T70" y="T71"/>
                        </a:cxn>
                        <a:cxn ang="T120">
                          <a:pos x="T72" y="T73"/>
                        </a:cxn>
                        <a:cxn ang="T121">
                          <a:pos x="T74" y="T75"/>
                        </a:cxn>
                        <a:cxn ang="T122">
                          <a:pos x="T76" y="T77"/>
                        </a:cxn>
                        <a:cxn ang="T123">
                          <a:pos x="T78" y="T79"/>
                        </a:cxn>
                        <a:cxn ang="T124">
                          <a:pos x="T80" y="T81"/>
                        </a:cxn>
                        <a:cxn ang="T125">
                          <a:pos x="T82" y="T83"/>
                        </a:cxn>
                      </a:cxnLst>
                      <a:rect l="0" t="0" r="r" b="b"/>
                      <a:pathLst>
                        <a:path w="528" h="490">
                          <a:moveTo>
                            <a:pt x="481" y="305"/>
                          </a:moveTo>
                          <a:lnTo>
                            <a:pt x="503" y="281"/>
                          </a:lnTo>
                          <a:lnTo>
                            <a:pt x="517" y="261"/>
                          </a:lnTo>
                          <a:lnTo>
                            <a:pt x="526" y="237"/>
                          </a:lnTo>
                          <a:lnTo>
                            <a:pt x="528" y="203"/>
                          </a:lnTo>
                          <a:lnTo>
                            <a:pt x="526" y="185"/>
                          </a:lnTo>
                          <a:lnTo>
                            <a:pt x="519" y="157"/>
                          </a:lnTo>
                          <a:lnTo>
                            <a:pt x="508" y="126"/>
                          </a:lnTo>
                          <a:lnTo>
                            <a:pt x="483" y="91"/>
                          </a:lnTo>
                          <a:lnTo>
                            <a:pt x="457" y="59"/>
                          </a:lnTo>
                          <a:lnTo>
                            <a:pt x="419" y="33"/>
                          </a:lnTo>
                          <a:lnTo>
                            <a:pt x="399" y="20"/>
                          </a:lnTo>
                          <a:lnTo>
                            <a:pt x="365" y="7"/>
                          </a:lnTo>
                          <a:lnTo>
                            <a:pt x="330" y="0"/>
                          </a:lnTo>
                          <a:lnTo>
                            <a:pt x="287" y="2"/>
                          </a:lnTo>
                          <a:lnTo>
                            <a:pt x="234" y="7"/>
                          </a:lnTo>
                          <a:lnTo>
                            <a:pt x="183" y="22"/>
                          </a:lnTo>
                          <a:lnTo>
                            <a:pt x="125" y="61"/>
                          </a:lnTo>
                          <a:lnTo>
                            <a:pt x="87" y="111"/>
                          </a:lnTo>
                          <a:lnTo>
                            <a:pt x="62" y="148"/>
                          </a:lnTo>
                          <a:lnTo>
                            <a:pt x="45" y="179"/>
                          </a:lnTo>
                          <a:lnTo>
                            <a:pt x="31" y="242"/>
                          </a:lnTo>
                          <a:lnTo>
                            <a:pt x="22" y="303"/>
                          </a:lnTo>
                          <a:lnTo>
                            <a:pt x="9" y="333"/>
                          </a:lnTo>
                          <a:lnTo>
                            <a:pt x="0" y="366"/>
                          </a:lnTo>
                          <a:lnTo>
                            <a:pt x="9" y="401"/>
                          </a:lnTo>
                          <a:lnTo>
                            <a:pt x="40" y="433"/>
                          </a:lnTo>
                          <a:lnTo>
                            <a:pt x="96" y="457"/>
                          </a:lnTo>
                          <a:lnTo>
                            <a:pt x="216" y="481"/>
                          </a:lnTo>
                          <a:lnTo>
                            <a:pt x="307" y="486"/>
                          </a:lnTo>
                          <a:lnTo>
                            <a:pt x="332" y="468"/>
                          </a:lnTo>
                          <a:lnTo>
                            <a:pt x="345" y="468"/>
                          </a:lnTo>
                          <a:lnTo>
                            <a:pt x="340" y="490"/>
                          </a:lnTo>
                          <a:lnTo>
                            <a:pt x="380" y="488"/>
                          </a:lnTo>
                          <a:lnTo>
                            <a:pt x="414" y="478"/>
                          </a:lnTo>
                          <a:lnTo>
                            <a:pt x="374" y="440"/>
                          </a:lnTo>
                          <a:lnTo>
                            <a:pt x="356" y="406"/>
                          </a:lnTo>
                          <a:lnTo>
                            <a:pt x="356" y="358"/>
                          </a:lnTo>
                          <a:lnTo>
                            <a:pt x="372" y="314"/>
                          </a:lnTo>
                          <a:lnTo>
                            <a:pt x="388" y="297"/>
                          </a:lnTo>
                          <a:lnTo>
                            <a:pt x="438" y="299"/>
                          </a:lnTo>
                          <a:lnTo>
                            <a:pt x="481" y="305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919191"/>
                      </a:solidFill>
                      <a:prstDash val="solid"/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9484" name="Group 115">
                    <a:extLst>
                      <a:ext uri="{FF2B5EF4-FFF2-40B4-BE49-F238E27FC236}">
                        <a16:creationId xmlns:a16="http://schemas.microsoft.com/office/drawing/2014/main" id="{19962E92-E16A-480E-8EE4-CB3EB26CA85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66" y="1633"/>
                    <a:ext cx="40" cy="14"/>
                    <a:chOff x="1166" y="1633"/>
                    <a:chExt cx="40" cy="14"/>
                  </a:xfrm>
                </p:grpSpPr>
                <p:sp>
                  <p:nvSpPr>
                    <p:cNvPr id="59498" name="Freeform 116">
                      <a:extLst>
                        <a:ext uri="{FF2B5EF4-FFF2-40B4-BE49-F238E27FC236}">
                          <a16:creationId xmlns:a16="http://schemas.microsoft.com/office/drawing/2014/main" id="{3F0A1486-CDBE-4B13-981D-D06E42BDE02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6" y="1633"/>
                      <a:ext cx="40" cy="14"/>
                    </a:xfrm>
                    <a:custGeom>
                      <a:avLst/>
                      <a:gdLst>
                        <a:gd name="T0" fmla="*/ 0 w 40"/>
                        <a:gd name="T1" fmla="*/ 0 h 14"/>
                        <a:gd name="T2" fmla="*/ 40 w 40"/>
                        <a:gd name="T3" fmla="*/ 6 h 14"/>
                        <a:gd name="T4" fmla="*/ 34 w 40"/>
                        <a:gd name="T5" fmla="*/ 14 h 14"/>
                        <a:gd name="T6" fmla="*/ 0 w 40"/>
                        <a:gd name="T7" fmla="*/ 0 h 1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40" h="14">
                          <a:moveTo>
                            <a:pt x="0" y="0"/>
                          </a:moveTo>
                          <a:lnTo>
                            <a:pt x="40" y="6"/>
                          </a:lnTo>
                          <a:lnTo>
                            <a:pt x="34" y="1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499" name="Freeform 117">
                      <a:extLst>
                        <a:ext uri="{FF2B5EF4-FFF2-40B4-BE49-F238E27FC236}">
                          <a16:creationId xmlns:a16="http://schemas.microsoft.com/office/drawing/2014/main" id="{6A0DA95C-515A-4B5E-A9B9-E755253CEA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6" y="1633"/>
                      <a:ext cx="40" cy="14"/>
                    </a:xfrm>
                    <a:custGeom>
                      <a:avLst/>
                      <a:gdLst>
                        <a:gd name="T0" fmla="*/ 0 w 40"/>
                        <a:gd name="T1" fmla="*/ 0 h 14"/>
                        <a:gd name="T2" fmla="*/ 40 w 40"/>
                        <a:gd name="T3" fmla="*/ 6 h 14"/>
                        <a:gd name="T4" fmla="*/ 34 w 40"/>
                        <a:gd name="T5" fmla="*/ 14 h 14"/>
                        <a:gd name="T6" fmla="*/ 0 w 40"/>
                        <a:gd name="T7" fmla="*/ 0 h 1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40" h="14">
                          <a:moveTo>
                            <a:pt x="0" y="0"/>
                          </a:moveTo>
                          <a:lnTo>
                            <a:pt x="40" y="6"/>
                          </a:lnTo>
                          <a:lnTo>
                            <a:pt x="34" y="1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919191"/>
                      </a:solidFill>
                      <a:prstDash val="solid"/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9485" name="Group 118">
                    <a:extLst>
                      <a:ext uri="{FF2B5EF4-FFF2-40B4-BE49-F238E27FC236}">
                        <a16:creationId xmlns:a16="http://schemas.microsoft.com/office/drawing/2014/main" id="{AA9F5E26-C1C7-440E-81E9-B5B407D9E3E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76" y="2688"/>
                    <a:ext cx="555" cy="189"/>
                    <a:chOff x="1076" y="2688"/>
                    <a:chExt cx="555" cy="189"/>
                  </a:xfrm>
                </p:grpSpPr>
                <p:sp>
                  <p:nvSpPr>
                    <p:cNvPr id="59496" name="Freeform 119">
                      <a:extLst>
                        <a:ext uri="{FF2B5EF4-FFF2-40B4-BE49-F238E27FC236}">
                          <a16:creationId xmlns:a16="http://schemas.microsoft.com/office/drawing/2014/main" id="{210CC16F-CE42-4B9A-851C-7C7A5BDB0D9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6" y="2688"/>
                      <a:ext cx="555" cy="189"/>
                    </a:xfrm>
                    <a:custGeom>
                      <a:avLst/>
                      <a:gdLst>
                        <a:gd name="T0" fmla="*/ 455 w 555"/>
                        <a:gd name="T1" fmla="*/ 32 h 189"/>
                        <a:gd name="T2" fmla="*/ 468 w 555"/>
                        <a:gd name="T3" fmla="*/ 46 h 189"/>
                        <a:gd name="T4" fmla="*/ 487 w 555"/>
                        <a:gd name="T5" fmla="*/ 65 h 189"/>
                        <a:gd name="T6" fmla="*/ 498 w 555"/>
                        <a:gd name="T7" fmla="*/ 74 h 189"/>
                        <a:gd name="T8" fmla="*/ 504 w 555"/>
                        <a:gd name="T9" fmla="*/ 90 h 189"/>
                        <a:gd name="T10" fmla="*/ 517 w 555"/>
                        <a:gd name="T11" fmla="*/ 104 h 189"/>
                        <a:gd name="T12" fmla="*/ 527 w 555"/>
                        <a:gd name="T13" fmla="*/ 112 h 189"/>
                        <a:gd name="T14" fmla="*/ 539 w 555"/>
                        <a:gd name="T15" fmla="*/ 116 h 189"/>
                        <a:gd name="T16" fmla="*/ 555 w 555"/>
                        <a:gd name="T17" fmla="*/ 124 h 189"/>
                        <a:gd name="T18" fmla="*/ 553 w 555"/>
                        <a:gd name="T19" fmla="*/ 138 h 189"/>
                        <a:gd name="T20" fmla="*/ 543 w 555"/>
                        <a:gd name="T21" fmla="*/ 144 h 189"/>
                        <a:gd name="T22" fmla="*/ 527 w 555"/>
                        <a:gd name="T23" fmla="*/ 146 h 189"/>
                        <a:gd name="T24" fmla="*/ 513 w 555"/>
                        <a:gd name="T25" fmla="*/ 138 h 189"/>
                        <a:gd name="T26" fmla="*/ 489 w 555"/>
                        <a:gd name="T27" fmla="*/ 130 h 189"/>
                        <a:gd name="T28" fmla="*/ 463 w 555"/>
                        <a:gd name="T29" fmla="*/ 130 h 189"/>
                        <a:gd name="T30" fmla="*/ 452 w 555"/>
                        <a:gd name="T31" fmla="*/ 129 h 189"/>
                        <a:gd name="T32" fmla="*/ 428 w 555"/>
                        <a:gd name="T33" fmla="*/ 135 h 189"/>
                        <a:gd name="T34" fmla="*/ 392 w 555"/>
                        <a:gd name="T35" fmla="*/ 158 h 189"/>
                        <a:gd name="T36" fmla="*/ 359 w 555"/>
                        <a:gd name="T37" fmla="*/ 178 h 189"/>
                        <a:gd name="T38" fmla="*/ 325 w 555"/>
                        <a:gd name="T39" fmla="*/ 185 h 189"/>
                        <a:gd name="T40" fmla="*/ 284 w 555"/>
                        <a:gd name="T41" fmla="*/ 189 h 189"/>
                        <a:gd name="T42" fmla="*/ 249 w 555"/>
                        <a:gd name="T43" fmla="*/ 185 h 189"/>
                        <a:gd name="T44" fmla="*/ 210 w 555"/>
                        <a:gd name="T45" fmla="*/ 182 h 189"/>
                        <a:gd name="T46" fmla="*/ 178 w 555"/>
                        <a:gd name="T47" fmla="*/ 176 h 189"/>
                        <a:gd name="T48" fmla="*/ 134 w 555"/>
                        <a:gd name="T49" fmla="*/ 169 h 189"/>
                        <a:gd name="T50" fmla="*/ 82 w 555"/>
                        <a:gd name="T51" fmla="*/ 156 h 189"/>
                        <a:gd name="T52" fmla="*/ 30 w 555"/>
                        <a:gd name="T53" fmla="*/ 139 h 189"/>
                        <a:gd name="T54" fmla="*/ 8 w 555"/>
                        <a:gd name="T55" fmla="*/ 124 h 189"/>
                        <a:gd name="T56" fmla="*/ 0 w 555"/>
                        <a:gd name="T57" fmla="*/ 122 h 189"/>
                        <a:gd name="T58" fmla="*/ 35 w 555"/>
                        <a:gd name="T59" fmla="*/ 90 h 189"/>
                        <a:gd name="T60" fmla="*/ 68 w 555"/>
                        <a:gd name="T61" fmla="*/ 49 h 189"/>
                        <a:gd name="T62" fmla="*/ 72 w 555"/>
                        <a:gd name="T63" fmla="*/ 29 h 189"/>
                        <a:gd name="T64" fmla="*/ 129 w 555"/>
                        <a:gd name="T65" fmla="*/ 53 h 189"/>
                        <a:gd name="T66" fmla="*/ 180 w 555"/>
                        <a:gd name="T67" fmla="*/ 74 h 189"/>
                        <a:gd name="T68" fmla="*/ 236 w 555"/>
                        <a:gd name="T69" fmla="*/ 93 h 189"/>
                        <a:gd name="T70" fmla="*/ 273 w 555"/>
                        <a:gd name="T71" fmla="*/ 99 h 189"/>
                        <a:gd name="T72" fmla="*/ 296 w 555"/>
                        <a:gd name="T73" fmla="*/ 72 h 189"/>
                        <a:gd name="T74" fmla="*/ 323 w 555"/>
                        <a:gd name="T75" fmla="*/ 48 h 189"/>
                        <a:gd name="T76" fmla="*/ 347 w 555"/>
                        <a:gd name="T77" fmla="*/ 27 h 189"/>
                        <a:gd name="T78" fmla="*/ 368 w 555"/>
                        <a:gd name="T79" fmla="*/ 7 h 189"/>
                        <a:gd name="T80" fmla="*/ 398 w 555"/>
                        <a:gd name="T81" fmla="*/ 0 h 189"/>
                        <a:gd name="T82" fmla="*/ 409 w 555"/>
                        <a:gd name="T83" fmla="*/ 6 h 189"/>
                        <a:gd name="T84" fmla="*/ 421 w 555"/>
                        <a:gd name="T85" fmla="*/ 18 h 189"/>
                        <a:gd name="T86" fmla="*/ 438 w 555"/>
                        <a:gd name="T87" fmla="*/ 24 h 189"/>
                        <a:gd name="T88" fmla="*/ 455 w 555"/>
                        <a:gd name="T89" fmla="*/ 32 h 189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555" h="189">
                          <a:moveTo>
                            <a:pt x="455" y="32"/>
                          </a:moveTo>
                          <a:lnTo>
                            <a:pt x="468" y="46"/>
                          </a:lnTo>
                          <a:lnTo>
                            <a:pt x="487" y="65"/>
                          </a:lnTo>
                          <a:lnTo>
                            <a:pt x="498" y="74"/>
                          </a:lnTo>
                          <a:lnTo>
                            <a:pt x="504" y="90"/>
                          </a:lnTo>
                          <a:lnTo>
                            <a:pt x="517" y="104"/>
                          </a:lnTo>
                          <a:lnTo>
                            <a:pt x="527" y="112"/>
                          </a:lnTo>
                          <a:lnTo>
                            <a:pt x="539" y="116"/>
                          </a:lnTo>
                          <a:lnTo>
                            <a:pt x="555" y="124"/>
                          </a:lnTo>
                          <a:lnTo>
                            <a:pt x="553" y="138"/>
                          </a:lnTo>
                          <a:lnTo>
                            <a:pt x="543" y="144"/>
                          </a:lnTo>
                          <a:lnTo>
                            <a:pt x="527" y="146"/>
                          </a:lnTo>
                          <a:lnTo>
                            <a:pt x="513" y="138"/>
                          </a:lnTo>
                          <a:lnTo>
                            <a:pt x="489" y="130"/>
                          </a:lnTo>
                          <a:lnTo>
                            <a:pt x="463" y="130"/>
                          </a:lnTo>
                          <a:lnTo>
                            <a:pt x="452" y="129"/>
                          </a:lnTo>
                          <a:lnTo>
                            <a:pt x="428" y="135"/>
                          </a:lnTo>
                          <a:lnTo>
                            <a:pt x="392" y="158"/>
                          </a:lnTo>
                          <a:lnTo>
                            <a:pt x="359" y="178"/>
                          </a:lnTo>
                          <a:lnTo>
                            <a:pt x="325" y="185"/>
                          </a:lnTo>
                          <a:lnTo>
                            <a:pt x="284" y="189"/>
                          </a:lnTo>
                          <a:lnTo>
                            <a:pt x="249" y="185"/>
                          </a:lnTo>
                          <a:lnTo>
                            <a:pt x="210" y="182"/>
                          </a:lnTo>
                          <a:lnTo>
                            <a:pt x="178" y="176"/>
                          </a:lnTo>
                          <a:lnTo>
                            <a:pt x="134" y="169"/>
                          </a:lnTo>
                          <a:lnTo>
                            <a:pt x="82" y="156"/>
                          </a:lnTo>
                          <a:lnTo>
                            <a:pt x="30" y="139"/>
                          </a:lnTo>
                          <a:lnTo>
                            <a:pt x="8" y="124"/>
                          </a:lnTo>
                          <a:lnTo>
                            <a:pt x="0" y="122"/>
                          </a:lnTo>
                          <a:lnTo>
                            <a:pt x="35" y="90"/>
                          </a:lnTo>
                          <a:lnTo>
                            <a:pt x="68" y="49"/>
                          </a:lnTo>
                          <a:lnTo>
                            <a:pt x="72" y="29"/>
                          </a:lnTo>
                          <a:lnTo>
                            <a:pt x="129" y="53"/>
                          </a:lnTo>
                          <a:lnTo>
                            <a:pt x="180" y="74"/>
                          </a:lnTo>
                          <a:lnTo>
                            <a:pt x="236" y="93"/>
                          </a:lnTo>
                          <a:lnTo>
                            <a:pt x="273" y="99"/>
                          </a:lnTo>
                          <a:lnTo>
                            <a:pt x="296" y="72"/>
                          </a:lnTo>
                          <a:lnTo>
                            <a:pt x="323" y="48"/>
                          </a:lnTo>
                          <a:lnTo>
                            <a:pt x="347" y="27"/>
                          </a:lnTo>
                          <a:lnTo>
                            <a:pt x="368" y="7"/>
                          </a:lnTo>
                          <a:lnTo>
                            <a:pt x="398" y="0"/>
                          </a:lnTo>
                          <a:lnTo>
                            <a:pt x="409" y="6"/>
                          </a:lnTo>
                          <a:lnTo>
                            <a:pt x="421" y="18"/>
                          </a:lnTo>
                          <a:lnTo>
                            <a:pt x="438" y="24"/>
                          </a:lnTo>
                          <a:lnTo>
                            <a:pt x="455" y="32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497" name="Freeform 120">
                      <a:extLst>
                        <a:ext uri="{FF2B5EF4-FFF2-40B4-BE49-F238E27FC236}">
                          <a16:creationId xmlns:a16="http://schemas.microsoft.com/office/drawing/2014/main" id="{3617FCC9-B110-4ED2-B8D7-10B9000332D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6" y="2688"/>
                      <a:ext cx="555" cy="189"/>
                    </a:xfrm>
                    <a:custGeom>
                      <a:avLst/>
                      <a:gdLst>
                        <a:gd name="T0" fmla="*/ 455 w 555"/>
                        <a:gd name="T1" fmla="*/ 32 h 189"/>
                        <a:gd name="T2" fmla="*/ 468 w 555"/>
                        <a:gd name="T3" fmla="*/ 46 h 189"/>
                        <a:gd name="T4" fmla="*/ 487 w 555"/>
                        <a:gd name="T5" fmla="*/ 65 h 189"/>
                        <a:gd name="T6" fmla="*/ 498 w 555"/>
                        <a:gd name="T7" fmla="*/ 74 h 189"/>
                        <a:gd name="T8" fmla="*/ 504 w 555"/>
                        <a:gd name="T9" fmla="*/ 90 h 189"/>
                        <a:gd name="T10" fmla="*/ 517 w 555"/>
                        <a:gd name="T11" fmla="*/ 104 h 189"/>
                        <a:gd name="T12" fmla="*/ 527 w 555"/>
                        <a:gd name="T13" fmla="*/ 112 h 189"/>
                        <a:gd name="T14" fmla="*/ 539 w 555"/>
                        <a:gd name="T15" fmla="*/ 116 h 189"/>
                        <a:gd name="T16" fmla="*/ 555 w 555"/>
                        <a:gd name="T17" fmla="*/ 124 h 189"/>
                        <a:gd name="T18" fmla="*/ 553 w 555"/>
                        <a:gd name="T19" fmla="*/ 138 h 189"/>
                        <a:gd name="T20" fmla="*/ 543 w 555"/>
                        <a:gd name="T21" fmla="*/ 144 h 189"/>
                        <a:gd name="T22" fmla="*/ 527 w 555"/>
                        <a:gd name="T23" fmla="*/ 146 h 189"/>
                        <a:gd name="T24" fmla="*/ 513 w 555"/>
                        <a:gd name="T25" fmla="*/ 138 h 189"/>
                        <a:gd name="T26" fmla="*/ 489 w 555"/>
                        <a:gd name="T27" fmla="*/ 130 h 189"/>
                        <a:gd name="T28" fmla="*/ 463 w 555"/>
                        <a:gd name="T29" fmla="*/ 130 h 189"/>
                        <a:gd name="T30" fmla="*/ 452 w 555"/>
                        <a:gd name="T31" fmla="*/ 129 h 189"/>
                        <a:gd name="T32" fmla="*/ 428 w 555"/>
                        <a:gd name="T33" fmla="*/ 135 h 189"/>
                        <a:gd name="T34" fmla="*/ 392 w 555"/>
                        <a:gd name="T35" fmla="*/ 158 h 189"/>
                        <a:gd name="T36" fmla="*/ 359 w 555"/>
                        <a:gd name="T37" fmla="*/ 178 h 189"/>
                        <a:gd name="T38" fmla="*/ 325 w 555"/>
                        <a:gd name="T39" fmla="*/ 185 h 189"/>
                        <a:gd name="T40" fmla="*/ 284 w 555"/>
                        <a:gd name="T41" fmla="*/ 189 h 189"/>
                        <a:gd name="T42" fmla="*/ 249 w 555"/>
                        <a:gd name="T43" fmla="*/ 185 h 189"/>
                        <a:gd name="T44" fmla="*/ 210 w 555"/>
                        <a:gd name="T45" fmla="*/ 182 h 189"/>
                        <a:gd name="T46" fmla="*/ 178 w 555"/>
                        <a:gd name="T47" fmla="*/ 176 h 189"/>
                        <a:gd name="T48" fmla="*/ 134 w 555"/>
                        <a:gd name="T49" fmla="*/ 169 h 189"/>
                        <a:gd name="T50" fmla="*/ 82 w 555"/>
                        <a:gd name="T51" fmla="*/ 156 h 189"/>
                        <a:gd name="T52" fmla="*/ 30 w 555"/>
                        <a:gd name="T53" fmla="*/ 139 h 189"/>
                        <a:gd name="T54" fmla="*/ 8 w 555"/>
                        <a:gd name="T55" fmla="*/ 124 h 189"/>
                        <a:gd name="T56" fmla="*/ 0 w 555"/>
                        <a:gd name="T57" fmla="*/ 122 h 189"/>
                        <a:gd name="T58" fmla="*/ 35 w 555"/>
                        <a:gd name="T59" fmla="*/ 90 h 189"/>
                        <a:gd name="T60" fmla="*/ 68 w 555"/>
                        <a:gd name="T61" fmla="*/ 49 h 189"/>
                        <a:gd name="T62" fmla="*/ 72 w 555"/>
                        <a:gd name="T63" fmla="*/ 29 h 189"/>
                        <a:gd name="T64" fmla="*/ 129 w 555"/>
                        <a:gd name="T65" fmla="*/ 53 h 189"/>
                        <a:gd name="T66" fmla="*/ 180 w 555"/>
                        <a:gd name="T67" fmla="*/ 74 h 189"/>
                        <a:gd name="T68" fmla="*/ 236 w 555"/>
                        <a:gd name="T69" fmla="*/ 93 h 189"/>
                        <a:gd name="T70" fmla="*/ 273 w 555"/>
                        <a:gd name="T71" fmla="*/ 99 h 189"/>
                        <a:gd name="T72" fmla="*/ 296 w 555"/>
                        <a:gd name="T73" fmla="*/ 72 h 189"/>
                        <a:gd name="T74" fmla="*/ 323 w 555"/>
                        <a:gd name="T75" fmla="*/ 48 h 189"/>
                        <a:gd name="T76" fmla="*/ 347 w 555"/>
                        <a:gd name="T77" fmla="*/ 27 h 189"/>
                        <a:gd name="T78" fmla="*/ 368 w 555"/>
                        <a:gd name="T79" fmla="*/ 7 h 189"/>
                        <a:gd name="T80" fmla="*/ 398 w 555"/>
                        <a:gd name="T81" fmla="*/ 0 h 189"/>
                        <a:gd name="T82" fmla="*/ 409 w 555"/>
                        <a:gd name="T83" fmla="*/ 6 h 189"/>
                        <a:gd name="T84" fmla="*/ 421 w 555"/>
                        <a:gd name="T85" fmla="*/ 18 h 189"/>
                        <a:gd name="T86" fmla="*/ 438 w 555"/>
                        <a:gd name="T87" fmla="*/ 24 h 189"/>
                        <a:gd name="T88" fmla="*/ 455 w 555"/>
                        <a:gd name="T89" fmla="*/ 32 h 189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555" h="189">
                          <a:moveTo>
                            <a:pt x="455" y="32"/>
                          </a:moveTo>
                          <a:lnTo>
                            <a:pt x="468" y="46"/>
                          </a:lnTo>
                          <a:lnTo>
                            <a:pt x="487" y="65"/>
                          </a:lnTo>
                          <a:lnTo>
                            <a:pt x="498" y="74"/>
                          </a:lnTo>
                          <a:lnTo>
                            <a:pt x="504" y="90"/>
                          </a:lnTo>
                          <a:lnTo>
                            <a:pt x="517" y="104"/>
                          </a:lnTo>
                          <a:lnTo>
                            <a:pt x="527" y="112"/>
                          </a:lnTo>
                          <a:lnTo>
                            <a:pt x="539" y="116"/>
                          </a:lnTo>
                          <a:lnTo>
                            <a:pt x="555" y="124"/>
                          </a:lnTo>
                          <a:lnTo>
                            <a:pt x="553" y="138"/>
                          </a:lnTo>
                          <a:lnTo>
                            <a:pt x="543" y="144"/>
                          </a:lnTo>
                          <a:lnTo>
                            <a:pt x="527" y="146"/>
                          </a:lnTo>
                          <a:lnTo>
                            <a:pt x="513" y="138"/>
                          </a:lnTo>
                          <a:lnTo>
                            <a:pt x="489" y="130"/>
                          </a:lnTo>
                          <a:lnTo>
                            <a:pt x="463" y="130"/>
                          </a:lnTo>
                          <a:lnTo>
                            <a:pt x="452" y="129"/>
                          </a:lnTo>
                          <a:lnTo>
                            <a:pt x="428" y="135"/>
                          </a:lnTo>
                          <a:lnTo>
                            <a:pt x="392" y="158"/>
                          </a:lnTo>
                          <a:lnTo>
                            <a:pt x="359" y="178"/>
                          </a:lnTo>
                          <a:lnTo>
                            <a:pt x="325" y="185"/>
                          </a:lnTo>
                          <a:lnTo>
                            <a:pt x="284" y="189"/>
                          </a:lnTo>
                          <a:lnTo>
                            <a:pt x="249" y="185"/>
                          </a:lnTo>
                          <a:lnTo>
                            <a:pt x="210" y="182"/>
                          </a:lnTo>
                          <a:lnTo>
                            <a:pt x="178" y="176"/>
                          </a:lnTo>
                          <a:lnTo>
                            <a:pt x="134" y="169"/>
                          </a:lnTo>
                          <a:lnTo>
                            <a:pt x="82" y="156"/>
                          </a:lnTo>
                          <a:lnTo>
                            <a:pt x="30" y="139"/>
                          </a:lnTo>
                          <a:lnTo>
                            <a:pt x="8" y="124"/>
                          </a:lnTo>
                          <a:lnTo>
                            <a:pt x="0" y="122"/>
                          </a:lnTo>
                          <a:lnTo>
                            <a:pt x="35" y="90"/>
                          </a:lnTo>
                          <a:lnTo>
                            <a:pt x="68" y="49"/>
                          </a:lnTo>
                          <a:lnTo>
                            <a:pt x="72" y="29"/>
                          </a:lnTo>
                          <a:lnTo>
                            <a:pt x="129" y="53"/>
                          </a:lnTo>
                          <a:lnTo>
                            <a:pt x="180" y="74"/>
                          </a:lnTo>
                          <a:lnTo>
                            <a:pt x="236" y="93"/>
                          </a:lnTo>
                          <a:lnTo>
                            <a:pt x="273" y="99"/>
                          </a:lnTo>
                          <a:lnTo>
                            <a:pt x="296" y="72"/>
                          </a:lnTo>
                          <a:lnTo>
                            <a:pt x="323" y="48"/>
                          </a:lnTo>
                          <a:lnTo>
                            <a:pt x="347" y="27"/>
                          </a:lnTo>
                          <a:lnTo>
                            <a:pt x="368" y="7"/>
                          </a:lnTo>
                          <a:lnTo>
                            <a:pt x="398" y="0"/>
                          </a:lnTo>
                          <a:lnTo>
                            <a:pt x="409" y="6"/>
                          </a:lnTo>
                          <a:lnTo>
                            <a:pt x="421" y="18"/>
                          </a:lnTo>
                          <a:lnTo>
                            <a:pt x="438" y="24"/>
                          </a:lnTo>
                          <a:lnTo>
                            <a:pt x="455" y="32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919191"/>
                      </a:solidFill>
                      <a:prstDash val="solid"/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9486" name="Group 121">
                    <a:extLst>
                      <a:ext uri="{FF2B5EF4-FFF2-40B4-BE49-F238E27FC236}">
                        <a16:creationId xmlns:a16="http://schemas.microsoft.com/office/drawing/2014/main" id="{F5F8BE7D-9E28-4366-ACDF-28DCAC00346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04" y="1779"/>
                    <a:ext cx="702" cy="1146"/>
                    <a:chOff x="504" y="1779"/>
                    <a:chExt cx="702" cy="1146"/>
                  </a:xfrm>
                </p:grpSpPr>
                <p:grpSp>
                  <p:nvGrpSpPr>
                    <p:cNvPr id="59490" name="Group 122">
                      <a:extLst>
                        <a:ext uri="{FF2B5EF4-FFF2-40B4-BE49-F238E27FC236}">
                          <a16:creationId xmlns:a16="http://schemas.microsoft.com/office/drawing/2014/main" id="{2C3232A1-C03A-4AAC-B33B-E85C8EE4609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4" y="1779"/>
                      <a:ext cx="696" cy="1135"/>
                      <a:chOff x="504" y="1779"/>
                      <a:chExt cx="696" cy="1135"/>
                    </a:xfrm>
                  </p:grpSpPr>
                  <p:sp>
                    <p:nvSpPr>
                      <p:cNvPr id="59494" name="Freeform 123">
                        <a:extLst>
                          <a:ext uri="{FF2B5EF4-FFF2-40B4-BE49-F238E27FC236}">
                            <a16:creationId xmlns:a16="http://schemas.microsoft.com/office/drawing/2014/main" id="{A141518A-3E12-4FD1-821D-7443C738785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" y="1779"/>
                        <a:ext cx="696" cy="1135"/>
                      </a:xfrm>
                      <a:custGeom>
                        <a:avLst/>
                        <a:gdLst>
                          <a:gd name="T0" fmla="*/ 515 w 696"/>
                          <a:gd name="T1" fmla="*/ 291 h 1135"/>
                          <a:gd name="T2" fmla="*/ 526 w 696"/>
                          <a:gd name="T3" fmla="*/ 402 h 1135"/>
                          <a:gd name="T4" fmla="*/ 532 w 696"/>
                          <a:gd name="T5" fmla="*/ 544 h 1135"/>
                          <a:gd name="T6" fmla="*/ 526 w 696"/>
                          <a:gd name="T7" fmla="*/ 671 h 1135"/>
                          <a:gd name="T8" fmla="*/ 529 w 696"/>
                          <a:gd name="T9" fmla="*/ 767 h 1135"/>
                          <a:gd name="T10" fmla="*/ 535 w 696"/>
                          <a:gd name="T11" fmla="*/ 814 h 1135"/>
                          <a:gd name="T12" fmla="*/ 546 w 696"/>
                          <a:gd name="T13" fmla="*/ 835 h 1135"/>
                          <a:gd name="T14" fmla="*/ 563 w 696"/>
                          <a:gd name="T15" fmla="*/ 850 h 1135"/>
                          <a:gd name="T16" fmla="*/ 580 w 696"/>
                          <a:gd name="T17" fmla="*/ 861 h 1135"/>
                          <a:gd name="T18" fmla="*/ 600 w 696"/>
                          <a:gd name="T19" fmla="*/ 861 h 1135"/>
                          <a:gd name="T20" fmla="*/ 637 w 696"/>
                          <a:gd name="T21" fmla="*/ 887 h 1135"/>
                          <a:gd name="T22" fmla="*/ 684 w 696"/>
                          <a:gd name="T23" fmla="*/ 919 h 1135"/>
                          <a:gd name="T24" fmla="*/ 691 w 696"/>
                          <a:gd name="T25" fmla="*/ 974 h 1135"/>
                          <a:gd name="T26" fmla="*/ 676 w 696"/>
                          <a:gd name="T27" fmla="*/ 1018 h 1135"/>
                          <a:gd name="T28" fmla="*/ 659 w 696"/>
                          <a:gd name="T29" fmla="*/ 1048 h 1135"/>
                          <a:gd name="T30" fmla="*/ 642 w 696"/>
                          <a:gd name="T31" fmla="*/ 1073 h 1135"/>
                          <a:gd name="T32" fmla="*/ 614 w 696"/>
                          <a:gd name="T33" fmla="*/ 1102 h 1135"/>
                          <a:gd name="T34" fmla="*/ 580 w 696"/>
                          <a:gd name="T35" fmla="*/ 1128 h 1135"/>
                          <a:gd name="T36" fmla="*/ 566 w 696"/>
                          <a:gd name="T37" fmla="*/ 1135 h 1135"/>
                          <a:gd name="T38" fmla="*/ 526 w 696"/>
                          <a:gd name="T39" fmla="*/ 1124 h 1135"/>
                          <a:gd name="T40" fmla="*/ 478 w 696"/>
                          <a:gd name="T41" fmla="*/ 1110 h 1135"/>
                          <a:gd name="T42" fmla="*/ 433 w 696"/>
                          <a:gd name="T43" fmla="*/ 1095 h 1135"/>
                          <a:gd name="T44" fmla="*/ 385 w 696"/>
                          <a:gd name="T45" fmla="*/ 1080 h 1135"/>
                          <a:gd name="T46" fmla="*/ 334 w 696"/>
                          <a:gd name="T47" fmla="*/ 1070 h 1135"/>
                          <a:gd name="T48" fmla="*/ 277 w 696"/>
                          <a:gd name="T49" fmla="*/ 1062 h 1135"/>
                          <a:gd name="T50" fmla="*/ 223 w 696"/>
                          <a:gd name="T51" fmla="*/ 1051 h 1135"/>
                          <a:gd name="T52" fmla="*/ 167 w 696"/>
                          <a:gd name="T53" fmla="*/ 1040 h 1135"/>
                          <a:gd name="T54" fmla="*/ 130 w 696"/>
                          <a:gd name="T55" fmla="*/ 1004 h 1135"/>
                          <a:gd name="T56" fmla="*/ 96 w 696"/>
                          <a:gd name="T57" fmla="*/ 956 h 1135"/>
                          <a:gd name="T58" fmla="*/ 71 w 696"/>
                          <a:gd name="T59" fmla="*/ 901 h 1135"/>
                          <a:gd name="T60" fmla="*/ 48 w 696"/>
                          <a:gd name="T61" fmla="*/ 844 h 1135"/>
                          <a:gd name="T62" fmla="*/ 29 w 696"/>
                          <a:gd name="T63" fmla="*/ 777 h 1135"/>
                          <a:gd name="T64" fmla="*/ 17 w 696"/>
                          <a:gd name="T65" fmla="*/ 712 h 1135"/>
                          <a:gd name="T66" fmla="*/ 3 w 696"/>
                          <a:gd name="T67" fmla="*/ 606 h 1135"/>
                          <a:gd name="T68" fmla="*/ 12 w 696"/>
                          <a:gd name="T69" fmla="*/ 536 h 1135"/>
                          <a:gd name="T70" fmla="*/ 26 w 696"/>
                          <a:gd name="T71" fmla="*/ 479 h 1135"/>
                          <a:gd name="T72" fmla="*/ 39 w 696"/>
                          <a:gd name="T73" fmla="*/ 427 h 1135"/>
                          <a:gd name="T74" fmla="*/ 56 w 696"/>
                          <a:gd name="T75" fmla="*/ 380 h 1135"/>
                          <a:gd name="T76" fmla="*/ 116 w 696"/>
                          <a:gd name="T77" fmla="*/ 296 h 1135"/>
                          <a:gd name="T78" fmla="*/ 184 w 696"/>
                          <a:gd name="T79" fmla="*/ 201 h 1135"/>
                          <a:gd name="T80" fmla="*/ 230 w 696"/>
                          <a:gd name="T81" fmla="*/ 135 h 1135"/>
                          <a:gd name="T82" fmla="*/ 269 w 696"/>
                          <a:gd name="T83" fmla="*/ 84 h 1135"/>
                          <a:gd name="T84" fmla="*/ 314 w 696"/>
                          <a:gd name="T85" fmla="*/ 44 h 1135"/>
                          <a:gd name="T86" fmla="*/ 359 w 696"/>
                          <a:gd name="T87" fmla="*/ 7 h 1135"/>
                          <a:gd name="T88" fmla="*/ 390 w 696"/>
                          <a:gd name="T89" fmla="*/ 29 h 1135"/>
                          <a:gd name="T90" fmla="*/ 422 w 696"/>
                          <a:gd name="T91" fmla="*/ 69 h 1135"/>
                          <a:gd name="T92" fmla="*/ 453 w 696"/>
                          <a:gd name="T93" fmla="*/ 121 h 1135"/>
                          <a:gd name="T94" fmla="*/ 484 w 696"/>
                          <a:gd name="T95" fmla="*/ 179 h 1135"/>
                          <a:gd name="T96" fmla="*/ 498 w 696"/>
                          <a:gd name="T97" fmla="*/ 211 h 1135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0" t="0" r="r" b="b"/>
                        <a:pathLst>
                          <a:path w="696" h="1135">
                            <a:moveTo>
                              <a:pt x="501" y="216"/>
                            </a:moveTo>
                            <a:lnTo>
                              <a:pt x="504" y="241"/>
                            </a:lnTo>
                            <a:lnTo>
                              <a:pt x="509" y="266"/>
                            </a:lnTo>
                            <a:lnTo>
                              <a:pt x="515" y="291"/>
                            </a:lnTo>
                            <a:lnTo>
                              <a:pt x="518" y="318"/>
                            </a:lnTo>
                            <a:lnTo>
                              <a:pt x="521" y="347"/>
                            </a:lnTo>
                            <a:lnTo>
                              <a:pt x="524" y="376"/>
                            </a:lnTo>
                            <a:lnTo>
                              <a:pt x="526" y="402"/>
                            </a:lnTo>
                            <a:lnTo>
                              <a:pt x="529" y="430"/>
                            </a:lnTo>
                            <a:lnTo>
                              <a:pt x="529" y="467"/>
                            </a:lnTo>
                            <a:lnTo>
                              <a:pt x="532" y="507"/>
                            </a:lnTo>
                            <a:lnTo>
                              <a:pt x="532" y="544"/>
                            </a:lnTo>
                            <a:lnTo>
                              <a:pt x="532" y="581"/>
                            </a:lnTo>
                            <a:lnTo>
                              <a:pt x="529" y="609"/>
                            </a:lnTo>
                            <a:lnTo>
                              <a:pt x="526" y="643"/>
                            </a:lnTo>
                            <a:lnTo>
                              <a:pt x="526" y="671"/>
                            </a:lnTo>
                            <a:lnTo>
                              <a:pt x="524" y="705"/>
                            </a:lnTo>
                            <a:lnTo>
                              <a:pt x="526" y="726"/>
                            </a:lnTo>
                            <a:lnTo>
                              <a:pt x="526" y="745"/>
                            </a:lnTo>
                            <a:lnTo>
                              <a:pt x="529" y="767"/>
                            </a:lnTo>
                            <a:lnTo>
                              <a:pt x="529" y="785"/>
                            </a:lnTo>
                            <a:lnTo>
                              <a:pt x="532" y="795"/>
                            </a:lnTo>
                            <a:lnTo>
                              <a:pt x="532" y="807"/>
                            </a:lnTo>
                            <a:lnTo>
                              <a:pt x="535" y="814"/>
                            </a:lnTo>
                            <a:lnTo>
                              <a:pt x="538" y="822"/>
                            </a:lnTo>
                            <a:lnTo>
                              <a:pt x="541" y="829"/>
                            </a:lnTo>
                            <a:lnTo>
                              <a:pt x="543" y="829"/>
                            </a:lnTo>
                            <a:lnTo>
                              <a:pt x="546" y="835"/>
                            </a:lnTo>
                            <a:lnTo>
                              <a:pt x="549" y="839"/>
                            </a:lnTo>
                            <a:lnTo>
                              <a:pt x="555" y="844"/>
                            </a:lnTo>
                            <a:lnTo>
                              <a:pt x="558" y="847"/>
                            </a:lnTo>
                            <a:lnTo>
                              <a:pt x="563" y="850"/>
                            </a:lnTo>
                            <a:lnTo>
                              <a:pt x="566" y="850"/>
                            </a:lnTo>
                            <a:lnTo>
                              <a:pt x="572" y="857"/>
                            </a:lnTo>
                            <a:lnTo>
                              <a:pt x="574" y="857"/>
                            </a:lnTo>
                            <a:lnTo>
                              <a:pt x="580" y="861"/>
                            </a:lnTo>
                            <a:lnTo>
                              <a:pt x="583" y="865"/>
                            </a:lnTo>
                            <a:lnTo>
                              <a:pt x="589" y="865"/>
                            </a:lnTo>
                            <a:lnTo>
                              <a:pt x="594" y="861"/>
                            </a:lnTo>
                            <a:lnTo>
                              <a:pt x="600" y="861"/>
                            </a:lnTo>
                            <a:lnTo>
                              <a:pt x="606" y="857"/>
                            </a:lnTo>
                            <a:lnTo>
                              <a:pt x="616" y="869"/>
                            </a:lnTo>
                            <a:lnTo>
                              <a:pt x="625" y="876"/>
                            </a:lnTo>
                            <a:lnTo>
                              <a:pt x="637" y="887"/>
                            </a:lnTo>
                            <a:lnTo>
                              <a:pt x="650" y="894"/>
                            </a:lnTo>
                            <a:lnTo>
                              <a:pt x="662" y="905"/>
                            </a:lnTo>
                            <a:lnTo>
                              <a:pt x="674" y="912"/>
                            </a:lnTo>
                            <a:lnTo>
                              <a:pt x="684" y="919"/>
                            </a:lnTo>
                            <a:lnTo>
                              <a:pt x="696" y="931"/>
                            </a:lnTo>
                            <a:lnTo>
                              <a:pt x="693" y="946"/>
                            </a:lnTo>
                            <a:lnTo>
                              <a:pt x="693" y="959"/>
                            </a:lnTo>
                            <a:lnTo>
                              <a:pt x="691" y="974"/>
                            </a:lnTo>
                            <a:lnTo>
                              <a:pt x="688" y="993"/>
                            </a:lnTo>
                            <a:lnTo>
                              <a:pt x="684" y="1000"/>
                            </a:lnTo>
                            <a:lnTo>
                              <a:pt x="682" y="1008"/>
                            </a:lnTo>
                            <a:lnTo>
                              <a:pt x="676" y="1018"/>
                            </a:lnTo>
                            <a:lnTo>
                              <a:pt x="674" y="1029"/>
                            </a:lnTo>
                            <a:lnTo>
                              <a:pt x="667" y="1033"/>
                            </a:lnTo>
                            <a:lnTo>
                              <a:pt x="665" y="1040"/>
                            </a:lnTo>
                            <a:lnTo>
                              <a:pt x="659" y="1048"/>
                            </a:lnTo>
                            <a:lnTo>
                              <a:pt x="654" y="1051"/>
                            </a:lnTo>
                            <a:lnTo>
                              <a:pt x="650" y="1058"/>
                            </a:lnTo>
                            <a:lnTo>
                              <a:pt x="645" y="1066"/>
                            </a:lnTo>
                            <a:lnTo>
                              <a:pt x="642" y="1073"/>
                            </a:lnTo>
                            <a:lnTo>
                              <a:pt x="637" y="1080"/>
                            </a:lnTo>
                            <a:lnTo>
                              <a:pt x="628" y="1088"/>
                            </a:lnTo>
                            <a:lnTo>
                              <a:pt x="620" y="1091"/>
                            </a:lnTo>
                            <a:lnTo>
                              <a:pt x="614" y="1102"/>
                            </a:lnTo>
                            <a:lnTo>
                              <a:pt x="606" y="1110"/>
                            </a:lnTo>
                            <a:lnTo>
                              <a:pt x="597" y="1117"/>
                            </a:lnTo>
                            <a:lnTo>
                              <a:pt x="589" y="1124"/>
                            </a:lnTo>
                            <a:lnTo>
                              <a:pt x="580" y="1128"/>
                            </a:lnTo>
                            <a:lnTo>
                              <a:pt x="574" y="1135"/>
                            </a:lnTo>
                            <a:lnTo>
                              <a:pt x="572" y="1135"/>
                            </a:lnTo>
                            <a:lnTo>
                              <a:pt x="569" y="1135"/>
                            </a:lnTo>
                            <a:lnTo>
                              <a:pt x="566" y="1135"/>
                            </a:lnTo>
                            <a:lnTo>
                              <a:pt x="563" y="1135"/>
                            </a:lnTo>
                            <a:lnTo>
                              <a:pt x="549" y="1132"/>
                            </a:lnTo>
                            <a:lnTo>
                              <a:pt x="538" y="1128"/>
                            </a:lnTo>
                            <a:lnTo>
                              <a:pt x="526" y="1124"/>
                            </a:lnTo>
                            <a:lnTo>
                              <a:pt x="515" y="1120"/>
                            </a:lnTo>
                            <a:lnTo>
                              <a:pt x="504" y="1117"/>
                            </a:lnTo>
                            <a:lnTo>
                              <a:pt x="490" y="1113"/>
                            </a:lnTo>
                            <a:lnTo>
                              <a:pt x="478" y="1110"/>
                            </a:lnTo>
                            <a:lnTo>
                              <a:pt x="467" y="1106"/>
                            </a:lnTo>
                            <a:lnTo>
                              <a:pt x="456" y="1102"/>
                            </a:lnTo>
                            <a:lnTo>
                              <a:pt x="444" y="1098"/>
                            </a:lnTo>
                            <a:lnTo>
                              <a:pt x="433" y="1095"/>
                            </a:lnTo>
                            <a:lnTo>
                              <a:pt x="422" y="1091"/>
                            </a:lnTo>
                            <a:lnTo>
                              <a:pt x="407" y="1088"/>
                            </a:lnTo>
                            <a:lnTo>
                              <a:pt x="396" y="1083"/>
                            </a:lnTo>
                            <a:lnTo>
                              <a:pt x="385" y="1080"/>
                            </a:lnTo>
                            <a:lnTo>
                              <a:pt x="373" y="1076"/>
                            </a:lnTo>
                            <a:lnTo>
                              <a:pt x="362" y="1073"/>
                            </a:lnTo>
                            <a:lnTo>
                              <a:pt x="345" y="1070"/>
                            </a:lnTo>
                            <a:lnTo>
                              <a:pt x="334" y="1070"/>
                            </a:lnTo>
                            <a:lnTo>
                              <a:pt x="317" y="1066"/>
                            </a:lnTo>
                            <a:lnTo>
                              <a:pt x="306" y="1066"/>
                            </a:lnTo>
                            <a:lnTo>
                              <a:pt x="291" y="1062"/>
                            </a:lnTo>
                            <a:lnTo>
                              <a:pt x="277" y="1062"/>
                            </a:lnTo>
                            <a:lnTo>
                              <a:pt x="264" y="1058"/>
                            </a:lnTo>
                            <a:lnTo>
                              <a:pt x="252" y="1055"/>
                            </a:lnTo>
                            <a:lnTo>
                              <a:pt x="238" y="1051"/>
                            </a:lnTo>
                            <a:lnTo>
                              <a:pt x="223" y="1051"/>
                            </a:lnTo>
                            <a:lnTo>
                              <a:pt x="209" y="1048"/>
                            </a:lnTo>
                            <a:lnTo>
                              <a:pt x="196" y="1048"/>
                            </a:lnTo>
                            <a:lnTo>
                              <a:pt x="184" y="1043"/>
                            </a:lnTo>
                            <a:lnTo>
                              <a:pt x="167" y="1040"/>
                            </a:lnTo>
                            <a:lnTo>
                              <a:pt x="155" y="1040"/>
                            </a:lnTo>
                            <a:lnTo>
                              <a:pt x="147" y="1029"/>
                            </a:lnTo>
                            <a:lnTo>
                              <a:pt x="138" y="1014"/>
                            </a:lnTo>
                            <a:lnTo>
                              <a:pt x="130" y="1004"/>
                            </a:lnTo>
                            <a:lnTo>
                              <a:pt x="122" y="993"/>
                            </a:lnTo>
                            <a:lnTo>
                              <a:pt x="113" y="981"/>
                            </a:lnTo>
                            <a:lnTo>
                              <a:pt x="105" y="971"/>
                            </a:lnTo>
                            <a:lnTo>
                              <a:pt x="96" y="956"/>
                            </a:lnTo>
                            <a:lnTo>
                              <a:pt x="90" y="949"/>
                            </a:lnTo>
                            <a:lnTo>
                              <a:pt x="82" y="934"/>
                            </a:lnTo>
                            <a:lnTo>
                              <a:pt x="77" y="916"/>
                            </a:lnTo>
                            <a:lnTo>
                              <a:pt x="71" y="901"/>
                            </a:lnTo>
                            <a:lnTo>
                              <a:pt x="65" y="887"/>
                            </a:lnTo>
                            <a:lnTo>
                              <a:pt x="60" y="872"/>
                            </a:lnTo>
                            <a:lnTo>
                              <a:pt x="54" y="857"/>
                            </a:lnTo>
                            <a:lnTo>
                              <a:pt x="48" y="844"/>
                            </a:lnTo>
                            <a:lnTo>
                              <a:pt x="43" y="829"/>
                            </a:lnTo>
                            <a:lnTo>
                              <a:pt x="37" y="814"/>
                            </a:lnTo>
                            <a:lnTo>
                              <a:pt x="34" y="795"/>
                            </a:lnTo>
                            <a:lnTo>
                              <a:pt x="29" y="777"/>
                            </a:lnTo>
                            <a:lnTo>
                              <a:pt x="26" y="763"/>
                            </a:lnTo>
                            <a:lnTo>
                              <a:pt x="22" y="745"/>
                            </a:lnTo>
                            <a:lnTo>
                              <a:pt x="20" y="726"/>
                            </a:lnTo>
                            <a:lnTo>
                              <a:pt x="17" y="712"/>
                            </a:lnTo>
                            <a:lnTo>
                              <a:pt x="12" y="693"/>
                            </a:lnTo>
                            <a:lnTo>
                              <a:pt x="9" y="668"/>
                            </a:lnTo>
                            <a:lnTo>
                              <a:pt x="5" y="639"/>
                            </a:lnTo>
                            <a:lnTo>
                              <a:pt x="3" y="606"/>
                            </a:lnTo>
                            <a:lnTo>
                              <a:pt x="0" y="581"/>
                            </a:lnTo>
                            <a:lnTo>
                              <a:pt x="3" y="562"/>
                            </a:lnTo>
                            <a:lnTo>
                              <a:pt x="9" y="551"/>
                            </a:lnTo>
                            <a:lnTo>
                              <a:pt x="12" y="536"/>
                            </a:lnTo>
                            <a:lnTo>
                              <a:pt x="14" y="522"/>
                            </a:lnTo>
                            <a:lnTo>
                              <a:pt x="17" y="507"/>
                            </a:lnTo>
                            <a:lnTo>
                              <a:pt x="22" y="492"/>
                            </a:lnTo>
                            <a:lnTo>
                              <a:pt x="26" y="479"/>
                            </a:lnTo>
                            <a:lnTo>
                              <a:pt x="29" y="464"/>
                            </a:lnTo>
                            <a:lnTo>
                              <a:pt x="31" y="452"/>
                            </a:lnTo>
                            <a:lnTo>
                              <a:pt x="37" y="442"/>
                            </a:lnTo>
                            <a:lnTo>
                              <a:pt x="39" y="427"/>
                            </a:lnTo>
                            <a:lnTo>
                              <a:pt x="46" y="417"/>
                            </a:lnTo>
                            <a:lnTo>
                              <a:pt x="51" y="405"/>
                            </a:lnTo>
                            <a:lnTo>
                              <a:pt x="54" y="390"/>
                            </a:lnTo>
                            <a:lnTo>
                              <a:pt x="56" y="380"/>
                            </a:lnTo>
                            <a:lnTo>
                              <a:pt x="63" y="368"/>
                            </a:lnTo>
                            <a:lnTo>
                              <a:pt x="80" y="343"/>
                            </a:lnTo>
                            <a:lnTo>
                              <a:pt x="99" y="321"/>
                            </a:lnTo>
                            <a:lnTo>
                              <a:pt x="116" y="296"/>
                            </a:lnTo>
                            <a:lnTo>
                              <a:pt x="133" y="274"/>
                            </a:lnTo>
                            <a:lnTo>
                              <a:pt x="150" y="248"/>
                            </a:lnTo>
                            <a:lnTo>
                              <a:pt x="167" y="226"/>
                            </a:lnTo>
                            <a:lnTo>
                              <a:pt x="184" y="201"/>
                            </a:lnTo>
                            <a:lnTo>
                              <a:pt x="201" y="179"/>
                            </a:lnTo>
                            <a:lnTo>
                              <a:pt x="213" y="164"/>
                            </a:lnTo>
                            <a:lnTo>
                              <a:pt x="221" y="149"/>
                            </a:lnTo>
                            <a:lnTo>
                              <a:pt x="230" y="135"/>
                            </a:lnTo>
                            <a:lnTo>
                              <a:pt x="240" y="124"/>
                            </a:lnTo>
                            <a:lnTo>
                              <a:pt x="252" y="109"/>
                            </a:lnTo>
                            <a:lnTo>
                              <a:pt x="260" y="95"/>
                            </a:lnTo>
                            <a:lnTo>
                              <a:pt x="269" y="84"/>
                            </a:lnTo>
                            <a:lnTo>
                              <a:pt x="281" y="69"/>
                            </a:lnTo>
                            <a:lnTo>
                              <a:pt x="291" y="62"/>
                            </a:lnTo>
                            <a:lnTo>
                              <a:pt x="300" y="52"/>
                            </a:lnTo>
                            <a:lnTo>
                              <a:pt x="314" y="44"/>
                            </a:lnTo>
                            <a:lnTo>
                              <a:pt x="325" y="37"/>
                            </a:lnTo>
                            <a:lnTo>
                              <a:pt x="337" y="25"/>
                            </a:lnTo>
                            <a:lnTo>
                              <a:pt x="348" y="18"/>
                            </a:lnTo>
                            <a:lnTo>
                              <a:pt x="359" y="7"/>
                            </a:lnTo>
                            <a:lnTo>
                              <a:pt x="371" y="0"/>
                            </a:lnTo>
                            <a:lnTo>
                              <a:pt x="376" y="7"/>
                            </a:lnTo>
                            <a:lnTo>
                              <a:pt x="385" y="18"/>
                            </a:lnTo>
                            <a:lnTo>
                              <a:pt x="390" y="29"/>
                            </a:lnTo>
                            <a:lnTo>
                              <a:pt x="399" y="40"/>
                            </a:lnTo>
                            <a:lnTo>
                              <a:pt x="405" y="52"/>
                            </a:lnTo>
                            <a:lnTo>
                              <a:pt x="413" y="59"/>
                            </a:lnTo>
                            <a:lnTo>
                              <a:pt x="422" y="69"/>
                            </a:lnTo>
                            <a:lnTo>
                              <a:pt x="427" y="80"/>
                            </a:lnTo>
                            <a:lnTo>
                              <a:pt x="436" y="95"/>
                            </a:lnTo>
                            <a:lnTo>
                              <a:pt x="444" y="106"/>
                            </a:lnTo>
                            <a:lnTo>
                              <a:pt x="453" y="121"/>
                            </a:lnTo>
                            <a:lnTo>
                              <a:pt x="461" y="135"/>
                            </a:lnTo>
                            <a:lnTo>
                              <a:pt x="467" y="149"/>
                            </a:lnTo>
                            <a:lnTo>
                              <a:pt x="475" y="164"/>
                            </a:lnTo>
                            <a:lnTo>
                              <a:pt x="484" y="179"/>
                            </a:lnTo>
                            <a:lnTo>
                              <a:pt x="492" y="194"/>
                            </a:lnTo>
                            <a:lnTo>
                              <a:pt x="495" y="201"/>
                            </a:lnTo>
                            <a:lnTo>
                              <a:pt x="498" y="208"/>
                            </a:lnTo>
                            <a:lnTo>
                              <a:pt x="498" y="211"/>
                            </a:lnTo>
                            <a:lnTo>
                              <a:pt x="501" y="216"/>
                            </a:lnTo>
                            <a:close/>
                          </a:path>
                        </a:pathLst>
                      </a:custGeom>
                      <a:solidFill>
                        <a:srgbClr val="CECECE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chemeClr val="folHlink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495" name="Freeform 124">
                        <a:extLst>
                          <a:ext uri="{FF2B5EF4-FFF2-40B4-BE49-F238E27FC236}">
                            <a16:creationId xmlns:a16="http://schemas.microsoft.com/office/drawing/2014/main" id="{ADE55DDB-3074-4A2A-98F2-2779C9CE025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" y="1779"/>
                        <a:ext cx="696" cy="1135"/>
                      </a:xfrm>
                      <a:custGeom>
                        <a:avLst/>
                        <a:gdLst>
                          <a:gd name="T0" fmla="*/ 515 w 696"/>
                          <a:gd name="T1" fmla="*/ 291 h 1135"/>
                          <a:gd name="T2" fmla="*/ 526 w 696"/>
                          <a:gd name="T3" fmla="*/ 402 h 1135"/>
                          <a:gd name="T4" fmla="*/ 532 w 696"/>
                          <a:gd name="T5" fmla="*/ 544 h 1135"/>
                          <a:gd name="T6" fmla="*/ 526 w 696"/>
                          <a:gd name="T7" fmla="*/ 671 h 1135"/>
                          <a:gd name="T8" fmla="*/ 529 w 696"/>
                          <a:gd name="T9" fmla="*/ 767 h 1135"/>
                          <a:gd name="T10" fmla="*/ 535 w 696"/>
                          <a:gd name="T11" fmla="*/ 814 h 1135"/>
                          <a:gd name="T12" fmla="*/ 546 w 696"/>
                          <a:gd name="T13" fmla="*/ 835 h 1135"/>
                          <a:gd name="T14" fmla="*/ 563 w 696"/>
                          <a:gd name="T15" fmla="*/ 850 h 1135"/>
                          <a:gd name="T16" fmla="*/ 580 w 696"/>
                          <a:gd name="T17" fmla="*/ 861 h 1135"/>
                          <a:gd name="T18" fmla="*/ 600 w 696"/>
                          <a:gd name="T19" fmla="*/ 861 h 1135"/>
                          <a:gd name="T20" fmla="*/ 637 w 696"/>
                          <a:gd name="T21" fmla="*/ 887 h 1135"/>
                          <a:gd name="T22" fmla="*/ 684 w 696"/>
                          <a:gd name="T23" fmla="*/ 919 h 1135"/>
                          <a:gd name="T24" fmla="*/ 691 w 696"/>
                          <a:gd name="T25" fmla="*/ 974 h 1135"/>
                          <a:gd name="T26" fmla="*/ 676 w 696"/>
                          <a:gd name="T27" fmla="*/ 1018 h 1135"/>
                          <a:gd name="T28" fmla="*/ 659 w 696"/>
                          <a:gd name="T29" fmla="*/ 1048 h 1135"/>
                          <a:gd name="T30" fmla="*/ 642 w 696"/>
                          <a:gd name="T31" fmla="*/ 1073 h 1135"/>
                          <a:gd name="T32" fmla="*/ 614 w 696"/>
                          <a:gd name="T33" fmla="*/ 1102 h 1135"/>
                          <a:gd name="T34" fmla="*/ 580 w 696"/>
                          <a:gd name="T35" fmla="*/ 1128 h 1135"/>
                          <a:gd name="T36" fmla="*/ 566 w 696"/>
                          <a:gd name="T37" fmla="*/ 1135 h 1135"/>
                          <a:gd name="T38" fmla="*/ 526 w 696"/>
                          <a:gd name="T39" fmla="*/ 1124 h 1135"/>
                          <a:gd name="T40" fmla="*/ 478 w 696"/>
                          <a:gd name="T41" fmla="*/ 1110 h 1135"/>
                          <a:gd name="T42" fmla="*/ 433 w 696"/>
                          <a:gd name="T43" fmla="*/ 1095 h 1135"/>
                          <a:gd name="T44" fmla="*/ 385 w 696"/>
                          <a:gd name="T45" fmla="*/ 1080 h 1135"/>
                          <a:gd name="T46" fmla="*/ 334 w 696"/>
                          <a:gd name="T47" fmla="*/ 1070 h 1135"/>
                          <a:gd name="T48" fmla="*/ 277 w 696"/>
                          <a:gd name="T49" fmla="*/ 1062 h 1135"/>
                          <a:gd name="T50" fmla="*/ 223 w 696"/>
                          <a:gd name="T51" fmla="*/ 1051 h 1135"/>
                          <a:gd name="T52" fmla="*/ 167 w 696"/>
                          <a:gd name="T53" fmla="*/ 1040 h 1135"/>
                          <a:gd name="T54" fmla="*/ 130 w 696"/>
                          <a:gd name="T55" fmla="*/ 1004 h 1135"/>
                          <a:gd name="T56" fmla="*/ 96 w 696"/>
                          <a:gd name="T57" fmla="*/ 956 h 1135"/>
                          <a:gd name="T58" fmla="*/ 71 w 696"/>
                          <a:gd name="T59" fmla="*/ 901 h 1135"/>
                          <a:gd name="T60" fmla="*/ 48 w 696"/>
                          <a:gd name="T61" fmla="*/ 844 h 1135"/>
                          <a:gd name="T62" fmla="*/ 29 w 696"/>
                          <a:gd name="T63" fmla="*/ 777 h 1135"/>
                          <a:gd name="T64" fmla="*/ 17 w 696"/>
                          <a:gd name="T65" fmla="*/ 712 h 1135"/>
                          <a:gd name="T66" fmla="*/ 3 w 696"/>
                          <a:gd name="T67" fmla="*/ 606 h 1135"/>
                          <a:gd name="T68" fmla="*/ 12 w 696"/>
                          <a:gd name="T69" fmla="*/ 536 h 1135"/>
                          <a:gd name="T70" fmla="*/ 26 w 696"/>
                          <a:gd name="T71" fmla="*/ 479 h 1135"/>
                          <a:gd name="T72" fmla="*/ 39 w 696"/>
                          <a:gd name="T73" fmla="*/ 427 h 1135"/>
                          <a:gd name="T74" fmla="*/ 56 w 696"/>
                          <a:gd name="T75" fmla="*/ 380 h 1135"/>
                          <a:gd name="T76" fmla="*/ 116 w 696"/>
                          <a:gd name="T77" fmla="*/ 296 h 1135"/>
                          <a:gd name="T78" fmla="*/ 184 w 696"/>
                          <a:gd name="T79" fmla="*/ 201 h 1135"/>
                          <a:gd name="T80" fmla="*/ 230 w 696"/>
                          <a:gd name="T81" fmla="*/ 135 h 1135"/>
                          <a:gd name="T82" fmla="*/ 269 w 696"/>
                          <a:gd name="T83" fmla="*/ 84 h 1135"/>
                          <a:gd name="T84" fmla="*/ 314 w 696"/>
                          <a:gd name="T85" fmla="*/ 44 h 1135"/>
                          <a:gd name="T86" fmla="*/ 359 w 696"/>
                          <a:gd name="T87" fmla="*/ 7 h 1135"/>
                          <a:gd name="T88" fmla="*/ 390 w 696"/>
                          <a:gd name="T89" fmla="*/ 29 h 1135"/>
                          <a:gd name="T90" fmla="*/ 422 w 696"/>
                          <a:gd name="T91" fmla="*/ 69 h 1135"/>
                          <a:gd name="T92" fmla="*/ 453 w 696"/>
                          <a:gd name="T93" fmla="*/ 121 h 1135"/>
                          <a:gd name="T94" fmla="*/ 484 w 696"/>
                          <a:gd name="T95" fmla="*/ 179 h 1135"/>
                          <a:gd name="T96" fmla="*/ 498 w 696"/>
                          <a:gd name="T97" fmla="*/ 211 h 1135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0" t="0" r="r" b="b"/>
                        <a:pathLst>
                          <a:path w="696" h="1135">
                            <a:moveTo>
                              <a:pt x="501" y="216"/>
                            </a:moveTo>
                            <a:lnTo>
                              <a:pt x="504" y="241"/>
                            </a:lnTo>
                            <a:lnTo>
                              <a:pt x="509" y="266"/>
                            </a:lnTo>
                            <a:lnTo>
                              <a:pt x="515" y="291"/>
                            </a:lnTo>
                            <a:lnTo>
                              <a:pt x="518" y="318"/>
                            </a:lnTo>
                            <a:lnTo>
                              <a:pt x="521" y="347"/>
                            </a:lnTo>
                            <a:lnTo>
                              <a:pt x="524" y="376"/>
                            </a:lnTo>
                            <a:lnTo>
                              <a:pt x="526" y="402"/>
                            </a:lnTo>
                            <a:lnTo>
                              <a:pt x="529" y="430"/>
                            </a:lnTo>
                            <a:lnTo>
                              <a:pt x="529" y="467"/>
                            </a:lnTo>
                            <a:lnTo>
                              <a:pt x="532" y="507"/>
                            </a:lnTo>
                            <a:lnTo>
                              <a:pt x="532" y="544"/>
                            </a:lnTo>
                            <a:lnTo>
                              <a:pt x="532" y="581"/>
                            </a:lnTo>
                            <a:lnTo>
                              <a:pt x="529" y="609"/>
                            </a:lnTo>
                            <a:lnTo>
                              <a:pt x="526" y="643"/>
                            </a:lnTo>
                            <a:lnTo>
                              <a:pt x="526" y="671"/>
                            </a:lnTo>
                            <a:lnTo>
                              <a:pt x="524" y="705"/>
                            </a:lnTo>
                            <a:lnTo>
                              <a:pt x="526" y="726"/>
                            </a:lnTo>
                            <a:lnTo>
                              <a:pt x="526" y="745"/>
                            </a:lnTo>
                            <a:lnTo>
                              <a:pt x="529" y="767"/>
                            </a:lnTo>
                            <a:lnTo>
                              <a:pt x="529" y="785"/>
                            </a:lnTo>
                            <a:lnTo>
                              <a:pt x="532" y="795"/>
                            </a:lnTo>
                            <a:lnTo>
                              <a:pt x="532" y="807"/>
                            </a:lnTo>
                            <a:lnTo>
                              <a:pt x="535" y="814"/>
                            </a:lnTo>
                            <a:lnTo>
                              <a:pt x="538" y="822"/>
                            </a:lnTo>
                            <a:lnTo>
                              <a:pt x="541" y="829"/>
                            </a:lnTo>
                            <a:lnTo>
                              <a:pt x="543" y="829"/>
                            </a:lnTo>
                            <a:lnTo>
                              <a:pt x="546" y="835"/>
                            </a:lnTo>
                            <a:lnTo>
                              <a:pt x="549" y="839"/>
                            </a:lnTo>
                            <a:lnTo>
                              <a:pt x="555" y="844"/>
                            </a:lnTo>
                            <a:lnTo>
                              <a:pt x="558" y="847"/>
                            </a:lnTo>
                            <a:lnTo>
                              <a:pt x="563" y="850"/>
                            </a:lnTo>
                            <a:lnTo>
                              <a:pt x="566" y="850"/>
                            </a:lnTo>
                            <a:lnTo>
                              <a:pt x="572" y="857"/>
                            </a:lnTo>
                            <a:lnTo>
                              <a:pt x="574" y="857"/>
                            </a:lnTo>
                            <a:lnTo>
                              <a:pt x="580" y="861"/>
                            </a:lnTo>
                            <a:lnTo>
                              <a:pt x="583" y="865"/>
                            </a:lnTo>
                            <a:lnTo>
                              <a:pt x="589" y="865"/>
                            </a:lnTo>
                            <a:lnTo>
                              <a:pt x="594" y="861"/>
                            </a:lnTo>
                            <a:lnTo>
                              <a:pt x="600" y="861"/>
                            </a:lnTo>
                            <a:lnTo>
                              <a:pt x="606" y="857"/>
                            </a:lnTo>
                            <a:lnTo>
                              <a:pt x="616" y="869"/>
                            </a:lnTo>
                            <a:lnTo>
                              <a:pt x="625" y="876"/>
                            </a:lnTo>
                            <a:lnTo>
                              <a:pt x="637" y="887"/>
                            </a:lnTo>
                            <a:lnTo>
                              <a:pt x="650" y="894"/>
                            </a:lnTo>
                            <a:lnTo>
                              <a:pt x="662" y="905"/>
                            </a:lnTo>
                            <a:lnTo>
                              <a:pt x="674" y="912"/>
                            </a:lnTo>
                            <a:lnTo>
                              <a:pt x="684" y="919"/>
                            </a:lnTo>
                            <a:lnTo>
                              <a:pt x="696" y="931"/>
                            </a:lnTo>
                            <a:lnTo>
                              <a:pt x="693" y="946"/>
                            </a:lnTo>
                            <a:lnTo>
                              <a:pt x="693" y="959"/>
                            </a:lnTo>
                            <a:lnTo>
                              <a:pt x="691" y="974"/>
                            </a:lnTo>
                            <a:lnTo>
                              <a:pt x="688" y="993"/>
                            </a:lnTo>
                            <a:lnTo>
                              <a:pt x="684" y="1000"/>
                            </a:lnTo>
                            <a:lnTo>
                              <a:pt x="682" y="1008"/>
                            </a:lnTo>
                            <a:lnTo>
                              <a:pt x="676" y="1018"/>
                            </a:lnTo>
                            <a:lnTo>
                              <a:pt x="674" y="1029"/>
                            </a:lnTo>
                            <a:lnTo>
                              <a:pt x="667" y="1033"/>
                            </a:lnTo>
                            <a:lnTo>
                              <a:pt x="665" y="1040"/>
                            </a:lnTo>
                            <a:lnTo>
                              <a:pt x="659" y="1048"/>
                            </a:lnTo>
                            <a:lnTo>
                              <a:pt x="654" y="1051"/>
                            </a:lnTo>
                            <a:lnTo>
                              <a:pt x="650" y="1058"/>
                            </a:lnTo>
                            <a:lnTo>
                              <a:pt x="645" y="1066"/>
                            </a:lnTo>
                            <a:lnTo>
                              <a:pt x="642" y="1073"/>
                            </a:lnTo>
                            <a:lnTo>
                              <a:pt x="637" y="1080"/>
                            </a:lnTo>
                            <a:lnTo>
                              <a:pt x="628" y="1088"/>
                            </a:lnTo>
                            <a:lnTo>
                              <a:pt x="620" y="1091"/>
                            </a:lnTo>
                            <a:lnTo>
                              <a:pt x="614" y="1102"/>
                            </a:lnTo>
                            <a:lnTo>
                              <a:pt x="606" y="1110"/>
                            </a:lnTo>
                            <a:lnTo>
                              <a:pt x="597" y="1117"/>
                            </a:lnTo>
                            <a:lnTo>
                              <a:pt x="589" y="1124"/>
                            </a:lnTo>
                            <a:lnTo>
                              <a:pt x="580" y="1128"/>
                            </a:lnTo>
                            <a:lnTo>
                              <a:pt x="574" y="1135"/>
                            </a:lnTo>
                            <a:lnTo>
                              <a:pt x="572" y="1135"/>
                            </a:lnTo>
                            <a:lnTo>
                              <a:pt x="569" y="1135"/>
                            </a:lnTo>
                            <a:lnTo>
                              <a:pt x="566" y="1135"/>
                            </a:lnTo>
                            <a:lnTo>
                              <a:pt x="563" y="1135"/>
                            </a:lnTo>
                            <a:lnTo>
                              <a:pt x="549" y="1132"/>
                            </a:lnTo>
                            <a:lnTo>
                              <a:pt x="538" y="1128"/>
                            </a:lnTo>
                            <a:lnTo>
                              <a:pt x="526" y="1124"/>
                            </a:lnTo>
                            <a:lnTo>
                              <a:pt x="515" y="1120"/>
                            </a:lnTo>
                            <a:lnTo>
                              <a:pt x="504" y="1117"/>
                            </a:lnTo>
                            <a:lnTo>
                              <a:pt x="490" y="1113"/>
                            </a:lnTo>
                            <a:lnTo>
                              <a:pt x="478" y="1110"/>
                            </a:lnTo>
                            <a:lnTo>
                              <a:pt x="467" y="1106"/>
                            </a:lnTo>
                            <a:lnTo>
                              <a:pt x="456" y="1102"/>
                            </a:lnTo>
                            <a:lnTo>
                              <a:pt x="444" y="1098"/>
                            </a:lnTo>
                            <a:lnTo>
                              <a:pt x="433" y="1095"/>
                            </a:lnTo>
                            <a:lnTo>
                              <a:pt x="422" y="1091"/>
                            </a:lnTo>
                            <a:lnTo>
                              <a:pt x="407" y="1088"/>
                            </a:lnTo>
                            <a:lnTo>
                              <a:pt x="396" y="1083"/>
                            </a:lnTo>
                            <a:lnTo>
                              <a:pt x="385" y="1080"/>
                            </a:lnTo>
                            <a:lnTo>
                              <a:pt x="373" y="1076"/>
                            </a:lnTo>
                            <a:lnTo>
                              <a:pt x="362" y="1073"/>
                            </a:lnTo>
                            <a:lnTo>
                              <a:pt x="345" y="1070"/>
                            </a:lnTo>
                            <a:lnTo>
                              <a:pt x="334" y="1070"/>
                            </a:lnTo>
                            <a:lnTo>
                              <a:pt x="317" y="1066"/>
                            </a:lnTo>
                            <a:lnTo>
                              <a:pt x="306" y="1066"/>
                            </a:lnTo>
                            <a:lnTo>
                              <a:pt x="291" y="1062"/>
                            </a:lnTo>
                            <a:lnTo>
                              <a:pt x="277" y="1062"/>
                            </a:lnTo>
                            <a:lnTo>
                              <a:pt x="264" y="1058"/>
                            </a:lnTo>
                            <a:lnTo>
                              <a:pt x="252" y="1055"/>
                            </a:lnTo>
                            <a:lnTo>
                              <a:pt x="238" y="1051"/>
                            </a:lnTo>
                            <a:lnTo>
                              <a:pt x="223" y="1051"/>
                            </a:lnTo>
                            <a:lnTo>
                              <a:pt x="209" y="1048"/>
                            </a:lnTo>
                            <a:lnTo>
                              <a:pt x="196" y="1048"/>
                            </a:lnTo>
                            <a:lnTo>
                              <a:pt x="184" y="1043"/>
                            </a:lnTo>
                            <a:lnTo>
                              <a:pt x="167" y="1040"/>
                            </a:lnTo>
                            <a:lnTo>
                              <a:pt x="155" y="1040"/>
                            </a:lnTo>
                            <a:lnTo>
                              <a:pt x="147" y="1029"/>
                            </a:lnTo>
                            <a:lnTo>
                              <a:pt x="138" y="1014"/>
                            </a:lnTo>
                            <a:lnTo>
                              <a:pt x="130" y="1004"/>
                            </a:lnTo>
                            <a:lnTo>
                              <a:pt x="122" y="993"/>
                            </a:lnTo>
                            <a:lnTo>
                              <a:pt x="113" y="981"/>
                            </a:lnTo>
                            <a:lnTo>
                              <a:pt x="105" y="971"/>
                            </a:lnTo>
                            <a:lnTo>
                              <a:pt x="96" y="956"/>
                            </a:lnTo>
                            <a:lnTo>
                              <a:pt x="90" y="949"/>
                            </a:lnTo>
                            <a:lnTo>
                              <a:pt x="82" y="934"/>
                            </a:lnTo>
                            <a:lnTo>
                              <a:pt x="77" y="916"/>
                            </a:lnTo>
                            <a:lnTo>
                              <a:pt x="71" y="901"/>
                            </a:lnTo>
                            <a:lnTo>
                              <a:pt x="65" y="887"/>
                            </a:lnTo>
                            <a:lnTo>
                              <a:pt x="60" y="872"/>
                            </a:lnTo>
                            <a:lnTo>
                              <a:pt x="54" y="857"/>
                            </a:lnTo>
                            <a:lnTo>
                              <a:pt x="48" y="844"/>
                            </a:lnTo>
                            <a:lnTo>
                              <a:pt x="43" y="829"/>
                            </a:lnTo>
                            <a:lnTo>
                              <a:pt x="37" y="814"/>
                            </a:lnTo>
                            <a:lnTo>
                              <a:pt x="34" y="795"/>
                            </a:lnTo>
                            <a:lnTo>
                              <a:pt x="29" y="777"/>
                            </a:lnTo>
                            <a:lnTo>
                              <a:pt x="26" y="763"/>
                            </a:lnTo>
                            <a:lnTo>
                              <a:pt x="22" y="745"/>
                            </a:lnTo>
                            <a:lnTo>
                              <a:pt x="20" y="726"/>
                            </a:lnTo>
                            <a:lnTo>
                              <a:pt x="17" y="712"/>
                            </a:lnTo>
                            <a:lnTo>
                              <a:pt x="12" y="693"/>
                            </a:lnTo>
                            <a:lnTo>
                              <a:pt x="9" y="668"/>
                            </a:lnTo>
                            <a:lnTo>
                              <a:pt x="5" y="639"/>
                            </a:lnTo>
                            <a:lnTo>
                              <a:pt x="3" y="606"/>
                            </a:lnTo>
                            <a:lnTo>
                              <a:pt x="0" y="581"/>
                            </a:lnTo>
                            <a:lnTo>
                              <a:pt x="3" y="562"/>
                            </a:lnTo>
                            <a:lnTo>
                              <a:pt x="9" y="551"/>
                            </a:lnTo>
                            <a:lnTo>
                              <a:pt x="12" y="536"/>
                            </a:lnTo>
                            <a:lnTo>
                              <a:pt x="14" y="522"/>
                            </a:lnTo>
                            <a:lnTo>
                              <a:pt x="17" y="507"/>
                            </a:lnTo>
                            <a:lnTo>
                              <a:pt x="22" y="492"/>
                            </a:lnTo>
                            <a:lnTo>
                              <a:pt x="26" y="479"/>
                            </a:lnTo>
                            <a:lnTo>
                              <a:pt x="29" y="464"/>
                            </a:lnTo>
                            <a:lnTo>
                              <a:pt x="31" y="452"/>
                            </a:lnTo>
                            <a:lnTo>
                              <a:pt x="37" y="442"/>
                            </a:lnTo>
                            <a:lnTo>
                              <a:pt x="39" y="427"/>
                            </a:lnTo>
                            <a:lnTo>
                              <a:pt x="46" y="417"/>
                            </a:lnTo>
                            <a:lnTo>
                              <a:pt x="51" y="405"/>
                            </a:lnTo>
                            <a:lnTo>
                              <a:pt x="54" y="390"/>
                            </a:lnTo>
                            <a:lnTo>
                              <a:pt x="56" y="380"/>
                            </a:lnTo>
                            <a:lnTo>
                              <a:pt x="63" y="368"/>
                            </a:lnTo>
                            <a:lnTo>
                              <a:pt x="80" y="343"/>
                            </a:lnTo>
                            <a:lnTo>
                              <a:pt x="99" y="321"/>
                            </a:lnTo>
                            <a:lnTo>
                              <a:pt x="116" y="296"/>
                            </a:lnTo>
                            <a:lnTo>
                              <a:pt x="133" y="274"/>
                            </a:lnTo>
                            <a:lnTo>
                              <a:pt x="150" y="248"/>
                            </a:lnTo>
                            <a:lnTo>
                              <a:pt x="167" y="226"/>
                            </a:lnTo>
                            <a:lnTo>
                              <a:pt x="184" y="201"/>
                            </a:lnTo>
                            <a:lnTo>
                              <a:pt x="201" y="179"/>
                            </a:lnTo>
                            <a:lnTo>
                              <a:pt x="213" y="164"/>
                            </a:lnTo>
                            <a:lnTo>
                              <a:pt x="221" y="149"/>
                            </a:lnTo>
                            <a:lnTo>
                              <a:pt x="230" y="135"/>
                            </a:lnTo>
                            <a:lnTo>
                              <a:pt x="240" y="124"/>
                            </a:lnTo>
                            <a:lnTo>
                              <a:pt x="252" y="109"/>
                            </a:lnTo>
                            <a:lnTo>
                              <a:pt x="260" y="95"/>
                            </a:lnTo>
                            <a:lnTo>
                              <a:pt x="269" y="84"/>
                            </a:lnTo>
                            <a:lnTo>
                              <a:pt x="281" y="69"/>
                            </a:lnTo>
                            <a:lnTo>
                              <a:pt x="291" y="62"/>
                            </a:lnTo>
                            <a:lnTo>
                              <a:pt x="300" y="52"/>
                            </a:lnTo>
                            <a:lnTo>
                              <a:pt x="314" y="44"/>
                            </a:lnTo>
                            <a:lnTo>
                              <a:pt x="325" y="37"/>
                            </a:lnTo>
                            <a:lnTo>
                              <a:pt x="337" y="25"/>
                            </a:lnTo>
                            <a:lnTo>
                              <a:pt x="348" y="18"/>
                            </a:lnTo>
                            <a:lnTo>
                              <a:pt x="359" y="7"/>
                            </a:lnTo>
                            <a:lnTo>
                              <a:pt x="371" y="0"/>
                            </a:lnTo>
                            <a:lnTo>
                              <a:pt x="376" y="7"/>
                            </a:lnTo>
                            <a:lnTo>
                              <a:pt x="385" y="18"/>
                            </a:lnTo>
                            <a:lnTo>
                              <a:pt x="390" y="29"/>
                            </a:lnTo>
                            <a:lnTo>
                              <a:pt x="399" y="40"/>
                            </a:lnTo>
                            <a:lnTo>
                              <a:pt x="405" y="52"/>
                            </a:lnTo>
                            <a:lnTo>
                              <a:pt x="413" y="59"/>
                            </a:lnTo>
                            <a:lnTo>
                              <a:pt x="422" y="69"/>
                            </a:lnTo>
                            <a:lnTo>
                              <a:pt x="427" y="80"/>
                            </a:lnTo>
                            <a:lnTo>
                              <a:pt x="436" y="95"/>
                            </a:lnTo>
                            <a:lnTo>
                              <a:pt x="444" y="106"/>
                            </a:lnTo>
                            <a:lnTo>
                              <a:pt x="453" y="121"/>
                            </a:lnTo>
                            <a:lnTo>
                              <a:pt x="461" y="135"/>
                            </a:lnTo>
                            <a:lnTo>
                              <a:pt x="467" y="149"/>
                            </a:lnTo>
                            <a:lnTo>
                              <a:pt x="475" y="164"/>
                            </a:lnTo>
                            <a:lnTo>
                              <a:pt x="484" y="179"/>
                            </a:lnTo>
                            <a:lnTo>
                              <a:pt x="492" y="194"/>
                            </a:lnTo>
                            <a:lnTo>
                              <a:pt x="495" y="201"/>
                            </a:lnTo>
                            <a:lnTo>
                              <a:pt x="498" y="208"/>
                            </a:lnTo>
                            <a:lnTo>
                              <a:pt x="498" y="211"/>
                            </a:lnTo>
                            <a:lnTo>
                              <a:pt x="501" y="216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919191"/>
                        </a:solidFill>
                        <a:prstDash val="solid"/>
                        <a:round/>
                        <a:headEnd/>
                        <a:tailEnd/>
                      </a:ln>
                      <a:effectLst>
                        <a:outerShdw dist="35921" dir="2700000" algn="ctr" rotWithShape="0">
                          <a:schemeClr val="folHlink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59491" name="Group 125">
                      <a:extLst>
                        <a:ext uri="{FF2B5EF4-FFF2-40B4-BE49-F238E27FC236}">
                          <a16:creationId xmlns:a16="http://schemas.microsoft.com/office/drawing/2014/main" id="{B4E4F05D-C9E6-403E-AAA0-F5E4B2A732D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4" y="1779"/>
                      <a:ext cx="702" cy="1146"/>
                      <a:chOff x="504" y="1779"/>
                      <a:chExt cx="702" cy="1146"/>
                    </a:xfrm>
                  </p:grpSpPr>
                  <p:sp>
                    <p:nvSpPr>
                      <p:cNvPr id="59492" name="Freeform 126">
                        <a:extLst>
                          <a:ext uri="{FF2B5EF4-FFF2-40B4-BE49-F238E27FC236}">
                            <a16:creationId xmlns:a16="http://schemas.microsoft.com/office/drawing/2014/main" id="{D225B366-75F8-4022-9C98-2BEFCD605FD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" y="1779"/>
                        <a:ext cx="702" cy="1146"/>
                      </a:xfrm>
                      <a:custGeom>
                        <a:avLst/>
                        <a:gdLst>
                          <a:gd name="T0" fmla="*/ 519 w 702"/>
                          <a:gd name="T1" fmla="*/ 294 h 1146"/>
                          <a:gd name="T2" fmla="*/ 531 w 702"/>
                          <a:gd name="T3" fmla="*/ 406 h 1146"/>
                          <a:gd name="T4" fmla="*/ 536 w 702"/>
                          <a:gd name="T5" fmla="*/ 549 h 1146"/>
                          <a:gd name="T6" fmla="*/ 531 w 702"/>
                          <a:gd name="T7" fmla="*/ 678 h 1146"/>
                          <a:gd name="T8" fmla="*/ 533 w 702"/>
                          <a:gd name="T9" fmla="*/ 774 h 1146"/>
                          <a:gd name="T10" fmla="*/ 540 w 702"/>
                          <a:gd name="T11" fmla="*/ 822 h 1146"/>
                          <a:gd name="T12" fmla="*/ 551 w 702"/>
                          <a:gd name="T13" fmla="*/ 844 h 1146"/>
                          <a:gd name="T14" fmla="*/ 568 w 702"/>
                          <a:gd name="T15" fmla="*/ 859 h 1146"/>
                          <a:gd name="T16" fmla="*/ 585 w 702"/>
                          <a:gd name="T17" fmla="*/ 869 h 1146"/>
                          <a:gd name="T18" fmla="*/ 605 w 702"/>
                          <a:gd name="T19" fmla="*/ 869 h 1146"/>
                          <a:gd name="T20" fmla="*/ 643 w 702"/>
                          <a:gd name="T21" fmla="*/ 896 h 1146"/>
                          <a:gd name="T22" fmla="*/ 690 w 702"/>
                          <a:gd name="T23" fmla="*/ 928 h 1146"/>
                          <a:gd name="T24" fmla="*/ 697 w 702"/>
                          <a:gd name="T25" fmla="*/ 984 h 1146"/>
                          <a:gd name="T26" fmla="*/ 682 w 702"/>
                          <a:gd name="T27" fmla="*/ 1028 h 1146"/>
                          <a:gd name="T28" fmla="*/ 665 w 702"/>
                          <a:gd name="T29" fmla="*/ 1058 h 1146"/>
                          <a:gd name="T30" fmla="*/ 648 w 702"/>
                          <a:gd name="T31" fmla="*/ 1083 h 1146"/>
                          <a:gd name="T32" fmla="*/ 619 w 702"/>
                          <a:gd name="T33" fmla="*/ 1112 h 1146"/>
                          <a:gd name="T34" fmla="*/ 585 w 702"/>
                          <a:gd name="T35" fmla="*/ 1139 h 1146"/>
                          <a:gd name="T36" fmla="*/ 570 w 702"/>
                          <a:gd name="T37" fmla="*/ 1146 h 1146"/>
                          <a:gd name="T38" fmla="*/ 531 w 702"/>
                          <a:gd name="T39" fmla="*/ 1134 h 1146"/>
                          <a:gd name="T40" fmla="*/ 482 w 702"/>
                          <a:gd name="T41" fmla="*/ 1121 h 1146"/>
                          <a:gd name="T42" fmla="*/ 437 w 702"/>
                          <a:gd name="T43" fmla="*/ 1105 h 1146"/>
                          <a:gd name="T44" fmla="*/ 388 w 702"/>
                          <a:gd name="T45" fmla="*/ 1090 h 1146"/>
                          <a:gd name="T46" fmla="*/ 337 w 702"/>
                          <a:gd name="T47" fmla="*/ 1080 h 1146"/>
                          <a:gd name="T48" fmla="*/ 279 w 702"/>
                          <a:gd name="T49" fmla="*/ 1072 h 1146"/>
                          <a:gd name="T50" fmla="*/ 225 w 702"/>
                          <a:gd name="T51" fmla="*/ 1061 h 1146"/>
                          <a:gd name="T52" fmla="*/ 169 w 702"/>
                          <a:gd name="T53" fmla="*/ 1050 h 1146"/>
                          <a:gd name="T54" fmla="*/ 132 w 702"/>
                          <a:gd name="T55" fmla="*/ 1014 h 1146"/>
                          <a:gd name="T56" fmla="*/ 97 w 702"/>
                          <a:gd name="T57" fmla="*/ 965 h 1146"/>
                          <a:gd name="T58" fmla="*/ 71 w 702"/>
                          <a:gd name="T59" fmla="*/ 910 h 1146"/>
                          <a:gd name="T60" fmla="*/ 49 w 702"/>
                          <a:gd name="T61" fmla="*/ 852 h 1146"/>
                          <a:gd name="T62" fmla="*/ 29 w 702"/>
                          <a:gd name="T63" fmla="*/ 784 h 1146"/>
                          <a:gd name="T64" fmla="*/ 17 w 702"/>
                          <a:gd name="T65" fmla="*/ 718 h 1146"/>
                          <a:gd name="T66" fmla="*/ 3 w 702"/>
                          <a:gd name="T67" fmla="*/ 612 h 1146"/>
                          <a:gd name="T68" fmla="*/ 12 w 702"/>
                          <a:gd name="T69" fmla="*/ 541 h 1146"/>
                          <a:gd name="T70" fmla="*/ 26 w 702"/>
                          <a:gd name="T71" fmla="*/ 483 h 1146"/>
                          <a:gd name="T72" fmla="*/ 40 w 702"/>
                          <a:gd name="T73" fmla="*/ 431 h 1146"/>
                          <a:gd name="T74" fmla="*/ 57 w 702"/>
                          <a:gd name="T75" fmla="*/ 384 h 1146"/>
                          <a:gd name="T76" fmla="*/ 117 w 702"/>
                          <a:gd name="T77" fmla="*/ 299 h 1146"/>
                          <a:gd name="T78" fmla="*/ 186 w 702"/>
                          <a:gd name="T79" fmla="*/ 203 h 1146"/>
                          <a:gd name="T80" fmla="*/ 232 w 702"/>
                          <a:gd name="T81" fmla="*/ 137 h 1146"/>
                          <a:gd name="T82" fmla="*/ 271 w 702"/>
                          <a:gd name="T83" fmla="*/ 85 h 1146"/>
                          <a:gd name="T84" fmla="*/ 317 w 702"/>
                          <a:gd name="T85" fmla="*/ 44 h 1146"/>
                          <a:gd name="T86" fmla="*/ 362 w 702"/>
                          <a:gd name="T87" fmla="*/ 7 h 1146"/>
                          <a:gd name="T88" fmla="*/ 394 w 702"/>
                          <a:gd name="T89" fmla="*/ 29 h 1146"/>
                          <a:gd name="T90" fmla="*/ 425 w 702"/>
                          <a:gd name="T91" fmla="*/ 70 h 1146"/>
                          <a:gd name="T92" fmla="*/ 457 w 702"/>
                          <a:gd name="T93" fmla="*/ 122 h 1146"/>
                          <a:gd name="T94" fmla="*/ 488 w 702"/>
                          <a:gd name="T95" fmla="*/ 181 h 1146"/>
                          <a:gd name="T96" fmla="*/ 502 w 702"/>
                          <a:gd name="T97" fmla="*/ 213 h 114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0" t="0" r="r" b="b"/>
                        <a:pathLst>
                          <a:path w="702" h="1146">
                            <a:moveTo>
                              <a:pt x="506" y="218"/>
                            </a:moveTo>
                            <a:lnTo>
                              <a:pt x="508" y="243"/>
                            </a:lnTo>
                            <a:lnTo>
                              <a:pt x="514" y="269"/>
                            </a:lnTo>
                            <a:lnTo>
                              <a:pt x="519" y="294"/>
                            </a:lnTo>
                            <a:lnTo>
                              <a:pt x="523" y="321"/>
                            </a:lnTo>
                            <a:lnTo>
                              <a:pt x="525" y="350"/>
                            </a:lnTo>
                            <a:lnTo>
                              <a:pt x="528" y="380"/>
                            </a:lnTo>
                            <a:lnTo>
                              <a:pt x="531" y="406"/>
                            </a:lnTo>
                            <a:lnTo>
                              <a:pt x="533" y="435"/>
                            </a:lnTo>
                            <a:lnTo>
                              <a:pt x="533" y="472"/>
                            </a:lnTo>
                            <a:lnTo>
                              <a:pt x="536" y="512"/>
                            </a:lnTo>
                            <a:lnTo>
                              <a:pt x="536" y="549"/>
                            </a:lnTo>
                            <a:lnTo>
                              <a:pt x="536" y="586"/>
                            </a:lnTo>
                            <a:lnTo>
                              <a:pt x="533" y="615"/>
                            </a:lnTo>
                            <a:lnTo>
                              <a:pt x="531" y="649"/>
                            </a:lnTo>
                            <a:lnTo>
                              <a:pt x="531" y="678"/>
                            </a:lnTo>
                            <a:lnTo>
                              <a:pt x="528" y="711"/>
                            </a:lnTo>
                            <a:lnTo>
                              <a:pt x="531" y="733"/>
                            </a:lnTo>
                            <a:lnTo>
                              <a:pt x="531" y="752"/>
                            </a:lnTo>
                            <a:lnTo>
                              <a:pt x="533" y="774"/>
                            </a:lnTo>
                            <a:lnTo>
                              <a:pt x="533" y="793"/>
                            </a:lnTo>
                            <a:lnTo>
                              <a:pt x="536" y="803"/>
                            </a:lnTo>
                            <a:lnTo>
                              <a:pt x="536" y="815"/>
                            </a:lnTo>
                            <a:lnTo>
                              <a:pt x="540" y="822"/>
                            </a:lnTo>
                            <a:lnTo>
                              <a:pt x="542" y="830"/>
                            </a:lnTo>
                            <a:lnTo>
                              <a:pt x="545" y="837"/>
                            </a:lnTo>
                            <a:lnTo>
                              <a:pt x="548" y="837"/>
                            </a:lnTo>
                            <a:lnTo>
                              <a:pt x="551" y="844"/>
                            </a:lnTo>
                            <a:lnTo>
                              <a:pt x="553" y="847"/>
                            </a:lnTo>
                            <a:lnTo>
                              <a:pt x="560" y="852"/>
                            </a:lnTo>
                            <a:lnTo>
                              <a:pt x="562" y="855"/>
                            </a:lnTo>
                            <a:lnTo>
                              <a:pt x="568" y="859"/>
                            </a:lnTo>
                            <a:lnTo>
                              <a:pt x="570" y="859"/>
                            </a:lnTo>
                            <a:lnTo>
                              <a:pt x="577" y="866"/>
                            </a:lnTo>
                            <a:lnTo>
                              <a:pt x="579" y="866"/>
                            </a:lnTo>
                            <a:lnTo>
                              <a:pt x="585" y="869"/>
                            </a:lnTo>
                            <a:lnTo>
                              <a:pt x="588" y="874"/>
                            </a:lnTo>
                            <a:lnTo>
                              <a:pt x="594" y="874"/>
                            </a:lnTo>
                            <a:lnTo>
                              <a:pt x="599" y="869"/>
                            </a:lnTo>
                            <a:lnTo>
                              <a:pt x="605" y="869"/>
                            </a:lnTo>
                            <a:lnTo>
                              <a:pt x="611" y="866"/>
                            </a:lnTo>
                            <a:lnTo>
                              <a:pt x="622" y="877"/>
                            </a:lnTo>
                            <a:lnTo>
                              <a:pt x="631" y="884"/>
                            </a:lnTo>
                            <a:lnTo>
                              <a:pt x="643" y="896"/>
                            </a:lnTo>
                            <a:lnTo>
                              <a:pt x="656" y="903"/>
                            </a:lnTo>
                            <a:lnTo>
                              <a:pt x="668" y="914"/>
                            </a:lnTo>
                            <a:lnTo>
                              <a:pt x="679" y="921"/>
                            </a:lnTo>
                            <a:lnTo>
                              <a:pt x="690" y="928"/>
                            </a:lnTo>
                            <a:lnTo>
                              <a:pt x="702" y="940"/>
                            </a:lnTo>
                            <a:lnTo>
                              <a:pt x="699" y="955"/>
                            </a:lnTo>
                            <a:lnTo>
                              <a:pt x="699" y="969"/>
                            </a:lnTo>
                            <a:lnTo>
                              <a:pt x="697" y="984"/>
                            </a:lnTo>
                            <a:lnTo>
                              <a:pt x="694" y="1002"/>
                            </a:lnTo>
                            <a:lnTo>
                              <a:pt x="690" y="1009"/>
                            </a:lnTo>
                            <a:lnTo>
                              <a:pt x="688" y="1017"/>
                            </a:lnTo>
                            <a:lnTo>
                              <a:pt x="682" y="1028"/>
                            </a:lnTo>
                            <a:lnTo>
                              <a:pt x="679" y="1039"/>
                            </a:lnTo>
                            <a:lnTo>
                              <a:pt x="673" y="1043"/>
                            </a:lnTo>
                            <a:lnTo>
                              <a:pt x="670" y="1050"/>
                            </a:lnTo>
                            <a:lnTo>
                              <a:pt x="665" y="1058"/>
                            </a:lnTo>
                            <a:lnTo>
                              <a:pt x="660" y="1061"/>
                            </a:lnTo>
                            <a:lnTo>
                              <a:pt x="656" y="1068"/>
                            </a:lnTo>
                            <a:lnTo>
                              <a:pt x="651" y="1076"/>
                            </a:lnTo>
                            <a:lnTo>
                              <a:pt x="648" y="1083"/>
                            </a:lnTo>
                            <a:lnTo>
                              <a:pt x="643" y="1090"/>
                            </a:lnTo>
                            <a:lnTo>
                              <a:pt x="634" y="1098"/>
                            </a:lnTo>
                            <a:lnTo>
                              <a:pt x="625" y="1102"/>
                            </a:lnTo>
                            <a:lnTo>
                              <a:pt x="619" y="1112"/>
                            </a:lnTo>
                            <a:lnTo>
                              <a:pt x="611" y="1121"/>
                            </a:lnTo>
                            <a:lnTo>
                              <a:pt x="602" y="1127"/>
                            </a:lnTo>
                            <a:lnTo>
                              <a:pt x="594" y="1134"/>
                            </a:lnTo>
                            <a:lnTo>
                              <a:pt x="585" y="1139"/>
                            </a:lnTo>
                            <a:lnTo>
                              <a:pt x="579" y="1146"/>
                            </a:lnTo>
                            <a:lnTo>
                              <a:pt x="577" y="1146"/>
                            </a:lnTo>
                            <a:lnTo>
                              <a:pt x="574" y="1146"/>
                            </a:lnTo>
                            <a:lnTo>
                              <a:pt x="570" y="1146"/>
                            </a:lnTo>
                            <a:lnTo>
                              <a:pt x="568" y="1146"/>
                            </a:lnTo>
                            <a:lnTo>
                              <a:pt x="553" y="1143"/>
                            </a:lnTo>
                            <a:lnTo>
                              <a:pt x="542" y="1139"/>
                            </a:lnTo>
                            <a:lnTo>
                              <a:pt x="531" y="1134"/>
                            </a:lnTo>
                            <a:lnTo>
                              <a:pt x="519" y="1131"/>
                            </a:lnTo>
                            <a:lnTo>
                              <a:pt x="508" y="1127"/>
                            </a:lnTo>
                            <a:lnTo>
                              <a:pt x="494" y="1124"/>
                            </a:lnTo>
                            <a:lnTo>
                              <a:pt x="482" y="1121"/>
                            </a:lnTo>
                            <a:lnTo>
                              <a:pt x="471" y="1117"/>
                            </a:lnTo>
                            <a:lnTo>
                              <a:pt x="460" y="1112"/>
                            </a:lnTo>
                            <a:lnTo>
                              <a:pt x="448" y="1109"/>
                            </a:lnTo>
                            <a:lnTo>
                              <a:pt x="437" y="1105"/>
                            </a:lnTo>
                            <a:lnTo>
                              <a:pt x="425" y="1102"/>
                            </a:lnTo>
                            <a:lnTo>
                              <a:pt x="411" y="1098"/>
                            </a:lnTo>
                            <a:lnTo>
                              <a:pt x="399" y="1094"/>
                            </a:lnTo>
                            <a:lnTo>
                              <a:pt x="388" y="1090"/>
                            </a:lnTo>
                            <a:lnTo>
                              <a:pt x="377" y="1087"/>
                            </a:lnTo>
                            <a:lnTo>
                              <a:pt x="365" y="1083"/>
                            </a:lnTo>
                            <a:lnTo>
                              <a:pt x="348" y="1080"/>
                            </a:lnTo>
                            <a:lnTo>
                              <a:pt x="337" y="1080"/>
                            </a:lnTo>
                            <a:lnTo>
                              <a:pt x="320" y="1076"/>
                            </a:lnTo>
                            <a:lnTo>
                              <a:pt x="308" y="1076"/>
                            </a:lnTo>
                            <a:lnTo>
                              <a:pt x="294" y="1072"/>
                            </a:lnTo>
                            <a:lnTo>
                              <a:pt x="279" y="1072"/>
                            </a:lnTo>
                            <a:lnTo>
                              <a:pt x="266" y="1068"/>
                            </a:lnTo>
                            <a:lnTo>
                              <a:pt x="254" y="1065"/>
                            </a:lnTo>
                            <a:lnTo>
                              <a:pt x="240" y="1061"/>
                            </a:lnTo>
                            <a:lnTo>
                              <a:pt x="225" y="1061"/>
                            </a:lnTo>
                            <a:lnTo>
                              <a:pt x="211" y="1058"/>
                            </a:lnTo>
                            <a:lnTo>
                              <a:pt x="197" y="1058"/>
                            </a:lnTo>
                            <a:lnTo>
                              <a:pt x="186" y="1053"/>
                            </a:lnTo>
                            <a:lnTo>
                              <a:pt x="169" y="1050"/>
                            </a:lnTo>
                            <a:lnTo>
                              <a:pt x="157" y="1050"/>
                            </a:lnTo>
                            <a:lnTo>
                              <a:pt x="149" y="1039"/>
                            </a:lnTo>
                            <a:lnTo>
                              <a:pt x="140" y="1024"/>
                            </a:lnTo>
                            <a:lnTo>
                              <a:pt x="132" y="1014"/>
                            </a:lnTo>
                            <a:lnTo>
                              <a:pt x="123" y="1002"/>
                            </a:lnTo>
                            <a:lnTo>
                              <a:pt x="114" y="991"/>
                            </a:lnTo>
                            <a:lnTo>
                              <a:pt x="105" y="980"/>
                            </a:lnTo>
                            <a:lnTo>
                              <a:pt x="97" y="965"/>
                            </a:lnTo>
                            <a:lnTo>
                              <a:pt x="91" y="958"/>
                            </a:lnTo>
                            <a:lnTo>
                              <a:pt x="83" y="943"/>
                            </a:lnTo>
                            <a:lnTo>
                              <a:pt x="77" y="925"/>
                            </a:lnTo>
                            <a:lnTo>
                              <a:pt x="71" y="910"/>
                            </a:lnTo>
                            <a:lnTo>
                              <a:pt x="66" y="896"/>
                            </a:lnTo>
                            <a:lnTo>
                              <a:pt x="60" y="881"/>
                            </a:lnTo>
                            <a:lnTo>
                              <a:pt x="54" y="866"/>
                            </a:lnTo>
                            <a:lnTo>
                              <a:pt x="49" y="852"/>
                            </a:lnTo>
                            <a:lnTo>
                              <a:pt x="43" y="837"/>
                            </a:lnTo>
                            <a:lnTo>
                              <a:pt x="37" y="822"/>
                            </a:lnTo>
                            <a:lnTo>
                              <a:pt x="34" y="803"/>
                            </a:lnTo>
                            <a:lnTo>
                              <a:pt x="29" y="784"/>
                            </a:lnTo>
                            <a:lnTo>
                              <a:pt x="26" y="771"/>
                            </a:lnTo>
                            <a:lnTo>
                              <a:pt x="23" y="752"/>
                            </a:lnTo>
                            <a:lnTo>
                              <a:pt x="20" y="733"/>
                            </a:lnTo>
                            <a:lnTo>
                              <a:pt x="17" y="718"/>
                            </a:lnTo>
                            <a:lnTo>
                              <a:pt x="12" y="700"/>
                            </a:lnTo>
                            <a:lnTo>
                              <a:pt x="9" y="674"/>
                            </a:lnTo>
                            <a:lnTo>
                              <a:pt x="5" y="645"/>
                            </a:lnTo>
                            <a:lnTo>
                              <a:pt x="3" y="612"/>
                            </a:lnTo>
                            <a:lnTo>
                              <a:pt x="0" y="586"/>
                            </a:lnTo>
                            <a:lnTo>
                              <a:pt x="3" y="568"/>
                            </a:lnTo>
                            <a:lnTo>
                              <a:pt x="9" y="556"/>
                            </a:lnTo>
                            <a:lnTo>
                              <a:pt x="12" y="541"/>
                            </a:lnTo>
                            <a:lnTo>
                              <a:pt x="14" y="527"/>
                            </a:lnTo>
                            <a:lnTo>
                              <a:pt x="17" y="512"/>
                            </a:lnTo>
                            <a:lnTo>
                              <a:pt x="23" y="497"/>
                            </a:lnTo>
                            <a:lnTo>
                              <a:pt x="26" y="483"/>
                            </a:lnTo>
                            <a:lnTo>
                              <a:pt x="29" y="468"/>
                            </a:lnTo>
                            <a:lnTo>
                              <a:pt x="32" y="457"/>
                            </a:lnTo>
                            <a:lnTo>
                              <a:pt x="37" y="446"/>
                            </a:lnTo>
                            <a:lnTo>
                              <a:pt x="40" y="431"/>
                            </a:lnTo>
                            <a:lnTo>
                              <a:pt x="46" y="421"/>
                            </a:lnTo>
                            <a:lnTo>
                              <a:pt x="51" y="409"/>
                            </a:lnTo>
                            <a:lnTo>
                              <a:pt x="54" y="394"/>
                            </a:lnTo>
                            <a:lnTo>
                              <a:pt x="57" y="384"/>
                            </a:lnTo>
                            <a:lnTo>
                              <a:pt x="63" y="372"/>
                            </a:lnTo>
                            <a:lnTo>
                              <a:pt x="80" y="346"/>
                            </a:lnTo>
                            <a:lnTo>
                              <a:pt x="100" y="324"/>
                            </a:lnTo>
                            <a:lnTo>
                              <a:pt x="117" y="299"/>
                            </a:lnTo>
                            <a:lnTo>
                              <a:pt x="134" y="277"/>
                            </a:lnTo>
                            <a:lnTo>
                              <a:pt x="151" y="250"/>
                            </a:lnTo>
                            <a:lnTo>
                              <a:pt x="169" y="228"/>
                            </a:lnTo>
                            <a:lnTo>
                              <a:pt x="186" y="203"/>
                            </a:lnTo>
                            <a:lnTo>
                              <a:pt x="203" y="181"/>
                            </a:lnTo>
                            <a:lnTo>
                              <a:pt x="214" y="166"/>
                            </a:lnTo>
                            <a:lnTo>
                              <a:pt x="223" y="151"/>
                            </a:lnTo>
                            <a:lnTo>
                              <a:pt x="232" y="137"/>
                            </a:lnTo>
                            <a:lnTo>
                              <a:pt x="242" y="125"/>
                            </a:lnTo>
                            <a:lnTo>
                              <a:pt x="254" y="110"/>
                            </a:lnTo>
                            <a:lnTo>
                              <a:pt x="262" y="96"/>
                            </a:lnTo>
                            <a:lnTo>
                              <a:pt x="271" y="85"/>
                            </a:lnTo>
                            <a:lnTo>
                              <a:pt x="283" y="70"/>
                            </a:lnTo>
                            <a:lnTo>
                              <a:pt x="294" y="63"/>
                            </a:lnTo>
                            <a:lnTo>
                              <a:pt x="303" y="52"/>
                            </a:lnTo>
                            <a:lnTo>
                              <a:pt x="317" y="44"/>
                            </a:lnTo>
                            <a:lnTo>
                              <a:pt x="328" y="37"/>
                            </a:lnTo>
                            <a:lnTo>
                              <a:pt x="340" y="25"/>
                            </a:lnTo>
                            <a:lnTo>
                              <a:pt x="351" y="19"/>
                            </a:lnTo>
                            <a:lnTo>
                              <a:pt x="362" y="7"/>
                            </a:lnTo>
                            <a:lnTo>
                              <a:pt x="374" y="0"/>
                            </a:lnTo>
                            <a:lnTo>
                              <a:pt x="379" y="7"/>
                            </a:lnTo>
                            <a:lnTo>
                              <a:pt x="388" y="19"/>
                            </a:lnTo>
                            <a:lnTo>
                              <a:pt x="394" y="29"/>
                            </a:lnTo>
                            <a:lnTo>
                              <a:pt x="403" y="41"/>
                            </a:lnTo>
                            <a:lnTo>
                              <a:pt x="408" y="52"/>
                            </a:lnTo>
                            <a:lnTo>
                              <a:pt x="416" y="59"/>
                            </a:lnTo>
                            <a:lnTo>
                              <a:pt x="425" y="70"/>
                            </a:lnTo>
                            <a:lnTo>
                              <a:pt x="431" y="81"/>
                            </a:lnTo>
                            <a:lnTo>
                              <a:pt x="440" y="96"/>
                            </a:lnTo>
                            <a:lnTo>
                              <a:pt x="448" y="107"/>
                            </a:lnTo>
                            <a:lnTo>
                              <a:pt x="457" y="122"/>
                            </a:lnTo>
                            <a:lnTo>
                              <a:pt x="465" y="137"/>
                            </a:lnTo>
                            <a:lnTo>
                              <a:pt x="471" y="151"/>
                            </a:lnTo>
                            <a:lnTo>
                              <a:pt x="479" y="166"/>
                            </a:lnTo>
                            <a:lnTo>
                              <a:pt x="488" y="181"/>
                            </a:lnTo>
                            <a:lnTo>
                              <a:pt x="497" y="196"/>
                            </a:lnTo>
                            <a:lnTo>
                              <a:pt x="499" y="203"/>
                            </a:lnTo>
                            <a:lnTo>
                              <a:pt x="502" y="210"/>
                            </a:lnTo>
                            <a:lnTo>
                              <a:pt x="502" y="213"/>
                            </a:lnTo>
                            <a:lnTo>
                              <a:pt x="506" y="218"/>
                            </a:lnTo>
                            <a:close/>
                          </a:path>
                        </a:pathLst>
                      </a:custGeom>
                      <a:solidFill>
                        <a:srgbClr val="CECECE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chemeClr val="folHlink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493" name="Freeform 127">
                        <a:extLst>
                          <a:ext uri="{FF2B5EF4-FFF2-40B4-BE49-F238E27FC236}">
                            <a16:creationId xmlns:a16="http://schemas.microsoft.com/office/drawing/2014/main" id="{5278C590-4E7F-4E1B-A0E4-ED29E1D5A7D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" y="1779"/>
                        <a:ext cx="702" cy="1146"/>
                      </a:xfrm>
                      <a:custGeom>
                        <a:avLst/>
                        <a:gdLst>
                          <a:gd name="T0" fmla="*/ 519 w 702"/>
                          <a:gd name="T1" fmla="*/ 294 h 1146"/>
                          <a:gd name="T2" fmla="*/ 531 w 702"/>
                          <a:gd name="T3" fmla="*/ 406 h 1146"/>
                          <a:gd name="T4" fmla="*/ 536 w 702"/>
                          <a:gd name="T5" fmla="*/ 549 h 1146"/>
                          <a:gd name="T6" fmla="*/ 531 w 702"/>
                          <a:gd name="T7" fmla="*/ 678 h 1146"/>
                          <a:gd name="T8" fmla="*/ 533 w 702"/>
                          <a:gd name="T9" fmla="*/ 774 h 1146"/>
                          <a:gd name="T10" fmla="*/ 540 w 702"/>
                          <a:gd name="T11" fmla="*/ 822 h 1146"/>
                          <a:gd name="T12" fmla="*/ 551 w 702"/>
                          <a:gd name="T13" fmla="*/ 844 h 1146"/>
                          <a:gd name="T14" fmla="*/ 568 w 702"/>
                          <a:gd name="T15" fmla="*/ 859 h 1146"/>
                          <a:gd name="T16" fmla="*/ 585 w 702"/>
                          <a:gd name="T17" fmla="*/ 869 h 1146"/>
                          <a:gd name="T18" fmla="*/ 605 w 702"/>
                          <a:gd name="T19" fmla="*/ 869 h 1146"/>
                          <a:gd name="T20" fmla="*/ 643 w 702"/>
                          <a:gd name="T21" fmla="*/ 896 h 1146"/>
                          <a:gd name="T22" fmla="*/ 690 w 702"/>
                          <a:gd name="T23" fmla="*/ 928 h 1146"/>
                          <a:gd name="T24" fmla="*/ 697 w 702"/>
                          <a:gd name="T25" fmla="*/ 984 h 1146"/>
                          <a:gd name="T26" fmla="*/ 682 w 702"/>
                          <a:gd name="T27" fmla="*/ 1028 h 1146"/>
                          <a:gd name="T28" fmla="*/ 665 w 702"/>
                          <a:gd name="T29" fmla="*/ 1058 h 1146"/>
                          <a:gd name="T30" fmla="*/ 648 w 702"/>
                          <a:gd name="T31" fmla="*/ 1083 h 1146"/>
                          <a:gd name="T32" fmla="*/ 619 w 702"/>
                          <a:gd name="T33" fmla="*/ 1112 h 1146"/>
                          <a:gd name="T34" fmla="*/ 585 w 702"/>
                          <a:gd name="T35" fmla="*/ 1139 h 1146"/>
                          <a:gd name="T36" fmla="*/ 570 w 702"/>
                          <a:gd name="T37" fmla="*/ 1146 h 1146"/>
                          <a:gd name="T38" fmla="*/ 531 w 702"/>
                          <a:gd name="T39" fmla="*/ 1134 h 1146"/>
                          <a:gd name="T40" fmla="*/ 482 w 702"/>
                          <a:gd name="T41" fmla="*/ 1121 h 1146"/>
                          <a:gd name="T42" fmla="*/ 437 w 702"/>
                          <a:gd name="T43" fmla="*/ 1105 h 1146"/>
                          <a:gd name="T44" fmla="*/ 388 w 702"/>
                          <a:gd name="T45" fmla="*/ 1090 h 1146"/>
                          <a:gd name="T46" fmla="*/ 337 w 702"/>
                          <a:gd name="T47" fmla="*/ 1080 h 1146"/>
                          <a:gd name="T48" fmla="*/ 279 w 702"/>
                          <a:gd name="T49" fmla="*/ 1072 h 1146"/>
                          <a:gd name="T50" fmla="*/ 225 w 702"/>
                          <a:gd name="T51" fmla="*/ 1061 h 1146"/>
                          <a:gd name="T52" fmla="*/ 169 w 702"/>
                          <a:gd name="T53" fmla="*/ 1050 h 1146"/>
                          <a:gd name="T54" fmla="*/ 132 w 702"/>
                          <a:gd name="T55" fmla="*/ 1014 h 1146"/>
                          <a:gd name="T56" fmla="*/ 97 w 702"/>
                          <a:gd name="T57" fmla="*/ 965 h 1146"/>
                          <a:gd name="T58" fmla="*/ 71 w 702"/>
                          <a:gd name="T59" fmla="*/ 910 h 1146"/>
                          <a:gd name="T60" fmla="*/ 49 w 702"/>
                          <a:gd name="T61" fmla="*/ 852 h 1146"/>
                          <a:gd name="T62" fmla="*/ 29 w 702"/>
                          <a:gd name="T63" fmla="*/ 784 h 1146"/>
                          <a:gd name="T64" fmla="*/ 17 w 702"/>
                          <a:gd name="T65" fmla="*/ 718 h 1146"/>
                          <a:gd name="T66" fmla="*/ 3 w 702"/>
                          <a:gd name="T67" fmla="*/ 612 h 1146"/>
                          <a:gd name="T68" fmla="*/ 12 w 702"/>
                          <a:gd name="T69" fmla="*/ 541 h 1146"/>
                          <a:gd name="T70" fmla="*/ 26 w 702"/>
                          <a:gd name="T71" fmla="*/ 483 h 1146"/>
                          <a:gd name="T72" fmla="*/ 40 w 702"/>
                          <a:gd name="T73" fmla="*/ 431 h 1146"/>
                          <a:gd name="T74" fmla="*/ 57 w 702"/>
                          <a:gd name="T75" fmla="*/ 384 h 1146"/>
                          <a:gd name="T76" fmla="*/ 117 w 702"/>
                          <a:gd name="T77" fmla="*/ 299 h 1146"/>
                          <a:gd name="T78" fmla="*/ 186 w 702"/>
                          <a:gd name="T79" fmla="*/ 203 h 1146"/>
                          <a:gd name="T80" fmla="*/ 232 w 702"/>
                          <a:gd name="T81" fmla="*/ 137 h 1146"/>
                          <a:gd name="T82" fmla="*/ 271 w 702"/>
                          <a:gd name="T83" fmla="*/ 85 h 1146"/>
                          <a:gd name="T84" fmla="*/ 317 w 702"/>
                          <a:gd name="T85" fmla="*/ 44 h 1146"/>
                          <a:gd name="T86" fmla="*/ 362 w 702"/>
                          <a:gd name="T87" fmla="*/ 7 h 1146"/>
                          <a:gd name="T88" fmla="*/ 394 w 702"/>
                          <a:gd name="T89" fmla="*/ 29 h 1146"/>
                          <a:gd name="T90" fmla="*/ 425 w 702"/>
                          <a:gd name="T91" fmla="*/ 70 h 1146"/>
                          <a:gd name="T92" fmla="*/ 457 w 702"/>
                          <a:gd name="T93" fmla="*/ 122 h 1146"/>
                          <a:gd name="T94" fmla="*/ 488 w 702"/>
                          <a:gd name="T95" fmla="*/ 181 h 1146"/>
                          <a:gd name="T96" fmla="*/ 502 w 702"/>
                          <a:gd name="T97" fmla="*/ 213 h 114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0" t="0" r="r" b="b"/>
                        <a:pathLst>
                          <a:path w="702" h="1146">
                            <a:moveTo>
                              <a:pt x="506" y="218"/>
                            </a:moveTo>
                            <a:lnTo>
                              <a:pt x="508" y="243"/>
                            </a:lnTo>
                            <a:lnTo>
                              <a:pt x="514" y="269"/>
                            </a:lnTo>
                            <a:lnTo>
                              <a:pt x="519" y="294"/>
                            </a:lnTo>
                            <a:lnTo>
                              <a:pt x="523" y="321"/>
                            </a:lnTo>
                            <a:lnTo>
                              <a:pt x="525" y="350"/>
                            </a:lnTo>
                            <a:lnTo>
                              <a:pt x="528" y="380"/>
                            </a:lnTo>
                            <a:lnTo>
                              <a:pt x="531" y="406"/>
                            </a:lnTo>
                            <a:lnTo>
                              <a:pt x="533" y="435"/>
                            </a:lnTo>
                            <a:lnTo>
                              <a:pt x="533" y="472"/>
                            </a:lnTo>
                            <a:lnTo>
                              <a:pt x="536" y="512"/>
                            </a:lnTo>
                            <a:lnTo>
                              <a:pt x="536" y="549"/>
                            </a:lnTo>
                            <a:lnTo>
                              <a:pt x="536" y="586"/>
                            </a:lnTo>
                            <a:lnTo>
                              <a:pt x="533" y="615"/>
                            </a:lnTo>
                            <a:lnTo>
                              <a:pt x="531" y="649"/>
                            </a:lnTo>
                            <a:lnTo>
                              <a:pt x="531" y="678"/>
                            </a:lnTo>
                            <a:lnTo>
                              <a:pt x="528" y="711"/>
                            </a:lnTo>
                            <a:lnTo>
                              <a:pt x="531" y="733"/>
                            </a:lnTo>
                            <a:lnTo>
                              <a:pt x="531" y="752"/>
                            </a:lnTo>
                            <a:lnTo>
                              <a:pt x="533" y="774"/>
                            </a:lnTo>
                            <a:lnTo>
                              <a:pt x="533" y="793"/>
                            </a:lnTo>
                            <a:lnTo>
                              <a:pt x="536" y="803"/>
                            </a:lnTo>
                            <a:lnTo>
                              <a:pt x="536" y="815"/>
                            </a:lnTo>
                            <a:lnTo>
                              <a:pt x="540" y="822"/>
                            </a:lnTo>
                            <a:lnTo>
                              <a:pt x="542" y="830"/>
                            </a:lnTo>
                            <a:lnTo>
                              <a:pt x="545" y="837"/>
                            </a:lnTo>
                            <a:lnTo>
                              <a:pt x="548" y="837"/>
                            </a:lnTo>
                            <a:lnTo>
                              <a:pt x="551" y="844"/>
                            </a:lnTo>
                            <a:lnTo>
                              <a:pt x="553" y="847"/>
                            </a:lnTo>
                            <a:lnTo>
                              <a:pt x="560" y="852"/>
                            </a:lnTo>
                            <a:lnTo>
                              <a:pt x="562" y="855"/>
                            </a:lnTo>
                            <a:lnTo>
                              <a:pt x="568" y="859"/>
                            </a:lnTo>
                            <a:lnTo>
                              <a:pt x="570" y="859"/>
                            </a:lnTo>
                            <a:lnTo>
                              <a:pt x="577" y="866"/>
                            </a:lnTo>
                            <a:lnTo>
                              <a:pt x="579" y="866"/>
                            </a:lnTo>
                            <a:lnTo>
                              <a:pt x="585" y="869"/>
                            </a:lnTo>
                            <a:lnTo>
                              <a:pt x="588" y="874"/>
                            </a:lnTo>
                            <a:lnTo>
                              <a:pt x="594" y="874"/>
                            </a:lnTo>
                            <a:lnTo>
                              <a:pt x="599" y="869"/>
                            </a:lnTo>
                            <a:lnTo>
                              <a:pt x="605" y="869"/>
                            </a:lnTo>
                            <a:lnTo>
                              <a:pt x="611" y="866"/>
                            </a:lnTo>
                            <a:lnTo>
                              <a:pt x="622" y="877"/>
                            </a:lnTo>
                            <a:lnTo>
                              <a:pt x="631" y="884"/>
                            </a:lnTo>
                            <a:lnTo>
                              <a:pt x="643" y="896"/>
                            </a:lnTo>
                            <a:lnTo>
                              <a:pt x="656" y="903"/>
                            </a:lnTo>
                            <a:lnTo>
                              <a:pt x="668" y="914"/>
                            </a:lnTo>
                            <a:lnTo>
                              <a:pt x="679" y="921"/>
                            </a:lnTo>
                            <a:lnTo>
                              <a:pt x="690" y="928"/>
                            </a:lnTo>
                            <a:lnTo>
                              <a:pt x="702" y="940"/>
                            </a:lnTo>
                            <a:lnTo>
                              <a:pt x="699" y="955"/>
                            </a:lnTo>
                            <a:lnTo>
                              <a:pt x="699" y="969"/>
                            </a:lnTo>
                            <a:lnTo>
                              <a:pt x="697" y="984"/>
                            </a:lnTo>
                            <a:lnTo>
                              <a:pt x="694" y="1002"/>
                            </a:lnTo>
                            <a:lnTo>
                              <a:pt x="690" y="1009"/>
                            </a:lnTo>
                            <a:lnTo>
                              <a:pt x="688" y="1017"/>
                            </a:lnTo>
                            <a:lnTo>
                              <a:pt x="682" y="1028"/>
                            </a:lnTo>
                            <a:lnTo>
                              <a:pt x="679" y="1039"/>
                            </a:lnTo>
                            <a:lnTo>
                              <a:pt x="673" y="1043"/>
                            </a:lnTo>
                            <a:lnTo>
                              <a:pt x="670" y="1050"/>
                            </a:lnTo>
                            <a:lnTo>
                              <a:pt x="665" y="1058"/>
                            </a:lnTo>
                            <a:lnTo>
                              <a:pt x="660" y="1061"/>
                            </a:lnTo>
                            <a:lnTo>
                              <a:pt x="656" y="1068"/>
                            </a:lnTo>
                            <a:lnTo>
                              <a:pt x="651" y="1076"/>
                            </a:lnTo>
                            <a:lnTo>
                              <a:pt x="648" y="1083"/>
                            </a:lnTo>
                            <a:lnTo>
                              <a:pt x="643" y="1090"/>
                            </a:lnTo>
                            <a:lnTo>
                              <a:pt x="634" y="1098"/>
                            </a:lnTo>
                            <a:lnTo>
                              <a:pt x="625" y="1102"/>
                            </a:lnTo>
                            <a:lnTo>
                              <a:pt x="619" y="1112"/>
                            </a:lnTo>
                            <a:lnTo>
                              <a:pt x="611" y="1121"/>
                            </a:lnTo>
                            <a:lnTo>
                              <a:pt x="602" y="1127"/>
                            </a:lnTo>
                            <a:lnTo>
                              <a:pt x="594" y="1134"/>
                            </a:lnTo>
                            <a:lnTo>
                              <a:pt x="585" y="1139"/>
                            </a:lnTo>
                            <a:lnTo>
                              <a:pt x="579" y="1146"/>
                            </a:lnTo>
                            <a:lnTo>
                              <a:pt x="577" y="1146"/>
                            </a:lnTo>
                            <a:lnTo>
                              <a:pt x="574" y="1146"/>
                            </a:lnTo>
                            <a:lnTo>
                              <a:pt x="570" y="1146"/>
                            </a:lnTo>
                            <a:lnTo>
                              <a:pt x="568" y="1146"/>
                            </a:lnTo>
                            <a:lnTo>
                              <a:pt x="553" y="1143"/>
                            </a:lnTo>
                            <a:lnTo>
                              <a:pt x="542" y="1139"/>
                            </a:lnTo>
                            <a:lnTo>
                              <a:pt x="531" y="1134"/>
                            </a:lnTo>
                            <a:lnTo>
                              <a:pt x="519" y="1131"/>
                            </a:lnTo>
                            <a:lnTo>
                              <a:pt x="508" y="1127"/>
                            </a:lnTo>
                            <a:lnTo>
                              <a:pt x="494" y="1124"/>
                            </a:lnTo>
                            <a:lnTo>
                              <a:pt x="482" y="1121"/>
                            </a:lnTo>
                            <a:lnTo>
                              <a:pt x="471" y="1117"/>
                            </a:lnTo>
                            <a:lnTo>
                              <a:pt x="460" y="1112"/>
                            </a:lnTo>
                            <a:lnTo>
                              <a:pt x="448" y="1109"/>
                            </a:lnTo>
                            <a:lnTo>
                              <a:pt x="437" y="1105"/>
                            </a:lnTo>
                            <a:lnTo>
                              <a:pt x="425" y="1102"/>
                            </a:lnTo>
                            <a:lnTo>
                              <a:pt x="411" y="1098"/>
                            </a:lnTo>
                            <a:lnTo>
                              <a:pt x="399" y="1094"/>
                            </a:lnTo>
                            <a:lnTo>
                              <a:pt x="388" y="1090"/>
                            </a:lnTo>
                            <a:lnTo>
                              <a:pt x="377" y="1087"/>
                            </a:lnTo>
                            <a:lnTo>
                              <a:pt x="365" y="1083"/>
                            </a:lnTo>
                            <a:lnTo>
                              <a:pt x="348" y="1080"/>
                            </a:lnTo>
                            <a:lnTo>
                              <a:pt x="337" y="1080"/>
                            </a:lnTo>
                            <a:lnTo>
                              <a:pt x="320" y="1076"/>
                            </a:lnTo>
                            <a:lnTo>
                              <a:pt x="308" y="1076"/>
                            </a:lnTo>
                            <a:lnTo>
                              <a:pt x="294" y="1072"/>
                            </a:lnTo>
                            <a:lnTo>
                              <a:pt x="279" y="1072"/>
                            </a:lnTo>
                            <a:lnTo>
                              <a:pt x="266" y="1068"/>
                            </a:lnTo>
                            <a:lnTo>
                              <a:pt x="254" y="1065"/>
                            </a:lnTo>
                            <a:lnTo>
                              <a:pt x="240" y="1061"/>
                            </a:lnTo>
                            <a:lnTo>
                              <a:pt x="225" y="1061"/>
                            </a:lnTo>
                            <a:lnTo>
                              <a:pt x="211" y="1058"/>
                            </a:lnTo>
                            <a:lnTo>
                              <a:pt x="197" y="1058"/>
                            </a:lnTo>
                            <a:lnTo>
                              <a:pt x="186" y="1053"/>
                            </a:lnTo>
                            <a:lnTo>
                              <a:pt x="169" y="1050"/>
                            </a:lnTo>
                            <a:lnTo>
                              <a:pt x="157" y="1050"/>
                            </a:lnTo>
                            <a:lnTo>
                              <a:pt x="149" y="1039"/>
                            </a:lnTo>
                            <a:lnTo>
                              <a:pt x="140" y="1024"/>
                            </a:lnTo>
                            <a:lnTo>
                              <a:pt x="132" y="1014"/>
                            </a:lnTo>
                            <a:lnTo>
                              <a:pt x="123" y="1002"/>
                            </a:lnTo>
                            <a:lnTo>
                              <a:pt x="114" y="991"/>
                            </a:lnTo>
                            <a:lnTo>
                              <a:pt x="105" y="980"/>
                            </a:lnTo>
                            <a:lnTo>
                              <a:pt x="97" y="965"/>
                            </a:lnTo>
                            <a:lnTo>
                              <a:pt x="91" y="958"/>
                            </a:lnTo>
                            <a:lnTo>
                              <a:pt x="83" y="943"/>
                            </a:lnTo>
                            <a:lnTo>
                              <a:pt x="77" y="925"/>
                            </a:lnTo>
                            <a:lnTo>
                              <a:pt x="71" y="910"/>
                            </a:lnTo>
                            <a:lnTo>
                              <a:pt x="66" y="896"/>
                            </a:lnTo>
                            <a:lnTo>
                              <a:pt x="60" y="881"/>
                            </a:lnTo>
                            <a:lnTo>
                              <a:pt x="54" y="866"/>
                            </a:lnTo>
                            <a:lnTo>
                              <a:pt x="49" y="852"/>
                            </a:lnTo>
                            <a:lnTo>
                              <a:pt x="43" y="837"/>
                            </a:lnTo>
                            <a:lnTo>
                              <a:pt x="37" y="822"/>
                            </a:lnTo>
                            <a:lnTo>
                              <a:pt x="34" y="803"/>
                            </a:lnTo>
                            <a:lnTo>
                              <a:pt x="29" y="784"/>
                            </a:lnTo>
                            <a:lnTo>
                              <a:pt x="26" y="771"/>
                            </a:lnTo>
                            <a:lnTo>
                              <a:pt x="23" y="752"/>
                            </a:lnTo>
                            <a:lnTo>
                              <a:pt x="20" y="733"/>
                            </a:lnTo>
                            <a:lnTo>
                              <a:pt x="17" y="718"/>
                            </a:lnTo>
                            <a:lnTo>
                              <a:pt x="12" y="700"/>
                            </a:lnTo>
                            <a:lnTo>
                              <a:pt x="9" y="674"/>
                            </a:lnTo>
                            <a:lnTo>
                              <a:pt x="5" y="645"/>
                            </a:lnTo>
                            <a:lnTo>
                              <a:pt x="3" y="612"/>
                            </a:lnTo>
                            <a:lnTo>
                              <a:pt x="0" y="586"/>
                            </a:lnTo>
                            <a:lnTo>
                              <a:pt x="3" y="568"/>
                            </a:lnTo>
                            <a:lnTo>
                              <a:pt x="9" y="556"/>
                            </a:lnTo>
                            <a:lnTo>
                              <a:pt x="12" y="541"/>
                            </a:lnTo>
                            <a:lnTo>
                              <a:pt x="14" y="527"/>
                            </a:lnTo>
                            <a:lnTo>
                              <a:pt x="17" y="512"/>
                            </a:lnTo>
                            <a:lnTo>
                              <a:pt x="23" y="497"/>
                            </a:lnTo>
                            <a:lnTo>
                              <a:pt x="26" y="483"/>
                            </a:lnTo>
                            <a:lnTo>
                              <a:pt x="29" y="468"/>
                            </a:lnTo>
                            <a:lnTo>
                              <a:pt x="32" y="457"/>
                            </a:lnTo>
                            <a:lnTo>
                              <a:pt x="37" y="446"/>
                            </a:lnTo>
                            <a:lnTo>
                              <a:pt x="40" y="431"/>
                            </a:lnTo>
                            <a:lnTo>
                              <a:pt x="46" y="421"/>
                            </a:lnTo>
                            <a:lnTo>
                              <a:pt x="51" y="409"/>
                            </a:lnTo>
                            <a:lnTo>
                              <a:pt x="54" y="394"/>
                            </a:lnTo>
                            <a:lnTo>
                              <a:pt x="57" y="384"/>
                            </a:lnTo>
                            <a:lnTo>
                              <a:pt x="63" y="372"/>
                            </a:lnTo>
                            <a:lnTo>
                              <a:pt x="80" y="346"/>
                            </a:lnTo>
                            <a:lnTo>
                              <a:pt x="100" y="324"/>
                            </a:lnTo>
                            <a:lnTo>
                              <a:pt x="117" y="299"/>
                            </a:lnTo>
                            <a:lnTo>
                              <a:pt x="134" y="277"/>
                            </a:lnTo>
                            <a:lnTo>
                              <a:pt x="151" y="250"/>
                            </a:lnTo>
                            <a:lnTo>
                              <a:pt x="169" y="228"/>
                            </a:lnTo>
                            <a:lnTo>
                              <a:pt x="186" y="203"/>
                            </a:lnTo>
                            <a:lnTo>
                              <a:pt x="203" y="181"/>
                            </a:lnTo>
                            <a:lnTo>
                              <a:pt x="214" y="166"/>
                            </a:lnTo>
                            <a:lnTo>
                              <a:pt x="223" y="151"/>
                            </a:lnTo>
                            <a:lnTo>
                              <a:pt x="232" y="137"/>
                            </a:lnTo>
                            <a:lnTo>
                              <a:pt x="242" y="125"/>
                            </a:lnTo>
                            <a:lnTo>
                              <a:pt x="254" y="110"/>
                            </a:lnTo>
                            <a:lnTo>
                              <a:pt x="262" y="96"/>
                            </a:lnTo>
                            <a:lnTo>
                              <a:pt x="271" y="85"/>
                            </a:lnTo>
                            <a:lnTo>
                              <a:pt x="283" y="70"/>
                            </a:lnTo>
                            <a:lnTo>
                              <a:pt x="294" y="63"/>
                            </a:lnTo>
                            <a:lnTo>
                              <a:pt x="303" y="52"/>
                            </a:lnTo>
                            <a:lnTo>
                              <a:pt x="317" y="44"/>
                            </a:lnTo>
                            <a:lnTo>
                              <a:pt x="328" y="37"/>
                            </a:lnTo>
                            <a:lnTo>
                              <a:pt x="340" y="25"/>
                            </a:lnTo>
                            <a:lnTo>
                              <a:pt x="351" y="19"/>
                            </a:lnTo>
                            <a:lnTo>
                              <a:pt x="362" y="7"/>
                            </a:lnTo>
                            <a:lnTo>
                              <a:pt x="374" y="0"/>
                            </a:lnTo>
                            <a:lnTo>
                              <a:pt x="379" y="7"/>
                            </a:lnTo>
                            <a:lnTo>
                              <a:pt x="388" y="19"/>
                            </a:lnTo>
                            <a:lnTo>
                              <a:pt x="394" y="29"/>
                            </a:lnTo>
                            <a:lnTo>
                              <a:pt x="403" y="41"/>
                            </a:lnTo>
                            <a:lnTo>
                              <a:pt x="408" y="52"/>
                            </a:lnTo>
                            <a:lnTo>
                              <a:pt x="416" y="59"/>
                            </a:lnTo>
                            <a:lnTo>
                              <a:pt x="425" y="70"/>
                            </a:lnTo>
                            <a:lnTo>
                              <a:pt x="431" y="81"/>
                            </a:lnTo>
                            <a:lnTo>
                              <a:pt x="440" y="96"/>
                            </a:lnTo>
                            <a:lnTo>
                              <a:pt x="448" y="107"/>
                            </a:lnTo>
                            <a:lnTo>
                              <a:pt x="457" y="122"/>
                            </a:lnTo>
                            <a:lnTo>
                              <a:pt x="465" y="137"/>
                            </a:lnTo>
                            <a:lnTo>
                              <a:pt x="471" y="151"/>
                            </a:lnTo>
                            <a:lnTo>
                              <a:pt x="479" y="166"/>
                            </a:lnTo>
                            <a:lnTo>
                              <a:pt x="488" y="181"/>
                            </a:lnTo>
                            <a:lnTo>
                              <a:pt x="497" y="196"/>
                            </a:lnTo>
                            <a:lnTo>
                              <a:pt x="499" y="203"/>
                            </a:lnTo>
                            <a:lnTo>
                              <a:pt x="502" y="210"/>
                            </a:lnTo>
                            <a:lnTo>
                              <a:pt x="502" y="213"/>
                            </a:lnTo>
                            <a:lnTo>
                              <a:pt x="506" y="218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919191"/>
                        </a:solidFill>
                        <a:prstDash val="solid"/>
                        <a:round/>
                        <a:headEnd/>
                        <a:tailEnd/>
                      </a:ln>
                      <a:effectLst>
                        <a:outerShdw dist="35921" dir="2700000" algn="ctr" rotWithShape="0">
                          <a:schemeClr val="folHlink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59487" name="Group 128">
                    <a:extLst>
                      <a:ext uri="{FF2B5EF4-FFF2-40B4-BE49-F238E27FC236}">
                        <a16:creationId xmlns:a16="http://schemas.microsoft.com/office/drawing/2014/main" id="{3D1EF81D-1B21-4A93-B298-22C17E851E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3" y="1757"/>
                    <a:ext cx="705" cy="1157"/>
                    <a:chOff x="363" y="1757"/>
                    <a:chExt cx="705" cy="1157"/>
                  </a:xfrm>
                </p:grpSpPr>
                <p:sp>
                  <p:nvSpPr>
                    <p:cNvPr id="59488" name="Freeform 129">
                      <a:extLst>
                        <a:ext uri="{FF2B5EF4-FFF2-40B4-BE49-F238E27FC236}">
                          <a16:creationId xmlns:a16="http://schemas.microsoft.com/office/drawing/2014/main" id="{38527DD1-995B-4613-BD2E-FDD2187974D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3" y="1757"/>
                      <a:ext cx="705" cy="1157"/>
                    </a:xfrm>
                    <a:custGeom>
                      <a:avLst/>
                      <a:gdLst>
                        <a:gd name="T0" fmla="*/ 436 w 705"/>
                        <a:gd name="T1" fmla="*/ 80 h 1157"/>
                        <a:gd name="T2" fmla="*/ 362 w 705"/>
                        <a:gd name="T3" fmla="*/ 164 h 1157"/>
                        <a:gd name="T4" fmla="*/ 266 w 705"/>
                        <a:gd name="T5" fmla="*/ 298 h 1157"/>
                        <a:gd name="T6" fmla="*/ 184 w 705"/>
                        <a:gd name="T7" fmla="*/ 429 h 1157"/>
                        <a:gd name="T8" fmla="*/ 136 w 705"/>
                        <a:gd name="T9" fmla="*/ 586 h 1157"/>
                        <a:gd name="T10" fmla="*/ 65 w 705"/>
                        <a:gd name="T11" fmla="*/ 896 h 1157"/>
                        <a:gd name="T12" fmla="*/ 25 w 705"/>
                        <a:gd name="T13" fmla="*/ 1070 h 1157"/>
                        <a:gd name="T14" fmla="*/ 65 w 705"/>
                        <a:gd name="T15" fmla="*/ 1157 h 1157"/>
                        <a:gd name="T16" fmla="*/ 221 w 705"/>
                        <a:gd name="T17" fmla="*/ 1157 h 1157"/>
                        <a:gd name="T18" fmla="*/ 374 w 705"/>
                        <a:gd name="T19" fmla="*/ 1157 h 1157"/>
                        <a:gd name="T20" fmla="*/ 530 w 705"/>
                        <a:gd name="T21" fmla="*/ 1157 h 1157"/>
                        <a:gd name="T22" fmla="*/ 683 w 705"/>
                        <a:gd name="T23" fmla="*/ 1157 h 1157"/>
                        <a:gd name="T24" fmla="*/ 671 w 705"/>
                        <a:gd name="T25" fmla="*/ 1128 h 1157"/>
                        <a:gd name="T26" fmla="*/ 666 w 705"/>
                        <a:gd name="T27" fmla="*/ 1073 h 1157"/>
                        <a:gd name="T28" fmla="*/ 668 w 705"/>
                        <a:gd name="T29" fmla="*/ 1052 h 1157"/>
                        <a:gd name="T30" fmla="*/ 634 w 705"/>
                        <a:gd name="T31" fmla="*/ 1085 h 1157"/>
                        <a:gd name="T32" fmla="*/ 595 w 705"/>
                        <a:gd name="T33" fmla="*/ 1066 h 1157"/>
                        <a:gd name="T34" fmla="*/ 561 w 705"/>
                        <a:gd name="T35" fmla="*/ 986 h 1157"/>
                        <a:gd name="T36" fmla="*/ 523 w 705"/>
                        <a:gd name="T37" fmla="*/ 859 h 1157"/>
                        <a:gd name="T38" fmla="*/ 506 w 705"/>
                        <a:gd name="T39" fmla="*/ 917 h 1157"/>
                        <a:gd name="T40" fmla="*/ 470 w 705"/>
                        <a:gd name="T41" fmla="*/ 826 h 1157"/>
                        <a:gd name="T42" fmla="*/ 445 w 705"/>
                        <a:gd name="T43" fmla="*/ 698 h 1157"/>
                        <a:gd name="T44" fmla="*/ 422 w 705"/>
                        <a:gd name="T45" fmla="*/ 495 h 1157"/>
                        <a:gd name="T46" fmla="*/ 382 w 705"/>
                        <a:gd name="T47" fmla="*/ 440 h 1157"/>
                        <a:gd name="T48" fmla="*/ 357 w 705"/>
                        <a:gd name="T49" fmla="*/ 608 h 1157"/>
                        <a:gd name="T50" fmla="*/ 340 w 705"/>
                        <a:gd name="T51" fmla="*/ 429 h 1157"/>
                        <a:gd name="T52" fmla="*/ 345 w 705"/>
                        <a:gd name="T53" fmla="*/ 611 h 1157"/>
                        <a:gd name="T54" fmla="*/ 379 w 705"/>
                        <a:gd name="T55" fmla="*/ 779 h 1157"/>
                        <a:gd name="T56" fmla="*/ 436 w 705"/>
                        <a:gd name="T57" fmla="*/ 924 h 1157"/>
                        <a:gd name="T58" fmla="*/ 484 w 705"/>
                        <a:gd name="T59" fmla="*/ 1026 h 1157"/>
                        <a:gd name="T60" fmla="*/ 513 w 705"/>
                        <a:gd name="T61" fmla="*/ 1023 h 1157"/>
                        <a:gd name="T62" fmla="*/ 535 w 705"/>
                        <a:gd name="T63" fmla="*/ 1026 h 1157"/>
                        <a:gd name="T64" fmla="*/ 561 w 705"/>
                        <a:gd name="T65" fmla="*/ 1088 h 1157"/>
                        <a:gd name="T66" fmla="*/ 523 w 705"/>
                        <a:gd name="T67" fmla="*/ 1055 h 1157"/>
                        <a:gd name="T68" fmla="*/ 481 w 705"/>
                        <a:gd name="T69" fmla="*/ 1063 h 1157"/>
                        <a:gd name="T70" fmla="*/ 433 w 705"/>
                        <a:gd name="T71" fmla="*/ 1055 h 1157"/>
                        <a:gd name="T72" fmla="*/ 362 w 705"/>
                        <a:gd name="T73" fmla="*/ 1030 h 1157"/>
                        <a:gd name="T74" fmla="*/ 334 w 705"/>
                        <a:gd name="T75" fmla="*/ 1030 h 1157"/>
                        <a:gd name="T76" fmla="*/ 292 w 705"/>
                        <a:gd name="T77" fmla="*/ 1018 h 1157"/>
                        <a:gd name="T78" fmla="*/ 246 w 705"/>
                        <a:gd name="T79" fmla="*/ 949 h 1157"/>
                        <a:gd name="T80" fmla="*/ 201 w 705"/>
                        <a:gd name="T81" fmla="*/ 855 h 1157"/>
                        <a:gd name="T82" fmla="*/ 158 w 705"/>
                        <a:gd name="T83" fmla="*/ 685 h 1157"/>
                        <a:gd name="T84" fmla="*/ 165 w 705"/>
                        <a:gd name="T85" fmla="*/ 527 h 1157"/>
                        <a:gd name="T86" fmla="*/ 192 w 705"/>
                        <a:gd name="T87" fmla="*/ 440 h 1157"/>
                        <a:gd name="T88" fmla="*/ 221 w 705"/>
                        <a:gd name="T89" fmla="*/ 385 h 1157"/>
                        <a:gd name="T90" fmla="*/ 263 w 705"/>
                        <a:gd name="T91" fmla="*/ 320 h 1157"/>
                        <a:gd name="T92" fmla="*/ 317 w 705"/>
                        <a:gd name="T93" fmla="*/ 244 h 1157"/>
                        <a:gd name="T94" fmla="*/ 368 w 705"/>
                        <a:gd name="T95" fmla="*/ 167 h 1157"/>
                        <a:gd name="T96" fmla="*/ 425 w 705"/>
                        <a:gd name="T97" fmla="*/ 109 h 1157"/>
                        <a:gd name="T98" fmla="*/ 470 w 705"/>
                        <a:gd name="T99" fmla="*/ 112 h 1157"/>
                        <a:gd name="T100" fmla="*/ 504 w 705"/>
                        <a:gd name="T101" fmla="*/ 134 h 1157"/>
                        <a:gd name="T102" fmla="*/ 513 w 705"/>
                        <a:gd name="T103" fmla="*/ 139 h 1157"/>
                        <a:gd name="T104" fmla="*/ 484 w 705"/>
                        <a:gd name="T105" fmla="*/ 102 h 1157"/>
                        <a:gd name="T106" fmla="*/ 456 w 705"/>
                        <a:gd name="T107" fmla="*/ 80 h 1157"/>
                        <a:gd name="T108" fmla="*/ 496 w 705"/>
                        <a:gd name="T109" fmla="*/ 50 h 1157"/>
                        <a:gd name="T110" fmla="*/ 527 w 705"/>
                        <a:gd name="T111" fmla="*/ 58 h 1157"/>
                        <a:gd name="T112" fmla="*/ 564 w 705"/>
                        <a:gd name="T113" fmla="*/ 109 h 1157"/>
                        <a:gd name="T114" fmla="*/ 603 w 705"/>
                        <a:gd name="T115" fmla="*/ 182 h 1157"/>
                        <a:gd name="T116" fmla="*/ 569 w 705"/>
                        <a:gd name="T117" fmla="*/ 105 h 1157"/>
                        <a:gd name="T118" fmla="*/ 538 w 705"/>
                        <a:gd name="T119" fmla="*/ 55 h 1157"/>
                        <a:gd name="T120" fmla="*/ 547 w 705"/>
                        <a:gd name="T121" fmla="*/ 0 h 1157"/>
                        <a:gd name="T122" fmla="*/ 521 w 705"/>
                        <a:gd name="T123" fmla="*/ 15 h 1157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</a:gdLst>
                      <a:ahLst/>
                      <a:cxnLst>
                        <a:cxn ang="T124">
                          <a:pos x="T0" y="T1"/>
                        </a:cxn>
                        <a:cxn ang="T125">
                          <a:pos x="T2" y="T3"/>
                        </a:cxn>
                        <a:cxn ang="T126">
                          <a:pos x="T4" y="T5"/>
                        </a:cxn>
                        <a:cxn ang="T127">
                          <a:pos x="T6" y="T7"/>
                        </a:cxn>
                        <a:cxn ang="T128">
                          <a:pos x="T8" y="T9"/>
                        </a:cxn>
                        <a:cxn ang="T129">
                          <a:pos x="T10" y="T11"/>
                        </a:cxn>
                        <a:cxn ang="T130">
                          <a:pos x="T12" y="T13"/>
                        </a:cxn>
                        <a:cxn ang="T131">
                          <a:pos x="T14" y="T15"/>
                        </a:cxn>
                        <a:cxn ang="T132">
                          <a:pos x="T16" y="T17"/>
                        </a:cxn>
                        <a:cxn ang="T133">
                          <a:pos x="T18" y="T19"/>
                        </a:cxn>
                        <a:cxn ang="T134">
                          <a:pos x="T20" y="T21"/>
                        </a:cxn>
                        <a:cxn ang="T135">
                          <a:pos x="T22" y="T23"/>
                        </a:cxn>
                        <a:cxn ang="T136">
                          <a:pos x="T24" y="T25"/>
                        </a:cxn>
                        <a:cxn ang="T137">
                          <a:pos x="T26" y="T27"/>
                        </a:cxn>
                        <a:cxn ang="T138">
                          <a:pos x="T28" y="T29"/>
                        </a:cxn>
                        <a:cxn ang="T139">
                          <a:pos x="T30" y="T31"/>
                        </a:cxn>
                        <a:cxn ang="T140">
                          <a:pos x="T32" y="T33"/>
                        </a:cxn>
                        <a:cxn ang="T141">
                          <a:pos x="T34" y="T35"/>
                        </a:cxn>
                        <a:cxn ang="T142">
                          <a:pos x="T36" y="T37"/>
                        </a:cxn>
                        <a:cxn ang="T143">
                          <a:pos x="T38" y="T39"/>
                        </a:cxn>
                        <a:cxn ang="T144">
                          <a:pos x="T40" y="T41"/>
                        </a:cxn>
                        <a:cxn ang="T145">
                          <a:pos x="T42" y="T43"/>
                        </a:cxn>
                        <a:cxn ang="T146">
                          <a:pos x="T44" y="T45"/>
                        </a:cxn>
                        <a:cxn ang="T147">
                          <a:pos x="T46" y="T47"/>
                        </a:cxn>
                        <a:cxn ang="T148">
                          <a:pos x="T48" y="T49"/>
                        </a:cxn>
                        <a:cxn ang="T149">
                          <a:pos x="T50" y="T51"/>
                        </a:cxn>
                        <a:cxn ang="T150">
                          <a:pos x="T52" y="T53"/>
                        </a:cxn>
                        <a:cxn ang="T151">
                          <a:pos x="T54" y="T55"/>
                        </a:cxn>
                        <a:cxn ang="T152">
                          <a:pos x="T56" y="T57"/>
                        </a:cxn>
                        <a:cxn ang="T153">
                          <a:pos x="T58" y="T59"/>
                        </a:cxn>
                        <a:cxn ang="T154">
                          <a:pos x="T60" y="T61"/>
                        </a:cxn>
                        <a:cxn ang="T155">
                          <a:pos x="T62" y="T63"/>
                        </a:cxn>
                        <a:cxn ang="T156">
                          <a:pos x="T64" y="T65"/>
                        </a:cxn>
                        <a:cxn ang="T157">
                          <a:pos x="T66" y="T67"/>
                        </a:cxn>
                        <a:cxn ang="T158">
                          <a:pos x="T68" y="T69"/>
                        </a:cxn>
                        <a:cxn ang="T159">
                          <a:pos x="T70" y="T71"/>
                        </a:cxn>
                        <a:cxn ang="T160">
                          <a:pos x="T72" y="T73"/>
                        </a:cxn>
                        <a:cxn ang="T161">
                          <a:pos x="T74" y="T75"/>
                        </a:cxn>
                        <a:cxn ang="T162">
                          <a:pos x="T76" y="T77"/>
                        </a:cxn>
                        <a:cxn ang="T163">
                          <a:pos x="T78" y="T79"/>
                        </a:cxn>
                        <a:cxn ang="T164">
                          <a:pos x="T80" y="T81"/>
                        </a:cxn>
                        <a:cxn ang="T165">
                          <a:pos x="T82" y="T83"/>
                        </a:cxn>
                        <a:cxn ang="T166">
                          <a:pos x="T84" y="T85"/>
                        </a:cxn>
                        <a:cxn ang="T167">
                          <a:pos x="T86" y="T87"/>
                        </a:cxn>
                        <a:cxn ang="T168">
                          <a:pos x="T88" y="T89"/>
                        </a:cxn>
                        <a:cxn ang="T169">
                          <a:pos x="T90" y="T91"/>
                        </a:cxn>
                        <a:cxn ang="T170">
                          <a:pos x="T92" y="T93"/>
                        </a:cxn>
                        <a:cxn ang="T171">
                          <a:pos x="T94" y="T95"/>
                        </a:cxn>
                        <a:cxn ang="T172">
                          <a:pos x="T96" y="T97"/>
                        </a:cxn>
                        <a:cxn ang="T173">
                          <a:pos x="T98" y="T99"/>
                        </a:cxn>
                        <a:cxn ang="T174">
                          <a:pos x="T100" y="T101"/>
                        </a:cxn>
                        <a:cxn ang="T175">
                          <a:pos x="T102" y="T103"/>
                        </a:cxn>
                        <a:cxn ang="T176">
                          <a:pos x="T104" y="T105"/>
                        </a:cxn>
                        <a:cxn ang="T177">
                          <a:pos x="T106" y="T107"/>
                        </a:cxn>
                        <a:cxn ang="T178">
                          <a:pos x="T108" y="T109"/>
                        </a:cxn>
                        <a:cxn ang="T179">
                          <a:pos x="T110" y="T111"/>
                        </a:cxn>
                        <a:cxn ang="T180">
                          <a:pos x="T112" y="T113"/>
                        </a:cxn>
                        <a:cxn ang="T181">
                          <a:pos x="T114" y="T115"/>
                        </a:cxn>
                        <a:cxn ang="T182">
                          <a:pos x="T116" y="T117"/>
                        </a:cxn>
                        <a:cxn ang="T183">
                          <a:pos x="T118" y="T119"/>
                        </a:cxn>
                        <a:cxn ang="T184">
                          <a:pos x="T120" y="T121"/>
                        </a:cxn>
                        <a:cxn ang="T185">
                          <a:pos x="T122" y="T123"/>
                        </a:cxn>
                      </a:cxnLst>
                      <a:rect l="0" t="0" r="r" b="b"/>
                      <a:pathLst>
                        <a:path w="705" h="1157">
                          <a:moveTo>
                            <a:pt x="510" y="25"/>
                          </a:moveTo>
                          <a:lnTo>
                            <a:pt x="496" y="33"/>
                          </a:lnTo>
                          <a:lnTo>
                            <a:pt x="484" y="44"/>
                          </a:lnTo>
                          <a:lnTo>
                            <a:pt x="472" y="50"/>
                          </a:lnTo>
                          <a:lnTo>
                            <a:pt x="462" y="62"/>
                          </a:lnTo>
                          <a:lnTo>
                            <a:pt x="447" y="69"/>
                          </a:lnTo>
                          <a:lnTo>
                            <a:pt x="436" y="80"/>
                          </a:lnTo>
                          <a:lnTo>
                            <a:pt x="425" y="87"/>
                          </a:lnTo>
                          <a:lnTo>
                            <a:pt x="411" y="94"/>
                          </a:lnTo>
                          <a:lnTo>
                            <a:pt x="402" y="109"/>
                          </a:lnTo>
                          <a:lnTo>
                            <a:pt x="394" y="124"/>
                          </a:lnTo>
                          <a:lnTo>
                            <a:pt x="382" y="139"/>
                          </a:lnTo>
                          <a:lnTo>
                            <a:pt x="374" y="153"/>
                          </a:lnTo>
                          <a:lnTo>
                            <a:pt x="362" y="164"/>
                          </a:lnTo>
                          <a:lnTo>
                            <a:pt x="354" y="178"/>
                          </a:lnTo>
                          <a:lnTo>
                            <a:pt x="343" y="193"/>
                          </a:lnTo>
                          <a:lnTo>
                            <a:pt x="334" y="208"/>
                          </a:lnTo>
                          <a:lnTo>
                            <a:pt x="317" y="229"/>
                          </a:lnTo>
                          <a:lnTo>
                            <a:pt x="300" y="251"/>
                          </a:lnTo>
                          <a:lnTo>
                            <a:pt x="283" y="273"/>
                          </a:lnTo>
                          <a:lnTo>
                            <a:pt x="266" y="298"/>
                          </a:lnTo>
                          <a:lnTo>
                            <a:pt x="249" y="320"/>
                          </a:lnTo>
                          <a:lnTo>
                            <a:pt x="235" y="342"/>
                          </a:lnTo>
                          <a:lnTo>
                            <a:pt x="218" y="367"/>
                          </a:lnTo>
                          <a:lnTo>
                            <a:pt x="201" y="390"/>
                          </a:lnTo>
                          <a:lnTo>
                            <a:pt x="195" y="404"/>
                          </a:lnTo>
                          <a:lnTo>
                            <a:pt x="190" y="415"/>
                          </a:lnTo>
                          <a:lnTo>
                            <a:pt x="184" y="429"/>
                          </a:lnTo>
                          <a:lnTo>
                            <a:pt x="178" y="440"/>
                          </a:lnTo>
                          <a:lnTo>
                            <a:pt x="173" y="455"/>
                          </a:lnTo>
                          <a:lnTo>
                            <a:pt x="167" y="466"/>
                          </a:lnTo>
                          <a:lnTo>
                            <a:pt x="161" y="480"/>
                          </a:lnTo>
                          <a:lnTo>
                            <a:pt x="158" y="491"/>
                          </a:lnTo>
                          <a:lnTo>
                            <a:pt x="148" y="539"/>
                          </a:lnTo>
                          <a:lnTo>
                            <a:pt x="136" y="586"/>
                          </a:lnTo>
                          <a:lnTo>
                            <a:pt x="124" y="633"/>
                          </a:lnTo>
                          <a:lnTo>
                            <a:pt x="114" y="680"/>
                          </a:lnTo>
                          <a:lnTo>
                            <a:pt x="102" y="724"/>
                          </a:lnTo>
                          <a:lnTo>
                            <a:pt x="90" y="772"/>
                          </a:lnTo>
                          <a:lnTo>
                            <a:pt x="82" y="819"/>
                          </a:lnTo>
                          <a:lnTo>
                            <a:pt x="68" y="866"/>
                          </a:lnTo>
                          <a:lnTo>
                            <a:pt x="65" y="896"/>
                          </a:lnTo>
                          <a:lnTo>
                            <a:pt x="59" y="924"/>
                          </a:lnTo>
                          <a:lnTo>
                            <a:pt x="56" y="953"/>
                          </a:lnTo>
                          <a:lnTo>
                            <a:pt x="51" y="983"/>
                          </a:lnTo>
                          <a:lnTo>
                            <a:pt x="46" y="1008"/>
                          </a:lnTo>
                          <a:lnTo>
                            <a:pt x="39" y="1026"/>
                          </a:lnTo>
                          <a:lnTo>
                            <a:pt x="31" y="1048"/>
                          </a:lnTo>
                          <a:lnTo>
                            <a:pt x="25" y="1070"/>
                          </a:lnTo>
                          <a:lnTo>
                            <a:pt x="20" y="1092"/>
                          </a:lnTo>
                          <a:lnTo>
                            <a:pt x="14" y="1113"/>
                          </a:lnTo>
                          <a:lnTo>
                            <a:pt x="5" y="1135"/>
                          </a:lnTo>
                          <a:lnTo>
                            <a:pt x="0" y="1157"/>
                          </a:lnTo>
                          <a:lnTo>
                            <a:pt x="22" y="1157"/>
                          </a:lnTo>
                          <a:lnTo>
                            <a:pt x="42" y="1157"/>
                          </a:lnTo>
                          <a:lnTo>
                            <a:pt x="65" y="1157"/>
                          </a:lnTo>
                          <a:lnTo>
                            <a:pt x="88" y="1157"/>
                          </a:lnTo>
                          <a:lnTo>
                            <a:pt x="110" y="1157"/>
                          </a:lnTo>
                          <a:lnTo>
                            <a:pt x="133" y="1157"/>
                          </a:lnTo>
                          <a:lnTo>
                            <a:pt x="153" y="1157"/>
                          </a:lnTo>
                          <a:lnTo>
                            <a:pt x="175" y="1157"/>
                          </a:lnTo>
                          <a:lnTo>
                            <a:pt x="199" y="1157"/>
                          </a:lnTo>
                          <a:lnTo>
                            <a:pt x="221" y="1157"/>
                          </a:lnTo>
                          <a:lnTo>
                            <a:pt x="243" y="1157"/>
                          </a:lnTo>
                          <a:lnTo>
                            <a:pt x="263" y="1157"/>
                          </a:lnTo>
                          <a:lnTo>
                            <a:pt x="286" y="1157"/>
                          </a:lnTo>
                          <a:lnTo>
                            <a:pt x="309" y="1157"/>
                          </a:lnTo>
                          <a:lnTo>
                            <a:pt x="331" y="1157"/>
                          </a:lnTo>
                          <a:lnTo>
                            <a:pt x="351" y="1157"/>
                          </a:lnTo>
                          <a:lnTo>
                            <a:pt x="374" y="1157"/>
                          </a:lnTo>
                          <a:lnTo>
                            <a:pt x="396" y="1157"/>
                          </a:lnTo>
                          <a:lnTo>
                            <a:pt x="419" y="1157"/>
                          </a:lnTo>
                          <a:lnTo>
                            <a:pt x="439" y="1157"/>
                          </a:lnTo>
                          <a:lnTo>
                            <a:pt x="462" y="1157"/>
                          </a:lnTo>
                          <a:lnTo>
                            <a:pt x="484" y="1157"/>
                          </a:lnTo>
                          <a:lnTo>
                            <a:pt x="506" y="1157"/>
                          </a:lnTo>
                          <a:lnTo>
                            <a:pt x="530" y="1157"/>
                          </a:lnTo>
                          <a:lnTo>
                            <a:pt x="549" y="1157"/>
                          </a:lnTo>
                          <a:lnTo>
                            <a:pt x="572" y="1157"/>
                          </a:lnTo>
                          <a:lnTo>
                            <a:pt x="595" y="1157"/>
                          </a:lnTo>
                          <a:lnTo>
                            <a:pt x="617" y="1157"/>
                          </a:lnTo>
                          <a:lnTo>
                            <a:pt x="637" y="1157"/>
                          </a:lnTo>
                          <a:lnTo>
                            <a:pt x="659" y="1157"/>
                          </a:lnTo>
                          <a:lnTo>
                            <a:pt x="683" y="1157"/>
                          </a:lnTo>
                          <a:lnTo>
                            <a:pt x="705" y="1157"/>
                          </a:lnTo>
                          <a:lnTo>
                            <a:pt x="700" y="1154"/>
                          </a:lnTo>
                          <a:lnTo>
                            <a:pt x="693" y="1146"/>
                          </a:lnTo>
                          <a:lnTo>
                            <a:pt x="688" y="1142"/>
                          </a:lnTo>
                          <a:lnTo>
                            <a:pt x="683" y="1135"/>
                          </a:lnTo>
                          <a:lnTo>
                            <a:pt x="676" y="1132"/>
                          </a:lnTo>
                          <a:lnTo>
                            <a:pt x="671" y="1128"/>
                          </a:lnTo>
                          <a:lnTo>
                            <a:pt x="666" y="1120"/>
                          </a:lnTo>
                          <a:lnTo>
                            <a:pt x="659" y="1113"/>
                          </a:lnTo>
                          <a:lnTo>
                            <a:pt x="659" y="1110"/>
                          </a:lnTo>
                          <a:lnTo>
                            <a:pt x="659" y="1107"/>
                          </a:lnTo>
                          <a:lnTo>
                            <a:pt x="659" y="1099"/>
                          </a:lnTo>
                          <a:lnTo>
                            <a:pt x="659" y="1092"/>
                          </a:lnTo>
                          <a:lnTo>
                            <a:pt x="666" y="1073"/>
                          </a:lnTo>
                          <a:lnTo>
                            <a:pt x="671" y="1055"/>
                          </a:lnTo>
                          <a:lnTo>
                            <a:pt x="676" y="1040"/>
                          </a:lnTo>
                          <a:lnTo>
                            <a:pt x="683" y="1023"/>
                          </a:lnTo>
                          <a:lnTo>
                            <a:pt x="680" y="1030"/>
                          </a:lnTo>
                          <a:lnTo>
                            <a:pt x="676" y="1037"/>
                          </a:lnTo>
                          <a:lnTo>
                            <a:pt x="671" y="1045"/>
                          </a:lnTo>
                          <a:lnTo>
                            <a:pt x="668" y="1052"/>
                          </a:lnTo>
                          <a:lnTo>
                            <a:pt x="666" y="1058"/>
                          </a:lnTo>
                          <a:lnTo>
                            <a:pt x="659" y="1066"/>
                          </a:lnTo>
                          <a:lnTo>
                            <a:pt x="657" y="1073"/>
                          </a:lnTo>
                          <a:lnTo>
                            <a:pt x="654" y="1080"/>
                          </a:lnTo>
                          <a:lnTo>
                            <a:pt x="646" y="1085"/>
                          </a:lnTo>
                          <a:lnTo>
                            <a:pt x="640" y="1085"/>
                          </a:lnTo>
                          <a:lnTo>
                            <a:pt x="634" y="1085"/>
                          </a:lnTo>
                          <a:lnTo>
                            <a:pt x="629" y="1085"/>
                          </a:lnTo>
                          <a:lnTo>
                            <a:pt x="620" y="1085"/>
                          </a:lnTo>
                          <a:lnTo>
                            <a:pt x="615" y="1085"/>
                          </a:lnTo>
                          <a:lnTo>
                            <a:pt x="608" y="1088"/>
                          </a:lnTo>
                          <a:lnTo>
                            <a:pt x="603" y="1088"/>
                          </a:lnTo>
                          <a:lnTo>
                            <a:pt x="598" y="1077"/>
                          </a:lnTo>
                          <a:lnTo>
                            <a:pt x="595" y="1066"/>
                          </a:lnTo>
                          <a:lnTo>
                            <a:pt x="589" y="1055"/>
                          </a:lnTo>
                          <a:lnTo>
                            <a:pt x="586" y="1045"/>
                          </a:lnTo>
                          <a:lnTo>
                            <a:pt x="581" y="1033"/>
                          </a:lnTo>
                          <a:lnTo>
                            <a:pt x="574" y="1023"/>
                          </a:lnTo>
                          <a:lnTo>
                            <a:pt x="572" y="1015"/>
                          </a:lnTo>
                          <a:lnTo>
                            <a:pt x="566" y="1004"/>
                          </a:lnTo>
                          <a:lnTo>
                            <a:pt x="561" y="986"/>
                          </a:lnTo>
                          <a:lnTo>
                            <a:pt x="555" y="968"/>
                          </a:lnTo>
                          <a:lnTo>
                            <a:pt x="549" y="949"/>
                          </a:lnTo>
                          <a:lnTo>
                            <a:pt x="544" y="928"/>
                          </a:lnTo>
                          <a:lnTo>
                            <a:pt x="538" y="913"/>
                          </a:lnTo>
                          <a:lnTo>
                            <a:pt x="532" y="896"/>
                          </a:lnTo>
                          <a:lnTo>
                            <a:pt x="530" y="877"/>
                          </a:lnTo>
                          <a:lnTo>
                            <a:pt x="523" y="859"/>
                          </a:lnTo>
                          <a:lnTo>
                            <a:pt x="523" y="881"/>
                          </a:lnTo>
                          <a:lnTo>
                            <a:pt x="523" y="906"/>
                          </a:lnTo>
                          <a:lnTo>
                            <a:pt x="523" y="928"/>
                          </a:lnTo>
                          <a:lnTo>
                            <a:pt x="523" y="949"/>
                          </a:lnTo>
                          <a:lnTo>
                            <a:pt x="518" y="939"/>
                          </a:lnTo>
                          <a:lnTo>
                            <a:pt x="513" y="928"/>
                          </a:lnTo>
                          <a:lnTo>
                            <a:pt x="506" y="917"/>
                          </a:lnTo>
                          <a:lnTo>
                            <a:pt x="501" y="902"/>
                          </a:lnTo>
                          <a:lnTo>
                            <a:pt x="496" y="891"/>
                          </a:lnTo>
                          <a:lnTo>
                            <a:pt x="489" y="881"/>
                          </a:lnTo>
                          <a:lnTo>
                            <a:pt x="487" y="866"/>
                          </a:lnTo>
                          <a:lnTo>
                            <a:pt x="479" y="855"/>
                          </a:lnTo>
                          <a:lnTo>
                            <a:pt x="476" y="841"/>
                          </a:lnTo>
                          <a:lnTo>
                            <a:pt x="470" y="826"/>
                          </a:lnTo>
                          <a:lnTo>
                            <a:pt x="467" y="812"/>
                          </a:lnTo>
                          <a:lnTo>
                            <a:pt x="462" y="797"/>
                          </a:lnTo>
                          <a:lnTo>
                            <a:pt x="456" y="782"/>
                          </a:lnTo>
                          <a:lnTo>
                            <a:pt x="453" y="767"/>
                          </a:lnTo>
                          <a:lnTo>
                            <a:pt x="447" y="753"/>
                          </a:lnTo>
                          <a:lnTo>
                            <a:pt x="445" y="738"/>
                          </a:lnTo>
                          <a:lnTo>
                            <a:pt x="445" y="698"/>
                          </a:lnTo>
                          <a:lnTo>
                            <a:pt x="445" y="658"/>
                          </a:lnTo>
                          <a:lnTo>
                            <a:pt x="445" y="618"/>
                          </a:lnTo>
                          <a:lnTo>
                            <a:pt x="445" y="579"/>
                          </a:lnTo>
                          <a:lnTo>
                            <a:pt x="439" y="556"/>
                          </a:lnTo>
                          <a:lnTo>
                            <a:pt x="433" y="539"/>
                          </a:lnTo>
                          <a:lnTo>
                            <a:pt x="428" y="517"/>
                          </a:lnTo>
                          <a:lnTo>
                            <a:pt x="422" y="495"/>
                          </a:lnTo>
                          <a:lnTo>
                            <a:pt x="416" y="472"/>
                          </a:lnTo>
                          <a:lnTo>
                            <a:pt x="411" y="451"/>
                          </a:lnTo>
                          <a:lnTo>
                            <a:pt x="405" y="429"/>
                          </a:lnTo>
                          <a:lnTo>
                            <a:pt x="399" y="412"/>
                          </a:lnTo>
                          <a:lnTo>
                            <a:pt x="394" y="412"/>
                          </a:lnTo>
                          <a:lnTo>
                            <a:pt x="391" y="412"/>
                          </a:lnTo>
                          <a:lnTo>
                            <a:pt x="382" y="440"/>
                          </a:lnTo>
                          <a:lnTo>
                            <a:pt x="377" y="469"/>
                          </a:lnTo>
                          <a:lnTo>
                            <a:pt x="371" y="499"/>
                          </a:lnTo>
                          <a:lnTo>
                            <a:pt x="362" y="527"/>
                          </a:lnTo>
                          <a:lnTo>
                            <a:pt x="362" y="546"/>
                          </a:lnTo>
                          <a:lnTo>
                            <a:pt x="360" y="568"/>
                          </a:lnTo>
                          <a:lnTo>
                            <a:pt x="357" y="586"/>
                          </a:lnTo>
                          <a:lnTo>
                            <a:pt x="357" y="608"/>
                          </a:lnTo>
                          <a:lnTo>
                            <a:pt x="351" y="574"/>
                          </a:lnTo>
                          <a:lnTo>
                            <a:pt x="348" y="546"/>
                          </a:lnTo>
                          <a:lnTo>
                            <a:pt x="345" y="513"/>
                          </a:lnTo>
                          <a:lnTo>
                            <a:pt x="343" y="484"/>
                          </a:lnTo>
                          <a:lnTo>
                            <a:pt x="340" y="466"/>
                          </a:lnTo>
                          <a:lnTo>
                            <a:pt x="340" y="447"/>
                          </a:lnTo>
                          <a:lnTo>
                            <a:pt x="340" y="429"/>
                          </a:lnTo>
                          <a:lnTo>
                            <a:pt x="337" y="412"/>
                          </a:lnTo>
                          <a:lnTo>
                            <a:pt x="337" y="440"/>
                          </a:lnTo>
                          <a:lnTo>
                            <a:pt x="337" y="472"/>
                          </a:lnTo>
                          <a:lnTo>
                            <a:pt x="337" y="502"/>
                          </a:lnTo>
                          <a:lnTo>
                            <a:pt x="337" y="534"/>
                          </a:lnTo>
                          <a:lnTo>
                            <a:pt x="340" y="574"/>
                          </a:lnTo>
                          <a:lnTo>
                            <a:pt x="345" y="611"/>
                          </a:lnTo>
                          <a:lnTo>
                            <a:pt x="351" y="651"/>
                          </a:lnTo>
                          <a:lnTo>
                            <a:pt x="357" y="688"/>
                          </a:lnTo>
                          <a:lnTo>
                            <a:pt x="362" y="706"/>
                          </a:lnTo>
                          <a:lnTo>
                            <a:pt x="365" y="724"/>
                          </a:lnTo>
                          <a:lnTo>
                            <a:pt x="371" y="742"/>
                          </a:lnTo>
                          <a:lnTo>
                            <a:pt x="377" y="757"/>
                          </a:lnTo>
                          <a:lnTo>
                            <a:pt x="379" y="779"/>
                          </a:lnTo>
                          <a:lnTo>
                            <a:pt x="388" y="797"/>
                          </a:lnTo>
                          <a:lnTo>
                            <a:pt x="391" y="812"/>
                          </a:lnTo>
                          <a:lnTo>
                            <a:pt x="396" y="829"/>
                          </a:lnTo>
                          <a:lnTo>
                            <a:pt x="405" y="855"/>
                          </a:lnTo>
                          <a:lnTo>
                            <a:pt x="416" y="881"/>
                          </a:lnTo>
                          <a:lnTo>
                            <a:pt x="425" y="902"/>
                          </a:lnTo>
                          <a:lnTo>
                            <a:pt x="436" y="924"/>
                          </a:lnTo>
                          <a:lnTo>
                            <a:pt x="445" y="949"/>
                          </a:lnTo>
                          <a:lnTo>
                            <a:pt x="456" y="971"/>
                          </a:lnTo>
                          <a:lnTo>
                            <a:pt x="464" y="996"/>
                          </a:lnTo>
                          <a:lnTo>
                            <a:pt x="472" y="1018"/>
                          </a:lnTo>
                          <a:lnTo>
                            <a:pt x="479" y="1023"/>
                          </a:lnTo>
                          <a:lnTo>
                            <a:pt x="481" y="1023"/>
                          </a:lnTo>
                          <a:lnTo>
                            <a:pt x="484" y="1026"/>
                          </a:lnTo>
                          <a:lnTo>
                            <a:pt x="487" y="1030"/>
                          </a:lnTo>
                          <a:lnTo>
                            <a:pt x="489" y="1030"/>
                          </a:lnTo>
                          <a:lnTo>
                            <a:pt x="493" y="1030"/>
                          </a:lnTo>
                          <a:lnTo>
                            <a:pt x="496" y="1030"/>
                          </a:lnTo>
                          <a:lnTo>
                            <a:pt x="501" y="1026"/>
                          </a:lnTo>
                          <a:lnTo>
                            <a:pt x="506" y="1023"/>
                          </a:lnTo>
                          <a:lnTo>
                            <a:pt x="513" y="1023"/>
                          </a:lnTo>
                          <a:lnTo>
                            <a:pt x="518" y="1018"/>
                          </a:lnTo>
                          <a:lnTo>
                            <a:pt x="521" y="1018"/>
                          </a:lnTo>
                          <a:lnTo>
                            <a:pt x="523" y="1018"/>
                          </a:lnTo>
                          <a:lnTo>
                            <a:pt x="527" y="1018"/>
                          </a:lnTo>
                          <a:lnTo>
                            <a:pt x="530" y="1018"/>
                          </a:lnTo>
                          <a:lnTo>
                            <a:pt x="532" y="1023"/>
                          </a:lnTo>
                          <a:lnTo>
                            <a:pt x="535" y="1026"/>
                          </a:lnTo>
                          <a:lnTo>
                            <a:pt x="538" y="1030"/>
                          </a:lnTo>
                          <a:lnTo>
                            <a:pt x="540" y="1033"/>
                          </a:lnTo>
                          <a:lnTo>
                            <a:pt x="547" y="1052"/>
                          </a:lnTo>
                          <a:lnTo>
                            <a:pt x="555" y="1063"/>
                          </a:lnTo>
                          <a:lnTo>
                            <a:pt x="561" y="1080"/>
                          </a:lnTo>
                          <a:lnTo>
                            <a:pt x="566" y="1099"/>
                          </a:lnTo>
                          <a:lnTo>
                            <a:pt x="561" y="1088"/>
                          </a:lnTo>
                          <a:lnTo>
                            <a:pt x="552" y="1077"/>
                          </a:lnTo>
                          <a:lnTo>
                            <a:pt x="544" y="1066"/>
                          </a:lnTo>
                          <a:lnTo>
                            <a:pt x="538" y="1055"/>
                          </a:lnTo>
                          <a:lnTo>
                            <a:pt x="532" y="1055"/>
                          </a:lnTo>
                          <a:lnTo>
                            <a:pt x="530" y="1055"/>
                          </a:lnTo>
                          <a:lnTo>
                            <a:pt x="527" y="1055"/>
                          </a:lnTo>
                          <a:lnTo>
                            <a:pt x="523" y="1055"/>
                          </a:lnTo>
                          <a:lnTo>
                            <a:pt x="515" y="1055"/>
                          </a:lnTo>
                          <a:lnTo>
                            <a:pt x="510" y="1058"/>
                          </a:lnTo>
                          <a:lnTo>
                            <a:pt x="501" y="1063"/>
                          </a:lnTo>
                          <a:lnTo>
                            <a:pt x="496" y="1063"/>
                          </a:lnTo>
                          <a:lnTo>
                            <a:pt x="489" y="1063"/>
                          </a:lnTo>
                          <a:lnTo>
                            <a:pt x="487" y="1063"/>
                          </a:lnTo>
                          <a:lnTo>
                            <a:pt x="481" y="1063"/>
                          </a:lnTo>
                          <a:lnTo>
                            <a:pt x="476" y="1063"/>
                          </a:lnTo>
                          <a:lnTo>
                            <a:pt x="470" y="1063"/>
                          </a:lnTo>
                          <a:lnTo>
                            <a:pt x="467" y="1063"/>
                          </a:lnTo>
                          <a:lnTo>
                            <a:pt x="462" y="1063"/>
                          </a:lnTo>
                          <a:lnTo>
                            <a:pt x="456" y="1063"/>
                          </a:lnTo>
                          <a:lnTo>
                            <a:pt x="445" y="1058"/>
                          </a:lnTo>
                          <a:lnTo>
                            <a:pt x="433" y="1055"/>
                          </a:lnTo>
                          <a:lnTo>
                            <a:pt x="422" y="1052"/>
                          </a:lnTo>
                          <a:lnTo>
                            <a:pt x="411" y="1048"/>
                          </a:lnTo>
                          <a:lnTo>
                            <a:pt x="399" y="1045"/>
                          </a:lnTo>
                          <a:lnTo>
                            <a:pt x="388" y="1037"/>
                          </a:lnTo>
                          <a:lnTo>
                            <a:pt x="377" y="1033"/>
                          </a:lnTo>
                          <a:lnTo>
                            <a:pt x="368" y="1030"/>
                          </a:lnTo>
                          <a:lnTo>
                            <a:pt x="362" y="1030"/>
                          </a:lnTo>
                          <a:lnTo>
                            <a:pt x="360" y="1030"/>
                          </a:lnTo>
                          <a:lnTo>
                            <a:pt x="357" y="1030"/>
                          </a:lnTo>
                          <a:lnTo>
                            <a:pt x="351" y="1030"/>
                          </a:lnTo>
                          <a:lnTo>
                            <a:pt x="345" y="1030"/>
                          </a:lnTo>
                          <a:lnTo>
                            <a:pt x="343" y="1030"/>
                          </a:lnTo>
                          <a:lnTo>
                            <a:pt x="340" y="1030"/>
                          </a:lnTo>
                          <a:lnTo>
                            <a:pt x="334" y="1030"/>
                          </a:lnTo>
                          <a:lnTo>
                            <a:pt x="328" y="1033"/>
                          </a:lnTo>
                          <a:lnTo>
                            <a:pt x="323" y="1037"/>
                          </a:lnTo>
                          <a:lnTo>
                            <a:pt x="317" y="1045"/>
                          </a:lnTo>
                          <a:lnTo>
                            <a:pt x="311" y="1045"/>
                          </a:lnTo>
                          <a:lnTo>
                            <a:pt x="306" y="1037"/>
                          </a:lnTo>
                          <a:lnTo>
                            <a:pt x="297" y="1030"/>
                          </a:lnTo>
                          <a:lnTo>
                            <a:pt x="292" y="1018"/>
                          </a:lnTo>
                          <a:lnTo>
                            <a:pt x="283" y="1011"/>
                          </a:lnTo>
                          <a:lnTo>
                            <a:pt x="277" y="1001"/>
                          </a:lnTo>
                          <a:lnTo>
                            <a:pt x="272" y="993"/>
                          </a:lnTo>
                          <a:lnTo>
                            <a:pt x="263" y="986"/>
                          </a:lnTo>
                          <a:lnTo>
                            <a:pt x="258" y="975"/>
                          </a:lnTo>
                          <a:lnTo>
                            <a:pt x="252" y="964"/>
                          </a:lnTo>
                          <a:lnTo>
                            <a:pt x="246" y="949"/>
                          </a:lnTo>
                          <a:lnTo>
                            <a:pt x="241" y="939"/>
                          </a:lnTo>
                          <a:lnTo>
                            <a:pt x="235" y="928"/>
                          </a:lnTo>
                          <a:lnTo>
                            <a:pt x="229" y="913"/>
                          </a:lnTo>
                          <a:lnTo>
                            <a:pt x="221" y="902"/>
                          </a:lnTo>
                          <a:lnTo>
                            <a:pt x="216" y="891"/>
                          </a:lnTo>
                          <a:lnTo>
                            <a:pt x="209" y="881"/>
                          </a:lnTo>
                          <a:lnTo>
                            <a:pt x="201" y="855"/>
                          </a:lnTo>
                          <a:lnTo>
                            <a:pt x="195" y="834"/>
                          </a:lnTo>
                          <a:lnTo>
                            <a:pt x="190" y="812"/>
                          </a:lnTo>
                          <a:lnTo>
                            <a:pt x="182" y="790"/>
                          </a:lnTo>
                          <a:lnTo>
                            <a:pt x="175" y="760"/>
                          </a:lnTo>
                          <a:lnTo>
                            <a:pt x="170" y="735"/>
                          </a:lnTo>
                          <a:lnTo>
                            <a:pt x="165" y="710"/>
                          </a:lnTo>
                          <a:lnTo>
                            <a:pt x="158" y="685"/>
                          </a:lnTo>
                          <a:lnTo>
                            <a:pt x="156" y="662"/>
                          </a:lnTo>
                          <a:lnTo>
                            <a:pt x="153" y="636"/>
                          </a:lnTo>
                          <a:lnTo>
                            <a:pt x="150" y="618"/>
                          </a:lnTo>
                          <a:lnTo>
                            <a:pt x="148" y="596"/>
                          </a:lnTo>
                          <a:lnTo>
                            <a:pt x="153" y="574"/>
                          </a:lnTo>
                          <a:lnTo>
                            <a:pt x="158" y="549"/>
                          </a:lnTo>
                          <a:lnTo>
                            <a:pt x="165" y="527"/>
                          </a:lnTo>
                          <a:lnTo>
                            <a:pt x="167" y="502"/>
                          </a:lnTo>
                          <a:lnTo>
                            <a:pt x="173" y="495"/>
                          </a:lnTo>
                          <a:lnTo>
                            <a:pt x="175" y="480"/>
                          </a:lnTo>
                          <a:lnTo>
                            <a:pt x="182" y="472"/>
                          </a:lnTo>
                          <a:lnTo>
                            <a:pt x="184" y="459"/>
                          </a:lnTo>
                          <a:lnTo>
                            <a:pt x="190" y="451"/>
                          </a:lnTo>
                          <a:lnTo>
                            <a:pt x="192" y="440"/>
                          </a:lnTo>
                          <a:lnTo>
                            <a:pt x="195" y="429"/>
                          </a:lnTo>
                          <a:lnTo>
                            <a:pt x="201" y="422"/>
                          </a:lnTo>
                          <a:lnTo>
                            <a:pt x="204" y="415"/>
                          </a:lnTo>
                          <a:lnTo>
                            <a:pt x="207" y="407"/>
                          </a:lnTo>
                          <a:lnTo>
                            <a:pt x="212" y="400"/>
                          </a:lnTo>
                          <a:lnTo>
                            <a:pt x="216" y="393"/>
                          </a:lnTo>
                          <a:lnTo>
                            <a:pt x="221" y="385"/>
                          </a:lnTo>
                          <a:lnTo>
                            <a:pt x="224" y="378"/>
                          </a:lnTo>
                          <a:lnTo>
                            <a:pt x="229" y="375"/>
                          </a:lnTo>
                          <a:lnTo>
                            <a:pt x="233" y="367"/>
                          </a:lnTo>
                          <a:lnTo>
                            <a:pt x="241" y="353"/>
                          </a:lnTo>
                          <a:lnTo>
                            <a:pt x="246" y="342"/>
                          </a:lnTo>
                          <a:lnTo>
                            <a:pt x="258" y="331"/>
                          </a:lnTo>
                          <a:lnTo>
                            <a:pt x="263" y="320"/>
                          </a:lnTo>
                          <a:lnTo>
                            <a:pt x="272" y="310"/>
                          </a:lnTo>
                          <a:lnTo>
                            <a:pt x="280" y="298"/>
                          </a:lnTo>
                          <a:lnTo>
                            <a:pt x="289" y="288"/>
                          </a:lnTo>
                          <a:lnTo>
                            <a:pt x="297" y="276"/>
                          </a:lnTo>
                          <a:lnTo>
                            <a:pt x="303" y="266"/>
                          </a:lnTo>
                          <a:lnTo>
                            <a:pt x="311" y="255"/>
                          </a:lnTo>
                          <a:lnTo>
                            <a:pt x="317" y="244"/>
                          </a:lnTo>
                          <a:lnTo>
                            <a:pt x="326" y="233"/>
                          </a:lnTo>
                          <a:lnTo>
                            <a:pt x="331" y="218"/>
                          </a:lnTo>
                          <a:lnTo>
                            <a:pt x="337" y="208"/>
                          </a:lnTo>
                          <a:lnTo>
                            <a:pt x="345" y="196"/>
                          </a:lnTo>
                          <a:lnTo>
                            <a:pt x="351" y="186"/>
                          </a:lnTo>
                          <a:lnTo>
                            <a:pt x="360" y="174"/>
                          </a:lnTo>
                          <a:lnTo>
                            <a:pt x="368" y="167"/>
                          </a:lnTo>
                          <a:lnTo>
                            <a:pt x="377" y="156"/>
                          </a:lnTo>
                          <a:lnTo>
                            <a:pt x="385" y="146"/>
                          </a:lnTo>
                          <a:lnTo>
                            <a:pt x="394" y="139"/>
                          </a:lnTo>
                          <a:lnTo>
                            <a:pt x="402" y="127"/>
                          </a:lnTo>
                          <a:lnTo>
                            <a:pt x="411" y="120"/>
                          </a:lnTo>
                          <a:lnTo>
                            <a:pt x="419" y="109"/>
                          </a:lnTo>
                          <a:lnTo>
                            <a:pt x="425" y="109"/>
                          </a:lnTo>
                          <a:lnTo>
                            <a:pt x="430" y="105"/>
                          </a:lnTo>
                          <a:lnTo>
                            <a:pt x="439" y="105"/>
                          </a:lnTo>
                          <a:lnTo>
                            <a:pt x="445" y="105"/>
                          </a:lnTo>
                          <a:lnTo>
                            <a:pt x="450" y="109"/>
                          </a:lnTo>
                          <a:lnTo>
                            <a:pt x="459" y="109"/>
                          </a:lnTo>
                          <a:lnTo>
                            <a:pt x="464" y="112"/>
                          </a:lnTo>
                          <a:lnTo>
                            <a:pt x="470" y="112"/>
                          </a:lnTo>
                          <a:lnTo>
                            <a:pt x="476" y="117"/>
                          </a:lnTo>
                          <a:lnTo>
                            <a:pt x="481" y="120"/>
                          </a:lnTo>
                          <a:lnTo>
                            <a:pt x="487" y="120"/>
                          </a:lnTo>
                          <a:lnTo>
                            <a:pt x="493" y="124"/>
                          </a:lnTo>
                          <a:lnTo>
                            <a:pt x="496" y="127"/>
                          </a:lnTo>
                          <a:lnTo>
                            <a:pt x="501" y="131"/>
                          </a:lnTo>
                          <a:lnTo>
                            <a:pt x="504" y="134"/>
                          </a:lnTo>
                          <a:lnTo>
                            <a:pt x="506" y="139"/>
                          </a:lnTo>
                          <a:lnTo>
                            <a:pt x="513" y="142"/>
                          </a:lnTo>
                          <a:lnTo>
                            <a:pt x="515" y="146"/>
                          </a:lnTo>
                          <a:lnTo>
                            <a:pt x="518" y="149"/>
                          </a:lnTo>
                          <a:lnTo>
                            <a:pt x="523" y="153"/>
                          </a:lnTo>
                          <a:lnTo>
                            <a:pt x="518" y="146"/>
                          </a:lnTo>
                          <a:lnTo>
                            <a:pt x="513" y="139"/>
                          </a:lnTo>
                          <a:lnTo>
                            <a:pt x="510" y="134"/>
                          </a:lnTo>
                          <a:lnTo>
                            <a:pt x="504" y="127"/>
                          </a:lnTo>
                          <a:lnTo>
                            <a:pt x="501" y="124"/>
                          </a:lnTo>
                          <a:lnTo>
                            <a:pt x="496" y="117"/>
                          </a:lnTo>
                          <a:lnTo>
                            <a:pt x="493" y="112"/>
                          </a:lnTo>
                          <a:lnTo>
                            <a:pt x="487" y="105"/>
                          </a:lnTo>
                          <a:lnTo>
                            <a:pt x="484" y="102"/>
                          </a:lnTo>
                          <a:lnTo>
                            <a:pt x="479" y="99"/>
                          </a:lnTo>
                          <a:lnTo>
                            <a:pt x="476" y="94"/>
                          </a:lnTo>
                          <a:lnTo>
                            <a:pt x="472" y="94"/>
                          </a:lnTo>
                          <a:lnTo>
                            <a:pt x="467" y="91"/>
                          </a:lnTo>
                          <a:lnTo>
                            <a:pt x="462" y="87"/>
                          </a:lnTo>
                          <a:lnTo>
                            <a:pt x="459" y="84"/>
                          </a:lnTo>
                          <a:lnTo>
                            <a:pt x="456" y="80"/>
                          </a:lnTo>
                          <a:lnTo>
                            <a:pt x="462" y="80"/>
                          </a:lnTo>
                          <a:lnTo>
                            <a:pt x="467" y="77"/>
                          </a:lnTo>
                          <a:lnTo>
                            <a:pt x="472" y="77"/>
                          </a:lnTo>
                          <a:lnTo>
                            <a:pt x="479" y="72"/>
                          </a:lnTo>
                          <a:lnTo>
                            <a:pt x="487" y="65"/>
                          </a:lnTo>
                          <a:lnTo>
                            <a:pt x="493" y="58"/>
                          </a:lnTo>
                          <a:lnTo>
                            <a:pt x="496" y="50"/>
                          </a:lnTo>
                          <a:lnTo>
                            <a:pt x="501" y="44"/>
                          </a:lnTo>
                          <a:lnTo>
                            <a:pt x="506" y="44"/>
                          </a:lnTo>
                          <a:lnTo>
                            <a:pt x="510" y="44"/>
                          </a:lnTo>
                          <a:lnTo>
                            <a:pt x="513" y="44"/>
                          </a:lnTo>
                          <a:lnTo>
                            <a:pt x="518" y="47"/>
                          </a:lnTo>
                          <a:lnTo>
                            <a:pt x="521" y="50"/>
                          </a:lnTo>
                          <a:lnTo>
                            <a:pt x="527" y="58"/>
                          </a:lnTo>
                          <a:lnTo>
                            <a:pt x="532" y="65"/>
                          </a:lnTo>
                          <a:lnTo>
                            <a:pt x="538" y="72"/>
                          </a:lnTo>
                          <a:lnTo>
                            <a:pt x="540" y="77"/>
                          </a:lnTo>
                          <a:lnTo>
                            <a:pt x="547" y="84"/>
                          </a:lnTo>
                          <a:lnTo>
                            <a:pt x="552" y="91"/>
                          </a:lnTo>
                          <a:lnTo>
                            <a:pt x="557" y="99"/>
                          </a:lnTo>
                          <a:lnTo>
                            <a:pt x="564" y="109"/>
                          </a:lnTo>
                          <a:lnTo>
                            <a:pt x="569" y="120"/>
                          </a:lnTo>
                          <a:lnTo>
                            <a:pt x="574" y="131"/>
                          </a:lnTo>
                          <a:lnTo>
                            <a:pt x="581" y="139"/>
                          </a:lnTo>
                          <a:lnTo>
                            <a:pt x="586" y="153"/>
                          </a:lnTo>
                          <a:lnTo>
                            <a:pt x="591" y="161"/>
                          </a:lnTo>
                          <a:lnTo>
                            <a:pt x="598" y="171"/>
                          </a:lnTo>
                          <a:lnTo>
                            <a:pt x="603" y="182"/>
                          </a:lnTo>
                          <a:lnTo>
                            <a:pt x="598" y="171"/>
                          </a:lnTo>
                          <a:lnTo>
                            <a:pt x="595" y="161"/>
                          </a:lnTo>
                          <a:lnTo>
                            <a:pt x="589" y="149"/>
                          </a:lnTo>
                          <a:lnTo>
                            <a:pt x="583" y="139"/>
                          </a:lnTo>
                          <a:lnTo>
                            <a:pt x="578" y="127"/>
                          </a:lnTo>
                          <a:lnTo>
                            <a:pt x="572" y="117"/>
                          </a:lnTo>
                          <a:lnTo>
                            <a:pt x="569" y="105"/>
                          </a:lnTo>
                          <a:lnTo>
                            <a:pt x="564" y="94"/>
                          </a:lnTo>
                          <a:lnTo>
                            <a:pt x="561" y="87"/>
                          </a:lnTo>
                          <a:lnTo>
                            <a:pt x="555" y="80"/>
                          </a:lnTo>
                          <a:lnTo>
                            <a:pt x="552" y="77"/>
                          </a:lnTo>
                          <a:lnTo>
                            <a:pt x="547" y="69"/>
                          </a:lnTo>
                          <a:lnTo>
                            <a:pt x="544" y="62"/>
                          </a:lnTo>
                          <a:lnTo>
                            <a:pt x="538" y="55"/>
                          </a:lnTo>
                          <a:lnTo>
                            <a:pt x="532" y="47"/>
                          </a:lnTo>
                          <a:lnTo>
                            <a:pt x="530" y="44"/>
                          </a:lnTo>
                          <a:lnTo>
                            <a:pt x="532" y="33"/>
                          </a:lnTo>
                          <a:lnTo>
                            <a:pt x="538" y="22"/>
                          </a:lnTo>
                          <a:lnTo>
                            <a:pt x="544" y="11"/>
                          </a:lnTo>
                          <a:lnTo>
                            <a:pt x="549" y="3"/>
                          </a:lnTo>
                          <a:lnTo>
                            <a:pt x="547" y="0"/>
                          </a:lnTo>
                          <a:lnTo>
                            <a:pt x="544" y="0"/>
                          </a:lnTo>
                          <a:lnTo>
                            <a:pt x="540" y="0"/>
                          </a:lnTo>
                          <a:lnTo>
                            <a:pt x="538" y="3"/>
                          </a:lnTo>
                          <a:lnTo>
                            <a:pt x="532" y="7"/>
                          </a:lnTo>
                          <a:lnTo>
                            <a:pt x="530" y="11"/>
                          </a:lnTo>
                          <a:lnTo>
                            <a:pt x="523" y="11"/>
                          </a:lnTo>
                          <a:lnTo>
                            <a:pt x="521" y="15"/>
                          </a:lnTo>
                          <a:lnTo>
                            <a:pt x="515" y="18"/>
                          </a:lnTo>
                          <a:lnTo>
                            <a:pt x="513" y="22"/>
                          </a:lnTo>
                          <a:lnTo>
                            <a:pt x="510" y="25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489" name="Freeform 130">
                      <a:extLst>
                        <a:ext uri="{FF2B5EF4-FFF2-40B4-BE49-F238E27FC236}">
                          <a16:creationId xmlns:a16="http://schemas.microsoft.com/office/drawing/2014/main" id="{56DE5BB8-109A-4CB2-9705-47901C7DC81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3" y="1757"/>
                      <a:ext cx="705" cy="1157"/>
                    </a:xfrm>
                    <a:custGeom>
                      <a:avLst/>
                      <a:gdLst>
                        <a:gd name="T0" fmla="*/ 436 w 705"/>
                        <a:gd name="T1" fmla="*/ 80 h 1157"/>
                        <a:gd name="T2" fmla="*/ 362 w 705"/>
                        <a:gd name="T3" fmla="*/ 164 h 1157"/>
                        <a:gd name="T4" fmla="*/ 266 w 705"/>
                        <a:gd name="T5" fmla="*/ 298 h 1157"/>
                        <a:gd name="T6" fmla="*/ 184 w 705"/>
                        <a:gd name="T7" fmla="*/ 429 h 1157"/>
                        <a:gd name="T8" fmla="*/ 136 w 705"/>
                        <a:gd name="T9" fmla="*/ 586 h 1157"/>
                        <a:gd name="T10" fmla="*/ 65 w 705"/>
                        <a:gd name="T11" fmla="*/ 896 h 1157"/>
                        <a:gd name="T12" fmla="*/ 25 w 705"/>
                        <a:gd name="T13" fmla="*/ 1070 h 1157"/>
                        <a:gd name="T14" fmla="*/ 65 w 705"/>
                        <a:gd name="T15" fmla="*/ 1157 h 1157"/>
                        <a:gd name="T16" fmla="*/ 221 w 705"/>
                        <a:gd name="T17" fmla="*/ 1157 h 1157"/>
                        <a:gd name="T18" fmla="*/ 374 w 705"/>
                        <a:gd name="T19" fmla="*/ 1157 h 1157"/>
                        <a:gd name="T20" fmla="*/ 530 w 705"/>
                        <a:gd name="T21" fmla="*/ 1157 h 1157"/>
                        <a:gd name="T22" fmla="*/ 683 w 705"/>
                        <a:gd name="T23" fmla="*/ 1157 h 1157"/>
                        <a:gd name="T24" fmla="*/ 671 w 705"/>
                        <a:gd name="T25" fmla="*/ 1128 h 1157"/>
                        <a:gd name="T26" fmla="*/ 666 w 705"/>
                        <a:gd name="T27" fmla="*/ 1073 h 1157"/>
                        <a:gd name="T28" fmla="*/ 668 w 705"/>
                        <a:gd name="T29" fmla="*/ 1052 h 1157"/>
                        <a:gd name="T30" fmla="*/ 634 w 705"/>
                        <a:gd name="T31" fmla="*/ 1085 h 1157"/>
                        <a:gd name="T32" fmla="*/ 595 w 705"/>
                        <a:gd name="T33" fmla="*/ 1066 h 1157"/>
                        <a:gd name="T34" fmla="*/ 561 w 705"/>
                        <a:gd name="T35" fmla="*/ 986 h 1157"/>
                        <a:gd name="T36" fmla="*/ 523 w 705"/>
                        <a:gd name="T37" fmla="*/ 859 h 1157"/>
                        <a:gd name="T38" fmla="*/ 506 w 705"/>
                        <a:gd name="T39" fmla="*/ 917 h 1157"/>
                        <a:gd name="T40" fmla="*/ 470 w 705"/>
                        <a:gd name="T41" fmla="*/ 826 h 1157"/>
                        <a:gd name="T42" fmla="*/ 445 w 705"/>
                        <a:gd name="T43" fmla="*/ 698 h 1157"/>
                        <a:gd name="T44" fmla="*/ 422 w 705"/>
                        <a:gd name="T45" fmla="*/ 495 h 1157"/>
                        <a:gd name="T46" fmla="*/ 382 w 705"/>
                        <a:gd name="T47" fmla="*/ 440 h 1157"/>
                        <a:gd name="T48" fmla="*/ 357 w 705"/>
                        <a:gd name="T49" fmla="*/ 608 h 1157"/>
                        <a:gd name="T50" fmla="*/ 340 w 705"/>
                        <a:gd name="T51" fmla="*/ 429 h 1157"/>
                        <a:gd name="T52" fmla="*/ 345 w 705"/>
                        <a:gd name="T53" fmla="*/ 611 h 1157"/>
                        <a:gd name="T54" fmla="*/ 379 w 705"/>
                        <a:gd name="T55" fmla="*/ 779 h 1157"/>
                        <a:gd name="T56" fmla="*/ 436 w 705"/>
                        <a:gd name="T57" fmla="*/ 924 h 1157"/>
                        <a:gd name="T58" fmla="*/ 484 w 705"/>
                        <a:gd name="T59" fmla="*/ 1026 h 1157"/>
                        <a:gd name="T60" fmla="*/ 513 w 705"/>
                        <a:gd name="T61" fmla="*/ 1023 h 1157"/>
                        <a:gd name="T62" fmla="*/ 535 w 705"/>
                        <a:gd name="T63" fmla="*/ 1026 h 1157"/>
                        <a:gd name="T64" fmla="*/ 561 w 705"/>
                        <a:gd name="T65" fmla="*/ 1088 h 1157"/>
                        <a:gd name="T66" fmla="*/ 523 w 705"/>
                        <a:gd name="T67" fmla="*/ 1055 h 1157"/>
                        <a:gd name="T68" fmla="*/ 481 w 705"/>
                        <a:gd name="T69" fmla="*/ 1063 h 1157"/>
                        <a:gd name="T70" fmla="*/ 433 w 705"/>
                        <a:gd name="T71" fmla="*/ 1055 h 1157"/>
                        <a:gd name="T72" fmla="*/ 362 w 705"/>
                        <a:gd name="T73" fmla="*/ 1030 h 1157"/>
                        <a:gd name="T74" fmla="*/ 334 w 705"/>
                        <a:gd name="T75" fmla="*/ 1030 h 1157"/>
                        <a:gd name="T76" fmla="*/ 292 w 705"/>
                        <a:gd name="T77" fmla="*/ 1018 h 1157"/>
                        <a:gd name="T78" fmla="*/ 246 w 705"/>
                        <a:gd name="T79" fmla="*/ 949 h 1157"/>
                        <a:gd name="T80" fmla="*/ 201 w 705"/>
                        <a:gd name="T81" fmla="*/ 855 h 1157"/>
                        <a:gd name="T82" fmla="*/ 158 w 705"/>
                        <a:gd name="T83" fmla="*/ 685 h 1157"/>
                        <a:gd name="T84" fmla="*/ 165 w 705"/>
                        <a:gd name="T85" fmla="*/ 527 h 1157"/>
                        <a:gd name="T86" fmla="*/ 192 w 705"/>
                        <a:gd name="T87" fmla="*/ 440 h 1157"/>
                        <a:gd name="T88" fmla="*/ 221 w 705"/>
                        <a:gd name="T89" fmla="*/ 385 h 1157"/>
                        <a:gd name="T90" fmla="*/ 263 w 705"/>
                        <a:gd name="T91" fmla="*/ 320 h 1157"/>
                        <a:gd name="T92" fmla="*/ 317 w 705"/>
                        <a:gd name="T93" fmla="*/ 244 h 1157"/>
                        <a:gd name="T94" fmla="*/ 368 w 705"/>
                        <a:gd name="T95" fmla="*/ 167 h 1157"/>
                        <a:gd name="T96" fmla="*/ 425 w 705"/>
                        <a:gd name="T97" fmla="*/ 109 h 1157"/>
                        <a:gd name="T98" fmla="*/ 470 w 705"/>
                        <a:gd name="T99" fmla="*/ 112 h 1157"/>
                        <a:gd name="T100" fmla="*/ 504 w 705"/>
                        <a:gd name="T101" fmla="*/ 134 h 1157"/>
                        <a:gd name="T102" fmla="*/ 513 w 705"/>
                        <a:gd name="T103" fmla="*/ 139 h 1157"/>
                        <a:gd name="T104" fmla="*/ 484 w 705"/>
                        <a:gd name="T105" fmla="*/ 102 h 1157"/>
                        <a:gd name="T106" fmla="*/ 456 w 705"/>
                        <a:gd name="T107" fmla="*/ 80 h 1157"/>
                        <a:gd name="T108" fmla="*/ 496 w 705"/>
                        <a:gd name="T109" fmla="*/ 50 h 1157"/>
                        <a:gd name="T110" fmla="*/ 527 w 705"/>
                        <a:gd name="T111" fmla="*/ 58 h 1157"/>
                        <a:gd name="T112" fmla="*/ 564 w 705"/>
                        <a:gd name="T113" fmla="*/ 109 h 1157"/>
                        <a:gd name="T114" fmla="*/ 603 w 705"/>
                        <a:gd name="T115" fmla="*/ 182 h 1157"/>
                        <a:gd name="T116" fmla="*/ 569 w 705"/>
                        <a:gd name="T117" fmla="*/ 105 h 1157"/>
                        <a:gd name="T118" fmla="*/ 538 w 705"/>
                        <a:gd name="T119" fmla="*/ 55 h 1157"/>
                        <a:gd name="T120" fmla="*/ 547 w 705"/>
                        <a:gd name="T121" fmla="*/ 0 h 1157"/>
                        <a:gd name="T122" fmla="*/ 521 w 705"/>
                        <a:gd name="T123" fmla="*/ 15 h 1157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</a:gdLst>
                      <a:ahLst/>
                      <a:cxnLst>
                        <a:cxn ang="T124">
                          <a:pos x="T0" y="T1"/>
                        </a:cxn>
                        <a:cxn ang="T125">
                          <a:pos x="T2" y="T3"/>
                        </a:cxn>
                        <a:cxn ang="T126">
                          <a:pos x="T4" y="T5"/>
                        </a:cxn>
                        <a:cxn ang="T127">
                          <a:pos x="T6" y="T7"/>
                        </a:cxn>
                        <a:cxn ang="T128">
                          <a:pos x="T8" y="T9"/>
                        </a:cxn>
                        <a:cxn ang="T129">
                          <a:pos x="T10" y="T11"/>
                        </a:cxn>
                        <a:cxn ang="T130">
                          <a:pos x="T12" y="T13"/>
                        </a:cxn>
                        <a:cxn ang="T131">
                          <a:pos x="T14" y="T15"/>
                        </a:cxn>
                        <a:cxn ang="T132">
                          <a:pos x="T16" y="T17"/>
                        </a:cxn>
                        <a:cxn ang="T133">
                          <a:pos x="T18" y="T19"/>
                        </a:cxn>
                        <a:cxn ang="T134">
                          <a:pos x="T20" y="T21"/>
                        </a:cxn>
                        <a:cxn ang="T135">
                          <a:pos x="T22" y="T23"/>
                        </a:cxn>
                        <a:cxn ang="T136">
                          <a:pos x="T24" y="T25"/>
                        </a:cxn>
                        <a:cxn ang="T137">
                          <a:pos x="T26" y="T27"/>
                        </a:cxn>
                        <a:cxn ang="T138">
                          <a:pos x="T28" y="T29"/>
                        </a:cxn>
                        <a:cxn ang="T139">
                          <a:pos x="T30" y="T31"/>
                        </a:cxn>
                        <a:cxn ang="T140">
                          <a:pos x="T32" y="T33"/>
                        </a:cxn>
                        <a:cxn ang="T141">
                          <a:pos x="T34" y="T35"/>
                        </a:cxn>
                        <a:cxn ang="T142">
                          <a:pos x="T36" y="T37"/>
                        </a:cxn>
                        <a:cxn ang="T143">
                          <a:pos x="T38" y="T39"/>
                        </a:cxn>
                        <a:cxn ang="T144">
                          <a:pos x="T40" y="T41"/>
                        </a:cxn>
                        <a:cxn ang="T145">
                          <a:pos x="T42" y="T43"/>
                        </a:cxn>
                        <a:cxn ang="T146">
                          <a:pos x="T44" y="T45"/>
                        </a:cxn>
                        <a:cxn ang="T147">
                          <a:pos x="T46" y="T47"/>
                        </a:cxn>
                        <a:cxn ang="T148">
                          <a:pos x="T48" y="T49"/>
                        </a:cxn>
                        <a:cxn ang="T149">
                          <a:pos x="T50" y="T51"/>
                        </a:cxn>
                        <a:cxn ang="T150">
                          <a:pos x="T52" y="T53"/>
                        </a:cxn>
                        <a:cxn ang="T151">
                          <a:pos x="T54" y="T55"/>
                        </a:cxn>
                        <a:cxn ang="T152">
                          <a:pos x="T56" y="T57"/>
                        </a:cxn>
                        <a:cxn ang="T153">
                          <a:pos x="T58" y="T59"/>
                        </a:cxn>
                        <a:cxn ang="T154">
                          <a:pos x="T60" y="T61"/>
                        </a:cxn>
                        <a:cxn ang="T155">
                          <a:pos x="T62" y="T63"/>
                        </a:cxn>
                        <a:cxn ang="T156">
                          <a:pos x="T64" y="T65"/>
                        </a:cxn>
                        <a:cxn ang="T157">
                          <a:pos x="T66" y="T67"/>
                        </a:cxn>
                        <a:cxn ang="T158">
                          <a:pos x="T68" y="T69"/>
                        </a:cxn>
                        <a:cxn ang="T159">
                          <a:pos x="T70" y="T71"/>
                        </a:cxn>
                        <a:cxn ang="T160">
                          <a:pos x="T72" y="T73"/>
                        </a:cxn>
                        <a:cxn ang="T161">
                          <a:pos x="T74" y="T75"/>
                        </a:cxn>
                        <a:cxn ang="T162">
                          <a:pos x="T76" y="T77"/>
                        </a:cxn>
                        <a:cxn ang="T163">
                          <a:pos x="T78" y="T79"/>
                        </a:cxn>
                        <a:cxn ang="T164">
                          <a:pos x="T80" y="T81"/>
                        </a:cxn>
                        <a:cxn ang="T165">
                          <a:pos x="T82" y="T83"/>
                        </a:cxn>
                        <a:cxn ang="T166">
                          <a:pos x="T84" y="T85"/>
                        </a:cxn>
                        <a:cxn ang="T167">
                          <a:pos x="T86" y="T87"/>
                        </a:cxn>
                        <a:cxn ang="T168">
                          <a:pos x="T88" y="T89"/>
                        </a:cxn>
                        <a:cxn ang="T169">
                          <a:pos x="T90" y="T91"/>
                        </a:cxn>
                        <a:cxn ang="T170">
                          <a:pos x="T92" y="T93"/>
                        </a:cxn>
                        <a:cxn ang="T171">
                          <a:pos x="T94" y="T95"/>
                        </a:cxn>
                        <a:cxn ang="T172">
                          <a:pos x="T96" y="T97"/>
                        </a:cxn>
                        <a:cxn ang="T173">
                          <a:pos x="T98" y="T99"/>
                        </a:cxn>
                        <a:cxn ang="T174">
                          <a:pos x="T100" y="T101"/>
                        </a:cxn>
                        <a:cxn ang="T175">
                          <a:pos x="T102" y="T103"/>
                        </a:cxn>
                        <a:cxn ang="T176">
                          <a:pos x="T104" y="T105"/>
                        </a:cxn>
                        <a:cxn ang="T177">
                          <a:pos x="T106" y="T107"/>
                        </a:cxn>
                        <a:cxn ang="T178">
                          <a:pos x="T108" y="T109"/>
                        </a:cxn>
                        <a:cxn ang="T179">
                          <a:pos x="T110" y="T111"/>
                        </a:cxn>
                        <a:cxn ang="T180">
                          <a:pos x="T112" y="T113"/>
                        </a:cxn>
                        <a:cxn ang="T181">
                          <a:pos x="T114" y="T115"/>
                        </a:cxn>
                        <a:cxn ang="T182">
                          <a:pos x="T116" y="T117"/>
                        </a:cxn>
                        <a:cxn ang="T183">
                          <a:pos x="T118" y="T119"/>
                        </a:cxn>
                        <a:cxn ang="T184">
                          <a:pos x="T120" y="T121"/>
                        </a:cxn>
                        <a:cxn ang="T185">
                          <a:pos x="T122" y="T123"/>
                        </a:cxn>
                      </a:cxnLst>
                      <a:rect l="0" t="0" r="r" b="b"/>
                      <a:pathLst>
                        <a:path w="705" h="1157">
                          <a:moveTo>
                            <a:pt x="510" y="25"/>
                          </a:moveTo>
                          <a:lnTo>
                            <a:pt x="496" y="33"/>
                          </a:lnTo>
                          <a:lnTo>
                            <a:pt x="484" y="44"/>
                          </a:lnTo>
                          <a:lnTo>
                            <a:pt x="472" y="50"/>
                          </a:lnTo>
                          <a:lnTo>
                            <a:pt x="462" y="62"/>
                          </a:lnTo>
                          <a:lnTo>
                            <a:pt x="447" y="69"/>
                          </a:lnTo>
                          <a:lnTo>
                            <a:pt x="436" y="80"/>
                          </a:lnTo>
                          <a:lnTo>
                            <a:pt x="425" y="87"/>
                          </a:lnTo>
                          <a:lnTo>
                            <a:pt x="411" y="94"/>
                          </a:lnTo>
                          <a:lnTo>
                            <a:pt x="402" y="109"/>
                          </a:lnTo>
                          <a:lnTo>
                            <a:pt x="394" y="124"/>
                          </a:lnTo>
                          <a:lnTo>
                            <a:pt x="382" y="139"/>
                          </a:lnTo>
                          <a:lnTo>
                            <a:pt x="374" y="153"/>
                          </a:lnTo>
                          <a:lnTo>
                            <a:pt x="362" y="164"/>
                          </a:lnTo>
                          <a:lnTo>
                            <a:pt x="354" y="178"/>
                          </a:lnTo>
                          <a:lnTo>
                            <a:pt x="343" y="193"/>
                          </a:lnTo>
                          <a:lnTo>
                            <a:pt x="334" y="208"/>
                          </a:lnTo>
                          <a:lnTo>
                            <a:pt x="317" y="229"/>
                          </a:lnTo>
                          <a:lnTo>
                            <a:pt x="300" y="251"/>
                          </a:lnTo>
                          <a:lnTo>
                            <a:pt x="283" y="273"/>
                          </a:lnTo>
                          <a:lnTo>
                            <a:pt x="266" y="298"/>
                          </a:lnTo>
                          <a:lnTo>
                            <a:pt x="249" y="320"/>
                          </a:lnTo>
                          <a:lnTo>
                            <a:pt x="235" y="342"/>
                          </a:lnTo>
                          <a:lnTo>
                            <a:pt x="218" y="367"/>
                          </a:lnTo>
                          <a:lnTo>
                            <a:pt x="201" y="390"/>
                          </a:lnTo>
                          <a:lnTo>
                            <a:pt x="195" y="404"/>
                          </a:lnTo>
                          <a:lnTo>
                            <a:pt x="190" y="415"/>
                          </a:lnTo>
                          <a:lnTo>
                            <a:pt x="184" y="429"/>
                          </a:lnTo>
                          <a:lnTo>
                            <a:pt x="178" y="440"/>
                          </a:lnTo>
                          <a:lnTo>
                            <a:pt x="173" y="455"/>
                          </a:lnTo>
                          <a:lnTo>
                            <a:pt x="167" y="466"/>
                          </a:lnTo>
                          <a:lnTo>
                            <a:pt x="161" y="480"/>
                          </a:lnTo>
                          <a:lnTo>
                            <a:pt x="158" y="491"/>
                          </a:lnTo>
                          <a:lnTo>
                            <a:pt x="148" y="539"/>
                          </a:lnTo>
                          <a:lnTo>
                            <a:pt x="136" y="586"/>
                          </a:lnTo>
                          <a:lnTo>
                            <a:pt x="124" y="633"/>
                          </a:lnTo>
                          <a:lnTo>
                            <a:pt x="114" y="680"/>
                          </a:lnTo>
                          <a:lnTo>
                            <a:pt x="102" y="724"/>
                          </a:lnTo>
                          <a:lnTo>
                            <a:pt x="90" y="772"/>
                          </a:lnTo>
                          <a:lnTo>
                            <a:pt x="82" y="819"/>
                          </a:lnTo>
                          <a:lnTo>
                            <a:pt x="68" y="866"/>
                          </a:lnTo>
                          <a:lnTo>
                            <a:pt x="65" y="896"/>
                          </a:lnTo>
                          <a:lnTo>
                            <a:pt x="59" y="924"/>
                          </a:lnTo>
                          <a:lnTo>
                            <a:pt x="56" y="953"/>
                          </a:lnTo>
                          <a:lnTo>
                            <a:pt x="51" y="983"/>
                          </a:lnTo>
                          <a:lnTo>
                            <a:pt x="46" y="1008"/>
                          </a:lnTo>
                          <a:lnTo>
                            <a:pt x="39" y="1026"/>
                          </a:lnTo>
                          <a:lnTo>
                            <a:pt x="31" y="1048"/>
                          </a:lnTo>
                          <a:lnTo>
                            <a:pt x="25" y="1070"/>
                          </a:lnTo>
                          <a:lnTo>
                            <a:pt x="20" y="1092"/>
                          </a:lnTo>
                          <a:lnTo>
                            <a:pt x="14" y="1113"/>
                          </a:lnTo>
                          <a:lnTo>
                            <a:pt x="5" y="1135"/>
                          </a:lnTo>
                          <a:lnTo>
                            <a:pt x="0" y="1157"/>
                          </a:lnTo>
                          <a:lnTo>
                            <a:pt x="22" y="1157"/>
                          </a:lnTo>
                          <a:lnTo>
                            <a:pt x="42" y="1157"/>
                          </a:lnTo>
                          <a:lnTo>
                            <a:pt x="65" y="1157"/>
                          </a:lnTo>
                          <a:lnTo>
                            <a:pt x="88" y="1157"/>
                          </a:lnTo>
                          <a:lnTo>
                            <a:pt x="110" y="1157"/>
                          </a:lnTo>
                          <a:lnTo>
                            <a:pt x="133" y="1157"/>
                          </a:lnTo>
                          <a:lnTo>
                            <a:pt x="153" y="1157"/>
                          </a:lnTo>
                          <a:lnTo>
                            <a:pt x="175" y="1157"/>
                          </a:lnTo>
                          <a:lnTo>
                            <a:pt x="199" y="1157"/>
                          </a:lnTo>
                          <a:lnTo>
                            <a:pt x="221" y="1157"/>
                          </a:lnTo>
                          <a:lnTo>
                            <a:pt x="243" y="1157"/>
                          </a:lnTo>
                          <a:lnTo>
                            <a:pt x="263" y="1157"/>
                          </a:lnTo>
                          <a:lnTo>
                            <a:pt x="286" y="1157"/>
                          </a:lnTo>
                          <a:lnTo>
                            <a:pt x="309" y="1157"/>
                          </a:lnTo>
                          <a:lnTo>
                            <a:pt x="331" y="1157"/>
                          </a:lnTo>
                          <a:lnTo>
                            <a:pt x="351" y="1157"/>
                          </a:lnTo>
                          <a:lnTo>
                            <a:pt x="374" y="1157"/>
                          </a:lnTo>
                          <a:lnTo>
                            <a:pt x="396" y="1157"/>
                          </a:lnTo>
                          <a:lnTo>
                            <a:pt x="419" y="1157"/>
                          </a:lnTo>
                          <a:lnTo>
                            <a:pt x="439" y="1157"/>
                          </a:lnTo>
                          <a:lnTo>
                            <a:pt x="462" y="1157"/>
                          </a:lnTo>
                          <a:lnTo>
                            <a:pt x="484" y="1157"/>
                          </a:lnTo>
                          <a:lnTo>
                            <a:pt x="506" y="1157"/>
                          </a:lnTo>
                          <a:lnTo>
                            <a:pt x="530" y="1157"/>
                          </a:lnTo>
                          <a:lnTo>
                            <a:pt x="549" y="1157"/>
                          </a:lnTo>
                          <a:lnTo>
                            <a:pt x="572" y="1157"/>
                          </a:lnTo>
                          <a:lnTo>
                            <a:pt x="595" y="1157"/>
                          </a:lnTo>
                          <a:lnTo>
                            <a:pt x="617" y="1157"/>
                          </a:lnTo>
                          <a:lnTo>
                            <a:pt x="637" y="1157"/>
                          </a:lnTo>
                          <a:lnTo>
                            <a:pt x="659" y="1157"/>
                          </a:lnTo>
                          <a:lnTo>
                            <a:pt x="683" y="1157"/>
                          </a:lnTo>
                          <a:lnTo>
                            <a:pt x="705" y="1157"/>
                          </a:lnTo>
                          <a:lnTo>
                            <a:pt x="700" y="1154"/>
                          </a:lnTo>
                          <a:lnTo>
                            <a:pt x="693" y="1146"/>
                          </a:lnTo>
                          <a:lnTo>
                            <a:pt x="688" y="1142"/>
                          </a:lnTo>
                          <a:lnTo>
                            <a:pt x="683" y="1135"/>
                          </a:lnTo>
                          <a:lnTo>
                            <a:pt x="676" y="1132"/>
                          </a:lnTo>
                          <a:lnTo>
                            <a:pt x="671" y="1128"/>
                          </a:lnTo>
                          <a:lnTo>
                            <a:pt x="666" y="1120"/>
                          </a:lnTo>
                          <a:lnTo>
                            <a:pt x="659" y="1113"/>
                          </a:lnTo>
                          <a:lnTo>
                            <a:pt x="659" y="1110"/>
                          </a:lnTo>
                          <a:lnTo>
                            <a:pt x="659" y="1107"/>
                          </a:lnTo>
                          <a:lnTo>
                            <a:pt x="659" y="1099"/>
                          </a:lnTo>
                          <a:lnTo>
                            <a:pt x="659" y="1092"/>
                          </a:lnTo>
                          <a:lnTo>
                            <a:pt x="666" y="1073"/>
                          </a:lnTo>
                          <a:lnTo>
                            <a:pt x="671" y="1055"/>
                          </a:lnTo>
                          <a:lnTo>
                            <a:pt x="676" y="1040"/>
                          </a:lnTo>
                          <a:lnTo>
                            <a:pt x="683" y="1023"/>
                          </a:lnTo>
                          <a:lnTo>
                            <a:pt x="680" y="1030"/>
                          </a:lnTo>
                          <a:lnTo>
                            <a:pt x="676" y="1037"/>
                          </a:lnTo>
                          <a:lnTo>
                            <a:pt x="671" y="1045"/>
                          </a:lnTo>
                          <a:lnTo>
                            <a:pt x="668" y="1052"/>
                          </a:lnTo>
                          <a:lnTo>
                            <a:pt x="666" y="1058"/>
                          </a:lnTo>
                          <a:lnTo>
                            <a:pt x="659" y="1066"/>
                          </a:lnTo>
                          <a:lnTo>
                            <a:pt x="657" y="1073"/>
                          </a:lnTo>
                          <a:lnTo>
                            <a:pt x="654" y="1080"/>
                          </a:lnTo>
                          <a:lnTo>
                            <a:pt x="646" y="1085"/>
                          </a:lnTo>
                          <a:lnTo>
                            <a:pt x="640" y="1085"/>
                          </a:lnTo>
                          <a:lnTo>
                            <a:pt x="634" y="1085"/>
                          </a:lnTo>
                          <a:lnTo>
                            <a:pt x="629" y="1085"/>
                          </a:lnTo>
                          <a:lnTo>
                            <a:pt x="620" y="1085"/>
                          </a:lnTo>
                          <a:lnTo>
                            <a:pt x="615" y="1085"/>
                          </a:lnTo>
                          <a:lnTo>
                            <a:pt x="608" y="1088"/>
                          </a:lnTo>
                          <a:lnTo>
                            <a:pt x="603" y="1088"/>
                          </a:lnTo>
                          <a:lnTo>
                            <a:pt x="598" y="1077"/>
                          </a:lnTo>
                          <a:lnTo>
                            <a:pt x="595" y="1066"/>
                          </a:lnTo>
                          <a:lnTo>
                            <a:pt x="589" y="1055"/>
                          </a:lnTo>
                          <a:lnTo>
                            <a:pt x="586" y="1045"/>
                          </a:lnTo>
                          <a:lnTo>
                            <a:pt x="581" y="1033"/>
                          </a:lnTo>
                          <a:lnTo>
                            <a:pt x="574" y="1023"/>
                          </a:lnTo>
                          <a:lnTo>
                            <a:pt x="572" y="1015"/>
                          </a:lnTo>
                          <a:lnTo>
                            <a:pt x="566" y="1004"/>
                          </a:lnTo>
                          <a:lnTo>
                            <a:pt x="561" y="986"/>
                          </a:lnTo>
                          <a:lnTo>
                            <a:pt x="555" y="968"/>
                          </a:lnTo>
                          <a:lnTo>
                            <a:pt x="549" y="949"/>
                          </a:lnTo>
                          <a:lnTo>
                            <a:pt x="544" y="928"/>
                          </a:lnTo>
                          <a:lnTo>
                            <a:pt x="538" y="913"/>
                          </a:lnTo>
                          <a:lnTo>
                            <a:pt x="532" y="896"/>
                          </a:lnTo>
                          <a:lnTo>
                            <a:pt x="530" y="877"/>
                          </a:lnTo>
                          <a:lnTo>
                            <a:pt x="523" y="859"/>
                          </a:lnTo>
                          <a:lnTo>
                            <a:pt x="523" y="881"/>
                          </a:lnTo>
                          <a:lnTo>
                            <a:pt x="523" y="906"/>
                          </a:lnTo>
                          <a:lnTo>
                            <a:pt x="523" y="928"/>
                          </a:lnTo>
                          <a:lnTo>
                            <a:pt x="523" y="949"/>
                          </a:lnTo>
                          <a:lnTo>
                            <a:pt x="518" y="939"/>
                          </a:lnTo>
                          <a:lnTo>
                            <a:pt x="513" y="928"/>
                          </a:lnTo>
                          <a:lnTo>
                            <a:pt x="506" y="917"/>
                          </a:lnTo>
                          <a:lnTo>
                            <a:pt x="501" y="902"/>
                          </a:lnTo>
                          <a:lnTo>
                            <a:pt x="496" y="891"/>
                          </a:lnTo>
                          <a:lnTo>
                            <a:pt x="489" y="881"/>
                          </a:lnTo>
                          <a:lnTo>
                            <a:pt x="487" y="866"/>
                          </a:lnTo>
                          <a:lnTo>
                            <a:pt x="479" y="855"/>
                          </a:lnTo>
                          <a:lnTo>
                            <a:pt x="476" y="841"/>
                          </a:lnTo>
                          <a:lnTo>
                            <a:pt x="470" y="826"/>
                          </a:lnTo>
                          <a:lnTo>
                            <a:pt x="467" y="812"/>
                          </a:lnTo>
                          <a:lnTo>
                            <a:pt x="462" y="797"/>
                          </a:lnTo>
                          <a:lnTo>
                            <a:pt x="456" y="782"/>
                          </a:lnTo>
                          <a:lnTo>
                            <a:pt x="453" y="767"/>
                          </a:lnTo>
                          <a:lnTo>
                            <a:pt x="447" y="753"/>
                          </a:lnTo>
                          <a:lnTo>
                            <a:pt x="445" y="738"/>
                          </a:lnTo>
                          <a:lnTo>
                            <a:pt x="445" y="698"/>
                          </a:lnTo>
                          <a:lnTo>
                            <a:pt x="445" y="658"/>
                          </a:lnTo>
                          <a:lnTo>
                            <a:pt x="445" y="618"/>
                          </a:lnTo>
                          <a:lnTo>
                            <a:pt x="445" y="579"/>
                          </a:lnTo>
                          <a:lnTo>
                            <a:pt x="439" y="556"/>
                          </a:lnTo>
                          <a:lnTo>
                            <a:pt x="433" y="539"/>
                          </a:lnTo>
                          <a:lnTo>
                            <a:pt x="428" y="517"/>
                          </a:lnTo>
                          <a:lnTo>
                            <a:pt x="422" y="495"/>
                          </a:lnTo>
                          <a:lnTo>
                            <a:pt x="416" y="472"/>
                          </a:lnTo>
                          <a:lnTo>
                            <a:pt x="411" y="451"/>
                          </a:lnTo>
                          <a:lnTo>
                            <a:pt x="405" y="429"/>
                          </a:lnTo>
                          <a:lnTo>
                            <a:pt x="399" y="412"/>
                          </a:lnTo>
                          <a:lnTo>
                            <a:pt x="394" y="412"/>
                          </a:lnTo>
                          <a:lnTo>
                            <a:pt x="391" y="412"/>
                          </a:lnTo>
                          <a:lnTo>
                            <a:pt x="382" y="440"/>
                          </a:lnTo>
                          <a:lnTo>
                            <a:pt x="377" y="469"/>
                          </a:lnTo>
                          <a:lnTo>
                            <a:pt x="371" y="499"/>
                          </a:lnTo>
                          <a:lnTo>
                            <a:pt x="362" y="527"/>
                          </a:lnTo>
                          <a:lnTo>
                            <a:pt x="362" y="546"/>
                          </a:lnTo>
                          <a:lnTo>
                            <a:pt x="360" y="568"/>
                          </a:lnTo>
                          <a:lnTo>
                            <a:pt x="357" y="586"/>
                          </a:lnTo>
                          <a:lnTo>
                            <a:pt x="357" y="608"/>
                          </a:lnTo>
                          <a:lnTo>
                            <a:pt x="351" y="574"/>
                          </a:lnTo>
                          <a:lnTo>
                            <a:pt x="348" y="546"/>
                          </a:lnTo>
                          <a:lnTo>
                            <a:pt x="345" y="513"/>
                          </a:lnTo>
                          <a:lnTo>
                            <a:pt x="343" y="484"/>
                          </a:lnTo>
                          <a:lnTo>
                            <a:pt x="340" y="466"/>
                          </a:lnTo>
                          <a:lnTo>
                            <a:pt x="340" y="447"/>
                          </a:lnTo>
                          <a:lnTo>
                            <a:pt x="340" y="429"/>
                          </a:lnTo>
                          <a:lnTo>
                            <a:pt x="337" y="412"/>
                          </a:lnTo>
                          <a:lnTo>
                            <a:pt x="337" y="440"/>
                          </a:lnTo>
                          <a:lnTo>
                            <a:pt x="337" y="472"/>
                          </a:lnTo>
                          <a:lnTo>
                            <a:pt x="337" y="502"/>
                          </a:lnTo>
                          <a:lnTo>
                            <a:pt x="337" y="534"/>
                          </a:lnTo>
                          <a:lnTo>
                            <a:pt x="340" y="574"/>
                          </a:lnTo>
                          <a:lnTo>
                            <a:pt x="345" y="611"/>
                          </a:lnTo>
                          <a:lnTo>
                            <a:pt x="351" y="651"/>
                          </a:lnTo>
                          <a:lnTo>
                            <a:pt x="357" y="688"/>
                          </a:lnTo>
                          <a:lnTo>
                            <a:pt x="362" y="706"/>
                          </a:lnTo>
                          <a:lnTo>
                            <a:pt x="365" y="724"/>
                          </a:lnTo>
                          <a:lnTo>
                            <a:pt x="371" y="742"/>
                          </a:lnTo>
                          <a:lnTo>
                            <a:pt x="377" y="757"/>
                          </a:lnTo>
                          <a:lnTo>
                            <a:pt x="379" y="779"/>
                          </a:lnTo>
                          <a:lnTo>
                            <a:pt x="388" y="797"/>
                          </a:lnTo>
                          <a:lnTo>
                            <a:pt x="391" y="812"/>
                          </a:lnTo>
                          <a:lnTo>
                            <a:pt x="396" y="829"/>
                          </a:lnTo>
                          <a:lnTo>
                            <a:pt x="405" y="855"/>
                          </a:lnTo>
                          <a:lnTo>
                            <a:pt x="416" y="881"/>
                          </a:lnTo>
                          <a:lnTo>
                            <a:pt x="425" y="902"/>
                          </a:lnTo>
                          <a:lnTo>
                            <a:pt x="436" y="924"/>
                          </a:lnTo>
                          <a:lnTo>
                            <a:pt x="445" y="949"/>
                          </a:lnTo>
                          <a:lnTo>
                            <a:pt x="456" y="971"/>
                          </a:lnTo>
                          <a:lnTo>
                            <a:pt x="464" y="996"/>
                          </a:lnTo>
                          <a:lnTo>
                            <a:pt x="472" y="1018"/>
                          </a:lnTo>
                          <a:lnTo>
                            <a:pt x="479" y="1023"/>
                          </a:lnTo>
                          <a:lnTo>
                            <a:pt x="481" y="1023"/>
                          </a:lnTo>
                          <a:lnTo>
                            <a:pt x="484" y="1026"/>
                          </a:lnTo>
                          <a:lnTo>
                            <a:pt x="487" y="1030"/>
                          </a:lnTo>
                          <a:lnTo>
                            <a:pt x="489" y="1030"/>
                          </a:lnTo>
                          <a:lnTo>
                            <a:pt x="493" y="1030"/>
                          </a:lnTo>
                          <a:lnTo>
                            <a:pt x="496" y="1030"/>
                          </a:lnTo>
                          <a:lnTo>
                            <a:pt x="501" y="1026"/>
                          </a:lnTo>
                          <a:lnTo>
                            <a:pt x="506" y="1023"/>
                          </a:lnTo>
                          <a:lnTo>
                            <a:pt x="513" y="1023"/>
                          </a:lnTo>
                          <a:lnTo>
                            <a:pt x="518" y="1018"/>
                          </a:lnTo>
                          <a:lnTo>
                            <a:pt x="521" y="1018"/>
                          </a:lnTo>
                          <a:lnTo>
                            <a:pt x="523" y="1018"/>
                          </a:lnTo>
                          <a:lnTo>
                            <a:pt x="527" y="1018"/>
                          </a:lnTo>
                          <a:lnTo>
                            <a:pt x="530" y="1018"/>
                          </a:lnTo>
                          <a:lnTo>
                            <a:pt x="532" y="1023"/>
                          </a:lnTo>
                          <a:lnTo>
                            <a:pt x="535" y="1026"/>
                          </a:lnTo>
                          <a:lnTo>
                            <a:pt x="538" y="1030"/>
                          </a:lnTo>
                          <a:lnTo>
                            <a:pt x="540" y="1033"/>
                          </a:lnTo>
                          <a:lnTo>
                            <a:pt x="547" y="1052"/>
                          </a:lnTo>
                          <a:lnTo>
                            <a:pt x="555" y="1063"/>
                          </a:lnTo>
                          <a:lnTo>
                            <a:pt x="561" y="1080"/>
                          </a:lnTo>
                          <a:lnTo>
                            <a:pt x="566" y="1099"/>
                          </a:lnTo>
                          <a:lnTo>
                            <a:pt x="561" y="1088"/>
                          </a:lnTo>
                          <a:lnTo>
                            <a:pt x="552" y="1077"/>
                          </a:lnTo>
                          <a:lnTo>
                            <a:pt x="544" y="1066"/>
                          </a:lnTo>
                          <a:lnTo>
                            <a:pt x="538" y="1055"/>
                          </a:lnTo>
                          <a:lnTo>
                            <a:pt x="532" y="1055"/>
                          </a:lnTo>
                          <a:lnTo>
                            <a:pt x="530" y="1055"/>
                          </a:lnTo>
                          <a:lnTo>
                            <a:pt x="527" y="1055"/>
                          </a:lnTo>
                          <a:lnTo>
                            <a:pt x="523" y="1055"/>
                          </a:lnTo>
                          <a:lnTo>
                            <a:pt x="515" y="1055"/>
                          </a:lnTo>
                          <a:lnTo>
                            <a:pt x="510" y="1058"/>
                          </a:lnTo>
                          <a:lnTo>
                            <a:pt x="501" y="1063"/>
                          </a:lnTo>
                          <a:lnTo>
                            <a:pt x="496" y="1063"/>
                          </a:lnTo>
                          <a:lnTo>
                            <a:pt x="489" y="1063"/>
                          </a:lnTo>
                          <a:lnTo>
                            <a:pt x="487" y="1063"/>
                          </a:lnTo>
                          <a:lnTo>
                            <a:pt x="481" y="1063"/>
                          </a:lnTo>
                          <a:lnTo>
                            <a:pt x="476" y="1063"/>
                          </a:lnTo>
                          <a:lnTo>
                            <a:pt x="470" y="1063"/>
                          </a:lnTo>
                          <a:lnTo>
                            <a:pt x="467" y="1063"/>
                          </a:lnTo>
                          <a:lnTo>
                            <a:pt x="462" y="1063"/>
                          </a:lnTo>
                          <a:lnTo>
                            <a:pt x="456" y="1063"/>
                          </a:lnTo>
                          <a:lnTo>
                            <a:pt x="445" y="1058"/>
                          </a:lnTo>
                          <a:lnTo>
                            <a:pt x="433" y="1055"/>
                          </a:lnTo>
                          <a:lnTo>
                            <a:pt x="422" y="1052"/>
                          </a:lnTo>
                          <a:lnTo>
                            <a:pt x="411" y="1048"/>
                          </a:lnTo>
                          <a:lnTo>
                            <a:pt x="399" y="1045"/>
                          </a:lnTo>
                          <a:lnTo>
                            <a:pt x="388" y="1037"/>
                          </a:lnTo>
                          <a:lnTo>
                            <a:pt x="377" y="1033"/>
                          </a:lnTo>
                          <a:lnTo>
                            <a:pt x="368" y="1030"/>
                          </a:lnTo>
                          <a:lnTo>
                            <a:pt x="362" y="1030"/>
                          </a:lnTo>
                          <a:lnTo>
                            <a:pt x="360" y="1030"/>
                          </a:lnTo>
                          <a:lnTo>
                            <a:pt x="357" y="1030"/>
                          </a:lnTo>
                          <a:lnTo>
                            <a:pt x="351" y="1030"/>
                          </a:lnTo>
                          <a:lnTo>
                            <a:pt x="345" y="1030"/>
                          </a:lnTo>
                          <a:lnTo>
                            <a:pt x="343" y="1030"/>
                          </a:lnTo>
                          <a:lnTo>
                            <a:pt x="340" y="1030"/>
                          </a:lnTo>
                          <a:lnTo>
                            <a:pt x="334" y="1030"/>
                          </a:lnTo>
                          <a:lnTo>
                            <a:pt x="328" y="1033"/>
                          </a:lnTo>
                          <a:lnTo>
                            <a:pt x="323" y="1037"/>
                          </a:lnTo>
                          <a:lnTo>
                            <a:pt x="317" y="1045"/>
                          </a:lnTo>
                          <a:lnTo>
                            <a:pt x="311" y="1045"/>
                          </a:lnTo>
                          <a:lnTo>
                            <a:pt x="306" y="1037"/>
                          </a:lnTo>
                          <a:lnTo>
                            <a:pt x="297" y="1030"/>
                          </a:lnTo>
                          <a:lnTo>
                            <a:pt x="292" y="1018"/>
                          </a:lnTo>
                          <a:lnTo>
                            <a:pt x="283" y="1011"/>
                          </a:lnTo>
                          <a:lnTo>
                            <a:pt x="277" y="1001"/>
                          </a:lnTo>
                          <a:lnTo>
                            <a:pt x="272" y="993"/>
                          </a:lnTo>
                          <a:lnTo>
                            <a:pt x="263" y="986"/>
                          </a:lnTo>
                          <a:lnTo>
                            <a:pt x="258" y="975"/>
                          </a:lnTo>
                          <a:lnTo>
                            <a:pt x="252" y="964"/>
                          </a:lnTo>
                          <a:lnTo>
                            <a:pt x="246" y="949"/>
                          </a:lnTo>
                          <a:lnTo>
                            <a:pt x="241" y="939"/>
                          </a:lnTo>
                          <a:lnTo>
                            <a:pt x="235" y="928"/>
                          </a:lnTo>
                          <a:lnTo>
                            <a:pt x="229" y="913"/>
                          </a:lnTo>
                          <a:lnTo>
                            <a:pt x="221" y="902"/>
                          </a:lnTo>
                          <a:lnTo>
                            <a:pt x="216" y="891"/>
                          </a:lnTo>
                          <a:lnTo>
                            <a:pt x="209" y="881"/>
                          </a:lnTo>
                          <a:lnTo>
                            <a:pt x="201" y="855"/>
                          </a:lnTo>
                          <a:lnTo>
                            <a:pt x="195" y="834"/>
                          </a:lnTo>
                          <a:lnTo>
                            <a:pt x="190" y="812"/>
                          </a:lnTo>
                          <a:lnTo>
                            <a:pt x="182" y="790"/>
                          </a:lnTo>
                          <a:lnTo>
                            <a:pt x="175" y="760"/>
                          </a:lnTo>
                          <a:lnTo>
                            <a:pt x="170" y="735"/>
                          </a:lnTo>
                          <a:lnTo>
                            <a:pt x="165" y="710"/>
                          </a:lnTo>
                          <a:lnTo>
                            <a:pt x="158" y="685"/>
                          </a:lnTo>
                          <a:lnTo>
                            <a:pt x="156" y="662"/>
                          </a:lnTo>
                          <a:lnTo>
                            <a:pt x="153" y="636"/>
                          </a:lnTo>
                          <a:lnTo>
                            <a:pt x="150" y="618"/>
                          </a:lnTo>
                          <a:lnTo>
                            <a:pt x="148" y="596"/>
                          </a:lnTo>
                          <a:lnTo>
                            <a:pt x="153" y="574"/>
                          </a:lnTo>
                          <a:lnTo>
                            <a:pt x="158" y="549"/>
                          </a:lnTo>
                          <a:lnTo>
                            <a:pt x="165" y="527"/>
                          </a:lnTo>
                          <a:lnTo>
                            <a:pt x="167" y="502"/>
                          </a:lnTo>
                          <a:lnTo>
                            <a:pt x="173" y="495"/>
                          </a:lnTo>
                          <a:lnTo>
                            <a:pt x="175" y="480"/>
                          </a:lnTo>
                          <a:lnTo>
                            <a:pt x="182" y="472"/>
                          </a:lnTo>
                          <a:lnTo>
                            <a:pt x="184" y="459"/>
                          </a:lnTo>
                          <a:lnTo>
                            <a:pt x="190" y="451"/>
                          </a:lnTo>
                          <a:lnTo>
                            <a:pt x="192" y="440"/>
                          </a:lnTo>
                          <a:lnTo>
                            <a:pt x="195" y="429"/>
                          </a:lnTo>
                          <a:lnTo>
                            <a:pt x="201" y="422"/>
                          </a:lnTo>
                          <a:lnTo>
                            <a:pt x="204" y="415"/>
                          </a:lnTo>
                          <a:lnTo>
                            <a:pt x="207" y="407"/>
                          </a:lnTo>
                          <a:lnTo>
                            <a:pt x="212" y="400"/>
                          </a:lnTo>
                          <a:lnTo>
                            <a:pt x="216" y="393"/>
                          </a:lnTo>
                          <a:lnTo>
                            <a:pt x="221" y="385"/>
                          </a:lnTo>
                          <a:lnTo>
                            <a:pt x="224" y="378"/>
                          </a:lnTo>
                          <a:lnTo>
                            <a:pt x="229" y="375"/>
                          </a:lnTo>
                          <a:lnTo>
                            <a:pt x="233" y="367"/>
                          </a:lnTo>
                          <a:lnTo>
                            <a:pt x="241" y="353"/>
                          </a:lnTo>
                          <a:lnTo>
                            <a:pt x="246" y="342"/>
                          </a:lnTo>
                          <a:lnTo>
                            <a:pt x="258" y="331"/>
                          </a:lnTo>
                          <a:lnTo>
                            <a:pt x="263" y="320"/>
                          </a:lnTo>
                          <a:lnTo>
                            <a:pt x="272" y="310"/>
                          </a:lnTo>
                          <a:lnTo>
                            <a:pt x="280" y="298"/>
                          </a:lnTo>
                          <a:lnTo>
                            <a:pt x="289" y="288"/>
                          </a:lnTo>
                          <a:lnTo>
                            <a:pt x="297" y="276"/>
                          </a:lnTo>
                          <a:lnTo>
                            <a:pt x="303" y="266"/>
                          </a:lnTo>
                          <a:lnTo>
                            <a:pt x="311" y="255"/>
                          </a:lnTo>
                          <a:lnTo>
                            <a:pt x="317" y="244"/>
                          </a:lnTo>
                          <a:lnTo>
                            <a:pt x="326" y="233"/>
                          </a:lnTo>
                          <a:lnTo>
                            <a:pt x="331" y="218"/>
                          </a:lnTo>
                          <a:lnTo>
                            <a:pt x="337" y="208"/>
                          </a:lnTo>
                          <a:lnTo>
                            <a:pt x="345" y="196"/>
                          </a:lnTo>
                          <a:lnTo>
                            <a:pt x="351" y="186"/>
                          </a:lnTo>
                          <a:lnTo>
                            <a:pt x="360" y="174"/>
                          </a:lnTo>
                          <a:lnTo>
                            <a:pt x="368" y="167"/>
                          </a:lnTo>
                          <a:lnTo>
                            <a:pt x="377" y="156"/>
                          </a:lnTo>
                          <a:lnTo>
                            <a:pt x="385" y="146"/>
                          </a:lnTo>
                          <a:lnTo>
                            <a:pt x="394" y="139"/>
                          </a:lnTo>
                          <a:lnTo>
                            <a:pt x="402" y="127"/>
                          </a:lnTo>
                          <a:lnTo>
                            <a:pt x="411" y="120"/>
                          </a:lnTo>
                          <a:lnTo>
                            <a:pt x="419" y="109"/>
                          </a:lnTo>
                          <a:lnTo>
                            <a:pt x="425" y="109"/>
                          </a:lnTo>
                          <a:lnTo>
                            <a:pt x="430" y="105"/>
                          </a:lnTo>
                          <a:lnTo>
                            <a:pt x="439" y="105"/>
                          </a:lnTo>
                          <a:lnTo>
                            <a:pt x="445" y="105"/>
                          </a:lnTo>
                          <a:lnTo>
                            <a:pt x="450" y="109"/>
                          </a:lnTo>
                          <a:lnTo>
                            <a:pt x="459" y="109"/>
                          </a:lnTo>
                          <a:lnTo>
                            <a:pt x="464" y="112"/>
                          </a:lnTo>
                          <a:lnTo>
                            <a:pt x="470" y="112"/>
                          </a:lnTo>
                          <a:lnTo>
                            <a:pt x="476" y="117"/>
                          </a:lnTo>
                          <a:lnTo>
                            <a:pt x="481" y="120"/>
                          </a:lnTo>
                          <a:lnTo>
                            <a:pt x="487" y="120"/>
                          </a:lnTo>
                          <a:lnTo>
                            <a:pt x="493" y="124"/>
                          </a:lnTo>
                          <a:lnTo>
                            <a:pt x="496" y="127"/>
                          </a:lnTo>
                          <a:lnTo>
                            <a:pt x="501" y="131"/>
                          </a:lnTo>
                          <a:lnTo>
                            <a:pt x="504" y="134"/>
                          </a:lnTo>
                          <a:lnTo>
                            <a:pt x="506" y="139"/>
                          </a:lnTo>
                          <a:lnTo>
                            <a:pt x="513" y="142"/>
                          </a:lnTo>
                          <a:lnTo>
                            <a:pt x="515" y="146"/>
                          </a:lnTo>
                          <a:lnTo>
                            <a:pt x="518" y="149"/>
                          </a:lnTo>
                          <a:lnTo>
                            <a:pt x="523" y="153"/>
                          </a:lnTo>
                          <a:lnTo>
                            <a:pt x="518" y="146"/>
                          </a:lnTo>
                          <a:lnTo>
                            <a:pt x="513" y="139"/>
                          </a:lnTo>
                          <a:lnTo>
                            <a:pt x="510" y="134"/>
                          </a:lnTo>
                          <a:lnTo>
                            <a:pt x="504" y="127"/>
                          </a:lnTo>
                          <a:lnTo>
                            <a:pt x="501" y="124"/>
                          </a:lnTo>
                          <a:lnTo>
                            <a:pt x="496" y="117"/>
                          </a:lnTo>
                          <a:lnTo>
                            <a:pt x="493" y="112"/>
                          </a:lnTo>
                          <a:lnTo>
                            <a:pt x="487" y="105"/>
                          </a:lnTo>
                          <a:lnTo>
                            <a:pt x="484" y="102"/>
                          </a:lnTo>
                          <a:lnTo>
                            <a:pt x="479" y="99"/>
                          </a:lnTo>
                          <a:lnTo>
                            <a:pt x="476" y="94"/>
                          </a:lnTo>
                          <a:lnTo>
                            <a:pt x="472" y="94"/>
                          </a:lnTo>
                          <a:lnTo>
                            <a:pt x="467" y="91"/>
                          </a:lnTo>
                          <a:lnTo>
                            <a:pt x="462" y="87"/>
                          </a:lnTo>
                          <a:lnTo>
                            <a:pt x="459" y="84"/>
                          </a:lnTo>
                          <a:lnTo>
                            <a:pt x="456" y="80"/>
                          </a:lnTo>
                          <a:lnTo>
                            <a:pt x="462" y="80"/>
                          </a:lnTo>
                          <a:lnTo>
                            <a:pt x="467" y="77"/>
                          </a:lnTo>
                          <a:lnTo>
                            <a:pt x="472" y="77"/>
                          </a:lnTo>
                          <a:lnTo>
                            <a:pt x="479" y="72"/>
                          </a:lnTo>
                          <a:lnTo>
                            <a:pt x="487" y="65"/>
                          </a:lnTo>
                          <a:lnTo>
                            <a:pt x="493" y="58"/>
                          </a:lnTo>
                          <a:lnTo>
                            <a:pt x="496" y="50"/>
                          </a:lnTo>
                          <a:lnTo>
                            <a:pt x="501" y="44"/>
                          </a:lnTo>
                          <a:lnTo>
                            <a:pt x="506" y="44"/>
                          </a:lnTo>
                          <a:lnTo>
                            <a:pt x="510" y="44"/>
                          </a:lnTo>
                          <a:lnTo>
                            <a:pt x="513" y="44"/>
                          </a:lnTo>
                          <a:lnTo>
                            <a:pt x="518" y="47"/>
                          </a:lnTo>
                          <a:lnTo>
                            <a:pt x="521" y="50"/>
                          </a:lnTo>
                          <a:lnTo>
                            <a:pt x="527" y="58"/>
                          </a:lnTo>
                          <a:lnTo>
                            <a:pt x="532" y="65"/>
                          </a:lnTo>
                          <a:lnTo>
                            <a:pt x="538" y="72"/>
                          </a:lnTo>
                          <a:lnTo>
                            <a:pt x="540" y="77"/>
                          </a:lnTo>
                          <a:lnTo>
                            <a:pt x="547" y="84"/>
                          </a:lnTo>
                          <a:lnTo>
                            <a:pt x="552" y="91"/>
                          </a:lnTo>
                          <a:lnTo>
                            <a:pt x="557" y="99"/>
                          </a:lnTo>
                          <a:lnTo>
                            <a:pt x="564" y="109"/>
                          </a:lnTo>
                          <a:lnTo>
                            <a:pt x="569" y="120"/>
                          </a:lnTo>
                          <a:lnTo>
                            <a:pt x="574" y="131"/>
                          </a:lnTo>
                          <a:lnTo>
                            <a:pt x="581" y="139"/>
                          </a:lnTo>
                          <a:lnTo>
                            <a:pt x="586" y="153"/>
                          </a:lnTo>
                          <a:lnTo>
                            <a:pt x="591" y="161"/>
                          </a:lnTo>
                          <a:lnTo>
                            <a:pt x="598" y="171"/>
                          </a:lnTo>
                          <a:lnTo>
                            <a:pt x="603" y="182"/>
                          </a:lnTo>
                          <a:lnTo>
                            <a:pt x="598" y="171"/>
                          </a:lnTo>
                          <a:lnTo>
                            <a:pt x="595" y="161"/>
                          </a:lnTo>
                          <a:lnTo>
                            <a:pt x="589" y="149"/>
                          </a:lnTo>
                          <a:lnTo>
                            <a:pt x="583" y="139"/>
                          </a:lnTo>
                          <a:lnTo>
                            <a:pt x="578" y="127"/>
                          </a:lnTo>
                          <a:lnTo>
                            <a:pt x="572" y="117"/>
                          </a:lnTo>
                          <a:lnTo>
                            <a:pt x="569" y="105"/>
                          </a:lnTo>
                          <a:lnTo>
                            <a:pt x="564" y="94"/>
                          </a:lnTo>
                          <a:lnTo>
                            <a:pt x="561" y="87"/>
                          </a:lnTo>
                          <a:lnTo>
                            <a:pt x="555" y="80"/>
                          </a:lnTo>
                          <a:lnTo>
                            <a:pt x="552" y="77"/>
                          </a:lnTo>
                          <a:lnTo>
                            <a:pt x="547" y="69"/>
                          </a:lnTo>
                          <a:lnTo>
                            <a:pt x="544" y="62"/>
                          </a:lnTo>
                          <a:lnTo>
                            <a:pt x="538" y="55"/>
                          </a:lnTo>
                          <a:lnTo>
                            <a:pt x="532" y="47"/>
                          </a:lnTo>
                          <a:lnTo>
                            <a:pt x="530" y="44"/>
                          </a:lnTo>
                          <a:lnTo>
                            <a:pt x="532" y="33"/>
                          </a:lnTo>
                          <a:lnTo>
                            <a:pt x="538" y="22"/>
                          </a:lnTo>
                          <a:lnTo>
                            <a:pt x="544" y="11"/>
                          </a:lnTo>
                          <a:lnTo>
                            <a:pt x="549" y="3"/>
                          </a:lnTo>
                          <a:lnTo>
                            <a:pt x="547" y="0"/>
                          </a:lnTo>
                          <a:lnTo>
                            <a:pt x="544" y="0"/>
                          </a:lnTo>
                          <a:lnTo>
                            <a:pt x="540" y="0"/>
                          </a:lnTo>
                          <a:lnTo>
                            <a:pt x="538" y="3"/>
                          </a:lnTo>
                          <a:lnTo>
                            <a:pt x="532" y="7"/>
                          </a:lnTo>
                          <a:lnTo>
                            <a:pt x="530" y="11"/>
                          </a:lnTo>
                          <a:lnTo>
                            <a:pt x="523" y="11"/>
                          </a:lnTo>
                          <a:lnTo>
                            <a:pt x="521" y="15"/>
                          </a:lnTo>
                          <a:lnTo>
                            <a:pt x="515" y="18"/>
                          </a:lnTo>
                          <a:lnTo>
                            <a:pt x="513" y="22"/>
                          </a:lnTo>
                          <a:lnTo>
                            <a:pt x="510" y="25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919191"/>
                      </a:solidFill>
                      <a:prstDash val="solid"/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9412" name="Text Box 131">
                  <a:extLst>
                    <a:ext uri="{FF2B5EF4-FFF2-40B4-BE49-F238E27FC236}">
                      <a16:creationId xmlns:a16="http://schemas.microsoft.com/office/drawing/2014/main" id="{FDC26CA1-8028-480B-BA5C-387252E109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04" y="3413"/>
                  <a:ext cx="976" cy="21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89803" dir="2700000" algn="ctr" rotWithShape="0">
                    <a:schemeClr val="bg2"/>
                  </a:outerShdw>
                </a:effec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Database Role</a:t>
                  </a:r>
                </a:p>
              </p:txBody>
            </p:sp>
            <p:grpSp>
              <p:nvGrpSpPr>
                <p:cNvPr id="59413" name="Group 132">
                  <a:extLst>
                    <a:ext uri="{FF2B5EF4-FFF2-40B4-BE49-F238E27FC236}">
                      <a16:creationId xmlns:a16="http://schemas.microsoft.com/office/drawing/2014/main" id="{F3D14D4F-33EC-4CFD-AF86-AABAD7D767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98" y="2468"/>
                  <a:ext cx="344" cy="563"/>
                  <a:chOff x="363" y="1292"/>
                  <a:chExt cx="1268" cy="1633"/>
                </a:xfrm>
              </p:grpSpPr>
              <p:grpSp>
                <p:nvGrpSpPr>
                  <p:cNvPr id="59460" name="Group 133">
                    <a:extLst>
                      <a:ext uri="{FF2B5EF4-FFF2-40B4-BE49-F238E27FC236}">
                        <a16:creationId xmlns:a16="http://schemas.microsoft.com/office/drawing/2014/main" id="{672AC7D1-002D-425B-B305-56F8750F749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83" y="1554"/>
                    <a:ext cx="384" cy="404"/>
                    <a:chOff x="883" y="1554"/>
                    <a:chExt cx="384" cy="404"/>
                  </a:xfrm>
                </p:grpSpPr>
                <p:sp>
                  <p:nvSpPr>
                    <p:cNvPr id="59480" name="Freeform 134">
                      <a:extLst>
                        <a:ext uri="{FF2B5EF4-FFF2-40B4-BE49-F238E27FC236}">
                          <a16:creationId xmlns:a16="http://schemas.microsoft.com/office/drawing/2014/main" id="{3748E2BE-B3CB-4DB6-9523-72D9B167F49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83" y="1554"/>
                      <a:ext cx="384" cy="404"/>
                    </a:xfrm>
                    <a:custGeom>
                      <a:avLst/>
                      <a:gdLst>
                        <a:gd name="T0" fmla="*/ 354 w 384"/>
                        <a:gd name="T1" fmla="*/ 24 h 404"/>
                        <a:gd name="T2" fmla="*/ 358 w 384"/>
                        <a:gd name="T3" fmla="*/ 46 h 404"/>
                        <a:gd name="T4" fmla="*/ 358 w 384"/>
                        <a:gd name="T5" fmla="*/ 66 h 404"/>
                        <a:gd name="T6" fmla="*/ 357 w 384"/>
                        <a:gd name="T7" fmla="*/ 93 h 404"/>
                        <a:gd name="T8" fmla="*/ 369 w 384"/>
                        <a:gd name="T9" fmla="*/ 112 h 404"/>
                        <a:gd name="T10" fmla="*/ 378 w 384"/>
                        <a:gd name="T11" fmla="*/ 127 h 404"/>
                        <a:gd name="T12" fmla="*/ 384 w 384"/>
                        <a:gd name="T13" fmla="*/ 141 h 404"/>
                        <a:gd name="T14" fmla="*/ 378 w 384"/>
                        <a:gd name="T15" fmla="*/ 151 h 404"/>
                        <a:gd name="T16" fmla="*/ 372 w 384"/>
                        <a:gd name="T17" fmla="*/ 156 h 404"/>
                        <a:gd name="T18" fmla="*/ 357 w 384"/>
                        <a:gd name="T19" fmla="*/ 162 h 404"/>
                        <a:gd name="T20" fmla="*/ 345 w 384"/>
                        <a:gd name="T21" fmla="*/ 169 h 404"/>
                        <a:gd name="T22" fmla="*/ 343 w 384"/>
                        <a:gd name="T23" fmla="*/ 175 h 404"/>
                        <a:gd name="T24" fmla="*/ 340 w 384"/>
                        <a:gd name="T25" fmla="*/ 192 h 404"/>
                        <a:gd name="T26" fmla="*/ 343 w 384"/>
                        <a:gd name="T27" fmla="*/ 204 h 404"/>
                        <a:gd name="T28" fmla="*/ 334 w 384"/>
                        <a:gd name="T29" fmla="*/ 213 h 404"/>
                        <a:gd name="T30" fmla="*/ 325 w 384"/>
                        <a:gd name="T31" fmla="*/ 217 h 404"/>
                        <a:gd name="T32" fmla="*/ 322 w 384"/>
                        <a:gd name="T33" fmla="*/ 222 h 404"/>
                        <a:gd name="T34" fmla="*/ 324 w 384"/>
                        <a:gd name="T35" fmla="*/ 230 h 404"/>
                        <a:gd name="T36" fmla="*/ 322 w 384"/>
                        <a:gd name="T37" fmla="*/ 238 h 404"/>
                        <a:gd name="T38" fmla="*/ 314 w 384"/>
                        <a:gd name="T39" fmla="*/ 246 h 404"/>
                        <a:gd name="T40" fmla="*/ 302 w 384"/>
                        <a:gd name="T41" fmla="*/ 254 h 404"/>
                        <a:gd name="T42" fmla="*/ 300 w 384"/>
                        <a:gd name="T43" fmla="*/ 266 h 404"/>
                        <a:gd name="T44" fmla="*/ 300 w 384"/>
                        <a:gd name="T45" fmla="*/ 280 h 404"/>
                        <a:gd name="T46" fmla="*/ 296 w 384"/>
                        <a:gd name="T47" fmla="*/ 294 h 404"/>
                        <a:gd name="T48" fmla="*/ 288 w 384"/>
                        <a:gd name="T49" fmla="*/ 304 h 404"/>
                        <a:gd name="T50" fmla="*/ 272 w 384"/>
                        <a:gd name="T51" fmla="*/ 310 h 404"/>
                        <a:gd name="T52" fmla="*/ 254 w 384"/>
                        <a:gd name="T53" fmla="*/ 304 h 404"/>
                        <a:gd name="T54" fmla="*/ 226 w 384"/>
                        <a:gd name="T55" fmla="*/ 298 h 404"/>
                        <a:gd name="T56" fmla="*/ 206 w 384"/>
                        <a:gd name="T57" fmla="*/ 290 h 404"/>
                        <a:gd name="T58" fmla="*/ 188 w 384"/>
                        <a:gd name="T59" fmla="*/ 286 h 404"/>
                        <a:gd name="T60" fmla="*/ 174 w 384"/>
                        <a:gd name="T61" fmla="*/ 294 h 404"/>
                        <a:gd name="T62" fmla="*/ 158 w 384"/>
                        <a:gd name="T63" fmla="*/ 314 h 404"/>
                        <a:gd name="T64" fmla="*/ 148 w 384"/>
                        <a:gd name="T65" fmla="*/ 334 h 404"/>
                        <a:gd name="T66" fmla="*/ 134 w 384"/>
                        <a:gd name="T67" fmla="*/ 356 h 404"/>
                        <a:gd name="T68" fmla="*/ 126 w 384"/>
                        <a:gd name="T69" fmla="*/ 374 h 404"/>
                        <a:gd name="T70" fmla="*/ 118 w 384"/>
                        <a:gd name="T71" fmla="*/ 390 h 404"/>
                        <a:gd name="T72" fmla="*/ 110 w 384"/>
                        <a:gd name="T73" fmla="*/ 404 h 404"/>
                        <a:gd name="T74" fmla="*/ 96 w 384"/>
                        <a:gd name="T75" fmla="*/ 380 h 404"/>
                        <a:gd name="T76" fmla="*/ 86 w 384"/>
                        <a:gd name="T77" fmla="*/ 366 h 404"/>
                        <a:gd name="T78" fmla="*/ 72 w 384"/>
                        <a:gd name="T79" fmla="*/ 350 h 404"/>
                        <a:gd name="T80" fmla="*/ 62 w 384"/>
                        <a:gd name="T81" fmla="*/ 326 h 404"/>
                        <a:gd name="T82" fmla="*/ 0 w 384"/>
                        <a:gd name="T83" fmla="*/ 218 h 404"/>
                        <a:gd name="T84" fmla="*/ 20 w 384"/>
                        <a:gd name="T85" fmla="*/ 182 h 404"/>
                        <a:gd name="T86" fmla="*/ 264 w 384"/>
                        <a:gd name="T87" fmla="*/ 0 h 404"/>
                        <a:gd name="T88" fmla="*/ 354 w 384"/>
                        <a:gd name="T89" fmla="*/ 24 h 404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384" h="404">
                          <a:moveTo>
                            <a:pt x="354" y="24"/>
                          </a:moveTo>
                          <a:lnTo>
                            <a:pt x="358" y="46"/>
                          </a:lnTo>
                          <a:lnTo>
                            <a:pt x="358" y="66"/>
                          </a:lnTo>
                          <a:lnTo>
                            <a:pt x="357" y="93"/>
                          </a:lnTo>
                          <a:lnTo>
                            <a:pt x="369" y="112"/>
                          </a:lnTo>
                          <a:lnTo>
                            <a:pt x="378" y="127"/>
                          </a:lnTo>
                          <a:lnTo>
                            <a:pt x="384" y="141"/>
                          </a:lnTo>
                          <a:lnTo>
                            <a:pt x="378" y="151"/>
                          </a:lnTo>
                          <a:lnTo>
                            <a:pt x="372" y="156"/>
                          </a:lnTo>
                          <a:lnTo>
                            <a:pt x="357" y="162"/>
                          </a:lnTo>
                          <a:lnTo>
                            <a:pt x="345" y="169"/>
                          </a:lnTo>
                          <a:lnTo>
                            <a:pt x="343" y="175"/>
                          </a:lnTo>
                          <a:lnTo>
                            <a:pt x="340" y="192"/>
                          </a:lnTo>
                          <a:lnTo>
                            <a:pt x="343" y="204"/>
                          </a:lnTo>
                          <a:lnTo>
                            <a:pt x="334" y="213"/>
                          </a:lnTo>
                          <a:lnTo>
                            <a:pt x="325" y="217"/>
                          </a:lnTo>
                          <a:lnTo>
                            <a:pt x="322" y="222"/>
                          </a:lnTo>
                          <a:lnTo>
                            <a:pt x="324" y="230"/>
                          </a:lnTo>
                          <a:lnTo>
                            <a:pt x="322" y="238"/>
                          </a:lnTo>
                          <a:lnTo>
                            <a:pt x="314" y="246"/>
                          </a:lnTo>
                          <a:lnTo>
                            <a:pt x="302" y="254"/>
                          </a:lnTo>
                          <a:lnTo>
                            <a:pt x="300" y="266"/>
                          </a:lnTo>
                          <a:lnTo>
                            <a:pt x="300" y="280"/>
                          </a:lnTo>
                          <a:lnTo>
                            <a:pt x="296" y="294"/>
                          </a:lnTo>
                          <a:lnTo>
                            <a:pt x="288" y="304"/>
                          </a:lnTo>
                          <a:lnTo>
                            <a:pt x="272" y="310"/>
                          </a:lnTo>
                          <a:lnTo>
                            <a:pt x="254" y="304"/>
                          </a:lnTo>
                          <a:lnTo>
                            <a:pt x="226" y="298"/>
                          </a:lnTo>
                          <a:lnTo>
                            <a:pt x="206" y="290"/>
                          </a:lnTo>
                          <a:lnTo>
                            <a:pt x="188" y="286"/>
                          </a:lnTo>
                          <a:lnTo>
                            <a:pt x="174" y="294"/>
                          </a:lnTo>
                          <a:lnTo>
                            <a:pt x="158" y="314"/>
                          </a:lnTo>
                          <a:lnTo>
                            <a:pt x="148" y="334"/>
                          </a:lnTo>
                          <a:lnTo>
                            <a:pt x="134" y="356"/>
                          </a:lnTo>
                          <a:lnTo>
                            <a:pt x="126" y="374"/>
                          </a:lnTo>
                          <a:lnTo>
                            <a:pt x="118" y="390"/>
                          </a:lnTo>
                          <a:lnTo>
                            <a:pt x="110" y="404"/>
                          </a:lnTo>
                          <a:lnTo>
                            <a:pt x="96" y="380"/>
                          </a:lnTo>
                          <a:lnTo>
                            <a:pt x="86" y="366"/>
                          </a:lnTo>
                          <a:lnTo>
                            <a:pt x="72" y="350"/>
                          </a:lnTo>
                          <a:lnTo>
                            <a:pt x="62" y="326"/>
                          </a:lnTo>
                          <a:lnTo>
                            <a:pt x="0" y="218"/>
                          </a:lnTo>
                          <a:lnTo>
                            <a:pt x="20" y="182"/>
                          </a:lnTo>
                          <a:lnTo>
                            <a:pt x="264" y="0"/>
                          </a:lnTo>
                          <a:lnTo>
                            <a:pt x="354" y="24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481" name="Freeform 135">
                      <a:extLst>
                        <a:ext uri="{FF2B5EF4-FFF2-40B4-BE49-F238E27FC236}">
                          <a16:creationId xmlns:a16="http://schemas.microsoft.com/office/drawing/2014/main" id="{5E0FBE78-9667-4C24-B7F4-A6C701BC41D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83" y="1554"/>
                      <a:ext cx="384" cy="404"/>
                    </a:xfrm>
                    <a:custGeom>
                      <a:avLst/>
                      <a:gdLst>
                        <a:gd name="T0" fmla="*/ 354 w 384"/>
                        <a:gd name="T1" fmla="*/ 24 h 404"/>
                        <a:gd name="T2" fmla="*/ 358 w 384"/>
                        <a:gd name="T3" fmla="*/ 46 h 404"/>
                        <a:gd name="T4" fmla="*/ 358 w 384"/>
                        <a:gd name="T5" fmla="*/ 66 h 404"/>
                        <a:gd name="T6" fmla="*/ 357 w 384"/>
                        <a:gd name="T7" fmla="*/ 93 h 404"/>
                        <a:gd name="T8" fmla="*/ 369 w 384"/>
                        <a:gd name="T9" fmla="*/ 112 h 404"/>
                        <a:gd name="T10" fmla="*/ 378 w 384"/>
                        <a:gd name="T11" fmla="*/ 127 h 404"/>
                        <a:gd name="T12" fmla="*/ 384 w 384"/>
                        <a:gd name="T13" fmla="*/ 141 h 404"/>
                        <a:gd name="T14" fmla="*/ 378 w 384"/>
                        <a:gd name="T15" fmla="*/ 151 h 404"/>
                        <a:gd name="T16" fmla="*/ 372 w 384"/>
                        <a:gd name="T17" fmla="*/ 156 h 404"/>
                        <a:gd name="T18" fmla="*/ 357 w 384"/>
                        <a:gd name="T19" fmla="*/ 162 h 404"/>
                        <a:gd name="T20" fmla="*/ 345 w 384"/>
                        <a:gd name="T21" fmla="*/ 169 h 404"/>
                        <a:gd name="T22" fmla="*/ 343 w 384"/>
                        <a:gd name="T23" fmla="*/ 175 h 404"/>
                        <a:gd name="T24" fmla="*/ 340 w 384"/>
                        <a:gd name="T25" fmla="*/ 192 h 404"/>
                        <a:gd name="T26" fmla="*/ 343 w 384"/>
                        <a:gd name="T27" fmla="*/ 204 h 404"/>
                        <a:gd name="T28" fmla="*/ 334 w 384"/>
                        <a:gd name="T29" fmla="*/ 213 h 404"/>
                        <a:gd name="T30" fmla="*/ 325 w 384"/>
                        <a:gd name="T31" fmla="*/ 217 h 404"/>
                        <a:gd name="T32" fmla="*/ 322 w 384"/>
                        <a:gd name="T33" fmla="*/ 222 h 404"/>
                        <a:gd name="T34" fmla="*/ 324 w 384"/>
                        <a:gd name="T35" fmla="*/ 230 h 404"/>
                        <a:gd name="T36" fmla="*/ 322 w 384"/>
                        <a:gd name="T37" fmla="*/ 238 h 404"/>
                        <a:gd name="T38" fmla="*/ 314 w 384"/>
                        <a:gd name="T39" fmla="*/ 246 h 404"/>
                        <a:gd name="T40" fmla="*/ 302 w 384"/>
                        <a:gd name="T41" fmla="*/ 254 h 404"/>
                        <a:gd name="T42" fmla="*/ 300 w 384"/>
                        <a:gd name="T43" fmla="*/ 266 h 404"/>
                        <a:gd name="T44" fmla="*/ 300 w 384"/>
                        <a:gd name="T45" fmla="*/ 280 h 404"/>
                        <a:gd name="T46" fmla="*/ 296 w 384"/>
                        <a:gd name="T47" fmla="*/ 294 h 404"/>
                        <a:gd name="T48" fmla="*/ 288 w 384"/>
                        <a:gd name="T49" fmla="*/ 304 h 404"/>
                        <a:gd name="T50" fmla="*/ 272 w 384"/>
                        <a:gd name="T51" fmla="*/ 310 h 404"/>
                        <a:gd name="T52" fmla="*/ 254 w 384"/>
                        <a:gd name="T53" fmla="*/ 304 h 404"/>
                        <a:gd name="T54" fmla="*/ 226 w 384"/>
                        <a:gd name="T55" fmla="*/ 298 h 404"/>
                        <a:gd name="T56" fmla="*/ 206 w 384"/>
                        <a:gd name="T57" fmla="*/ 290 h 404"/>
                        <a:gd name="T58" fmla="*/ 188 w 384"/>
                        <a:gd name="T59" fmla="*/ 286 h 404"/>
                        <a:gd name="T60" fmla="*/ 174 w 384"/>
                        <a:gd name="T61" fmla="*/ 294 h 404"/>
                        <a:gd name="T62" fmla="*/ 158 w 384"/>
                        <a:gd name="T63" fmla="*/ 314 h 404"/>
                        <a:gd name="T64" fmla="*/ 148 w 384"/>
                        <a:gd name="T65" fmla="*/ 334 h 404"/>
                        <a:gd name="T66" fmla="*/ 134 w 384"/>
                        <a:gd name="T67" fmla="*/ 356 h 404"/>
                        <a:gd name="T68" fmla="*/ 126 w 384"/>
                        <a:gd name="T69" fmla="*/ 374 h 404"/>
                        <a:gd name="T70" fmla="*/ 118 w 384"/>
                        <a:gd name="T71" fmla="*/ 390 h 404"/>
                        <a:gd name="T72" fmla="*/ 110 w 384"/>
                        <a:gd name="T73" fmla="*/ 404 h 404"/>
                        <a:gd name="T74" fmla="*/ 96 w 384"/>
                        <a:gd name="T75" fmla="*/ 380 h 404"/>
                        <a:gd name="T76" fmla="*/ 86 w 384"/>
                        <a:gd name="T77" fmla="*/ 366 h 404"/>
                        <a:gd name="T78" fmla="*/ 72 w 384"/>
                        <a:gd name="T79" fmla="*/ 350 h 404"/>
                        <a:gd name="T80" fmla="*/ 62 w 384"/>
                        <a:gd name="T81" fmla="*/ 326 h 404"/>
                        <a:gd name="T82" fmla="*/ 0 w 384"/>
                        <a:gd name="T83" fmla="*/ 218 h 404"/>
                        <a:gd name="T84" fmla="*/ 20 w 384"/>
                        <a:gd name="T85" fmla="*/ 182 h 404"/>
                        <a:gd name="T86" fmla="*/ 264 w 384"/>
                        <a:gd name="T87" fmla="*/ 0 h 404"/>
                        <a:gd name="T88" fmla="*/ 354 w 384"/>
                        <a:gd name="T89" fmla="*/ 24 h 404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384" h="404">
                          <a:moveTo>
                            <a:pt x="354" y="24"/>
                          </a:moveTo>
                          <a:lnTo>
                            <a:pt x="358" y="46"/>
                          </a:lnTo>
                          <a:lnTo>
                            <a:pt x="358" y="66"/>
                          </a:lnTo>
                          <a:lnTo>
                            <a:pt x="357" y="93"/>
                          </a:lnTo>
                          <a:lnTo>
                            <a:pt x="369" y="112"/>
                          </a:lnTo>
                          <a:lnTo>
                            <a:pt x="378" y="127"/>
                          </a:lnTo>
                          <a:lnTo>
                            <a:pt x="384" y="141"/>
                          </a:lnTo>
                          <a:lnTo>
                            <a:pt x="378" y="151"/>
                          </a:lnTo>
                          <a:lnTo>
                            <a:pt x="372" y="156"/>
                          </a:lnTo>
                          <a:lnTo>
                            <a:pt x="357" y="162"/>
                          </a:lnTo>
                          <a:lnTo>
                            <a:pt x="345" y="169"/>
                          </a:lnTo>
                          <a:lnTo>
                            <a:pt x="343" y="175"/>
                          </a:lnTo>
                          <a:lnTo>
                            <a:pt x="340" y="192"/>
                          </a:lnTo>
                          <a:lnTo>
                            <a:pt x="343" y="204"/>
                          </a:lnTo>
                          <a:lnTo>
                            <a:pt x="334" y="213"/>
                          </a:lnTo>
                          <a:lnTo>
                            <a:pt x="325" y="217"/>
                          </a:lnTo>
                          <a:lnTo>
                            <a:pt x="322" y="222"/>
                          </a:lnTo>
                          <a:lnTo>
                            <a:pt x="324" y="230"/>
                          </a:lnTo>
                          <a:lnTo>
                            <a:pt x="322" y="238"/>
                          </a:lnTo>
                          <a:lnTo>
                            <a:pt x="314" y="246"/>
                          </a:lnTo>
                          <a:lnTo>
                            <a:pt x="302" y="254"/>
                          </a:lnTo>
                          <a:lnTo>
                            <a:pt x="300" y="266"/>
                          </a:lnTo>
                          <a:lnTo>
                            <a:pt x="300" y="280"/>
                          </a:lnTo>
                          <a:lnTo>
                            <a:pt x="296" y="294"/>
                          </a:lnTo>
                          <a:lnTo>
                            <a:pt x="288" y="304"/>
                          </a:lnTo>
                          <a:lnTo>
                            <a:pt x="272" y="310"/>
                          </a:lnTo>
                          <a:lnTo>
                            <a:pt x="254" y="304"/>
                          </a:lnTo>
                          <a:lnTo>
                            <a:pt x="226" y="298"/>
                          </a:lnTo>
                          <a:lnTo>
                            <a:pt x="206" y="290"/>
                          </a:lnTo>
                          <a:lnTo>
                            <a:pt x="188" y="286"/>
                          </a:lnTo>
                          <a:lnTo>
                            <a:pt x="174" y="294"/>
                          </a:lnTo>
                          <a:lnTo>
                            <a:pt x="158" y="314"/>
                          </a:lnTo>
                          <a:lnTo>
                            <a:pt x="148" y="334"/>
                          </a:lnTo>
                          <a:lnTo>
                            <a:pt x="134" y="356"/>
                          </a:lnTo>
                          <a:lnTo>
                            <a:pt x="126" y="374"/>
                          </a:lnTo>
                          <a:lnTo>
                            <a:pt x="118" y="390"/>
                          </a:lnTo>
                          <a:lnTo>
                            <a:pt x="110" y="404"/>
                          </a:lnTo>
                          <a:lnTo>
                            <a:pt x="96" y="380"/>
                          </a:lnTo>
                          <a:lnTo>
                            <a:pt x="86" y="366"/>
                          </a:lnTo>
                          <a:lnTo>
                            <a:pt x="72" y="350"/>
                          </a:lnTo>
                          <a:lnTo>
                            <a:pt x="62" y="326"/>
                          </a:lnTo>
                          <a:lnTo>
                            <a:pt x="0" y="218"/>
                          </a:lnTo>
                          <a:lnTo>
                            <a:pt x="20" y="182"/>
                          </a:lnTo>
                          <a:lnTo>
                            <a:pt x="264" y="0"/>
                          </a:lnTo>
                          <a:lnTo>
                            <a:pt x="354" y="24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919191"/>
                      </a:solidFill>
                      <a:prstDash val="solid"/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9461" name="Group 136">
                    <a:extLst>
                      <a:ext uri="{FF2B5EF4-FFF2-40B4-BE49-F238E27FC236}">
                        <a16:creationId xmlns:a16="http://schemas.microsoft.com/office/drawing/2014/main" id="{C196106A-54AE-4C7C-A28F-7896322091D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57" y="1292"/>
                    <a:ext cx="528" cy="490"/>
                    <a:chOff x="757" y="1292"/>
                    <a:chExt cx="528" cy="490"/>
                  </a:xfrm>
                </p:grpSpPr>
                <p:sp>
                  <p:nvSpPr>
                    <p:cNvPr id="59478" name="Freeform 137">
                      <a:extLst>
                        <a:ext uri="{FF2B5EF4-FFF2-40B4-BE49-F238E27FC236}">
                          <a16:creationId xmlns:a16="http://schemas.microsoft.com/office/drawing/2014/main" id="{F6C92DB3-9BB4-4223-A9E1-9DDB3ABFE0D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57" y="1292"/>
                      <a:ext cx="528" cy="490"/>
                    </a:xfrm>
                    <a:custGeom>
                      <a:avLst/>
                      <a:gdLst>
                        <a:gd name="T0" fmla="*/ 481 w 528"/>
                        <a:gd name="T1" fmla="*/ 305 h 490"/>
                        <a:gd name="T2" fmla="*/ 503 w 528"/>
                        <a:gd name="T3" fmla="*/ 281 h 490"/>
                        <a:gd name="T4" fmla="*/ 517 w 528"/>
                        <a:gd name="T5" fmla="*/ 261 h 490"/>
                        <a:gd name="T6" fmla="*/ 526 w 528"/>
                        <a:gd name="T7" fmla="*/ 237 h 490"/>
                        <a:gd name="T8" fmla="*/ 528 w 528"/>
                        <a:gd name="T9" fmla="*/ 203 h 490"/>
                        <a:gd name="T10" fmla="*/ 526 w 528"/>
                        <a:gd name="T11" fmla="*/ 185 h 490"/>
                        <a:gd name="T12" fmla="*/ 519 w 528"/>
                        <a:gd name="T13" fmla="*/ 157 h 490"/>
                        <a:gd name="T14" fmla="*/ 508 w 528"/>
                        <a:gd name="T15" fmla="*/ 126 h 490"/>
                        <a:gd name="T16" fmla="*/ 483 w 528"/>
                        <a:gd name="T17" fmla="*/ 91 h 490"/>
                        <a:gd name="T18" fmla="*/ 457 w 528"/>
                        <a:gd name="T19" fmla="*/ 59 h 490"/>
                        <a:gd name="T20" fmla="*/ 419 w 528"/>
                        <a:gd name="T21" fmla="*/ 33 h 490"/>
                        <a:gd name="T22" fmla="*/ 399 w 528"/>
                        <a:gd name="T23" fmla="*/ 20 h 490"/>
                        <a:gd name="T24" fmla="*/ 365 w 528"/>
                        <a:gd name="T25" fmla="*/ 7 h 490"/>
                        <a:gd name="T26" fmla="*/ 330 w 528"/>
                        <a:gd name="T27" fmla="*/ 0 h 490"/>
                        <a:gd name="T28" fmla="*/ 287 w 528"/>
                        <a:gd name="T29" fmla="*/ 2 h 490"/>
                        <a:gd name="T30" fmla="*/ 234 w 528"/>
                        <a:gd name="T31" fmla="*/ 7 h 490"/>
                        <a:gd name="T32" fmla="*/ 183 w 528"/>
                        <a:gd name="T33" fmla="*/ 22 h 490"/>
                        <a:gd name="T34" fmla="*/ 125 w 528"/>
                        <a:gd name="T35" fmla="*/ 61 h 490"/>
                        <a:gd name="T36" fmla="*/ 87 w 528"/>
                        <a:gd name="T37" fmla="*/ 111 h 490"/>
                        <a:gd name="T38" fmla="*/ 62 w 528"/>
                        <a:gd name="T39" fmla="*/ 148 h 490"/>
                        <a:gd name="T40" fmla="*/ 45 w 528"/>
                        <a:gd name="T41" fmla="*/ 179 h 490"/>
                        <a:gd name="T42" fmla="*/ 31 w 528"/>
                        <a:gd name="T43" fmla="*/ 242 h 490"/>
                        <a:gd name="T44" fmla="*/ 22 w 528"/>
                        <a:gd name="T45" fmla="*/ 303 h 490"/>
                        <a:gd name="T46" fmla="*/ 9 w 528"/>
                        <a:gd name="T47" fmla="*/ 333 h 490"/>
                        <a:gd name="T48" fmla="*/ 0 w 528"/>
                        <a:gd name="T49" fmla="*/ 366 h 490"/>
                        <a:gd name="T50" fmla="*/ 9 w 528"/>
                        <a:gd name="T51" fmla="*/ 401 h 490"/>
                        <a:gd name="T52" fmla="*/ 40 w 528"/>
                        <a:gd name="T53" fmla="*/ 433 h 490"/>
                        <a:gd name="T54" fmla="*/ 96 w 528"/>
                        <a:gd name="T55" fmla="*/ 457 h 490"/>
                        <a:gd name="T56" fmla="*/ 216 w 528"/>
                        <a:gd name="T57" fmla="*/ 481 h 490"/>
                        <a:gd name="T58" fmla="*/ 307 w 528"/>
                        <a:gd name="T59" fmla="*/ 486 h 490"/>
                        <a:gd name="T60" fmla="*/ 332 w 528"/>
                        <a:gd name="T61" fmla="*/ 468 h 490"/>
                        <a:gd name="T62" fmla="*/ 345 w 528"/>
                        <a:gd name="T63" fmla="*/ 468 h 490"/>
                        <a:gd name="T64" fmla="*/ 340 w 528"/>
                        <a:gd name="T65" fmla="*/ 490 h 490"/>
                        <a:gd name="T66" fmla="*/ 380 w 528"/>
                        <a:gd name="T67" fmla="*/ 488 h 490"/>
                        <a:gd name="T68" fmla="*/ 414 w 528"/>
                        <a:gd name="T69" fmla="*/ 478 h 490"/>
                        <a:gd name="T70" fmla="*/ 374 w 528"/>
                        <a:gd name="T71" fmla="*/ 440 h 490"/>
                        <a:gd name="T72" fmla="*/ 356 w 528"/>
                        <a:gd name="T73" fmla="*/ 406 h 490"/>
                        <a:gd name="T74" fmla="*/ 356 w 528"/>
                        <a:gd name="T75" fmla="*/ 358 h 490"/>
                        <a:gd name="T76" fmla="*/ 372 w 528"/>
                        <a:gd name="T77" fmla="*/ 314 h 490"/>
                        <a:gd name="T78" fmla="*/ 388 w 528"/>
                        <a:gd name="T79" fmla="*/ 297 h 490"/>
                        <a:gd name="T80" fmla="*/ 438 w 528"/>
                        <a:gd name="T81" fmla="*/ 299 h 490"/>
                        <a:gd name="T82" fmla="*/ 481 w 528"/>
                        <a:gd name="T83" fmla="*/ 305 h 490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</a:gdLst>
                      <a:ahLst/>
                      <a:cxnLst>
                        <a:cxn ang="T84">
                          <a:pos x="T0" y="T1"/>
                        </a:cxn>
                        <a:cxn ang="T85">
                          <a:pos x="T2" y="T3"/>
                        </a:cxn>
                        <a:cxn ang="T86">
                          <a:pos x="T4" y="T5"/>
                        </a:cxn>
                        <a:cxn ang="T87">
                          <a:pos x="T6" y="T7"/>
                        </a:cxn>
                        <a:cxn ang="T88">
                          <a:pos x="T8" y="T9"/>
                        </a:cxn>
                        <a:cxn ang="T89">
                          <a:pos x="T10" y="T11"/>
                        </a:cxn>
                        <a:cxn ang="T90">
                          <a:pos x="T12" y="T13"/>
                        </a:cxn>
                        <a:cxn ang="T91">
                          <a:pos x="T14" y="T15"/>
                        </a:cxn>
                        <a:cxn ang="T92">
                          <a:pos x="T16" y="T17"/>
                        </a:cxn>
                        <a:cxn ang="T93">
                          <a:pos x="T18" y="T19"/>
                        </a:cxn>
                        <a:cxn ang="T94">
                          <a:pos x="T20" y="T21"/>
                        </a:cxn>
                        <a:cxn ang="T95">
                          <a:pos x="T22" y="T23"/>
                        </a:cxn>
                        <a:cxn ang="T96">
                          <a:pos x="T24" y="T25"/>
                        </a:cxn>
                        <a:cxn ang="T97">
                          <a:pos x="T26" y="T27"/>
                        </a:cxn>
                        <a:cxn ang="T98">
                          <a:pos x="T28" y="T29"/>
                        </a:cxn>
                        <a:cxn ang="T99">
                          <a:pos x="T30" y="T31"/>
                        </a:cxn>
                        <a:cxn ang="T100">
                          <a:pos x="T32" y="T33"/>
                        </a:cxn>
                        <a:cxn ang="T101">
                          <a:pos x="T34" y="T35"/>
                        </a:cxn>
                        <a:cxn ang="T102">
                          <a:pos x="T36" y="T37"/>
                        </a:cxn>
                        <a:cxn ang="T103">
                          <a:pos x="T38" y="T39"/>
                        </a:cxn>
                        <a:cxn ang="T104">
                          <a:pos x="T40" y="T41"/>
                        </a:cxn>
                        <a:cxn ang="T105">
                          <a:pos x="T42" y="T43"/>
                        </a:cxn>
                        <a:cxn ang="T106">
                          <a:pos x="T44" y="T45"/>
                        </a:cxn>
                        <a:cxn ang="T107">
                          <a:pos x="T46" y="T47"/>
                        </a:cxn>
                        <a:cxn ang="T108">
                          <a:pos x="T48" y="T49"/>
                        </a:cxn>
                        <a:cxn ang="T109">
                          <a:pos x="T50" y="T51"/>
                        </a:cxn>
                        <a:cxn ang="T110">
                          <a:pos x="T52" y="T53"/>
                        </a:cxn>
                        <a:cxn ang="T111">
                          <a:pos x="T54" y="T55"/>
                        </a:cxn>
                        <a:cxn ang="T112">
                          <a:pos x="T56" y="T57"/>
                        </a:cxn>
                        <a:cxn ang="T113">
                          <a:pos x="T58" y="T59"/>
                        </a:cxn>
                        <a:cxn ang="T114">
                          <a:pos x="T60" y="T61"/>
                        </a:cxn>
                        <a:cxn ang="T115">
                          <a:pos x="T62" y="T63"/>
                        </a:cxn>
                        <a:cxn ang="T116">
                          <a:pos x="T64" y="T65"/>
                        </a:cxn>
                        <a:cxn ang="T117">
                          <a:pos x="T66" y="T67"/>
                        </a:cxn>
                        <a:cxn ang="T118">
                          <a:pos x="T68" y="T69"/>
                        </a:cxn>
                        <a:cxn ang="T119">
                          <a:pos x="T70" y="T71"/>
                        </a:cxn>
                        <a:cxn ang="T120">
                          <a:pos x="T72" y="T73"/>
                        </a:cxn>
                        <a:cxn ang="T121">
                          <a:pos x="T74" y="T75"/>
                        </a:cxn>
                        <a:cxn ang="T122">
                          <a:pos x="T76" y="T77"/>
                        </a:cxn>
                        <a:cxn ang="T123">
                          <a:pos x="T78" y="T79"/>
                        </a:cxn>
                        <a:cxn ang="T124">
                          <a:pos x="T80" y="T81"/>
                        </a:cxn>
                        <a:cxn ang="T125">
                          <a:pos x="T82" y="T83"/>
                        </a:cxn>
                      </a:cxnLst>
                      <a:rect l="0" t="0" r="r" b="b"/>
                      <a:pathLst>
                        <a:path w="528" h="490">
                          <a:moveTo>
                            <a:pt x="481" y="305"/>
                          </a:moveTo>
                          <a:lnTo>
                            <a:pt x="503" y="281"/>
                          </a:lnTo>
                          <a:lnTo>
                            <a:pt x="517" y="261"/>
                          </a:lnTo>
                          <a:lnTo>
                            <a:pt x="526" y="237"/>
                          </a:lnTo>
                          <a:lnTo>
                            <a:pt x="528" y="203"/>
                          </a:lnTo>
                          <a:lnTo>
                            <a:pt x="526" y="185"/>
                          </a:lnTo>
                          <a:lnTo>
                            <a:pt x="519" y="157"/>
                          </a:lnTo>
                          <a:lnTo>
                            <a:pt x="508" y="126"/>
                          </a:lnTo>
                          <a:lnTo>
                            <a:pt x="483" y="91"/>
                          </a:lnTo>
                          <a:lnTo>
                            <a:pt x="457" y="59"/>
                          </a:lnTo>
                          <a:lnTo>
                            <a:pt x="419" y="33"/>
                          </a:lnTo>
                          <a:lnTo>
                            <a:pt x="399" y="20"/>
                          </a:lnTo>
                          <a:lnTo>
                            <a:pt x="365" y="7"/>
                          </a:lnTo>
                          <a:lnTo>
                            <a:pt x="330" y="0"/>
                          </a:lnTo>
                          <a:lnTo>
                            <a:pt x="287" y="2"/>
                          </a:lnTo>
                          <a:lnTo>
                            <a:pt x="234" y="7"/>
                          </a:lnTo>
                          <a:lnTo>
                            <a:pt x="183" y="22"/>
                          </a:lnTo>
                          <a:lnTo>
                            <a:pt x="125" y="61"/>
                          </a:lnTo>
                          <a:lnTo>
                            <a:pt x="87" y="111"/>
                          </a:lnTo>
                          <a:lnTo>
                            <a:pt x="62" y="148"/>
                          </a:lnTo>
                          <a:lnTo>
                            <a:pt x="45" y="179"/>
                          </a:lnTo>
                          <a:lnTo>
                            <a:pt x="31" y="242"/>
                          </a:lnTo>
                          <a:lnTo>
                            <a:pt x="22" y="303"/>
                          </a:lnTo>
                          <a:lnTo>
                            <a:pt x="9" y="333"/>
                          </a:lnTo>
                          <a:lnTo>
                            <a:pt x="0" y="366"/>
                          </a:lnTo>
                          <a:lnTo>
                            <a:pt x="9" y="401"/>
                          </a:lnTo>
                          <a:lnTo>
                            <a:pt x="40" y="433"/>
                          </a:lnTo>
                          <a:lnTo>
                            <a:pt x="96" y="457"/>
                          </a:lnTo>
                          <a:lnTo>
                            <a:pt x="216" y="481"/>
                          </a:lnTo>
                          <a:lnTo>
                            <a:pt x="307" y="486"/>
                          </a:lnTo>
                          <a:lnTo>
                            <a:pt x="332" y="468"/>
                          </a:lnTo>
                          <a:lnTo>
                            <a:pt x="345" y="468"/>
                          </a:lnTo>
                          <a:lnTo>
                            <a:pt x="340" y="490"/>
                          </a:lnTo>
                          <a:lnTo>
                            <a:pt x="380" y="488"/>
                          </a:lnTo>
                          <a:lnTo>
                            <a:pt x="414" y="478"/>
                          </a:lnTo>
                          <a:lnTo>
                            <a:pt x="374" y="440"/>
                          </a:lnTo>
                          <a:lnTo>
                            <a:pt x="356" y="406"/>
                          </a:lnTo>
                          <a:lnTo>
                            <a:pt x="356" y="358"/>
                          </a:lnTo>
                          <a:lnTo>
                            <a:pt x="372" y="314"/>
                          </a:lnTo>
                          <a:lnTo>
                            <a:pt x="388" y="297"/>
                          </a:lnTo>
                          <a:lnTo>
                            <a:pt x="438" y="299"/>
                          </a:lnTo>
                          <a:lnTo>
                            <a:pt x="481" y="305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479" name="Freeform 138">
                      <a:extLst>
                        <a:ext uri="{FF2B5EF4-FFF2-40B4-BE49-F238E27FC236}">
                          <a16:creationId xmlns:a16="http://schemas.microsoft.com/office/drawing/2014/main" id="{8C8DD5F2-51BD-49C8-A222-CEC1C452AD5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57" y="1292"/>
                      <a:ext cx="528" cy="490"/>
                    </a:xfrm>
                    <a:custGeom>
                      <a:avLst/>
                      <a:gdLst>
                        <a:gd name="T0" fmla="*/ 481 w 528"/>
                        <a:gd name="T1" fmla="*/ 305 h 490"/>
                        <a:gd name="T2" fmla="*/ 503 w 528"/>
                        <a:gd name="T3" fmla="*/ 281 h 490"/>
                        <a:gd name="T4" fmla="*/ 517 w 528"/>
                        <a:gd name="T5" fmla="*/ 261 h 490"/>
                        <a:gd name="T6" fmla="*/ 526 w 528"/>
                        <a:gd name="T7" fmla="*/ 237 h 490"/>
                        <a:gd name="T8" fmla="*/ 528 w 528"/>
                        <a:gd name="T9" fmla="*/ 203 h 490"/>
                        <a:gd name="T10" fmla="*/ 526 w 528"/>
                        <a:gd name="T11" fmla="*/ 185 h 490"/>
                        <a:gd name="T12" fmla="*/ 519 w 528"/>
                        <a:gd name="T13" fmla="*/ 157 h 490"/>
                        <a:gd name="T14" fmla="*/ 508 w 528"/>
                        <a:gd name="T15" fmla="*/ 126 h 490"/>
                        <a:gd name="T16" fmla="*/ 483 w 528"/>
                        <a:gd name="T17" fmla="*/ 91 h 490"/>
                        <a:gd name="T18" fmla="*/ 457 w 528"/>
                        <a:gd name="T19" fmla="*/ 59 h 490"/>
                        <a:gd name="T20" fmla="*/ 419 w 528"/>
                        <a:gd name="T21" fmla="*/ 33 h 490"/>
                        <a:gd name="T22" fmla="*/ 399 w 528"/>
                        <a:gd name="T23" fmla="*/ 20 h 490"/>
                        <a:gd name="T24" fmla="*/ 365 w 528"/>
                        <a:gd name="T25" fmla="*/ 7 h 490"/>
                        <a:gd name="T26" fmla="*/ 330 w 528"/>
                        <a:gd name="T27" fmla="*/ 0 h 490"/>
                        <a:gd name="T28" fmla="*/ 287 w 528"/>
                        <a:gd name="T29" fmla="*/ 2 h 490"/>
                        <a:gd name="T30" fmla="*/ 234 w 528"/>
                        <a:gd name="T31" fmla="*/ 7 h 490"/>
                        <a:gd name="T32" fmla="*/ 183 w 528"/>
                        <a:gd name="T33" fmla="*/ 22 h 490"/>
                        <a:gd name="T34" fmla="*/ 125 w 528"/>
                        <a:gd name="T35" fmla="*/ 61 h 490"/>
                        <a:gd name="T36" fmla="*/ 87 w 528"/>
                        <a:gd name="T37" fmla="*/ 111 h 490"/>
                        <a:gd name="T38" fmla="*/ 62 w 528"/>
                        <a:gd name="T39" fmla="*/ 148 h 490"/>
                        <a:gd name="T40" fmla="*/ 45 w 528"/>
                        <a:gd name="T41" fmla="*/ 179 h 490"/>
                        <a:gd name="T42" fmla="*/ 31 w 528"/>
                        <a:gd name="T43" fmla="*/ 242 h 490"/>
                        <a:gd name="T44" fmla="*/ 22 w 528"/>
                        <a:gd name="T45" fmla="*/ 303 h 490"/>
                        <a:gd name="T46" fmla="*/ 9 w 528"/>
                        <a:gd name="T47" fmla="*/ 333 h 490"/>
                        <a:gd name="T48" fmla="*/ 0 w 528"/>
                        <a:gd name="T49" fmla="*/ 366 h 490"/>
                        <a:gd name="T50" fmla="*/ 9 w 528"/>
                        <a:gd name="T51" fmla="*/ 401 h 490"/>
                        <a:gd name="T52" fmla="*/ 40 w 528"/>
                        <a:gd name="T53" fmla="*/ 433 h 490"/>
                        <a:gd name="T54" fmla="*/ 96 w 528"/>
                        <a:gd name="T55" fmla="*/ 457 h 490"/>
                        <a:gd name="T56" fmla="*/ 216 w 528"/>
                        <a:gd name="T57" fmla="*/ 481 h 490"/>
                        <a:gd name="T58" fmla="*/ 307 w 528"/>
                        <a:gd name="T59" fmla="*/ 486 h 490"/>
                        <a:gd name="T60" fmla="*/ 332 w 528"/>
                        <a:gd name="T61" fmla="*/ 468 h 490"/>
                        <a:gd name="T62" fmla="*/ 345 w 528"/>
                        <a:gd name="T63" fmla="*/ 468 h 490"/>
                        <a:gd name="T64" fmla="*/ 340 w 528"/>
                        <a:gd name="T65" fmla="*/ 490 h 490"/>
                        <a:gd name="T66" fmla="*/ 380 w 528"/>
                        <a:gd name="T67" fmla="*/ 488 h 490"/>
                        <a:gd name="T68" fmla="*/ 414 w 528"/>
                        <a:gd name="T69" fmla="*/ 478 h 490"/>
                        <a:gd name="T70" fmla="*/ 374 w 528"/>
                        <a:gd name="T71" fmla="*/ 440 h 490"/>
                        <a:gd name="T72" fmla="*/ 356 w 528"/>
                        <a:gd name="T73" fmla="*/ 406 h 490"/>
                        <a:gd name="T74" fmla="*/ 356 w 528"/>
                        <a:gd name="T75" fmla="*/ 358 h 490"/>
                        <a:gd name="T76" fmla="*/ 372 w 528"/>
                        <a:gd name="T77" fmla="*/ 314 h 490"/>
                        <a:gd name="T78" fmla="*/ 388 w 528"/>
                        <a:gd name="T79" fmla="*/ 297 h 490"/>
                        <a:gd name="T80" fmla="*/ 438 w 528"/>
                        <a:gd name="T81" fmla="*/ 299 h 490"/>
                        <a:gd name="T82" fmla="*/ 481 w 528"/>
                        <a:gd name="T83" fmla="*/ 305 h 490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</a:gdLst>
                      <a:ahLst/>
                      <a:cxnLst>
                        <a:cxn ang="T84">
                          <a:pos x="T0" y="T1"/>
                        </a:cxn>
                        <a:cxn ang="T85">
                          <a:pos x="T2" y="T3"/>
                        </a:cxn>
                        <a:cxn ang="T86">
                          <a:pos x="T4" y="T5"/>
                        </a:cxn>
                        <a:cxn ang="T87">
                          <a:pos x="T6" y="T7"/>
                        </a:cxn>
                        <a:cxn ang="T88">
                          <a:pos x="T8" y="T9"/>
                        </a:cxn>
                        <a:cxn ang="T89">
                          <a:pos x="T10" y="T11"/>
                        </a:cxn>
                        <a:cxn ang="T90">
                          <a:pos x="T12" y="T13"/>
                        </a:cxn>
                        <a:cxn ang="T91">
                          <a:pos x="T14" y="T15"/>
                        </a:cxn>
                        <a:cxn ang="T92">
                          <a:pos x="T16" y="T17"/>
                        </a:cxn>
                        <a:cxn ang="T93">
                          <a:pos x="T18" y="T19"/>
                        </a:cxn>
                        <a:cxn ang="T94">
                          <a:pos x="T20" y="T21"/>
                        </a:cxn>
                        <a:cxn ang="T95">
                          <a:pos x="T22" y="T23"/>
                        </a:cxn>
                        <a:cxn ang="T96">
                          <a:pos x="T24" y="T25"/>
                        </a:cxn>
                        <a:cxn ang="T97">
                          <a:pos x="T26" y="T27"/>
                        </a:cxn>
                        <a:cxn ang="T98">
                          <a:pos x="T28" y="T29"/>
                        </a:cxn>
                        <a:cxn ang="T99">
                          <a:pos x="T30" y="T31"/>
                        </a:cxn>
                        <a:cxn ang="T100">
                          <a:pos x="T32" y="T33"/>
                        </a:cxn>
                        <a:cxn ang="T101">
                          <a:pos x="T34" y="T35"/>
                        </a:cxn>
                        <a:cxn ang="T102">
                          <a:pos x="T36" y="T37"/>
                        </a:cxn>
                        <a:cxn ang="T103">
                          <a:pos x="T38" y="T39"/>
                        </a:cxn>
                        <a:cxn ang="T104">
                          <a:pos x="T40" y="T41"/>
                        </a:cxn>
                        <a:cxn ang="T105">
                          <a:pos x="T42" y="T43"/>
                        </a:cxn>
                        <a:cxn ang="T106">
                          <a:pos x="T44" y="T45"/>
                        </a:cxn>
                        <a:cxn ang="T107">
                          <a:pos x="T46" y="T47"/>
                        </a:cxn>
                        <a:cxn ang="T108">
                          <a:pos x="T48" y="T49"/>
                        </a:cxn>
                        <a:cxn ang="T109">
                          <a:pos x="T50" y="T51"/>
                        </a:cxn>
                        <a:cxn ang="T110">
                          <a:pos x="T52" y="T53"/>
                        </a:cxn>
                        <a:cxn ang="T111">
                          <a:pos x="T54" y="T55"/>
                        </a:cxn>
                        <a:cxn ang="T112">
                          <a:pos x="T56" y="T57"/>
                        </a:cxn>
                        <a:cxn ang="T113">
                          <a:pos x="T58" y="T59"/>
                        </a:cxn>
                        <a:cxn ang="T114">
                          <a:pos x="T60" y="T61"/>
                        </a:cxn>
                        <a:cxn ang="T115">
                          <a:pos x="T62" y="T63"/>
                        </a:cxn>
                        <a:cxn ang="T116">
                          <a:pos x="T64" y="T65"/>
                        </a:cxn>
                        <a:cxn ang="T117">
                          <a:pos x="T66" y="T67"/>
                        </a:cxn>
                        <a:cxn ang="T118">
                          <a:pos x="T68" y="T69"/>
                        </a:cxn>
                        <a:cxn ang="T119">
                          <a:pos x="T70" y="T71"/>
                        </a:cxn>
                        <a:cxn ang="T120">
                          <a:pos x="T72" y="T73"/>
                        </a:cxn>
                        <a:cxn ang="T121">
                          <a:pos x="T74" y="T75"/>
                        </a:cxn>
                        <a:cxn ang="T122">
                          <a:pos x="T76" y="T77"/>
                        </a:cxn>
                        <a:cxn ang="T123">
                          <a:pos x="T78" y="T79"/>
                        </a:cxn>
                        <a:cxn ang="T124">
                          <a:pos x="T80" y="T81"/>
                        </a:cxn>
                        <a:cxn ang="T125">
                          <a:pos x="T82" y="T83"/>
                        </a:cxn>
                      </a:cxnLst>
                      <a:rect l="0" t="0" r="r" b="b"/>
                      <a:pathLst>
                        <a:path w="528" h="490">
                          <a:moveTo>
                            <a:pt x="481" y="305"/>
                          </a:moveTo>
                          <a:lnTo>
                            <a:pt x="503" y="281"/>
                          </a:lnTo>
                          <a:lnTo>
                            <a:pt x="517" y="261"/>
                          </a:lnTo>
                          <a:lnTo>
                            <a:pt x="526" y="237"/>
                          </a:lnTo>
                          <a:lnTo>
                            <a:pt x="528" y="203"/>
                          </a:lnTo>
                          <a:lnTo>
                            <a:pt x="526" y="185"/>
                          </a:lnTo>
                          <a:lnTo>
                            <a:pt x="519" y="157"/>
                          </a:lnTo>
                          <a:lnTo>
                            <a:pt x="508" y="126"/>
                          </a:lnTo>
                          <a:lnTo>
                            <a:pt x="483" y="91"/>
                          </a:lnTo>
                          <a:lnTo>
                            <a:pt x="457" y="59"/>
                          </a:lnTo>
                          <a:lnTo>
                            <a:pt x="419" y="33"/>
                          </a:lnTo>
                          <a:lnTo>
                            <a:pt x="399" y="20"/>
                          </a:lnTo>
                          <a:lnTo>
                            <a:pt x="365" y="7"/>
                          </a:lnTo>
                          <a:lnTo>
                            <a:pt x="330" y="0"/>
                          </a:lnTo>
                          <a:lnTo>
                            <a:pt x="287" y="2"/>
                          </a:lnTo>
                          <a:lnTo>
                            <a:pt x="234" y="7"/>
                          </a:lnTo>
                          <a:lnTo>
                            <a:pt x="183" y="22"/>
                          </a:lnTo>
                          <a:lnTo>
                            <a:pt x="125" y="61"/>
                          </a:lnTo>
                          <a:lnTo>
                            <a:pt x="87" y="111"/>
                          </a:lnTo>
                          <a:lnTo>
                            <a:pt x="62" y="148"/>
                          </a:lnTo>
                          <a:lnTo>
                            <a:pt x="45" y="179"/>
                          </a:lnTo>
                          <a:lnTo>
                            <a:pt x="31" y="242"/>
                          </a:lnTo>
                          <a:lnTo>
                            <a:pt x="22" y="303"/>
                          </a:lnTo>
                          <a:lnTo>
                            <a:pt x="9" y="333"/>
                          </a:lnTo>
                          <a:lnTo>
                            <a:pt x="0" y="366"/>
                          </a:lnTo>
                          <a:lnTo>
                            <a:pt x="9" y="401"/>
                          </a:lnTo>
                          <a:lnTo>
                            <a:pt x="40" y="433"/>
                          </a:lnTo>
                          <a:lnTo>
                            <a:pt x="96" y="457"/>
                          </a:lnTo>
                          <a:lnTo>
                            <a:pt x="216" y="481"/>
                          </a:lnTo>
                          <a:lnTo>
                            <a:pt x="307" y="486"/>
                          </a:lnTo>
                          <a:lnTo>
                            <a:pt x="332" y="468"/>
                          </a:lnTo>
                          <a:lnTo>
                            <a:pt x="345" y="468"/>
                          </a:lnTo>
                          <a:lnTo>
                            <a:pt x="340" y="490"/>
                          </a:lnTo>
                          <a:lnTo>
                            <a:pt x="380" y="488"/>
                          </a:lnTo>
                          <a:lnTo>
                            <a:pt x="414" y="478"/>
                          </a:lnTo>
                          <a:lnTo>
                            <a:pt x="374" y="440"/>
                          </a:lnTo>
                          <a:lnTo>
                            <a:pt x="356" y="406"/>
                          </a:lnTo>
                          <a:lnTo>
                            <a:pt x="356" y="358"/>
                          </a:lnTo>
                          <a:lnTo>
                            <a:pt x="372" y="314"/>
                          </a:lnTo>
                          <a:lnTo>
                            <a:pt x="388" y="297"/>
                          </a:lnTo>
                          <a:lnTo>
                            <a:pt x="438" y="299"/>
                          </a:lnTo>
                          <a:lnTo>
                            <a:pt x="481" y="305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919191"/>
                      </a:solidFill>
                      <a:prstDash val="solid"/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9462" name="Group 139">
                    <a:extLst>
                      <a:ext uri="{FF2B5EF4-FFF2-40B4-BE49-F238E27FC236}">
                        <a16:creationId xmlns:a16="http://schemas.microsoft.com/office/drawing/2014/main" id="{818032FD-2382-482A-9CC0-8A18BD89E4F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66" y="1633"/>
                    <a:ext cx="40" cy="14"/>
                    <a:chOff x="1166" y="1633"/>
                    <a:chExt cx="40" cy="14"/>
                  </a:xfrm>
                </p:grpSpPr>
                <p:sp>
                  <p:nvSpPr>
                    <p:cNvPr id="59476" name="Freeform 140">
                      <a:extLst>
                        <a:ext uri="{FF2B5EF4-FFF2-40B4-BE49-F238E27FC236}">
                          <a16:creationId xmlns:a16="http://schemas.microsoft.com/office/drawing/2014/main" id="{FE1ED15C-714A-4EC8-9F00-8A923369794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6" y="1633"/>
                      <a:ext cx="40" cy="14"/>
                    </a:xfrm>
                    <a:custGeom>
                      <a:avLst/>
                      <a:gdLst>
                        <a:gd name="T0" fmla="*/ 0 w 40"/>
                        <a:gd name="T1" fmla="*/ 0 h 14"/>
                        <a:gd name="T2" fmla="*/ 40 w 40"/>
                        <a:gd name="T3" fmla="*/ 6 h 14"/>
                        <a:gd name="T4" fmla="*/ 34 w 40"/>
                        <a:gd name="T5" fmla="*/ 14 h 14"/>
                        <a:gd name="T6" fmla="*/ 0 w 40"/>
                        <a:gd name="T7" fmla="*/ 0 h 1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40" h="14">
                          <a:moveTo>
                            <a:pt x="0" y="0"/>
                          </a:moveTo>
                          <a:lnTo>
                            <a:pt x="40" y="6"/>
                          </a:lnTo>
                          <a:lnTo>
                            <a:pt x="34" y="1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477" name="Freeform 141">
                      <a:extLst>
                        <a:ext uri="{FF2B5EF4-FFF2-40B4-BE49-F238E27FC236}">
                          <a16:creationId xmlns:a16="http://schemas.microsoft.com/office/drawing/2014/main" id="{D4CD11FD-CDA6-4A3C-81A3-16EAD575ED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6" y="1633"/>
                      <a:ext cx="40" cy="14"/>
                    </a:xfrm>
                    <a:custGeom>
                      <a:avLst/>
                      <a:gdLst>
                        <a:gd name="T0" fmla="*/ 0 w 40"/>
                        <a:gd name="T1" fmla="*/ 0 h 14"/>
                        <a:gd name="T2" fmla="*/ 40 w 40"/>
                        <a:gd name="T3" fmla="*/ 6 h 14"/>
                        <a:gd name="T4" fmla="*/ 34 w 40"/>
                        <a:gd name="T5" fmla="*/ 14 h 14"/>
                        <a:gd name="T6" fmla="*/ 0 w 40"/>
                        <a:gd name="T7" fmla="*/ 0 h 1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40" h="14">
                          <a:moveTo>
                            <a:pt x="0" y="0"/>
                          </a:moveTo>
                          <a:lnTo>
                            <a:pt x="40" y="6"/>
                          </a:lnTo>
                          <a:lnTo>
                            <a:pt x="34" y="1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919191"/>
                      </a:solidFill>
                      <a:prstDash val="solid"/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9463" name="Group 142">
                    <a:extLst>
                      <a:ext uri="{FF2B5EF4-FFF2-40B4-BE49-F238E27FC236}">
                        <a16:creationId xmlns:a16="http://schemas.microsoft.com/office/drawing/2014/main" id="{C09CC122-D9C4-415B-BD66-16B88A9788A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76" y="2688"/>
                    <a:ext cx="555" cy="189"/>
                    <a:chOff x="1076" y="2688"/>
                    <a:chExt cx="555" cy="189"/>
                  </a:xfrm>
                </p:grpSpPr>
                <p:sp>
                  <p:nvSpPr>
                    <p:cNvPr id="59474" name="Freeform 143">
                      <a:extLst>
                        <a:ext uri="{FF2B5EF4-FFF2-40B4-BE49-F238E27FC236}">
                          <a16:creationId xmlns:a16="http://schemas.microsoft.com/office/drawing/2014/main" id="{335B35E6-81FB-4422-AC72-0938FDAE3B4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6" y="2688"/>
                      <a:ext cx="555" cy="189"/>
                    </a:xfrm>
                    <a:custGeom>
                      <a:avLst/>
                      <a:gdLst>
                        <a:gd name="T0" fmla="*/ 455 w 555"/>
                        <a:gd name="T1" fmla="*/ 32 h 189"/>
                        <a:gd name="T2" fmla="*/ 468 w 555"/>
                        <a:gd name="T3" fmla="*/ 46 h 189"/>
                        <a:gd name="T4" fmla="*/ 487 w 555"/>
                        <a:gd name="T5" fmla="*/ 65 h 189"/>
                        <a:gd name="T6" fmla="*/ 498 w 555"/>
                        <a:gd name="T7" fmla="*/ 74 h 189"/>
                        <a:gd name="T8" fmla="*/ 504 w 555"/>
                        <a:gd name="T9" fmla="*/ 90 h 189"/>
                        <a:gd name="T10" fmla="*/ 517 w 555"/>
                        <a:gd name="T11" fmla="*/ 104 h 189"/>
                        <a:gd name="T12" fmla="*/ 527 w 555"/>
                        <a:gd name="T13" fmla="*/ 112 h 189"/>
                        <a:gd name="T14" fmla="*/ 539 w 555"/>
                        <a:gd name="T15" fmla="*/ 116 h 189"/>
                        <a:gd name="T16" fmla="*/ 555 w 555"/>
                        <a:gd name="T17" fmla="*/ 124 h 189"/>
                        <a:gd name="T18" fmla="*/ 553 w 555"/>
                        <a:gd name="T19" fmla="*/ 138 h 189"/>
                        <a:gd name="T20" fmla="*/ 543 w 555"/>
                        <a:gd name="T21" fmla="*/ 144 h 189"/>
                        <a:gd name="T22" fmla="*/ 527 w 555"/>
                        <a:gd name="T23" fmla="*/ 146 h 189"/>
                        <a:gd name="T24" fmla="*/ 513 w 555"/>
                        <a:gd name="T25" fmla="*/ 138 h 189"/>
                        <a:gd name="T26" fmla="*/ 489 w 555"/>
                        <a:gd name="T27" fmla="*/ 130 h 189"/>
                        <a:gd name="T28" fmla="*/ 463 w 555"/>
                        <a:gd name="T29" fmla="*/ 130 h 189"/>
                        <a:gd name="T30" fmla="*/ 452 w 555"/>
                        <a:gd name="T31" fmla="*/ 129 h 189"/>
                        <a:gd name="T32" fmla="*/ 428 w 555"/>
                        <a:gd name="T33" fmla="*/ 135 h 189"/>
                        <a:gd name="T34" fmla="*/ 392 w 555"/>
                        <a:gd name="T35" fmla="*/ 158 h 189"/>
                        <a:gd name="T36" fmla="*/ 359 w 555"/>
                        <a:gd name="T37" fmla="*/ 178 h 189"/>
                        <a:gd name="T38" fmla="*/ 325 w 555"/>
                        <a:gd name="T39" fmla="*/ 185 h 189"/>
                        <a:gd name="T40" fmla="*/ 284 w 555"/>
                        <a:gd name="T41" fmla="*/ 189 h 189"/>
                        <a:gd name="T42" fmla="*/ 249 w 555"/>
                        <a:gd name="T43" fmla="*/ 185 h 189"/>
                        <a:gd name="T44" fmla="*/ 210 w 555"/>
                        <a:gd name="T45" fmla="*/ 182 h 189"/>
                        <a:gd name="T46" fmla="*/ 178 w 555"/>
                        <a:gd name="T47" fmla="*/ 176 h 189"/>
                        <a:gd name="T48" fmla="*/ 134 w 555"/>
                        <a:gd name="T49" fmla="*/ 169 h 189"/>
                        <a:gd name="T50" fmla="*/ 82 w 555"/>
                        <a:gd name="T51" fmla="*/ 156 h 189"/>
                        <a:gd name="T52" fmla="*/ 30 w 555"/>
                        <a:gd name="T53" fmla="*/ 139 h 189"/>
                        <a:gd name="T54" fmla="*/ 8 w 555"/>
                        <a:gd name="T55" fmla="*/ 124 h 189"/>
                        <a:gd name="T56" fmla="*/ 0 w 555"/>
                        <a:gd name="T57" fmla="*/ 122 h 189"/>
                        <a:gd name="T58" fmla="*/ 35 w 555"/>
                        <a:gd name="T59" fmla="*/ 90 h 189"/>
                        <a:gd name="T60" fmla="*/ 68 w 555"/>
                        <a:gd name="T61" fmla="*/ 49 h 189"/>
                        <a:gd name="T62" fmla="*/ 72 w 555"/>
                        <a:gd name="T63" fmla="*/ 29 h 189"/>
                        <a:gd name="T64" fmla="*/ 129 w 555"/>
                        <a:gd name="T65" fmla="*/ 53 h 189"/>
                        <a:gd name="T66" fmla="*/ 180 w 555"/>
                        <a:gd name="T67" fmla="*/ 74 h 189"/>
                        <a:gd name="T68" fmla="*/ 236 w 555"/>
                        <a:gd name="T69" fmla="*/ 93 h 189"/>
                        <a:gd name="T70" fmla="*/ 273 w 555"/>
                        <a:gd name="T71" fmla="*/ 99 h 189"/>
                        <a:gd name="T72" fmla="*/ 296 w 555"/>
                        <a:gd name="T73" fmla="*/ 72 h 189"/>
                        <a:gd name="T74" fmla="*/ 323 w 555"/>
                        <a:gd name="T75" fmla="*/ 48 h 189"/>
                        <a:gd name="T76" fmla="*/ 347 w 555"/>
                        <a:gd name="T77" fmla="*/ 27 h 189"/>
                        <a:gd name="T78" fmla="*/ 368 w 555"/>
                        <a:gd name="T79" fmla="*/ 7 h 189"/>
                        <a:gd name="T80" fmla="*/ 398 w 555"/>
                        <a:gd name="T81" fmla="*/ 0 h 189"/>
                        <a:gd name="T82" fmla="*/ 409 w 555"/>
                        <a:gd name="T83" fmla="*/ 6 h 189"/>
                        <a:gd name="T84" fmla="*/ 421 w 555"/>
                        <a:gd name="T85" fmla="*/ 18 h 189"/>
                        <a:gd name="T86" fmla="*/ 438 w 555"/>
                        <a:gd name="T87" fmla="*/ 24 h 189"/>
                        <a:gd name="T88" fmla="*/ 455 w 555"/>
                        <a:gd name="T89" fmla="*/ 32 h 189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555" h="189">
                          <a:moveTo>
                            <a:pt x="455" y="32"/>
                          </a:moveTo>
                          <a:lnTo>
                            <a:pt x="468" y="46"/>
                          </a:lnTo>
                          <a:lnTo>
                            <a:pt x="487" y="65"/>
                          </a:lnTo>
                          <a:lnTo>
                            <a:pt x="498" y="74"/>
                          </a:lnTo>
                          <a:lnTo>
                            <a:pt x="504" y="90"/>
                          </a:lnTo>
                          <a:lnTo>
                            <a:pt x="517" y="104"/>
                          </a:lnTo>
                          <a:lnTo>
                            <a:pt x="527" y="112"/>
                          </a:lnTo>
                          <a:lnTo>
                            <a:pt x="539" y="116"/>
                          </a:lnTo>
                          <a:lnTo>
                            <a:pt x="555" y="124"/>
                          </a:lnTo>
                          <a:lnTo>
                            <a:pt x="553" y="138"/>
                          </a:lnTo>
                          <a:lnTo>
                            <a:pt x="543" y="144"/>
                          </a:lnTo>
                          <a:lnTo>
                            <a:pt x="527" y="146"/>
                          </a:lnTo>
                          <a:lnTo>
                            <a:pt x="513" y="138"/>
                          </a:lnTo>
                          <a:lnTo>
                            <a:pt x="489" y="130"/>
                          </a:lnTo>
                          <a:lnTo>
                            <a:pt x="463" y="130"/>
                          </a:lnTo>
                          <a:lnTo>
                            <a:pt x="452" y="129"/>
                          </a:lnTo>
                          <a:lnTo>
                            <a:pt x="428" y="135"/>
                          </a:lnTo>
                          <a:lnTo>
                            <a:pt x="392" y="158"/>
                          </a:lnTo>
                          <a:lnTo>
                            <a:pt x="359" y="178"/>
                          </a:lnTo>
                          <a:lnTo>
                            <a:pt x="325" y="185"/>
                          </a:lnTo>
                          <a:lnTo>
                            <a:pt x="284" y="189"/>
                          </a:lnTo>
                          <a:lnTo>
                            <a:pt x="249" y="185"/>
                          </a:lnTo>
                          <a:lnTo>
                            <a:pt x="210" y="182"/>
                          </a:lnTo>
                          <a:lnTo>
                            <a:pt x="178" y="176"/>
                          </a:lnTo>
                          <a:lnTo>
                            <a:pt x="134" y="169"/>
                          </a:lnTo>
                          <a:lnTo>
                            <a:pt x="82" y="156"/>
                          </a:lnTo>
                          <a:lnTo>
                            <a:pt x="30" y="139"/>
                          </a:lnTo>
                          <a:lnTo>
                            <a:pt x="8" y="124"/>
                          </a:lnTo>
                          <a:lnTo>
                            <a:pt x="0" y="122"/>
                          </a:lnTo>
                          <a:lnTo>
                            <a:pt x="35" y="90"/>
                          </a:lnTo>
                          <a:lnTo>
                            <a:pt x="68" y="49"/>
                          </a:lnTo>
                          <a:lnTo>
                            <a:pt x="72" y="29"/>
                          </a:lnTo>
                          <a:lnTo>
                            <a:pt x="129" y="53"/>
                          </a:lnTo>
                          <a:lnTo>
                            <a:pt x="180" y="74"/>
                          </a:lnTo>
                          <a:lnTo>
                            <a:pt x="236" y="93"/>
                          </a:lnTo>
                          <a:lnTo>
                            <a:pt x="273" y="99"/>
                          </a:lnTo>
                          <a:lnTo>
                            <a:pt x="296" y="72"/>
                          </a:lnTo>
                          <a:lnTo>
                            <a:pt x="323" y="48"/>
                          </a:lnTo>
                          <a:lnTo>
                            <a:pt x="347" y="27"/>
                          </a:lnTo>
                          <a:lnTo>
                            <a:pt x="368" y="7"/>
                          </a:lnTo>
                          <a:lnTo>
                            <a:pt x="398" y="0"/>
                          </a:lnTo>
                          <a:lnTo>
                            <a:pt x="409" y="6"/>
                          </a:lnTo>
                          <a:lnTo>
                            <a:pt x="421" y="18"/>
                          </a:lnTo>
                          <a:lnTo>
                            <a:pt x="438" y="24"/>
                          </a:lnTo>
                          <a:lnTo>
                            <a:pt x="455" y="32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475" name="Freeform 144">
                      <a:extLst>
                        <a:ext uri="{FF2B5EF4-FFF2-40B4-BE49-F238E27FC236}">
                          <a16:creationId xmlns:a16="http://schemas.microsoft.com/office/drawing/2014/main" id="{1F12B64B-AE09-42CE-85EC-1188134D952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6" y="2688"/>
                      <a:ext cx="555" cy="189"/>
                    </a:xfrm>
                    <a:custGeom>
                      <a:avLst/>
                      <a:gdLst>
                        <a:gd name="T0" fmla="*/ 455 w 555"/>
                        <a:gd name="T1" fmla="*/ 32 h 189"/>
                        <a:gd name="T2" fmla="*/ 468 w 555"/>
                        <a:gd name="T3" fmla="*/ 46 h 189"/>
                        <a:gd name="T4" fmla="*/ 487 w 555"/>
                        <a:gd name="T5" fmla="*/ 65 h 189"/>
                        <a:gd name="T6" fmla="*/ 498 w 555"/>
                        <a:gd name="T7" fmla="*/ 74 h 189"/>
                        <a:gd name="T8" fmla="*/ 504 w 555"/>
                        <a:gd name="T9" fmla="*/ 90 h 189"/>
                        <a:gd name="T10" fmla="*/ 517 w 555"/>
                        <a:gd name="T11" fmla="*/ 104 h 189"/>
                        <a:gd name="T12" fmla="*/ 527 w 555"/>
                        <a:gd name="T13" fmla="*/ 112 h 189"/>
                        <a:gd name="T14" fmla="*/ 539 w 555"/>
                        <a:gd name="T15" fmla="*/ 116 h 189"/>
                        <a:gd name="T16" fmla="*/ 555 w 555"/>
                        <a:gd name="T17" fmla="*/ 124 h 189"/>
                        <a:gd name="T18" fmla="*/ 553 w 555"/>
                        <a:gd name="T19" fmla="*/ 138 h 189"/>
                        <a:gd name="T20" fmla="*/ 543 w 555"/>
                        <a:gd name="T21" fmla="*/ 144 h 189"/>
                        <a:gd name="T22" fmla="*/ 527 w 555"/>
                        <a:gd name="T23" fmla="*/ 146 h 189"/>
                        <a:gd name="T24" fmla="*/ 513 w 555"/>
                        <a:gd name="T25" fmla="*/ 138 h 189"/>
                        <a:gd name="T26" fmla="*/ 489 w 555"/>
                        <a:gd name="T27" fmla="*/ 130 h 189"/>
                        <a:gd name="T28" fmla="*/ 463 w 555"/>
                        <a:gd name="T29" fmla="*/ 130 h 189"/>
                        <a:gd name="T30" fmla="*/ 452 w 555"/>
                        <a:gd name="T31" fmla="*/ 129 h 189"/>
                        <a:gd name="T32" fmla="*/ 428 w 555"/>
                        <a:gd name="T33" fmla="*/ 135 h 189"/>
                        <a:gd name="T34" fmla="*/ 392 w 555"/>
                        <a:gd name="T35" fmla="*/ 158 h 189"/>
                        <a:gd name="T36" fmla="*/ 359 w 555"/>
                        <a:gd name="T37" fmla="*/ 178 h 189"/>
                        <a:gd name="T38" fmla="*/ 325 w 555"/>
                        <a:gd name="T39" fmla="*/ 185 h 189"/>
                        <a:gd name="T40" fmla="*/ 284 w 555"/>
                        <a:gd name="T41" fmla="*/ 189 h 189"/>
                        <a:gd name="T42" fmla="*/ 249 w 555"/>
                        <a:gd name="T43" fmla="*/ 185 h 189"/>
                        <a:gd name="T44" fmla="*/ 210 w 555"/>
                        <a:gd name="T45" fmla="*/ 182 h 189"/>
                        <a:gd name="T46" fmla="*/ 178 w 555"/>
                        <a:gd name="T47" fmla="*/ 176 h 189"/>
                        <a:gd name="T48" fmla="*/ 134 w 555"/>
                        <a:gd name="T49" fmla="*/ 169 h 189"/>
                        <a:gd name="T50" fmla="*/ 82 w 555"/>
                        <a:gd name="T51" fmla="*/ 156 h 189"/>
                        <a:gd name="T52" fmla="*/ 30 w 555"/>
                        <a:gd name="T53" fmla="*/ 139 h 189"/>
                        <a:gd name="T54" fmla="*/ 8 w 555"/>
                        <a:gd name="T55" fmla="*/ 124 h 189"/>
                        <a:gd name="T56" fmla="*/ 0 w 555"/>
                        <a:gd name="T57" fmla="*/ 122 h 189"/>
                        <a:gd name="T58" fmla="*/ 35 w 555"/>
                        <a:gd name="T59" fmla="*/ 90 h 189"/>
                        <a:gd name="T60" fmla="*/ 68 w 555"/>
                        <a:gd name="T61" fmla="*/ 49 h 189"/>
                        <a:gd name="T62" fmla="*/ 72 w 555"/>
                        <a:gd name="T63" fmla="*/ 29 h 189"/>
                        <a:gd name="T64" fmla="*/ 129 w 555"/>
                        <a:gd name="T65" fmla="*/ 53 h 189"/>
                        <a:gd name="T66" fmla="*/ 180 w 555"/>
                        <a:gd name="T67" fmla="*/ 74 h 189"/>
                        <a:gd name="T68" fmla="*/ 236 w 555"/>
                        <a:gd name="T69" fmla="*/ 93 h 189"/>
                        <a:gd name="T70" fmla="*/ 273 w 555"/>
                        <a:gd name="T71" fmla="*/ 99 h 189"/>
                        <a:gd name="T72" fmla="*/ 296 w 555"/>
                        <a:gd name="T73" fmla="*/ 72 h 189"/>
                        <a:gd name="T74" fmla="*/ 323 w 555"/>
                        <a:gd name="T75" fmla="*/ 48 h 189"/>
                        <a:gd name="T76" fmla="*/ 347 w 555"/>
                        <a:gd name="T77" fmla="*/ 27 h 189"/>
                        <a:gd name="T78" fmla="*/ 368 w 555"/>
                        <a:gd name="T79" fmla="*/ 7 h 189"/>
                        <a:gd name="T80" fmla="*/ 398 w 555"/>
                        <a:gd name="T81" fmla="*/ 0 h 189"/>
                        <a:gd name="T82" fmla="*/ 409 w 555"/>
                        <a:gd name="T83" fmla="*/ 6 h 189"/>
                        <a:gd name="T84" fmla="*/ 421 w 555"/>
                        <a:gd name="T85" fmla="*/ 18 h 189"/>
                        <a:gd name="T86" fmla="*/ 438 w 555"/>
                        <a:gd name="T87" fmla="*/ 24 h 189"/>
                        <a:gd name="T88" fmla="*/ 455 w 555"/>
                        <a:gd name="T89" fmla="*/ 32 h 189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555" h="189">
                          <a:moveTo>
                            <a:pt x="455" y="32"/>
                          </a:moveTo>
                          <a:lnTo>
                            <a:pt x="468" y="46"/>
                          </a:lnTo>
                          <a:lnTo>
                            <a:pt x="487" y="65"/>
                          </a:lnTo>
                          <a:lnTo>
                            <a:pt x="498" y="74"/>
                          </a:lnTo>
                          <a:lnTo>
                            <a:pt x="504" y="90"/>
                          </a:lnTo>
                          <a:lnTo>
                            <a:pt x="517" y="104"/>
                          </a:lnTo>
                          <a:lnTo>
                            <a:pt x="527" y="112"/>
                          </a:lnTo>
                          <a:lnTo>
                            <a:pt x="539" y="116"/>
                          </a:lnTo>
                          <a:lnTo>
                            <a:pt x="555" y="124"/>
                          </a:lnTo>
                          <a:lnTo>
                            <a:pt x="553" y="138"/>
                          </a:lnTo>
                          <a:lnTo>
                            <a:pt x="543" y="144"/>
                          </a:lnTo>
                          <a:lnTo>
                            <a:pt x="527" y="146"/>
                          </a:lnTo>
                          <a:lnTo>
                            <a:pt x="513" y="138"/>
                          </a:lnTo>
                          <a:lnTo>
                            <a:pt x="489" y="130"/>
                          </a:lnTo>
                          <a:lnTo>
                            <a:pt x="463" y="130"/>
                          </a:lnTo>
                          <a:lnTo>
                            <a:pt x="452" y="129"/>
                          </a:lnTo>
                          <a:lnTo>
                            <a:pt x="428" y="135"/>
                          </a:lnTo>
                          <a:lnTo>
                            <a:pt x="392" y="158"/>
                          </a:lnTo>
                          <a:lnTo>
                            <a:pt x="359" y="178"/>
                          </a:lnTo>
                          <a:lnTo>
                            <a:pt x="325" y="185"/>
                          </a:lnTo>
                          <a:lnTo>
                            <a:pt x="284" y="189"/>
                          </a:lnTo>
                          <a:lnTo>
                            <a:pt x="249" y="185"/>
                          </a:lnTo>
                          <a:lnTo>
                            <a:pt x="210" y="182"/>
                          </a:lnTo>
                          <a:lnTo>
                            <a:pt x="178" y="176"/>
                          </a:lnTo>
                          <a:lnTo>
                            <a:pt x="134" y="169"/>
                          </a:lnTo>
                          <a:lnTo>
                            <a:pt x="82" y="156"/>
                          </a:lnTo>
                          <a:lnTo>
                            <a:pt x="30" y="139"/>
                          </a:lnTo>
                          <a:lnTo>
                            <a:pt x="8" y="124"/>
                          </a:lnTo>
                          <a:lnTo>
                            <a:pt x="0" y="122"/>
                          </a:lnTo>
                          <a:lnTo>
                            <a:pt x="35" y="90"/>
                          </a:lnTo>
                          <a:lnTo>
                            <a:pt x="68" y="49"/>
                          </a:lnTo>
                          <a:lnTo>
                            <a:pt x="72" y="29"/>
                          </a:lnTo>
                          <a:lnTo>
                            <a:pt x="129" y="53"/>
                          </a:lnTo>
                          <a:lnTo>
                            <a:pt x="180" y="74"/>
                          </a:lnTo>
                          <a:lnTo>
                            <a:pt x="236" y="93"/>
                          </a:lnTo>
                          <a:lnTo>
                            <a:pt x="273" y="99"/>
                          </a:lnTo>
                          <a:lnTo>
                            <a:pt x="296" y="72"/>
                          </a:lnTo>
                          <a:lnTo>
                            <a:pt x="323" y="48"/>
                          </a:lnTo>
                          <a:lnTo>
                            <a:pt x="347" y="27"/>
                          </a:lnTo>
                          <a:lnTo>
                            <a:pt x="368" y="7"/>
                          </a:lnTo>
                          <a:lnTo>
                            <a:pt x="398" y="0"/>
                          </a:lnTo>
                          <a:lnTo>
                            <a:pt x="409" y="6"/>
                          </a:lnTo>
                          <a:lnTo>
                            <a:pt x="421" y="18"/>
                          </a:lnTo>
                          <a:lnTo>
                            <a:pt x="438" y="24"/>
                          </a:lnTo>
                          <a:lnTo>
                            <a:pt x="455" y="32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919191"/>
                      </a:solidFill>
                      <a:prstDash val="solid"/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9464" name="Group 145">
                    <a:extLst>
                      <a:ext uri="{FF2B5EF4-FFF2-40B4-BE49-F238E27FC236}">
                        <a16:creationId xmlns:a16="http://schemas.microsoft.com/office/drawing/2014/main" id="{B6966059-FFF2-4713-A781-BE09B0DEB4A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04" y="1779"/>
                    <a:ext cx="702" cy="1146"/>
                    <a:chOff x="504" y="1779"/>
                    <a:chExt cx="702" cy="1146"/>
                  </a:xfrm>
                </p:grpSpPr>
                <p:grpSp>
                  <p:nvGrpSpPr>
                    <p:cNvPr id="59468" name="Group 146">
                      <a:extLst>
                        <a:ext uri="{FF2B5EF4-FFF2-40B4-BE49-F238E27FC236}">
                          <a16:creationId xmlns:a16="http://schemas.microsoft.com/office/drawing/2014/main" id="{9C1D74E2-0E0B-4591-8615-770C1E86ED8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4" y="1779"/>
                      <a:ext cx="696" cy="1135"/>
                      <a:chOff x="504" y="1779"/>
                      <a:chExt cx="696" cy="1135"/>
                    </a:xfrm>
                  </p:grpSpPr>
                  <p:sp>
                    <p:nvSpPr>
                      <p:cNvPr id="59472" name="Freeform 147">
                        <a:extLst>
                          <a:ext uri="{FF2B5EF4-FFF2-40B4-BE49-F238E27FC236}">
                            <a16:creationId xmlns:a16="http://schemas.microsoft.com/office/drawing/2014/main" id="{5DF915C9-89EF-4F1D-8421-A3C7FC08353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" y="1779"/>
                        <a:ext cx="696" cy="1135"/>
                      </a:xfrm>
                      <a:custGeom>
                        <a:avLst/>
                        <a:gdLst>
                          <a:gd name="T0" fmla="*/ 515 w 696"/>
                          <a:gd name="T1" fmla="*/ 291 h 1135"/>
                          <a:gd name="T2" fmla="*/ 526 w 696"/>
                          <a:gd name="T3" fmla="*/ 402 h 1135"/>
                          <a:gd name="T4" fmla="*/ 532 w 696"/>
                          <a:gd name="T5" fmla="*/ 544 h 1135"/>
                          <a:gd name="T6" fmla="*/ 526 w 696"/>
                          <a:gd name="T7" fmla="*/ 671 h 1135"/>
                          <a:gd name="T8" fmla="*/ 529 w 696"/>
                          <a:gd name="T9" fmla="*/ 767 h 1135"/>
                          <a:gd name="T10" fmla="*/ 535 w 696"/>
                          <a:gd name="T11" fmla="*/ 814 h 1135"/>
                          <a:gd name="T12" fmla="*/ 546 w 696"/>
                          <a:gd name="T13" fmla="*/ 835 h 1135"/>
                          <a:gd name="T14" fmla="*/ 563 w 696"/>
                          <a:gd name="T15" fmla="*/ 850 h 1135"/>
                          <a:gd name="T16" fmla="*/ 580 w 696"/>
                          <a:gd name="T17" fmla="*/ 861 h 1135"/>
                          <a:gd name="T18" fmla="*/ 600 w 696"/>
                          <a:gd name="T19" fmla="*/ 861 h 1135"/>
                          <a:gd name="T20" fmla="*/ 637 w 696"/>
                          <a:gd name="T21" fmla="*/ 887 h 1135"/>
                          <a:gd name="T22" fmla="*/ 684 w 696"/>
                          <a:gd name="T23" fmla="*/ 919 h 1135"/>
                          <a:gd name="T24" fmla="*/ 691 w 696"/>
                          <a:gd name="T25" fmla="*/ 974 h 1135"/>
                          <a:gd name="T26" fmla="*/ 676 w 696"/>
                          <a:gd name="T27" fmla="*/ 1018 h 1135"/>
                          <a:gd name="T28" fmla="*/ 659 w 696"/>
                          <a:gd name="T29" fmla="*/ 1048 h 1135"/>
                          <a:gd name="T30" fmla="*/ 642 w 696"/>
                          <a:gd name="T31" fmla="*/ 1073 h 1135"/>
                          <a:gd name="T32" fmla="*/ 614 w 696"/>
                          <a:gd name="T33" fmla="*/ 1102 h 1135"/>
                          <a:gd name="T34" fmla="*/ 580 w 696"/>
                          <a:gd name="T35" fmla="*/ 1128 h 1135"/>
                          <a:gd name="T36" fmla="*/ 566 w 696"/>
                          <a:gd name="T37" fmla="*/ 1135 h 1135"/>
                          <a:gd name="T38" fmla="*/ 526 w 696"/>
                          <a:gd name="T39" fmla="*/ 1124 h 1135"/>
                          <a:gd name="T40" fmla="*/ 478 w 696"/>
                          <a:gd name="T41" fmla="*/ 1110 h 1135"/>
                          <a:gd name="T42" fmla="*/ 433 w 696"/>
                          <a:gd name="T43" fmla="*/ 1095 h 1135"/>
                          <a:gd name="T44" fmla="*/ 385 w 696"/>
                          <a:gd name="T45" fmla="*/ 1080 h 1135"/>
                          <a:gd name="T46" fmla="*/ 334 w 696"/>
                          <a:gd name="T47" fmla="*/ 1070 h 1135"/>
                          <a:gd name="T48" fmla="*/ 277 w 696"/>
                          <a:gd name="T49" fmla="*/ 1062 h 1135"/>
                          <a:gd name="T50" fmla="*/ 223 w 696"/>
                          <a:gd name="T51" fmla="*/ 1051 h 1135"/>
                          <a:gd name="T52" fmla="*/ 167 w 696"/>
                          <a:gd name="T53" fmla="*/ 1040 h 1135"/>
                          <a:gd name="T54" fmla="*/ 130 w 696"/>
                          <a:gd name="T55" fmla="*/ 1004 h 1135"/>
                          <a:gd name="T56" fmla="*/ 96 w 696"/>
                          <a:gd name="T57" fmla="*/ 956 h 1135"/>
                          <a:gd name="T58" fmla="*/ 71 w 696"/>
                          <a:gd name="T59" fmla="*/ 901 h 1135"/>
                          <a:gd name="T60" fmla="*/ 48 w 696"/>
                          <a:gd name="T61" fmla="*/ 844 h 1135"/>
                          <a:gd name="T62" fmla="*/ 29 w 696"/>
                          <a:gd name="T63" fmla="*/ 777 h 1135"/>
                          <a:gd name="T64" fmla="*/ 17 w 696"/>
                          <a:gd name="T65" fmla="*/ 712 h 1135"/>
                          <a:gd name="T66" fmla="*/ 3 w 696"/>
                          <a:gd name="T67" fmla="*/ 606 h 1135"/>
                          <a:gd name="T68" fmla="*/ 12 w 696"/>
                          <a:gd name="T69" fmla="*/ 536 h 1135"/>
                          <a:gd name="T70" fmla="*/ 26 w 696"/>
                          <a:gd name="T71" fmla="*/ 479 h 1135"/>
                          <a:gd name="T72" fmla="*/ 39 w 696"/>
                          <a:gd name="T73" fmla="*/ 427 h 1135"/>
                          <a:gd name="T74" fmla="*/ 56 w 696"/>
                          <a:gd name="T75" fmla="*/ 380 h 1135"/>
                          <a:gd name="T76" fmla="*/ 116 w 696"/>
                          <a:gd name="T77" fmla="*/ 296 h 1135"/>
                          <a:gd name="T78" fmla="*/ 184 w 696"/>
                          <a:gd name="T79" fmla="*/ 201 h 1135"/>
                          <a:gd name="T80" fmla="*/ 230 w 696"/>
                          <a:gd name="T81" fmla="*/ 135 h 1135"/>
                          <a:gd name="T82" fmla="*/ 269 w 696"/>
                          <a:gd name="T83" fmla="*/ 84 h 1135"/>
                          <a:gd name="T84" fmla="*/ 314 w 696"/>
                          <a:gd name="T85" fmla="*/ 44 h 1135"/>
                          <a:gd name="T86" fmla="*/ 359 w 696"/>
                          <a:gd name="T87" fmla="*/ 7 h 1135"/>
                          <a:gd name="T88" fmla="*/ 390 w 696"/>
                          <a:gd name="T89" fmla="*/ 29 h 1135"/>
                          <a:gd name="T90" fmla="*/ 422 w 696"/>
                          <a:gd name="T91" fmla="*/ 69 h 1135"/>
                          <a:gd name="T92" fmla="*/ 453 w 696"/>
                          <a:gd name="T93" fmla="*/ 121 h 1135"/>
                          <a:gd name="T94" fmla="*/ 484 w 696"/>
                          <a:gd name="T95" fmla="*/ 179 h 1135"/>
                          <a:gd name="T96" fmla="*/ 498 w 696"/>
                          <a:gd name="T97" fmla="*/ 211 h 1135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0" t="0" r="r" b="b"/>
                        <a:pathLst>
                          <a:path w="696" h="1135">
                            <a:moveTo>
                              <a:pt x="501" y="216"/>
                            </a:moveTo>
                            <a:lnTo>
                              <a:pt x="504" y="241"/>
                            </a:lnTo>
                            <a:lnTo>
                              <a:pt x="509" y="266"/>
                            </a:lnTo>
                            <a:lnTo>
                              <a:pt x="515" y="291"/>
                            </a:lnTo>
                            <a:lnTo>
                              <a:pt x="518" y="318"/>
                            </a:lnTo>
                            <a:lnTo>
                              <a:pt x="521" y="347"/>
                            </a:lnTo>
                            <a:lnTo>
                              <a:pt x="524" y="376"/>
                            </a:lnTo>
                            <a:lnTo>
                              <a:pt x="526" y="402"/>
                            </a:lnTo>
                            <a:lnTo>
                              <a:pt x="529" y="430"/>
                            </a:lnTo>
                            <a:lnTo>
                              <a:pt x="529" y="467"/>
                            </a:lnTo>
                            <a:lnTo>
                              <a:pt x="532" y="507"/>
                            </a:lnTo>
                            <a:lnTo>
                              <a:pt x="532" y="544"/>
                            </a:lnTo>
                            <a:lnTo>
                              <a:pt x="532" y="581"/>
                            </a:lnTo>
                            <a:lnTo>
                              <a:pt x="529" y="609"/>
                            </a:lnTo>
                            <a:lnTo>
                              <a:pt x="526" y="643"/>
                            </a:lnTo>
                            <a:lnTo>
                              <a:pt x="526" y="671"/>
                            </a:lnTo>
                            <a:lnTo>
                              <a:pt x="524" y="705"/>
                            </a:lnTo>
                            <a:lnTo>
                              <a:pt x="526" y="726"/>
                            </a:lnTo>
                            <a:lnTo>
                              <a:pt x="526" y="745"/>
                            </a:lnTo>
                            <a:lnTo>
                              <a:pt x="529" y="767"/>
                            </a:lnTo>
                            <a:lnTo>
                              <a:pt x="529" y="785"/>
                            </a:lnTo>
                            <a:lnTo>
                              <a:pt x="532" y="795"/>
                            </a:lnTo>
                            <a:lnTo>
                              <a:pt x="532" y="807"/>
                            </a:lnTo>
                            <a:lnTo>
                              <a:pt x="535" y="814"/>
                            </a:lnTo>
                            <a:lnTo>
                              <a:pt x="538" y="822"/>
                            </a:lnTo>
                            <a:lnTo>
                              <a:pt x="541" y="829"/>
                            </a:lnTo>
                            <a:lnTo>
                              <a:pt x="543" y="829"/>
                            </a:lnTo>
                            <a:lnTo>
                              <a:pt x="546" y="835"/>
                            </a:lnTo>
                            <a:lnTo>
                              <a:pt x="549" y="839"/>
                            </a:lnTo>
                            <a:lnTo>
                              <a:pt x="555" y="844"/>
                            </a:lnTo>
                            <a:lnTo>
                              <a:pt x="558" y="847"/>
                            </a:lnTo>
                            <a:lnTo>
                              <a:pt x="563" y="850"/>
                            </a:lnTo>
                            <a:lnTo>
                              <a:pt x="566" y="850"/>
                            </a:lnTo>
                            <a:lnTo>
                              <a:pt x="572" y="857"/>
                            </a:lnTo>
                            <a:lnTo>
                              <a:pt x="574" y="857"/>
                            </a:lnTo>
                            <a:lnTo>
                              <a:pt x="580" y="861"/>
                            </a:lnTo>
                            <a:lnTo>
                              <a:pt x="583" y="865"/>
                            </a:lnTo>
                            <a:lnTo>
                              <a:pt x="589" y="865"/>
                            </a:lnTo>
                            <a:lnTo>
                              <a:pt x="594" y="861"/>
                            </a:lnTo>
                            <a:lnTo>
                              <a:pt x="600" y="861"/>
                            </a:lnTo>
                            <a:lnTo>
                              <a:pt x="606" y="857"/>
                            </a:lnTo>
                            <a:lnTo>
                              <a:pt x="616" y="869"/>
                            </a:lnTo>
                            <a:lnTo>
                              <a:pt x="625" y="876"/>
                            </a:lnTo>
                            <a:lnTo>
                              <a:pt x="637" y="887"/>
                            </a:lnTo>
                            <a:lnTo>
                              <a:pt x="650" y="894"/>
                            </a:lnTo>
                            <a:lnTo>
                              <a:pt x="662" y="905"/>
                            </a:lnTo>
                            <a:lnTo>
                              <a:pt x="674" y="912"/>
                            </a:lnTo>
                            <a:lnTo>
                              <a:pt x="684" y="919"/>
                            </a:lnTo>
                            <a:lnTo>
                              <a:pt x="696" y="931"/>
                            </a:lnTo>
                            <a:lnTo>
                              <a:pt x="693" y="946"/>
                            </a:lnTo>
                            <a:lnTo>
                              <a:pt x="693" y="959"/>
                            </a:lnTo>
                            <a:lnTo>
                              <a:pt x="691" y="974"/>
                            </a:lnTo>
                            <a:lnTo>
                              <a:pt x="688" y="993"/>
                            </a:lnTo>
                            <a:lnTo>
                              <a:pt x="684" y="1000"/>
                            </a:lnTo>
                            <a:lnTo>
                              <a:pt x="682" y="1008"/>
                            </a:lnTo>
                            <a:lnTo>
                              <a:pt x="676" y="1018"/>
                            </a:lnTo>
                            <a:lnTo>
                              <a:pt x="674" y="1029"/>
                            </a:lnTo>
                            <a:lnTo>
                              <a:pt x="667" y="1033"/>
                            </a:lnTo>
                            <a:lnTo>
                              <a:pt x="665" y="1040"/>
                            </a:lnTo>
                            <a:lnTo>
                              <a:pt x="659" y="1048"/>
                            </a:lnTo>
                            <a:lnTo>
                              <a:pt x="654" y="1051"/>
                            </a:lnTo>
                            <a:lnTo>
                              <a:pt x="650" y="1058"/>
                            </a:lnTo>
                            <a:lnTo>
                              <a:pt x="645" y="1066"/>
                            </a:lnTo>
                            <a:lnTo>
                              <a:pt x="642" y="1073"/>
                            </a:lnTo>
                            <a:lnTo>
                              <a:pt x="637" y="1080"/>
                            </a:lnTo>
                            <a:lnTo>
                              <a:pt x="628" y="1088"/>
                            </a:lnTo>
                            <a:lnTo>
                              <a:pt x="620" y="1091"/>
                            </a:lnTo>
                            <a:lnTo>
                              <a:pt x="614" y="1102"/>
                            </a:lnTo>
                            <a:lnTo>
                              <a:pt x="606" y="1110"/>
                            </a:lnTo>
                            <a:lnTo>
                              <a:pt x="597" y="1117"/>
                            </a:lnTo>
                            <a:lnTo>
                              <a:pt x="589" y="1124"/>
                            </a:lnTo>
                            <a:lnTo>
                              <a:pt x="580" y="1128"/>
                            </a:lnTo>
                            <a:lnTo>
                              <a:pt x="574" y="1135"/>
                            </a:lnTo>
                            <a:lnTo>
                              <a:pt x="572" y="1135"/>
                            </a:lnTo>
                            <a:lnTo>
                              <a:pt x="569" y="1135"/>
                            </a:lnTo>
                            <a:lnTo>
                              <a:pt x="566" y="1135"/>
                            </a:lnTo>
                            <a:lnTo>
                              <a:pt x="563" y="1135"/>
                            </a:lnTo>
                            <a:lnTo>
                              <a:pt x="549" y="1132"/>
                            </a:lnTo>
                            <a:lnTo>
                              <a:pt x="538" y="1128"/>
                            </a:lnTo>
                            <a:lnTo>
                              <a:pt x="526" y="1124"/>
                            </a:lnTo>
                            <a:lnTo>
                              <a:pt x="515" y="1120"/>
                            </a:lnTo>
                            <a:lnTo>
                              <a:pt x="504" y="1117"/>
                            </a:lnTo>
                            <a:lnTo>
                              <a:pt x="490" y="1113"/>
                            </a:lnTo>
                            <a:lnTo>
                              <a:pt x="478" y="1110"/>
                            </a:lnTo>
                            <a:lnTo>
                              <a:pt x="467" y="1106"/>
                            </a:lnTo>
                            <a:lnTo>
                              <a:pt x="456" y="1102"/>
                            </a:lnTo>
                            <a:lnTo>
                              <a:pt x="444" y="1098"/>
                            </a:lnTo>
                            <a:lnTo>
                              <a:pt x="433" y="1095"/>
                            </a:lnTo>
                            <a:lnTo>
                              <a:pt x="422" y="1091"/>
                            </a:lnTo>
                            <a:lnTo>
                              <a:pt x="407" y="1088"/>
                            </a:lnTo>
                            <a:lnTo>
                              <a:pt x="396" y="1083"/>
                            </a:lnTo>
                            <a:lnTo>
                              <a:pt x="385" y="1080"/>
                            </a:lnTo>
                            <a:lnTo>
                              <a:pt x="373" y="1076"/>
                            </a:lnTo>
                            <a:lnTo>
                              <a:pt x="362" y="1073"/>
                            </a:lnTo>
                            <a:lnTo>
                              <a:pt x="345" y="1070"/>
                            </a:lnTo>
                            <a:lnTo>
                              <a:pt x="334" y="1070"/>
                            </a:lnTo>
                            <a:lnTo>
                              <a:pt x="317" y="1066"/>
                            </a:lnTo>
                            <a:lnTo>
                              <a:pt x="306" y="1066"/>
                            </a:lnTo>
                            <a:lnTo>
                              <a:pt x="291" y="1062"/>
                            </a:lnTo>
                            <a:lnTo>
                              <a:pt x="277" y="1062"/>
                            </a:lnTo>
                            <a:lnTo>
                              <a:pt x="264" y="1058"/>
                            </a:lnTo>
                            <a:lnTo>
                              <a:pt x="252" y="1055"/>
                            </a:lnTo>
                            <a:lnTo>
                              <a:pt x="238" y="1051"/>
                            </a:lnTo>
                            <a:lnTo>
                              <a:pt x="223" y="1051"/>
                            </a:lnTo>
                            <a:lnTo>
                              <a:pt x="209" y="1048"/>
                            </a:lnTo>
                            <a:lnTo>
                              <a:pt x="196" y="1048"/>
                            </a:lnTo>
                            <a:lnTo>
                              <a:pt x="184" y="1043"/>
                            </a:lnTo>
                            <a:lnTo>
                              <a:pt x="167" y="1040"/>
                            </a:lnTo>
                            <a:lnTo>
                              <a:pt x="155" y="1040"/>
                            </a:lnTo>
                            <a:lnTo>
                              <a:pt x="147" y="1029"/>
                            </a:lnTo>
                            <a:lnTo>
                              <a:pt x="138" y="1014"/>
                            </a:lnTo>
                            <a:lnTo>
                              <a:pt x="130" y="1004"/>
                            </a:lnTo>
                            <a:lnTo>
                              <a:pt x="122" y="993"/>
                            </a:lnTo>
                            <a:lnTo>
                              <a:pt x="113" y="981"/>
                            </a:lnTo>
                            <a:lnTo>
                              <a:pt x="105" y="971"/>
                            </a:lnTo>
                            <a:lnTo>
                              <a:pt x="96" y="956"/>
                            </a:lnTo>
                            <a:lnTo>
                              <a:pt x="90" y="949"/>
                            </a:lnTo>
                            <a:lnTo>
                              <a:pt x="82" y="934"/>
                            </a:lnTo>
                            <a:lnTo>
                              <a:pt x="77" y="916"/>
                            </a:lnTo>
                            <a:lnTo>
                              <a:pt x="71" y="901"/>
                            </a:lnTo>
                            <a:lnTo>
                              <a:pt x="65" y="887"/>
                            </a:lnTo>
                            <a:lnTo>
                              <a:pt x="60" y="872"/>
                            </a:lnTo>
                            <a:lnTo>
                              <a:pt x="54" y="857"/>
                            </a:lnTo>
                            <a:lnTo>
                              <a:pt x="48" y="844"/>
                            </a:lnTo>
                            <a:lnTo>
                              <a:pt x="43" y="829"/>
                            </a:lnTo>
                            <a:lnTo>
                              <a:pt x="37" y="814"/>
                            </a:lnTo>
                            <a:lnTo>
                              <a:pt x="34" y="795"/>
                            </a:lnTo>
                            <a:lnTo>
                              <a:pt x="29" y="777"/>
                            </a:lnTo>
                            <a:lnTo>
                              <a:pt x="26" y="763"/>
                            </a:lnTo>
                            <a:lnTo>
                              <a:pt x="22" y="745"/>
                            </a:lnTo>
                            <a:lnTo>
                              <a:pt x="20" y="726"/>
                            </a:lnTo>
                            <a:lnTo>
                              <a:pt x="17" y="712"/>
                            </a:lnTo>
                            <a:lnTo>
                              <a:pt x="12" y="693"/>
                            </a:lnTo>
                            <a:lnTo>
                              <a:pt x="9" y="668"/>
                            </a:lnTo>
                            <a:lnTo>
                              <a:pt x="5" y="639"/>
                            </a:lnTo>
                            <a:lnTo>
                              <a:pt x="3" y="606"/>
                            </a:lnTo>
                            <a:lnTo>
                              <a:pt x="0" y="581"/>
                            </a:lnTo>
                            <a:lnTo>
                              <a:pt x="3" y="562"/>
                            </a:lnTo>
                            <a:lnTo>
                              <a:pt x="9" y="551"/>
                            </a:lnTo>
                            <a:lnTo>
                              <a:pt x="12" y="536"/>
                            </a:lnTo>
                            <a:lnTo>
                              <a:pt x="14" y="522"/>
                            </a:lnTo>
                            <a:lnTo>
                              <a:pt x="17" y="507"/>
                            </a:lnTo>
                            <a:lnTo>
                              <a:pt x="22" y="492"/>
                            </a:lnTo>
                            <a:lnTo>
                              <a:pt x="26" y="479"/>
                            </a:lnTo>
                            <a:lnTo>
                              <a:pt x="29" y="464"/>
                            </a:lnTo>
                            <a:lnTo>
                              <a:pt x="31" y="452"/>
                            </a:lnTo>
                            <a:lnTo>
                              <a:pt x="37" y="442"/>
                            </a:lnTo>
                            <a:lnTo>
                              <a:pt x="39" y="427"/>
                            </a:lnTo>
                            <a:lnTo>
                              <a:pt x="46" y="417"/>
                            </a:lnTo>
                            <a:lnTo>
                              <a:pt x="51" y="405"/>
                            </a:lnTo>
                            <a:lnTo>
                              <a:pt x="54" y="390"/>
                            </a:lnTo>
                            <a:lnTo>
                              <a:pt x="56" y="380"/>
                            </a:lnTo>
                            <a:lnTo>
                              <a:pt x="63" y="368"/>
                            </a:lnTo>
                            <a:lnTo>
                              <a:pt x="80" y="343"/>
                            </a:lnTo>
                            <a:lnTo>
                              <a:pt x="99" y="321"/>
                            </a:lnTo>
                            <a:lnTo>
                              <a:pt x="116" y="296"/>
                            </a:lnTo>
                            <a:lnTo>
                              <a:pt x="133" y="274"/>
                            </a:lnTo>
                            <a:lnTo>
                              <a:pt x="150" y="248"/>
                            </a:lnTo>
                            <a:lnTo>
                              <a:pt x="167" y="226"/>
                            </a:lnTo>
                            <a:lnTo>
                              <a:pt x="184" y="201"/>
                            </a:lnTo>
                            <a:lnTo>
                              <a:pt x="201" y="179"/>
                            </a:lnTo>
                            <a:lnTo>
                              <a:pt x="213" y="164"/>
                            </a:lnTo>
                            <a:lnTo>
                              <a:pt x="221" y="149"/>
                            </a:lnTo>
                            <a:lnTo>
                              <a:pt x="230" y="135"/>
                            </a:lnTo>
                            <a:lnTo>
                              <a:pt x="240" y="124"/>
                            </a:lnTo>
                            <a:lnTo>
                              <a:pt x="252" y="109"/>
                            </a:lnTo>
                            <a:lnTo>
                              <a:pt x="260" y="95"/>
                            </a:lnTo>
                            <a:lnTo>
                              <a:pt x="269" y="84"/>
                            </a:lnTo>
                            <a:lnTo>
                              <a:pt x="281" y="69"/>
                            </a:lnTo>
                            <a:lnTo>
                              <a:pt x="291" y="62"/>
                            </a:lnTo>
                            <a:lnTo>
                              <a:pt x="300" y="52"/>
                            </a:lnTo>
                            <a:lnTo>
                              <a:pt x="314" y="44"/>
                            </a:lnTo>
                            <a:lnTo>
                              <a:pt x="325" y="37"/>
                            </a:lnTo>
                            <a:lnTo>
                              <a:pt x="337" y="25"/>
                            </a:lnTo>
                            <a:lnTo>
                              <a:pt x="348" y="18"/>
                            </a:lnTo>
                            <a:lnTo>
                              <a:pt x="359" y="7"/>
                            </a:lnTo>
                            <a:lnTo>
                              <a:pt x="371" y="0"/>
                            </a:lnTo>
                            <a:lnTo>
                              <a:pt x="376" y="7"/>
                            </a:lnTo>
                            <a:lnTo>
                              <a:pt x="385" y="18"/>
                            </a:lnTo>
                            <a:lnTo>
                              <a:pt x="390" y="29"/>
                            </a:lnTo>
                            <a:lnTo>
                              <a:pt x="399" y="40"/>
                            </a:lnTo>
                            <a:lnTo>
                              <a:pt x="405" y="52"/>
                            </a:lnTo>
                            <a:lnTo>
                              <a:pt x="413" y="59"/>
                            </a:lnTo>
                            <a:lnTo>
                              <a:pt x="422" y="69"/>
                            </a:lnTo>
                            <a:lnTo>
                              <a:pt x="427" y="80"/>
                            </a:lnTo>
                            <a:lnTo>
                              <a:pt x="436" y="95"/>
                            </a:lnTo>
                            <a:lnTo>
                              <a:pt x="444" y="106"/>
                            </a:lnTo>
                            <a:lnTo>
                              <a:pt x="453" y="121"/>
                            </a:lnTo>
                            <a:lnTo>
                              <a:pt x="461" y="135"/>
                            </a:lnTo>
                            <a:lnTo>
                              <a:pt x="467" y="149"/>
                            </a:lnTo>
                            <a:lnTo>
                              <a:pt x="475" y="164"/>
                            </a:lnTo>
                            <a:lnTo>
                              <a:pt x="484" y="179"/>
                            </a:lnTo>
                            <a:lnTo>
                              <a:pt x="492" y="194"/>
                            </a:lnTo>
                            <a:lnTo>
                              <a:pt x="495" y="201"/>
                            </a:lnTo>
                            <a:lnTo>
                              <a:pt x="498" y="208"/>
                            </a:lnTo>
                            <a:lnTo>
                              <a:pt x="498" y="211"/>
                            </a:lnTo>
                            <a:lnTo>
                              <a:pt x="501" y="216"/>
                            </a:lnTo>
                            <a:close/>
                          </a:path>
                        </a:pathLst>
                      </a:custGeom>
                      <a:solidFill>
                        <a:srgbClr val="CECECE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chemeClr val="folHlink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473" name="Freeform 148">
                        <a:extLst>
                          <a:ext uri="{FF2B5EF4-FFF2-40B4-BE49-F238E27FC236}">
                            <a16:creationId xmlns:a16="http://schemas.microsoft.com/office/drawing/2014/main" id="{857BAB7C-1989-40FB-ACEB-8DC67AB1396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" y="1779"/>
                        <a:ext cx="696" cy="1135"/>
                      </a:xfrm>
                      <a:custGeom>
                        <a:avLst/>
                        <a:gdLst>
                          <a:gd name="T0" fmla="*/ 515 w 696"/>
                          <a:gd name="T1" fmla="*/ 291 h 1135"/>
                          <a:gd name="T2" fmla="*/ 526 w 696"/>
                          <a:gd name="T3" fmla="*/ 402 h 1135"/>
                          <a:gd name="T4" fmla="*/ 532 w 696"/>
                          <a:gd name="T5" fmla="*/ 544 h 1135"/>
                          <a:gd name="T6" fmla="*/ 526 w 696"/>
                          <a:gd name="T7" fmla="*/ 671 h 1135"/>
                          <a:gd name="T8" fmla="*/ 529 w 696"/>
                          <a:gd name="T9" fmla="*/ 767 h 1135"/>
                          <a:gd name="T10" fmla="*/ 535 w 696"/>
                          <a:gd name="T11" fmla="*/ 814 h 1135"/>
                          <a:gd name="T12" fmla="*/ 546 w 696"/>
                          <a:gd name="T13" fmla="*/ 835 h 1135"/>
                          <a:gd name="T14" fmla="*/ 563 w 696"/>
                          <a:gd name="T15" fmla="*/ 850 h 1135"/>
                          <a:gd name="T16" fmla="*/ 580 w 696"/>
                          <a:gd name="T17" fmla="*/ 861 h 1135"/>
                          <a:gd name="T18" fmla="*/ 600 w 696"/>
                          <a:gd name="T19" fmla="*/ 861 h 1135"/>
                          <a:gd name="T20" fmla="*/ 637 w 696"/>
                          <a:gd name="T21" fmla="*/ 887 h 1135"/>
                          <a:gd name="T22" fmla="*/ 684 w 696"/>
                          <a:gd name="T23" fmla="*/ 919 h 1135"/>
                          <a:gd name="T24" fmla="*/ 691 w 696"/>
                          <a:gd name="T25" fmla="*/ 974 h 1135"/>
                          <a:gd name="T26" fmla="*/ 676 w 696"/>
                          <a:gd name="T27" fmla="*/ 1018 h 1135"/>
                          <a:gd name="T28" fmla="*/ 659 w 696"/>
                          <a:gd name="T29" fmla="*/ 1048 h 1135"/>
                          <a:gd name="T30" fmla="*/ 642 w 696"/>
                          <a:gd name="T31" fmla="*/ 1073 h 1135"/>
                          <a:gd name="T32" fmla="*/ 614 w 696"/>
                          <a:gd name="T33" fmla="*/ 1102 h 1135"/>
                          <a:gd name="T34" fmla="*/ 580 w 696"/>
                          <a:gd name="T35" fmla="*/ 1128 h 1135"/>
                          <a:gd name="T36" fmla="*/ 566 w 696"/>
                          <a:gd name="T37" fmla="*/ 1135 h 1135"/>
                          <a:gd name="T38" fmla="*/ 526 w 696"/>
                          <a:gd name="T39" fmla="*/ 1124 h 1135"/>
                          <a:gd name="T40" fmla="*/ 478 w 696"/>
                          <a:gd name="T41" fmla="*/ 1110 h 1135"/>
                          <a:gd name="T42" fmla="*/ 433 w 696"/>
                          <a:gd name="T43" fmla="*/ 1095 h 1135"/>
                          <a:gd name="T44" fmla="*/ 385 w 696"/>
                          <a:gd name="T45" fmla="*/ 1080 h 1135"/>
                          <a:gd name="T46" fmla="*/ 334 w 696"/>
                          <a:gd name="T47" fmla="*/ 1070 h 1135"/>
                          <a:gd name="T48" fmla="*/ 277 w 696"/>
                          <a:gd name="T49" fmla="*/ 1062 h 1135"/>
                          <a:gd name="T50" fmla="*/ 223 w 696"/>
                          <a:gd name="T51" fmla="*/ 1051 h 1135"/>
                          <a:gd name="T52" fmla="*/ 167 w 696"/>
                          <a:gd name="T53" fmla="*/ 1040 h 1135"/>
                          <a:gd name="T54" fmla="*/ 130 w 696"/>
                          <a:gd name="T55" fmla="*/ 1004 h 1135"/>
                          <a:gd name="T56" fmla="*/ 96 w 696"/>
                          <a:gd name="T57" fmla="*/ 956 h 1135"/>
                          <a:gd name="T58" fmla="*/ 71 w 696"/>
                          <a:gd name="T59" fmla="*/ 901 h 1135"/>
                          <a:gd name="T60" fmla="*/ 48 w 696"/>
                          <a:gd name="T61" fmla="*/ 844 h 1135"/>
                          <a:gd name="T62" fmla="*/ 29 w 696"/>
                          <a:gd name="T63" fmla="*/ 777 h 1135"/>
                          <a:gd name="T64" fmla="*/ 17 w 696"/>
                          <a:gd name="T65" fmla="*/ 712 h 1135"/>
                          <a:gd name="T66" fmla="*/ 3 w 696"/>
                          <a:gd name="T67" fmla="*/ 606 h 1135"/>
                          <a:gd name="T68" fmla="*/ 12 w 696"/>
                          <a:gd name="T69" fmla="*/ 536 h 1135"/>
                          <a:gd name="T70" fmla="*/ 26 w 696"/>
                          <a:gd name="T71" fmla="*/ 479 h 1135"/>
                          <a:gd name="T72" fmla="*/ 39 w 696"/>
                          <a:gd name="T73" fmla="*/ 427 h 1135"/>
                          <a:gd name="T74" fmla="*/ 56 w 696"/>
                          <a:gd name="T75" fmla="*/ 380 h 1135"/>
                          <a:gd name="T76" fmla="*/ 116 w 696"/>
                          <a:gd name="T77" fmla="*/ 296 h 1135"/>
                          <a:gd name="T78" fmla="*/ 184 w 696"/>
                          <a:gd name="T79" fmla="*/ 201 h 1135"/>
                          <a:gd name="T80" fmla="*/ 230 w 696"/>
                          <a:gd name="T81" fmla="*/ 135 h 1135"/>
                          <a:gd name="T82" fmla="*/ 269 w 696"/>
                          <a:gd name="T83" fmla="*/ 84 h 1135"/>
                          <a:gd name="T84" fmla="*/ 314 w 696"/>
                          <a:gd name="T85" fmla="*/ 44 h 1135"/>
                          <a:gd name="T86" fmla="*/ 359 w 696"/>
                          <a:gd name="T87" fmla="*/ 7 h 1135"/>
                          <a:gd name="T88" fmla="*/ 390 w 696"/>
                          <a:gd name="T89" fmla="*/ 29 h 1135"/>
                          <a:gd name="T90" fmla="*/ 422 w 696"/>
                          <a:gd name="T91" fmla="*/ 69 h 1135"/>
                          <a:gd name="T92" fmla="*/ 453 w 696"/>
                          <a:gd name="T93" fmla="*/ 121 h 1135"/>
                          <a:gd name="T94" fmla="*/ 484 w 696"/>
                          <a:gd name="T95" fmla="*/ 179 h 1135"/>
                          <a:gd name="T96" fmla="*/ 498 w 696"/>
                          <a:gd name="T97" fmla="*/ 211 h 1135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0" t="0" r="r" b="b"/>
                        <a:pathLst>
                          <a:path w="696" h="1135">
                            <a:moveTo>
                              <a:pt x="501" y="216"/>
                            </a:moveTo>
                            <a:lnTo>
                              <a:pt x="504" y="241"/>
                            </a:lnTo>
                            <a:lnTo>
                              <a:pt x="509" y="266"/>
                            </a:lnTo>
                            <a:lnTo>
                              <a:pt x="515" y="291"/>
                            </a:lnTo>
                            <a:lnTo>
                              <a:pt x="518" y="318"/>
                            </a:lnTo>
                            <a:lnTo>
                              <a:pt x="521" y="347"/>
                            </a:lnTo>
                            <a:lnTo>
                              <a:pt x="524" y="376"/>
                            </a:lnTo>
                            <a:lnTo>
                              <a:pt x="526" y="402"/>
                            </a:lnTo>
                            <a:lnTo>
                              <a:pt x="529" y="430"/>
                            </a:lnTo>
                            <a:lnTo>
                              <a:pt x="529" y="467"/>
                            </a:lnTo>
                            <a:lnTo>
                              <a:pt x="532" y="507"/>
                            </a:lnTo>
                            <a:lnTo>
                              <a:pt x="532" y="544"/>
                            </a:lnTo>
                            <a:lnTo>
                              <a:pt x="532" y="581"/>
                            </a:lnTo>
                            <a:lnTo>
                              <a:pt x="529" y="609"/>
                            </a:lnTo>
                            <a:lnTo>
                              <a:pt x="526" y="643"/>
                            </a:lnTo>
                            <a:lnTo>
                              <a:pt x="526" y="671"/>
                            </a:lnTo>
                            <a:lnTo>
                              <a:pt x="524" y="705"/>
                            </a:lnTo>
                            <a:lnTo>
                              <a:pt x="526" y="726"/>
                            </a:lnTo>
                            <a:lnTo>
                              <a:pt x="526" y="745"/>
                            </a:lnTo>
                            <a:lnTo>
                              <a:pt x="529" y="767"/>
                            </a:lnTo>
                            <a:lnTo>
                              <a:pt x="529" y="785"/>
                            </a:lnTo>
                            <a:lnTo>
                              <a:pt x="532" y="795"/>
                            </a:lnTo>
                            <a:lnTo>
                              <a:pt x="532" y="807"/>
                            </a:lnTo>
                            <a:lnTo>
                              <a:pt x="535" y="814"/>
                            </a:lnTo>
                            <a:lnTo>
                              <a:pt x="538" y="822"/>
                            </a:lnTo>
                            <a:lnTo>
                              <a:pt x="541" y="829"/>
                            </a:lnTo>
                            <a:lnTo>
                              <a:pt x="543" y="829"/>
                            </a:lnTo>
                            <a:lnTo>
                              <a:pt x="546" y="835"/>
                            </a:lnTo>
                            <a:lnTo>
                              <a:pt x="549" y="839"/>
                            </a:lnTo>
                            <a:lnTo>
                              <a:pt x="555" y="844"/>
                            </a:lnTo>
                            <a:lnTo>
                              <a:pt x="558" y="847"/>
                            </a:lnTo>
                            <a:lnTo>
                              <a:pt x="563" y="850"/>
                            </a:lnTo>
                            <a:lnTo>
                              <a:pt x="566" y="850"/>
                            </a:lnTo>
                            <a:lnTo>
                              <a:pt x="572" y="857"/>
                            </a:lnTo>
                            <a:lnTo>
                              <a:pt x="574" y="857"/>
                            </a:lnTo>
                            <a:lnTo>
                              <a:pt x="580" y="861"/>
                            </a:lnTo>
                            <a:lnTo>
                              <a:pt x="583" y="865"/>
                            </a:lnTo>
                            <a:lnTo>
                              <a:pt x="589" y="865"/>
                            </a:lnTo>
                            <a:lnTo>
                              <a:pt x="594" y="861"/>
                            </a:lnTo>
                            <a:lnTo>
                              <a:pt x="600" y="861"/>
                            </a:lnTo>
                            <a:lnTo>
                              <a:pt x="606" y="857"/>
                            </a:lnTo>
                            <a:lnTo>
                              <a:pt x="616" y="869"/>
                            </a:lnTo>
                            <a:lnTo>
                              <a:pt x="625" y="876"/>
                            </a:lnTo>
                            <a:lnTo>
                              <a:pt x="637" y="887"/>
                            </a:lnTo>
                            <a:lnTo>
                              <a:pt x="650" y="894"/>
                            </a:lnTo>
                            <a:lnTo>
                              <a:pt x="662" y="905"/>
                            </a:lnTo>
                            <a:lnTo>
                              <a:pt x="674" y="912"/>
                            </a:lnTo>
                            <a:lnTo>
                              <a:pt x="684" y="919"/>
                            </a:lnTo>
                            <a:lnTo>
                              <a:pt x="696" y="931"/>
                            </a:lnTo>
                            <a:lnTo>
                              <a:pt x="693" y="946"/>
                            </a:lnTo>
                            <a:lnTo>
                              <a:pt x="693" y="959"/>
                            </a:lnTo>
                            <a:lnTo>
                              <a:pt x="691" y="974"/>
                            </a:lnTo>
                            <a:lnTo>
                              <a:pt x="688" y="993"/>
                            </a:lnTo>
                            <a:lnTo>
                              <a:pt x="684" y="1000"/>
                            </a:lnTo>
                            <a:lnTo>
                              <a:pt x="682" y="1008"/>
                            </a:lnTo>
                            <a:lnTo>
                              <a:pt x="676" y="1018"/>
                            </a:lnTo>
                            <a:lnTo>
                              <a:pt x="674" y="1029"/>
                            </a:lnTo>
                            <a:lnTo>
                              <a:pt x="667" y="1033"/>
                            </a:lnTo>
                            <a:lnTo>
                              <a:pt x="665" y="1040"/>
                            </a:lnTo>
                            <a:lnTo>
                              <a:pt x="659" y="1048"/>
                            </a:lnTo>
                            <a:lnTo>
                              <a:pt x="654" y="1051"/>
                            </a:lnTo>
                            <a:lnTo>
                              <a:pt x="650" y="1058"/>
                            </a:lnTo>
                            <a:lnTo>
                              <a:pt x="645" y="1066"/>
                            </a:lnTo>
                            <a:lnTo>
                              <a:pt x="642" y="1073"/>
                            </a:lnTo>
                            <a:lnTo>
                              <a:pt x="637" y="1080"/>
                            </a:lnTo>
                            <a:lnTo>
                              <a:pt x="628" y="1088"/>
                            </a:lnTo>
                            <a:lnTo>
                              <a:pt x="620" y="1091"/>
                            </a:lnTo>
                            <a:lnTo>
                              <a:pt x="614" y="1102"/>
                            </a:lnTo>
                            <a:lnTo>
                              <a:pt x="606" y="1110"/>
                            </a:lnTo>
                            <a:lnTo>
                              <a:pt x="597" y="1117"/>
                            </a:lnTo>
                            <a:lnTo>
                              <a:pt x="589" y="1124"/>
                            </a:lnTo>
                            <a:lnTo>
                              <a:pt x="580" y="1128"/>
                            </a:lnTo>
                            <a:lnTo>
                              <a:pt x="574" y="1135"/>
                            </a:lnTo>
                            <a:lnTo>
                              <a:pt x="572" y="1135"/>
                            </a:lnTo>
                            <a:lnTo>
                              <a:pt x="569" y="1135"/>
                            </a:lnTo>
                            <a:lnTo>
                              <a:pt x="566" y="1135"/>
                            </a:lnTo>
                            <a:lnTo>
                              <a:pt x="563" y="1135"/>
                            </a:lnTo>
                            <a:lnTo>
                              <a:pt x="549" y="1132"/>
                            </a:lnTo>
                            <a:lnTo>
                              <a:pt x="538" y="1128"/>
                            </a:lnTo>
                            <a:lnTo>
                              <a:pt x="526" y="1124"/>
                            </a:lnTo>
                            <a:lnTo>
                              <a:pt x="515" y="1120"/>
                            </a:lnTo>
                            <a:lnTo>
                              <a:pt x="504" y="1117"/>
                            </a:lnTo>
                            <a:lnTo>
                              <a:pt x="490" y="1113"/>
                            </a:lnTo>
                            <a:lnTo>
                              <a:pt x="478" y="1110"/>
                            </a:lnTo>
                            <a:lnTo>
                              <a:pt x="467" y="1106"/>
                            </a:lnTo>
                            <a:lnTo>
                              <a:pt x="456" y="1102"/>
                            </a:lnTo>
                            <a:lnTo>
                              <a:pt x="444" y="1098"/>
                            </a:lnTo>
                            <a:lnTo>
                              <a:pt x="433" y="1095"/>
                            </a:lnTo>
                            <a:lnTo>
                              <a:pt x="422" y="1091"/>
                            </a:lnTo>
                            <a:lnTo>
                              <a:pt x="407" y="1088"/>
                            </a:lnTo>
                            <a:lnTo>
                              <a:pt x="396" y="1083"/>
                            </a:lnTo>
                            <a:lnTo>
                              <a:pt x="385" y="1080"/>
                            </a:lnTo>
                            <a:lnTo>
                              <a:pt x="373" y="1076"/>
                            </a:lnTo>
                            <a:lnTo>
                              <a:pt x="362" y="1073"/>
                            </a:lnTo>
                            <a:lnTo>
                              <a:pt x="345" y="1070"/>
                            </a:lnTo>
                            <a:lnTo>
                              <a:pt x="334" y="1070"/>
                            </a:lnTo>
                            <a:lnTo>
                              <a:pt x="317" y="1066"/>
                            </a:lnTo>
                            <a:lnTo>
                              <a:pt x="306" y="1066"/>
                            </a:lnTo>
                            <a:lnTo>
                              <a:pt x="291" y="1062"/>
                            </a:lnTo>
                            <a:lnTo>
                              <a:pt x="277" y="1062"/>
                            </a:lnTo>
                            <a:lnTo>
                              <a:pt x="264" y="1058"/>
                            </a:lnTo>
                            <a:lnTo>
                              <a:pt x="252" y="1055"/>
                            </a:lnTo>
                            <a:lnTo>
                              <a:pt x="238" y="1051"/>
                            </a:lnTo>
                            <a:lnTo>
                              <a:pt x="223" y="1051"/>
                            </a:lnTo>
                            <a:lnTo>
                              <a:pt x="209" y="1048"/>
                            </a:lnTo>
                            <a:lnTo>
                              <a:pt x="196" y="1048"/>
                            </a:lnTo>
                            <a:lnTo>
                              <a:pt x="184" y="1043"/>
                            </a:lnTo>
                            <a:lnTo>
                              <a:pt x="167" y="1040"/>
                            </a:lnTo>
                            <a:lnTo>
                              <a:pt x="155" y="1040"/>
                            </a:lnTo>
                            <a:lnTo>
                              <a:pt x="147" y="1029"/>
                            </a:lnTo>
                            <a:lnTo>
                              <a:pt x="138" y="1014"/>
                            </a:lnTo>
                            <a:lnTo>
                              <a:pt x="130" y="1004"/>
                            </a:lnTo>
                            <a:lnTo>
                              <a:pt x="122" y="993"/>
                            </a:lnTo>
                            <a:lnTo>
                              <a:pt x="113" y="981"/>
                            </a:lnTo>
                            <a:lnTo>
                              <a:pt x="105" y="971"/>
                            </a:lnTo>
                            <a:lnTo>
                              <a:pt x="96" y="956"/>
                            </a:lnTo>
                            <a:lnTo>
                              <a:pt x="90" y="949"/>
                            </a:lnTo>
                            <a:lnTo>
                              <a:pt x="82" y="934"/>
                            </a:lnTo>
                            <a:lnTo>
                              <a:pt x="77" y="916"/>
                            </a:lnTo>
                            <a:lnTo>
                              <a:pt x="71" y="901"/>
                            </a:lnTo>
                            <a:lnTo>
                              <a:pt x="65" y="887"/>
                            </a:lnTo>
                            <a:lnTo>
                              <a:pt x="60" y="872"/>
                            </a:lnTo>
                            <a:lnTo>
                              <a:pt x="54" y="857"/>
                            </a:lnTo>
                            <a:lnTo>
                              <a:pt x="48" y="844"/>
                            </a:lnTo>
                            <a:lnTo>
                              <a:pt x="43" y="829"/>
                            </a:lnTo>
                            <a:lnTo>
                              <a:pt x="37" y="814"/>
                            </a:lnTo>
                            <a:lnTo>
                              <a:pt x="34" y="795"/>
                            </a:lnTo>
                            <a:lnTo>
                              <a:pt x="29" y="777"/>
                            </a:lnTo>
                            <a:lnTo>
                              <a:pt x="26" y="763"/>
                            </a:lnTo>
                            <a:lnTo>
                              <a:pt x="22" y="745"/>
                            </a:lnTo>
                            <a:lnTo>
                              <a:pt x="20" y="726"/>
                            </a:lnTo>
                            <a:lnTo>
                              <a:pt x="17" y="712"/>
                            </a:lnTo>
                            <a:lnTo>
                              <a:pt x="12" y="693"/>
                            </a:lnTo>
                            <a:lnTo>
                              <a:pt x="9" y="668"/>
                            </a:lnTo>
                            <a:lnTo>
                              <a:pt x="5" y="639"/>
                            </a:lnTo>
                            <a:lnTo>
                              <a:pt x="3" y="606"/>
                            </a:lnTo>
                            <a:lnTo>
                              <a:pt x="0" y="581"/>
                            </a:lnTo>
                            <a:lnTo>
                              <a:pt x="3" y="562"/>
                            </a:lnTo>
                            <a:lnTo>
                              <a:pt x="9" y="551"/>
                            </a:lnTo>
                            <a:lnTo>
                              <a:pt x="12" y="536"/>
                            </a:lnTo>
                            <a:lnTo>
                              <a:pt x="14" y="522"/>
                            </a:lnTo>
                            <a:lnTo>
                              <a:pt x="17" y="507"/>
                            </a:lnTo>
                            <a:lnTo>
                              <a:pt x="22" y="492"/>
                            </a:lnTo>
                            <a:lnTo>
                              <a:pt x="26" y="479"/>
                            </a:lnTo>
                            <a:lnTo>
                              <a:pt x="29" y="464"/>
                            </a:lnTo>
                            <a:lnTo>
                              <a:pt x="31" y="452"/>
                            </a:lnTo>
                            <a:lnTo>
                              <a:pt x="37" y="442"/>
                            </a:lnTo>
                            <a:lnTo>
                              <a:pt x="39" y="427"/>
                            </a:lnTo>
                            <a:lnTo>
                              <a:pt x="46" y="417"/>
                            </a:lnTo>
                            <a:lnTo>
                              <a:pt x="51" y="405"/>
                            </a:lnTo>
                            <a:lnTo>
                              <a:pt x="54" y="390"/>
                            </a:lnTo>
                            <a:lnTo>
                              <a:pt x="56" y="380"/>
                            </a:lnTo>
                            <a:lnTo>
                              <a:pt x="63" y="368"/>
                            </a:lnTo>
                            <a:lnTo>
                              <a:pt x="80" y="343"/>
                            </a:lnTo>
                            <a:lnTo>
                              <a:pt x="99" y="321"/>
                            </a:lnTo>
                            <a:lnTo>
                              <a:pt x="116" y="296"/>
                            </a:lnTo>
                            <a:lnTo>
                              <a:pt x="133" y="274"/>
                            </a:lnTo>
                            <a:lnTo>
                              <a:pt x="150" y="248"/>
                            </a:lnTo>
                            <a:lnTo>
                              <a:pt x="167" y="226"/>
                            </a:lnTo>
                            <a:lnTo>
                              <a:pt x="184" y="201"/>
                            </a:lnTo>
                            <a:lnTo>
                              <a:pt x="201" y="179"/>
                            </a:lnTo>
                            <a:lnTo>
                              <a:pt x="213" y="164"/>
                            </a:lnTo>
                            <a:lnTo>
                              <a:pt x="221" y="149"/>
                            </a:lnTo>
                            <a:lnTo>
                              <a:pt x="230" y="135"/>
                            </a:lnTo>
                            <a:lnTo>
                              <a:pt x="240" y="124"/>
                            </a:lnTo>
                            <a:lnTo>
                              <a:pt x="252" y="109"/>
                            </a:lnTo>
                            <a:lnTo>
                              <a:pt x="260" y="95"/>
                            </a:lnTo>
                            <a:lnTo>
                              <a:pt x="269" y="84"/>
                            </a:lnTo>
                            <a:lnTo>
                              <a:pt x="281" y="69"/>
                            </a:lnTo>
                            <a:lnTo>
                              <a:pt x="291" y="62"/>
                            </a:lnTo>
                            <a:lnTo>
                              <a:pt x="300" y="52"/>
                            </a:lnTo>
                            <a:lnTo>
                              <a:pt x="314" y="44"/>
                            </a:lnTo>
                            <a:lnTo>
                              <a:pt x="325" y="37"/>
                            </a:lnTo>
                            <a:lnTo>
                              <a:pt x="337" y="25"/>
                            </a:lnTo>
                            <a:lnTo>
                              <a:pt x="348" y="18"/>
                            </a:lnTo>
                            <a:lnTo>
                              <a:pt x="359" y="7"/>
                            </a:lnTo>
                            <a:lnTo>
                              <a:pt x="371" y="0"/>
                            </a:lnTo>
                            <a:lnTo>
                              <a:pt x="376" y="7"/>
                            </a:lnTo>
                            <a:lnTo>
                              <a:pt x="385" y="18"/>
                            </a:lnTo>
                            <a:lnTo>
                              <a:pt x="390" y="29"/>
                            </a:lnTo>
                            <a:lnTo>
                              <a:pt x="399" y="40"/>
                            </a:lnTo>
                            <a:lnTo>
                              <a:pt x="405" y="52"/>
                            </a:lnTo>
                            <a:lnTo>
                              <a:pt x="413" y="59"/>
                            </a:lnTo>
                            <a:lnTo>
                              <a:pt x="422" y="69"/>
                            </a:lnTo>
                            <a:lnTo>
                              <a:pt x="427" y="80"/>
                            </a:lnTo>
                            <a:lnTo>
                              <a:pt x="436" y="95"/>
                            </a:lnTo>
                            <a:lnTo>
                              <a:pt x="444" y="106"/>
                            </a:lnTo>
                            <a:lnTo>
                              <a:pt x="453" y="121"/>
                            </a:lnTo>
                            <a:lnTo>
                              <a:pt x="461" y="135"/>
                            </a:lnTo>
                            <a:lnTo>
                              <a:pt x="467" y="149"/>
                            </a:lnTo>
                            <a:lnTo>
                              <a:pt x="475" y="164"/>
                            </a:lnTo>
                            <a:lnTo>
                              <a:pt x="484" y="179"/>
                            </a:lnTo>
                            <a:lnTo>
                              <a:pt x="492" y="194"/>
                            </a:lnTo>
                            <a:lnTo>
                              <a:pt x="495" y="201"/>
                            </a:lnTo>
                            <a:lnTo>
                              <a:pt x="498" y="208"/>
                            </a:lnTo>
                            <a:lnTo>
                              <a:pt x="498" y="211"/>
                            </a:lnTo>
                            <a:lnTo>
                              <a:pt x="501" y="216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919191"/>
                        </a:solidFill>
                        <a:prstDash val="solid"/>
                        <a:round/>
                        <a:headEnd/>
                        <a:tailEnd/>
                      </a:ln>
                      <a:effectLst>
                        <a:outerShdw dist="35921" dir="2700000" algn="ctr" rotWithShape="0">
                          <a:schemeClr val="folHlink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59469" name="Group 149">
                      <a:extLst>
                        <a:ext uri="{FF2B5EF4-FFF2-40B4-BE49-F238E27FC236}">
                          <a16:creationId xmlns:a16="http://schemas.microsoft.com/office/drawing/2014/main" id="{698546C0-E615-47DA-A1C5-281C3D228E7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4" y="1779"/>
                      <a:ext cx="702" cy="1146"/>
                      <a:chOff x="504" y="1779"/>
                      <a:chExt cx="702" cy="1146"/>
                    </a:xfrm>
                  </p:grpSpPr>
                  <p:sp>
                    <p:nvSpPr>
                      <p:cNvPr id="59470" name="Freeform 150">
                        <a:extLst>
                          <a:ext uri="{FF2B5EF4-FFF2-40B4-BE49-F238E27FC236}">
                            <a16:creationId xmlns:a16="http://schemas.microsoft.com/office/drawing/2014/main" id="{D1B9551B-3CBF-445E-B040-FF40C9B38A9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" y="1779"/>
                        <a:ext cx="702" cy="1146"/>
                      </a:xfrm>
                      <a:custGeom>
                        <a:avLst/>
                        <a:gdLst>
                          <a:gd name="T0" fmla="*/ 519 w 702"/>
                          <a:gd name="T1" fmla="*/ 294 h 1146"/>
                          <a:gd name="T2" fmla="*/ 531 w 702"/>
                          <a:gd name="T3" fmla="*/ 406 h 1146"/>
                          <a:gd name="T4" fmla="*/ 536 w 702"/>
                          <a:gd name="T5" fmla="*/ 549 h 1146"/>
                          <a:gd name="T6" fmla="*/ 531 w 702"/>
                          <a:gd name="T7" fmla="*/ 678 h 1146"/>
                          <a:gd name="T8" fmla="*/ 533 w 702"/>
                          <a:gd name="T9" fmla="*/ 774 h 1146"/>
                          <a:gd name="T10" fmla="*/ 540 w 702"/>
                          <a:gd name="T11" fmla="*/ 822 h 1146"/>
                          <a:gd name="T12" fmla="*/ 551 w 702"/>
                          <a:gd name="T13" fmla="*/ 844 h 1146"/>
                          <a:gd name="T14" fmla="*/ 568 w 702"/>
                          <a:gd name="T15" fmla="*/ 859 h 1146"/>
                          <a:gd name="T16" fmla="*/ 585 w 702"/>
                          <a:gd name="T17" fmla="*/ 869 h 1146"/>
                          <a:gd name="T18" fmla="*/ 605 w 702"/>
                          <a:gd name="T19" fmla="*/ 869 h 1146"/>
                          <a:gd name="T20" fmla="*/ 643 w 702"/>
                          <a:gd name="T21" fmla="*/ 896 h 1146"/>
                          <a:gd name="T22" fmla="*/ 690 w 702"/>
                          <a:gd name="T23" fmla="*/ 928 h 1146"/>
                          <a:gd name="T24" fmla="*/ 697 w 702"/>
                          <a:gd name="T25" fmla="*/ 984 h 1146"/>
                          <a:gd name="T26" fmla="*/ 682 w 702"/>
                          <a:gd name="T27" fmla="*/ 1028 h 1146"/>
                          <a:gd name="T28" fmla="*/ 665 w 702"/>
                          <a:gd name="T29" fmla="*/ 1058 h 1146"/>
                          <a:gd name="T30" fmla="*/ 648 w 702"/>
                          <a:gd name="T31" fmla="*/ 1083 h 1146"/>
                          <a:gd name="T32" fmla="*/ 619 w 702"/>
                          <a:gd name="T33" fmla="*/ 1112 h 1146"/>
                          <a:gd name="T34" fmla="*/ 585 w 702"/>
                          <a:gd name="T35" fmla="*/ 1139 h 1146"/>
                          <a:gd name="T36" fmla="*/ 570 w 702"/>
                          <a:gd name="T37" fmla="*/ 1146 h 1146"/>
                          <a:gd name="T38" fmla="*/ 531 w 702"/>
                          <a:gd name="T39" fmla="*/ 1134 h 1146"/>
                          <a:gd name="T40" fmla="*/ 482 w 702"/>
                          <a:gd name="T41" fmla="*/ 1121 h 1146"/>
                          <a:gd name="T42" fmla="*/ 437 w 702"/>
                          <a:gd name="T43" fmla="*/ 1105 h 1146"/>
                          <a:gd name="T44" fmla="*/ 388 w 702"/>
                          <a:gd name="T45" fmla="*/ 1090 h 1146"/>
                          <a:gd name="T46" fmla="*/ 337 w 702"/>
                          <a:gd name="T47" fmla="*/ 1080 h 1146"/>
                          <a:gd name="T48" fmla="*/ 279 w 702"/>
                          <a:gd name="T49" fmla="*/ 1072 h 1146"/>
                          <a:gd name="T50" fmla="*/ 225 w 702"/>
                          <a:gd name="T51" fmla="*/ 1061 h 1146"/>
                          <a:gd name="T52" fmla="*/ 169 w 702"/>
                          <a:gd name="T53" fmla="*/ 1050 h 1146"/>
                          <a:gd name="T54" fmla="*/ 132 w 702"/>
                          <a:gd name="T55" fmla="*/ 1014 h 1146"/>
                          <a:gd name="T56" fmla="*/ 97 w 702"/>
                          <a:gd name="T57" fmla="*/ 965 h 1146"/>
                          <a:gd name="T58" fmla="*/ 71 w 702"/>
                          <a:gd name="T59" fmla="*/ 910 h 1146"/>
                          <a:gd name="T60" fmla="*/ 49 w 702"/>
                          <a:gd name="T61" fmla="*/ 852 h 1146"/>
                          <a:gd name="T62" fmla="*/ 29 w 702"/>
                          <a:gd name="T63" fmla="*/ 784 h 1146"/>
                          <a:gd name="T64" fmla="*/ 17 w 702"/>
                          <a:gd name="T65" fmla="*/ 718 h 1146"/>
                          <a:gd name="T66" fmla="*/ 3 w 702"/>
                          <a:gd name="T67" fmla="*/ 612 h 1146"/>
                          <a:gd name="T68" fmla="*/ 12 w 702"/>
                          <a:gd name="T69" fmla="*/ 541 h 1146"/>
                          <a:gd name="T70" fmla="*/ 26 w 702"/>
                          <a:gd name="T71" fmla="*/ 483 h 1146"/>
                          <a:gd name="T72" fmla="*/ 40 w 702"/>
                          <a:gd name="T73" fmla="*/ 431 h 1146"/>
                          <a:gd name="T74" fmla="*/ 57 w 702"/>
                          <a:gd name="T75" fmla="*/ 384 h 1146"/>
                          <a:gd name="T76" fmla="*/ 117 w 702"/>
                          <a:gd name="T77" fmla="*/ 299 h 1146"/>
                          <a:gd name="T78" fmla="*/ 186 w 702"/>
                          <a:gd name="T79" fmla="*/ 203 h 1146"/>
                          <a:gd name="T80" fmla="*/ 232 w 702"/>
                          <a:gd name="T81" fmla="*/ 137 h 1146"/>
                          <a:gd name="T82" fmla="*/ 271 w 702"/>
                          <a:gd name="T83" fmla="*/ 85 h 1146"/>
                          <a:gd name="T84" fmla="*/ 317 w 702"/>
                          <a:gd name="T85" fmla="*/ 44 h 1146"/>
                          <a:gd name="T86" fmla="*/ 362 w 702"/>
                          <a:gd name="T87" fmla="*/ 7 h 1146"/>
                          <a:gd name="T88" fmla="*/ 394 w 702"/>
                          <a:gd name="T89" fmla="*/ 29 h 1146"/>
                          <a:gd name="T90" fmla="*/ 425 w 702"/>
                          <a:gd name="T91" fmla="*/ 70 h 1146"/>
                          <a:gd name="T92" fmla="*/ 457 w 702"/>
                          <a:gd name="T93" fmla="*/ 122 h 1146"/>
                          <a:gd name="T94" fmla="*/ 488 w 702"/>
                          <a:gd name="T95" fmla="*/ 181 h 1146"/>
                          <a:gd name="T96" fmla="*/ 502 w 702"/>
                          <a:gd name="T97" fmla="*/ 213 h 114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0" t="0" r="r" b="b"/>
                        <a:pathLst>
                          <a:path w="702" h="1146">
                            <a:moveTo>
                              <a:pt x="506" y="218"/>
                            </a:moveTo>
                            <a:lnTo>
                              <a:pt x="508" y="243"/>
                            </a:lnTo>
                            <a:lnTo>
                              <a:pt x="514" y="269"/>
                            </a:lnTo>
                            <a:lnTo>
                              <a:pt x="519" y="294"/>
                            </a:lnTo>
                            <a:lnTo>
                              <a:pt x="523" y="321"/>
                            </a:lnTo>
                            <a:lnTo>
                              <a:pt x="525" y="350"/>
                            </a:lnTo>
                            <a:lnTo>
                              <a:pt x="528" y="380"/>
                            </a:lnTo>
                            <a:lnTo>
                              <a:pt x="531" y="406"/>
                            </a:lnTo>
                            <a:lnTo>
                              <a:pt x="533" y="435"/>
                            </a:lnTo>
                            <a:lnTo>
                              <a:pt x="533" y="472"/>
                            </a:lnTo>
                            <a:lnTo>
                              <a:pt x="536" y="512"/>
                            </a:lnTo>
                            <a:lnTo>
                              <a:pt x="536" y="549"/>
                            </a:lnTo>
                            <a:lnTo>
                              <a:pt x="536" y="586"/>
                            </a:lnTo>
                            <a:lnTo>
                              <a:pt x="533" y="615"/>
                            </a:lnTo>
                            <a:lnTo>
                              <a:pt x="531" y="649"/>
                            </a:lnTo>
                            <a:lnTo>
                              <a:pt x="531" y="678"/>
                            </a:lnTo>
                            <a:lnTo>
                              <a:pt x="528" y="711"/>
                            </a:lnTo>
                            <a:lnTo>
                              <a:pt x="531" y="733"/>
                            </a:lnTo>
                            <a:lnTo>
                              <a:pt x="531" y="752"/>
                            </a:lnTo>
                            <a:lnTo>
                              <a:pt x="533" y="774"/>
                            </a:lnTo>
                            <a:lnTo>
                              <a:pt x="533" y="793"/>
                            </a:lnTo>
                            <a:lnTo>
                              <a:pt x="536" y="803"/>
                            </a:lnTo>
                            <a:lnTo>
                              <a:pt x="536" y="815"/>
                            </a:lnTo>
                            <a:lnTo>
                              <a:pt x="540" y="822"/>
                            </a:lnTo>
                            <a:lnTo>
                              <a:pt x="542" y="830"/>
                            </a:lnTo>
                            <a:lnTo>
                              <a:pt x="545" y="837"/>
                            </a:lnTo>
                            <a:lnTo>
                              <a:pt x="548" y="837"/>
                            </a:lnTo>
                            <a:lnTo>
                              <a:pt x="551" y="844"/>
                            </a:lnTo>
                            <a:lnTo>
                              <a:pt x="553" y="847"/>
                            </a:lnTo>
                            <a:lnTo>
                              <a:pt x="560" y="852"/>
                            </a:lnTo>
                            <a:lnTo>
                              <a:pt x="562" y="855"/>
                            </a:lnTo>
                            <a:lnTo>
                              <a:pt x="568" y="859"/>
                            </a:lnTo>
                            <a:lnTo>
                              <a:pt x="570" y="859"/>
                            </a:lnTo>
                            <a:lnTo>
                              <a:pt x="577" y="866"/>
                            </a:lnTo>
                            <a:lnTo>
                              <a:pt x="579" y="866"/>
                            </a:lnTo>
                            <a:lnTo>
                              <a:pt x="585" y="869"/>
                            </a:lnTo>
                            <a:lnTo>
                              <a:pt x="588" y="874"/>
                            </a:lnTo>
                            <a:lnTo>
                              <a:pt x="594" y="874"/>
                            </a:lnTo>
                            <a:lnTo>
                              <a:pt x="599" y="869"/>
                            </a:lnTo>
                            <a:lnTo>
                              <a:pt x="605" y="869"/>
                            </a:lnTo>
                            <a:lnTo>
                              <a:pt x="611" y="866"/>
                            </a:lnTo>
                            <a:lnTo>
                              <a:pt x="622" y="877"/>
                            </a:lnTo>
                            <a:lnTo>
                              <a:pt x="631" y="884"/>
                            </a:lnTo>
                            <a:lnTo>
                              <a:pt x="643" y="896"/>
                            </a:lnTo>
                            <a:lnTo>
                              <a:pt x="656" y="903"/>
                            </a:lnTo>
                            <a:lnTo>
                              <a:pt x="668" y="914"/>
                            </a:lnTo>
                            <a:lnTo>
                              <a:pt x="679" y="921"/>
                            </a:lnTo>
                            <a:lnTo>
                              <a:pt x="690" y="928"/>
                            </a:lnTo>
                            <a:lnTo>
                              <a:pt x="702" y="940"/>
                            </a:lnTo>
                            <a:lnTo>
                              <a:pt x="699" y="955"/>
                            </a:lnTo>
                            <a:lnTo>
                              <a:pt x="699" y="969"/>
                            </a:lnTo>
                            <a:lnTo>
                              <a:pt x="697" y="984"/>
                            </a:lnTo>
                            <a:lnTo>
                              <a:pt x="694" y="1002"/>
                            </a:lnTo>
                            <a:lnTo>
                              <a:pt x="690" y="1009"/>
                            </a:lnTo>
                            <a:lnTo>
                              <a:pt x="688" y="1017"/>
                            </a:lnTo>
                            <a:lnTo>
                              <a:pt x="682" y="1028"/>
                            </a:lnTo>
                            <a:lnTo>
                              <a:pt x="679" y="1039"/>
                            </a:lnTo>
                            <a:lnTo>
                              <a:pt x="673" y="1043"/>
                            </a:lnTo>
                            <a:lnTo>
                              <a:pt x="670" y="1050"/>
                            </a:lnTo>
                            <a:lnTo>
                              <a:pt x="665" y="1058"/>
                            </a:lnTo>
                            <a:lnTo>
                              <a:pt x="660" y="1061"/>
                            </a:lnTo>
                            <a:lnTo>
                              <a:pt x="656" y="1068"/>
                            </a:lnTo>
                            <a:lnTo>
                              <a:pt x="651" y="1076"/>
                            </a:lnTo>
                            <a:lnTo>
                              <a:pt x="648" y="1083"/>
                            </a:lnTo>
                            <a:lnTo>
                              <a:pt x="643" y="1090"/>
                            </a:lnTo>
                            <a:lnTo>
                              <a:pt x="634" y="1098"/>
                            </a:lnTo>
                            <a:lnTo>
                              <a:pt x="625" y="1102"/>
                            </a:lnTo>
                            <a:lnTo>
                              <a:pt x="619" y="1112"/>
                            </a:lnTo>
                            <a:lnTo>
                              <a:pt x="611" y="1121"/>
                            </a:lnTo>
                            <a:lnTo>
                              <a:pt x="602" y="1127"/>
                            </a:lnTo>
                            <a:lnTo>
                              <a:pt x="594" y="1134"/>
                            </a:lnTo>
                            <a:lnTo>
                              <a:pt x="585" y="1139"/>
                            </a:lnTo>
                            <a:lnTo>
                              <a:pt x="579" y="1146"/>
                            </a:lnTo>
                            <a:lnTo>
                              <a:pt x="577" y="1146"/>
                            </a:lnTo>
                            <a:lnTo>
                              <a:pt x="574" y="1146"/>
                            </a:lnTo>
                            <a:lnTo>
                              <a:pt x="570" y="1146"/>
                            </a:lnTo>
                            <a:lnTo>
                              <a:pt x="568" y="1146"/>
                            </a:lnTo>
                            <a:lnTo>
                              <a:pt x="553" y="1143"/>
                            </a:lnTo>
                            <a:lnTo>
                              <a:pt x="542" y="1139"/>
                            </a:lnTo>
                            <a:lnTo>
                              <a:pt x="531" y="1134"/>
                            </a:lnTo>
                            <a:lnTo>
                              <a:pt x="519" y="1131"/>
                            </a:lnTo>
                            <a:lnTo>
                              <a:pt x="508" y="1127"/>
                            </a:lnTo>
                            <a:lnTo>
                              <a:pt x="494" y="1124"/>
                            </a:lnTo>
                            <a:lnTo>
                              <a:pt x="482" y="1121"/>
                            </a:lnTo>
                            <a:lnTo>
                              <a:pt x="471" y="1117"/>
                            </a:lnTo>
                            <a:lnTo>
                              <a:pt x="460" y="1112"/>
                            </a:lnTo>
                            <a:lnTo>
                              <a:pt x="448" y="1109"/>
                            </a:lnTo>
                            <a:lnTo>
                              <a:pt x="437" y="1105"/>
                            </a:lnTo>
                            <a:lnTo>
                              <a:pt x="425" y="1102"/>
                            </a:lnTo>
                            <a:lnTo>
                              <a:pt x="411" y="1098"/>
                            </a:lnTo>
                            <a:lnTo>
                              <a:pt x="399" y="1094"/>
                            </a:lnTo>
                            <a:lnTo>
                              <a:pt x="388" y="1090"/>
                            </a:lnTo>
                            <a:lnTo>
                              <a:pt x="377" y="1087"/>
                            </a:lnTo>
                            <a:lnTo>
                              <a:pt x="365" y="1083"/>
                            </a:lnTo>
                            <a:lnTo>
                              <a:pt x="348" y="1080"/>
                            </a:lnTo>
                            <a:lnTo>
                              <a:pt x="337" y="1080"/>
                            </a:lnTo>
                            <a:lnTo>
                              <a:pt x="320" y="1076"/>
                            </a:lnTo>
                            <a:lnTo>
                              <a:pt x="308" y="1076"/>
                            </a:lnTo>
                            <a:lnTo>
                              <a:pt x="294" y="1072"/>
                            </a:lnTo>
                            <a:lnTo>
                              <a:pt x="279" y="1072"/>
                            </a:lnTo>
                            <a:lnTo>
                              <a:pt x="266" y="1068"/>
                            </a:lnTo>
                            <a:lnTo>
                              <a:pt x="254" y="1065"/>
                            </a:lnTo>
                            <a:lnTo>
                              <a:pt x="240" y="1061"/>
                            </a:lnTo>
                            <a:lnTo>
                              <a:pt x="225" y="1061"/>
                            </a:lnTo>
                            <a:lnTo>
                              <a:pt x="211" y="1058"/>
                            </a:lnTo>
                            <a:lnTo>
                              <a:pt x="197" y="1058"/>
                            </a:lnTo>
                            <a:lnTo>
                              <a:pt x="186" y="1053"/>
                            </a:lnTo>
                            <a:lnTo>
                              <a:pt x="169" y="1050"/>
                            </a:lnTo>
                            <a:lnTo>
                              <a:pt x="157" y="1050"/>
                            </a:lnTo>
                            <a:lnTo>
                              <a:pt x="149" y="1039"/>
                            </a:lnTo>
                            <a:lnTo>
                              <a:pt x="140" y="1024"/>
                            </a:lnTo>
                            <a:lnTo>
                              <a:pt x="132" y="1014"/>
                            </a:lnTo>
                            <a:lnTo>
                              <a:pt x="123" y="1002"/>
                            </a:lnTo>
                            <a:lnTo>
                              <a:pt x="114" y="991"/>
                            </a:lnTo>
                            <a:lnTo>
                              <a:pt x="105" y="980"/>
                            </a:lnTo>
                            <a:lnTo>
                              <a:pt x="97" y="965"/>
                            </a:lnTo>
                            <a:lnTo>
                              <a:pt x="91" y="958"/>
                            </a:lnTo>
                            <a:lnTo>
                              <a:pt x="83" y="943"/>
                            </a:lnTo>
                            <a:lnTo>
                              <a:pt x="77" y="925"/>
                            </a:lnTo>
                            <a:lnTo>
                              <a:pt x="71" y="910"/>
                            </a:lnTo>
                            <a:lnTo>
                              <a:pt x="66" y="896"/>
                            </a:lnTo>
                            <a:lnTo>
                              <a:pt x="60" y="881"/>
                            </a:lnTo>
                            <a:lnTo>
                              <a:pt x="54" y="866"/>
                            </a:lnTo>
                            <a:lnTo>
                              <a:pt x="49" y="852"/>
                            </a:lnTo>
                            <a:lnTo>
                              <a:pt x="43" y="837"/>
                            </a:lnTo>
                            <a:lnTo>
                              <a:pt x="37" y="822"/>
                            </a:lnTo>
                            <a:lnTo>
                              <a:pt x="34" y="803"/>
                            </a:lnTo>
                            <a:lnTo>
                              <a:pt x="29" y="784"/>
                            </a:lnTo>
                            <a:lnTo>
                              <a:pt x="26" y="771"/>
                            </a:lnTo>
                            <a:lnTo>
                              <a:pt x="23" y="752"/>
                            </a:lnTo>
                            <a:lnTo>
                              <a:pt x="20" y="733"/>
                            </a:lnTo>
                            <a:lnTo>
                              <a:pt x="17" y="718"/>
                            </a:lnTo>
                            <a:lnTo>
                              <a:pt x="12" y="700"/>
                            </a:lnTo>
                            <a:lnTo>
                              <a:pt x="9" y="674"/>
                            </a:lnTo>
                            <a:lnTo>
                              <a:pt x="5" y="645"/>
                            </a:lnTo>
                            <a:lnTo>
                              <a:pt x="3" y="612"/>
                            </a:lnTo>
                            <a:lnTo>
                              <a:pt x="0" y="586"/>
                            </a:lnTo>
                            <a:lnTo>
                              <a:pt x="3" y="568"/>
                            </a:lnTo>
                            <a:lnTo>
                              <a:pt x="9" y="556"/>
                            </a:lnTo>
                            <a:lnTo>
                              <a:pt x="12" y="541"/>
                            </a:lnTo>
                            <a:lnTo>
                              <a:pt x="14" y="527"/>
                            </a:lnTo>
                            <a:lnTo>
                              <a:pt x="17" y="512"/>
                            </a:lnTo>
                            <a:lnTo>
                              <a:pt x="23" y="497"/>
                            </a:lnTo>
                            <a:lnTo>
                              <a:pt x="26" y="483"/>
                            </a:lnTo>
                            <a:lnTo>
                              <a:pt x="29" y="468"/>
                            </a:lnTo>
                            <a:lnTo>
                              <a:pt x="32" y="457"/>
                            </a:lnTo>
                            <a:lnTo>
                              <a:pt x="37" y="446"/>
                            </a:lnTo>
                            <a:lnTo>
                              <a:pt x="40" y="431"/>
                            </a:lnTo>
                            <a:lnTo>
                              <a:pt x="46" y="421"/>
                            </a:lnTo>
                            <a:lnTo>
                              <a:pt x="51" y="409"/>
                            </a:lnTo>
                            <a:lnTo>
                              <a:pt x="54" y="394"/>
                            </a:lnTo>
                            <a:lnTo>
                              <a:pt x="57" y="384"/>
                            </a:lnTo>
                            <a:lnTo>
                              <a:pt x="63" y="372"/>
                            </a:lnTo>
                            <a:lnTo>
                              <a:pt x="80" y="346"/>
                            </a:lnTo>
                            <a:lnTo>
                              <a:pt x="100" y="324"/>
                            </a:lnTo>
                            <a:lnTo>
                              <a:pt x="117" y="299"/>
                            </a:lnTo>
                            <a:lnTo>
                              <a:pt x="134" y="277"/>
                            </a:lnTo>
                            <a:lnTo>
                              <a:pt x="151" y="250"/>
                            </a:lnTo>
                            <a:lnTo>
                              <a:pt x="169" y="228"/>
                            </a:lnTo>
                            <a:lnTo>
                              <a:pt x="186" y="203"/>
                            </a:lnTo>
                            <a:lnTo>
                              <a:pt x="203" y="181"/>
                            </a:lnTo>
                            <a:lnTo>
                              <a:pt x="214" y="166"/>
                            </a:lnTo>
                            <a:lnTo>
                              <a:pt x="223" y="151"/>
                            </a:lnTo>
                            <a:lnTo>
                              <a:pt x="232" y="137"/>
                            </a:lnTo>
                            <a:lnTo>
                              <a:pt x="242" y="125"/>
                            </a:lnTo>
                            <a:lnTo>
                              <a:pt x="254" y="110"/>
                            </a:lnTo>
                            <a:lnTo>
                              <a:pt x="262" y="96"/>
                            </a:lnTo>
                            <a:lnTo>
                              <a:pt x="271" y="85"/>
                            </a:lnTo>
                            <a:lnTo>
                              <a:pt x="283" y="70"/>
                            </a:lnTo>
                            <a:lnTo>
                              <a:pt x="294" y="63"/>
                            </a:lnTo>
                            <a:lnTo>
                              <a:pt x="303" y="52"/>
                            </a:lnTo>
                            <a:lnTo>
                              <a:pt x="317" y="44"/>
                            </a:lnTo>
                            <a:lnTo>
                              <a:pt x="328" y="37"/>
                            </a:lnTo>
                            <a:lnTo>
                              <a:pt x="340" y="25"/>
                            </a:lnTo>
                            <a:lnTo>
                              <a:pt x="351" y="19"/>
                            </a:lnTo>
                            <a:lnTo>
                              <a:pt x="362" y="7"/>
                            </a:lnTo>
                            <a:lnTo>
                              <a:pt x="374" y="0"/>
                            </a:lnTo>
                            <a:lnTo>
                              <a:pt x="379" y="7"/>
                            </a:lnTo>
                            <a:lnTo>
                              <a:pt x="388" y="19"/>
                            </a:lnTo>
                            <a:lnTo>
                              <a:pt x="394" y="29"/>
                            </a:lnTo>
                            <a:lnTo>
                              <a:pt x="403" y="41"/>
                            </a:lnTo>
                            <a:lnTo>
                              <a:pt x="408" y="52"/>
                            </a:lnTo>
                            <a:lnTo>
                              <a:pt x="416" y="59"/>
                            </a:lnTo>
                            <a:lnTo>
                              <a:pt x="425" y="70"/>
                            </a:lnTo>
                            <a:lnTo>
                              <a:pt x="431" y="81"/>
                            </a:lnTo>
                            <a:lnTo>
                              <a:pt x="440" y="96"/>
                            </a:lnTo>
                            <a:lnTo>
                              <a:pt x="448" y="107"/>
                            </a:lnTo>
                            <a:lnTo>
                              <a:pt x="457" y="122"/>
                            </a:lnTo>
                            <a:lnTo>
                              <a:pt x="465" y="137"/>
                            </a:lnTo>
                            <a:lnTo>
                              <a:pt x="471" y="151"/>
                            </a:lnTo>
                            <a:lnTo>
                              <a:pt x="479" y="166"/>
                            </a:lnTo>
                            <a:lnTo>
                              <a:pt x="488" y="181"/>
                            </a:lnTo>
                            <a:lnTo>
                              <a:pt x="497" y="196"/>
                            </a:lnTo>
                            <a:lnTo>
                              <a:pt x="499" y="203"/>
                            </a:lnTo>
                            <a:lnTo>
                              <a:pt x="502" y="210"/>
                            </a:lnTo>
                            <a:lnTo>
                              <a:pt x="502" y="213"/>
                            </a:lnTo>
                            <a:lnTo>
                              <a:pt x="506" y="218"/>
                            </a:lnTo>
                            <a:close/>
                          </a:path>
                        </a:pathLst>
                      </a:custGeom>
                      <a:solidFill>
                        <a:srgbClr val="CECECE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chemeClr val="folHlink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471" name="Freeform 151">
                        <a:extLst>
                          <a:ext uri="{FF2B5EF4-FFF2-40B4-BE49-F238E27FC236}">
                            <a16:creationId xmlns:a16="http://schemas.microsoft.com/office/drawing/2014/main" id="{862B190E-E313-4755-A759-F48D9ADEBAF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" y="1779"/>
                        <a:ext cx="702" cy="1146"/>
                      </a:xfrm>
                      <a:custGeom>
                        <a:avLst/>
                        <a:gdLst>
                          <a:gd name="T0" fmla="*/ 519 w 702"/>
                          <a:gd name="T1" fmla="*/ 294 h 1146"/>
                          <a:gd name="T2" fmla="*/ 531 w 702"/>
                          <a:gd name="T3" fmla="*/ 406 h 1146"/>
                          <a:gd name="T4" fmla="*/ 536 w 702"/>
                          <a:gd name="T5" fmla="*/ 549 h 1146"/>
                          <a:gd name="T6" fmla="*/ 531 w 702"/>
                          <a:gd name="T7" fmla="*/ 678 h 1146"/>
                          <a:gd name="T8" fmla="*/ 533 w 702"/>
                          <a:gd name="T9" fmla="*/ 774 h 1146"/>
                          <a:gd name="T10" fmla="*/ 540 w 702"/>
                          <a:gd name="T11" fmla="*/ 822 h 1146"/>
                          <a:gd name="T12" fmla="*/ 551 w 702"/>
                          <a:gd name="T13" fmla="*/ 844 h 1146"/>
                          <a:gd name="T14" fmla="*/ 568 w 702"/>
                          <a:gd name="T15" fmla="*/ 859 h 1146"/>
                          <a:gd name="T16" fmla="*/ 585 w 702"/>
                          <a:gd name="T17" fmla="*/ 869 h 1146"/>
                          <a:gd name="T18" fmla="*/ 605 w 702"/>
                          <a:gd name="T19" fmla="*/ 869 h 1146"/>
                          <a:gd name="T20" fmla="*/ 643 w 702"/>
                          <a:gd name="T21" fmla="*/ 896 h 1146"/>
                          <a:gd name="T22" fmla="*/ 690 w 702"/>
                          <a:gd name="T23" fmla="*/ 928 h 1146"/>
                          <a:gd name="T24" fmla="*/ 697 w 702"/>
                          <a:gd name="T25" fmla="*/ 984 h 1146"/>
                          <a:gd name="T26" fmla="*/ 682 w 702"/>
                          <a:gd name="T27" fmla="*/ 1028 h 1146"/>
                          <a:gd name="T28" fmla="*/ 665 w 702"/>
                          <a:gd name="T29" fmla="*/ 1058 h 1146"/>
                          <a:gd name="T30" fmla="*/ 648 w 702"/>
                          <a:gd name="T31" fmla="*/ 1083 h 1146"/>
                          <a:gd name="T32" fmla="*/ 619 w 702"/>
                          <a:gd name="T33" fmla="*/ 1112 h 1146"/>
                          <a:gd name="T34" fmla="*/ 585 w 702"/>
                          <a:gd name="T35" fmla="*/ 1139 h 1146"/>
                          <a:gd name="T36" fmla="*/ 570 w 702"/>
                          <a:gd name="T37" fmla="*/ 1146 h 1146"/>
                          <a:gd name="T38" fmla="*/ 531 w 702"/>
                          <a:gd name="T39" fmla="*/ 1134 h 1146"/>
                          <a:gd name="T40" fmla="*/ 482 w 702"/>
                          <a:gd name="T41" fmla="*/ 1121 h 1146"/>
                          <a:gd name="T42" fmla="*/ 437 w 702"/>
                          <a:gd name="T43" fmla="*/ 1105 h 1146"/>
                          <a:gd name="T44" fmla="*/ 388 w 702"/>
                          <a:gd name="T45" fmla="*/ 1090 h 1146"/>
                          <a:gd name="T46" fmla="*/ 337 w 702"/>
                          <a:gd name="T47" fmla="*/ 1080 h 1146"/>
                          <a:gd name="T48" fmla="*/ 279 w 702"/>
                          <a:gd name="T49" fmla="*/ 1072 h 1146"/>
                          <a:gd name="T50" fmla="*/ 225 w 702"/>
                          <a:gd name="T51" fmla="*/ 1061 h 1146"/>
                          <a:gd name="T52" fmla="*/ 169 w 702"/>
                          <a:gd name="T53" fmla="*/ 1050 h 1146"/>
                          <a:gd name="T54" fmla="*/ 132 w 702"/>
                          <a:gd name="T55" fmla="*/ 1014 h 1146"/>
                          <a:gd name="T56" fmla="*/ 97 w 702"/>
                          <a:gd name="T57" fmla="*/ 965 h 1146"/>
                          <a:gd name="T58" fmla="*/ 71 w 702"/>
                          <a:gd name="T59" fmla="*/ 910 h 1146"/>
                          <a:gd name="T60" fmla="*/ 49 w 702"/>
                          <a:gd name="T61" fmla="*/ 852 h 1146"/>
                          <a:gd name="T62" fmla="*/ 29 w 702"/>
                          <a:gd name="T63" fmla="*/ 784 h 1146"/>
                          <a:gd name="T64" fmla="*/ 17 w 702"/>
                          <a:gd name="T65" fmla="*/ 718 h 1146"/>
                          <a:gd name="T66" fmla="*/ 3 w 702"/>
                          <a:gd name="T67" fmla="*/ 612 h 1146"/>
                          <a:gd name="T68" fmla="*/ 12 w 702"/>
                          <a:gd name="T69" fmla="*/ 541 h 1146"/>
                          <a:gd name="T70" fmla="*/ 26 w 702"/>
                          <a:gd name="T71" fmla="*/ 483 h 1146"/>
                          <a:gd name="T72" fmla="*/ 40 w 702"/>
                          <a:gd name="T73" fmla="*/ 431 h 1146"/>
                          <a:gd name="T74" fmla="*/ 57 w 702"/>
                          <a:gd name="T75" fmla="*/ 384 h 1146"/>
                          <a:gd name="T76" fmla="*/ 117 w 702"/>
                          <a:gd name="T77" fmla="*/ 299 h 1146"/>
                          <a:gd name="T78" fmla="*/ 186 w 702"/>
                          <a:gd name="T79" fmla="*/ 203 h 1146"/>
                          <a:gd name="T80" fmla="*/ 232 w 702"/>
                          <a:gd name="T81" fmla="*/ 137 h 1146"/>
                          <a:gd name="T82" fmla="*/ 271 w 702"/>
                          <a:gd name="T83" fmla="*/ 85 h 1146"/>
                          <a:gd name="T84" fmla="*/ 317 w 702"/>
                          <a:gd name="T85" fmla="*/ 44 h 1146"/>
                          <a:gd name="T86" fmla="*/ 362 w 702"/>
                          <a:gd name="T87" fmla="*/ 7 h 1146"/>
                          <a:gd name="T88" fmla="*/ 394 w 702"/>
                          <a:gd name="T89" fmla="*/ 29 h 1146"/>
                          <a:gd name="T90" fmla="*/ 425 w 702"/>
                          <a:gd name="T91" fmla="*/ 70 h 1146"/>
                          <a:gd name="T92" fmla="*/ 457 w 702"/>
                          <a:gd name="T93" fmla="*/ 122 h 1146"/>
                          <a:gd name="T94" fmla="*/ 488 w 702"/>
                          <a:gd name="T95" fmla="*/ 181 h 1146"/>
                          <a:gd name="T96" fmla="*/ 502 w 702"/>
                          <a:gd name="T97" fmla="*/ 213 h 114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0" t="0" r="r" b="b"/>
                        <a:pathLst>
                          <a:path w="702" h="1146">
                            <a:moveTo>
                              <a:pt x="506" y="218"/>
                            </a:moveTo>
                            <a:lnTo>
                              <a:pt x="508" y="243"/>
                            </a:lnTo>
                            <a:lnTo>
                              <a:pt x="514" y="269"/>
                            </a:lnTo>
                            <a:lnTo>
                              <a:pt x="519" y="294"/>
                            </a:lnTo>
                            <a:lnTo>
                              <a:pt x="523" y="321"/>
                            </a:lnTo>
                            <a:lnTo>
                              <a:pt x="525" y="350"/>
                            </a:lnTo>
                            <a:lnTo>
                              <a:pt x="528" y="380"/>
                            </a:lnTo>
                            <a:lnTo>
                              <a:pt x="531" y="406"/>
                            </a:lnTo>
                            <a:lnTo>
                              <a:pt x="533" y="435"/>
                            </a:lnTo>
                            <a:lnTo>
                              <a:pt x="533" y="472"/>
                            </a:lnTo>
                            <a:lnTo>
                              <a:pt x="536" y="512"/>
                            </a:lnTo>
                            <a:lnTo>
                              <a:pt x="536" y="549"/>
                            </a:lnTo>
                            <a:lnTo>
                              <a:pt x="536" y="586"/>
                            </a:lnTo>
                            <a:lnTo>
                              <a:pt x="533" y="615"/>
                            </a:lnTo>
                            <a:lnTo>
                              <a:pt x="531" y="649"/>
                            </a:lnTo>
                            <a:lnTo>
                              <a:pt x="531" y="678"/>
                            </a:lnTo>
                            <a:lnTo>
                              <a:pt x="528" y="711"/>
                            </a:lnTo>
                            <a:lnTo>
                              <a:pt x="531" y="733"/>
                            </a:lnTo>
                            <a:lnTo>
                              <a:pt x="531" y="752"/>
                            </a:lnTo>
                            <a:lnTo>
                              <a:pt x="533" y="774"/>
                            </a:lnTo>
                            <a:lnTo>
                              <a:pt x="533" y="793"/>
                            </a:lnTo>
                            <a:lnTo>
                              <a:pt x="536" y="803"/>
                            </a:lnTo>
                            <a:lnTo>
                              <a:pt x="536" y="815"/>
                            </a:lnTo>
                            <a:lnTo>
                              <a:pt x="540" y="822"/>
                            </a:lnTo>
                            <a:lnTo>
                              <a:pt x="542" y="830"/>
                            </a:lnTo>
                            <a:lnTo>
                              <a:pt x="545" y="837"/>
                            </a:lnTo>
                            <a:lnTo>
                              <a:pt x="548" y="837"/>
                            </a:lnTo>
                            <a:lnTo>
                              <a:pt x="551" y="844"/>
                            </a:lnTo>
                            <a:lnTo>
                              <a:pt x="553" y="847"/>
                            </a:lnTo>
                            <a:lnTo>
                              <a:pt x="560" y="852"/>
                            </a:lnTo>
                            <a:lnTo>
                              <a:pt x="562" y="855"/>
                            </a:lnTo>
                            <a:lnTo>
                              <a:pt x="568" y="859"/>
                            </a:lnTo>
                            <a:lnTo>
                              <a:pt x="570" y="859"/>
                            </a:lnTo>
                            <a:lnTo>
                              <a:pt x="577" y="866"/>
                            </a:lnTo>
                            <a:lnTo>
                              <a:pt x="579" y="866"/>
                            </a:lnTo>
                            <a:lnTo>
                              <a:pt x="585" y="869"/>
                            </a:lnTo>
                            <a:lnTo>
                              <a:pt x="588" y="874"/>
                            </a:lnTo>
                            <a:lnTo>
                              <a:pt x="594" y="874"/>
                            </a:lnTo>
                            <a:lnTo>
                              <a:pt x="599" y="869"/>
                            </a:lnTo>
                            <a:lnTo>
                              <a:pt x="605" y="869"/>
                            </a:lnTo>
                            <a:lnTo>
                              <a:pt x="611" y="866"/>
                            </a:lnTo>
                            <a:lnTo>
                              <a:pt x="622" y="877"/>
                            </a:lnTo>
                            <a:lnTo>
                              <a:pt x="631" y="884"/>
                            </a:lnTo>
                            <a:lnTo>
                              <a:pt x="643" y="896"/>
                            </a:lnTo>
                            <a:lnTo>
                              <a:pt x="656" y="903"/>
                            </a:lnTo>
                            <a:lnTo>
                              <a:pt x="668" y="914"/>
                            </a:lnTo>
                            <a:lnTo>
                              <a:pt x="679" y="921"/>
                            </a:lnTo>
                            <a:lnTo>
                              <a:pt x="690" y="928"/>
                            </a:lnTo>
                            <a:lnTo>
                              <a:pt x="702" y="940"/>
                            </a:lnTo>
                            <a:lnTo>
                              <a:pt x="699" y="955"/>
                            </a:lnTo>
                            <a:lnTo>
                              <a:pt x="699" y="969"/>
                            </a:lnTo>
                            <a:lnTo>
                              <a:pt x="697" y="984"/>
                            </a:lnTo>
                            <a:lnTo>
                              <a:pt x="694" y="1002"/>
                            </a:lnTo>
                            <a:lnTo>
                              <a:pt x="690" y="1009"/>
                            </a:lnTo>
                            <a:lnTo>
                              <a:pt x="688" y="1017"/>
                            </a:lnTo>
                            <a:lnTo>
                              <a:pt x="682" y="1028"/>
                            </a:lnTo>
                            <a:lnTo>
                              <a:pt x="679" y="1039"/>
                            </a:lnTo>
                            <a:lnTo>
                              <a:pt x="673" y="1043"/>
                            </a:lnTo>
                            <a:lnTo>
                              <a:pt x="670" y="1050"/>
                            </a:lnTo>
                            <a:lnTo>
                              <a:pt x="665" y="1058"/>
                            </a:lnTo>
                            <a:lnTo>
                              <a:pt x="660" y="1061"/>
                            </a:lnTo>
                            <a:lnTo>
                              <a:pt x="656" y="1068"/>
                            </a:lnTo>
                            <a:lnTo>
                              <a:pt x="651" y="1076"/>
                            </a:lnTo>
                            <a:lnTo>
                              <a:pt x="648" y="1083"/>
                            </a:lnTo>
                            <a:lnTo>
                              <a:pt x="643" y="1090"/>
                            </a:lnTo>
                            <a:lnTo>
                              <a:pt x="634" y="1098"/>
                            </a:lnTo>
                            <a:lnTo>
                              <a:pt x="625" y="1102"/>
                            </a:lnTo>
                            <a:lnTo>
                              <a:pt x="619" y="1112"/>
                            </a:lnTo>
                            <a:lnTo>
                              <a:pt x="611" y="1121"/>
                            </a:lnTo>
                            <a:lnTo>
                              <a:pt x="602" y="1127"/>
                            </a:lnTo>
                            <a:lnTo>
                              <a:pt x="594" y="1134"/>
                            </a:lnTo>
                            <a:lnTo>
                              <a:pt x="585" y="1139"/>
                            </a:lnTo>
                            <a:lnTo>
                              <a:pt x="579" y="1146"/>
                            </a:lnTo>
                            <a:lnTo>
                              <a:pt x="577" y="1146"/>
                            </a:lnTo>
                            <a:lnTo>
                              <a:pt x="574" y="1146"/>
                            </a:lnTo>
                            <a:lnTo>
                              <a:pt x="570" y="1146"/>
                            </a:lnTo>
                            <a:lnTo>
                              <a:pt x="568" y="1146"/>
                            </a:lnTo>
                            <a:lnTo>
                              <a:pt x="553" y="1143"/>
                            </a:lnTo>
                            <a:lnTo>
                              <a:pt x="542" y="1139"/>
                            </a:lnTo>
                            <a:lnTo>
                              <a:pt x="531" y="1134"/>
                            </a:lnTo>
                            <a:lnTo>
                              <a:pt x="519" y="1131"/>
                            </a:lnTo>
                            <a:lnTo>
                              <a:pt x="508" y="1127"/>
                            </a:lnTo>
                            <a:lnTo>
                              <a:pt x="494" y="1124"/>
                            </a:lnTo>
                            <a:lnTo>
                              <a:pt x="482" y="1121"/>
                            </a:lnTo>
                            <a:lnTo>
                              <a:pt x="471" y="1117"/>
                            </a:lnTo>
                            <a:lnTo>
                              <a:pt x="460" y="1112"/>
                            </a:lnTo>
                            <a:lnTo>
                              <a:pt x="448" y="1109"/>
                            </a:lnTo>
                            <a:lnTo>
                              <a:pt x="437" y="1105"/>
                            </a:lnTo>
                            <a:lnTo>
                              <a:pt x="425" y="1102"/>
                            </a:lnTo>
                            <a:lnTo>
                              <a:pt x="411" y="1098"/>
                            </a:lnTo>
                            <a:lnTo>
                              <a:pt x="399" y="1094"/>
                            </a:lnTo>
                            <a:lnTo>
                              <a:pt x="388" y="1090"/>
                            </a:lnTo>
                            <a:lnTo>
                              <a:pt x="377" y="1087"/>
                            </a:lnTo>
                            <a:lnTo>
                              <a:pt x="365" y="1083"/>
                            </a:lnTo>
                            <a:lnTo>
                              <a:pt x="348" y="1080"/>
                            </a:lnTo>
                            <a:lnTo>
                              <a:pt x="337" y="1080"/>
                            </a:lnTo>
                            <a:lnTo>
                              <a:pt x="320" y="1076"/>
                            </a:lnTo>
                            <a:lnTo>
                              <a:pt x="308" y="1076"/>
                            </a:lnTo>
                            <a:lnTo>
                              <a:pt x="294" y="1072"/>
                            </a:lnTo>
                            <a:lnTo>
                              <a:pt x="279" y="1072"/>
                            </a:lnTo>
                            <a:lnTo>
                              <a:pt x="266" y="1068"/>
                            </a:lnTo>
                            <a:lnTo>
                              <a:pt x="254" y="1065"/>
                            </a:lnTo>
                            <a:lnTo>
                              <a:pt x="240" y="1061"/>
                            </a:lnTo>
                            <a:lnTo>
                              <a:pt x="225" y="1061"/>
                            </a:lnTo>
                            <a:lnTo>
                              <a:pt x="211" y="1058"/>
                            </a:lnTo>
                            <a:lnTo>
                              <a:pt x="197" y="1058"/>
                            </a:lnTo>
                            <a:lnTo>
                              <a:pt x="186" y="1053"/>
                            </a:lnTo>
                            <a:lnTo>
                              <a:pt x="169" y="1050"/>
                            </a:lnTo>
                            <a:lnTo>
                              <a:pt x="157" y="1050"/>
                            </a:lnTo>
                            <a:lnTo>
                              <a:pt x="149" y="1039"/>
                            </a:lnTo>
                            <a:lnTo>
                              <a:pt x="140" y="1024"/>
                            </a:lnTo>
                            <a:lnTo>
                              <a:pt x="132" y="1014"/>
                            </a:lnTo>
                            <a:lnTo>
                              <a:pt x="123" y="1002"/>
                            </a:lnTo>
                            <a:lnTo>
                              <a:pt x="114" y="991"/>
                            </a:lnTo>
                            <a:lnTo>
                              <a:pt x="105" y="980"/>
                            </a:lnTo>
                            <a:lnTo>
                              <a:pt x="97" y="965"/>
                            </a:lnTo>
                            <a:lnTo>
                              <a:pt x="91" y="958"/>
                            </a:lnTo>
                            <a:lnTo>
                              <a:pt x="83" y="943"/>
                            </a:lnTo>
                            <a:lnTo>
                              <a:pt x="77" y="925"/>
                            </a:lnTo>
                            <a:lnTo>
                              <a:pt x="71" y="910"/>
                            </a:lnTo>
                            <a:lnTo>
                              <a:pt x="66" y="896"/>
                            </a:lnTo>
                            <a:lnTo>
                              <a:pt x="60" y="881"/>
                            </a:lnTo>
                            <a:lnTo>
                              <a:pt x="54" y="866"/>
                            </a:lnTo>
                            <a:lnTo>
                              <a:pt x="49" y="852"/>
                            </a:lnTo>
                            <a:lnTo>
                              <a:pt x="43" y="837"/>
                            </a:lnTo>
                            <a:lnTo>
                              <a:pt x="37" y="822"/>
                            </a:lnTo>
                            <a:lnTo>
                              <a:pt x="34" y="803"/>
                            </a:lnTo>
                            <a:lnTo>
                              <a:pt x="29" y="784"/>
                            </a:lnTo>
                            <a:lnTo>
                              <a:pt x="26" y="771"/>
                            </a:lnTo>
                            <a:lnTo>
                              <a:pt x="23" y="752"/>
                            </a:lnTo>
                            <a:lnTo>
                              <a:pt x="20" y="733"/>
                            </a:lnTo>
                            <a:lnTo>
                              <a:pt x="17" y="718"/>
                            </a:lnTo>
                            <a:lnTo>
                              <a:pt x="12" y="700"/>
                            </a:lnTo>
                            <a:lnTo>
                              <a:pt x="9" y="674"/>
                            </a:lnTo>
                            <a:lnTo>
                              <a:pt x="5" y="645"/>
                            </a:lnTo>
                            <a:lnTo>
                              <a:pt x="3" y="612"/>
                            </a:lnTo>
                            <a:lnTo>
                              <a:pt x="0" y="586"/>
                            </a:lnTo>
                            <a:lnTo>
                              <a:pt x="3" y="568"/>
                            </a:lnTo>
                            <a:lnTo>
                              <a:pt x="9" y="556"/>
                            </a:lnTo>
                            <a:lnTo>
                              <a:pt x="12" y="541"/>
                            </a:lnTo>
                            <a:lnTo>
                              <a:pt x="14" y="527"/>
                            </a:lnTo>
                            <a:lnTo>
                              <a:pt x="17" y="512"/>
                            </a:lnTo>
                            <a:lnTo>
                              <a:pt x="23" y="497"/>
                            </a:lnTo>
                            <a:lnTo>
                              <a:pt x="26" y="483"/>
                            </a:lnTo>
                            <a:lnTo>
                              <a:pt x="29" y="468"/>
                            </a:lnTo>
                            <a:lnTo>
                              <a:pt x="32" y="457"/>
                            </a:lnTo>
                            <a:lnTo>
                              <a:pt x="37" y="446"/>
                            </a:lnTo>
                            <a:lnTo>
                              <a:pt x="40" y="431"/>
                            </a:lnTo>
                            <a:lnTo>
                              <a:pt x="46" y="421"/>
                            </a:lnTo>
                            <a:lnTo>
                              <a:pt x="51" y="409"/>
                            </a:lnTo>
                            <a:lnTo>
                              <a:pt x="54" y="394"/>
                            </a:lnTo>
                            <a:lnTo>
                              <a:pt x="57" y="384"/>
                            </a:lnTo>
                            <a:lnTo>
                              <a:pt x="63" y="372"/>
                            </a:lnTo>
                            <a:lnTo>
                              <a:pt x="80" y="346"/>
                            </a:lnTo>
                            <a:lnTo>
                              <a:pt x="100" y="324"/>
                            </a:lnTo>
                            <a:lnTo>
                              <a:pt x="117" y="299"/>
                            </a:lnTo>
                            <a:lnTo>
                              <a:pt x="134" y="277"/>
                            </a:lnTo>
                            <a:lnTo>
                              <a:pt x="151" y="250"/>
                            </a:lnTo>
                            <a:lnTo>
                              <a:pt x="169" y="228"/>
                            </a:lnTo>
                            <a:lnTo>
                              <a:pt x="186" y="203"/>
                            </a:lnTo>
                            <a:lnTo>
                              <a:pt x="203" y="181"/>
                            </a:lnTo>
                            <a:lnTo>
                              <a:pt x="214" y="166"/>
                            </a:lnTo>
                            <a:lnTo>
                              <a:pt x="223" y="151"/>
                            </a:lnTo>
                            <a:lnTo>
                              <a:pt x="232" y="137"/>
                            </a:lnTo>
                            <a:lnTo>
                              <a:pt x="242" y="125"/>
                            </a:lnTo>
                            <a:lnTo>
                              <a:pt x="254" y="110"/>
                            </a:lnTo>
                            <a:lnTo>
                              <a:pt x="262" y="96"/>
                            </a:lnTo>
                            <a:lnTo>
                              <a:pt x="271" y="85"/>
                            </a:lnTo>
                            <a:lnTo>
                              <a:pt x="283" y="70"/>
                            </a:lnTo>
                            <a:lnTo>
                              <a:pt x="294" y="63"/>
                            </a:lnTo>
                            <a:lnTo>
                              <a:pt x="303" y="52"/>
                            </a:lnTo>
                            <a:lnTo>
                              <a:pt x="317" y="44"/>
                            </a:lnTo>
                            <a:lnTo>
                              <a:pt x="328" y="37"/>
                            </a:lnTo>
                            <a:lnTo>
                              <a:pt x="340" y="25"/>
                            </a:lnTo>
                            <a:lnTo>
                              <a:pt x="351" y="19"/>
                            </a:lnTo>
                            <a:lnTo>
                              <a:pt x="362" y="7"/>
                            </a:lnTo>
                            <a:lnTo>
                              <a:pt x="374" y="0"/>
                            </a:lnTo>
                            <a:lnTo>
                              <a:pt x="379" y="7"/>
                            </a:lnTo>
                            <a:lnTo>
                              <a:pt x="388" y="19"/>
                            </a:lnTo>
                            <a:lnTo>
                              <a:pt x="394" y="29"/>
                            </a:lnTo>
                            <a:lnTo>
                              <a:pt x="403" y="41"/>
                            </a:lnTo>
                            <a:lnTo>
                              <a:pt x="408" y="52"/>
                            </a:lnTo>
                            <a:lnTo>
                              <a:pt x="416" y="59"/>
                            </a:lnTo>
                            <a:lnTo>
                              <a:pt x="425" y="70"/>
                            </a:lnTo>
                            <a:lnTo>
                              <a:pt x="431" y="81"/>
                            </a:lnTo>
                            <a:lnTo>
                              <a:pt x="440" y="96"/>
                            </a:lnTo>
                            <a:lnTo>
                              <a:pt x="448" y="107"/>
                            </a:lnTo>
                            <a:lnTo>
                              <a:pt x="457" y="122"/>
                            </a:lnTo>
                            <a:lnTo>
                              <a:pt x="465" y="137"/>
                            </a:lnTo>
                            <a:lnTo>
                              <a:pt x="471" y="151"/>
                            </a:lnTo>
                            <a:lnTo>
                              <a:pt x="479" y="166"/>
                            </a:lnTo>
                            <a:lnTo>
                              <a:pt x="488" y="181"/>
                            </a:lnTo>
                            <a:lnTo>
                              <a:pt x="497" y="196"/>
                            </a:lnTo>
                            <a:lnTo>
                              <a:pt x="499" y="203"/>
                            </a:lnTo>
                            <a:lnTo>
                              <a:pt x="502" y="210"/>
                            </a:lnTo>
                            <a:lnTo>
                              <a:pt x="502" y="213"/>
                            </a:lnTo>
                            <a:lnTo>
                              <a:pt x="506" y="218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919191"/>
                        </a:solidFill>
                        <a:prstDash val="solid"/>
                        <a:round/>
                        <a:headEnd/>
                        <a:tailEnd/>
                      </a:ln>
                      <a:effectLst>
                        <a:outerShdw dist="35921" dir="2700000" algn="ctr" rotWithShape="0">
                          <a:schemeClr val="folHlink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59465" name="Group 152">
                    <a:extLst>
                      <a:ext uri="{FF2B5EF4-FFF2-40B4-BE49-F238E27FC236}">
                        <a16:creationId xmlns:a16="http://schemas.microsoft.com/office/drawing/2014/main" id="{ACDBCE05-0638-48D6-B4C6-21079D6B5B0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3" y="1757"/>
                    <a:ext cx="705" cy="1157"/>
                    <a:chOff x="363" y="1757"/>
                    <a:chExt cx="705" cy="1157"/>
                  </a:xfrm>
                </p:grpSpPr>
                <p:sp>
                  <p:nvSpPr>
                    <p:cNvPr id="59466" name="Freeform 153">
                      <a:extLst>
                        <a:ext uri="{FF2B5EF4-FFF2-40B4-BE49-F238E27FC236}">
                          <a16:creationId xmlns:a16="http://schemas.microsoft.com/office/drawing/2014/main" id="{5BD303DC-4C61-41FF-8826-7D2536D8602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3" y="1757"/>
                      <a:ext cx="705" cy="1157"/>
                    </a:xfrm>
                    <a:custGeom>
                      <a:avLst/>
                      <a:gdLst>
                        <a:gd name="T0" fmla="*/ 436 w 705"/>
                        <a:gd name="T1" fmla="*/ 80 h 1157"/>
                        <a:gd name="T2" fmla="*/ 362 w 705"/>
                        <a:gd name="T3" fmla="*/ 164 h 1157"/>
                        <a:gd name="T4" fmla="*/ 266 w 705"/>
                        <a:gd name="T5" fmla="*/ 298 h 1157"/>
                        <a:gd name="T6" fmla="*/ 184 w 705"/>
                        <a:gd name="T7" fmla="*/ 429 h 1157"/>
                        <a:gd name="T8" fmla="*/ 136 w 705"/>
                        <a:gd name="T9" fmla="*/ 586 h 1157"/>
                        <a:gd name="T10" fmla="*/ 65 w 705"/>
                        <a:gd name="T11" fmla="*/ 896 h 1157"/>
                        <a:gd name="T12" fmla="*/ 25 w 705"/>
                        <a:gd name="T13" fmla="*/ 1070 h 1157"/>
                        <a:gd name="T14" fmla="*/ 65 w 705"/>
                        <a:gd name="T15" fmla="*/ 1157 h 1157"/>
                        <a:gd name="T16" fmla="*/ 221 w 705"/>
                        <a:gd name="T17" fmla="*/ 1157 h 1157"/>
                        <a:gd name="T18" fmla="*/ 374 w 705"/>
                        <a:gd name="T19" fmla="*/ 1157 h 1157"/>
                        <a:gd name="T20" fmla="*/ 530 w 705"/>
                        <a:gd name="T21" fmla="*/ 1157 h 1157"/>
                        <a:gd name="T22" fmla="*/ 683 w 705"/>
                        <a:gd name="T23" fmla="*/ 1157 h 1157"/>
                        <a:gd name="T24" fmla="*/ 671 w 705"/>
                        <a:gd name="T25" fmla="*/ 1128 h 1157"/>
                        <a:gd name="T26" fmla="*/ 666 w 705"/>
                        <a:gd name="T27" fmla="*/ 1073 h 1157"/>
                        <a:gd name="T28" fmla="*/ 668 w 705"/>
                        <a:gd name="T29" fmla="*/ 1052 h 1157"/>
                        <a:gd name="T30" fmla="*/ 634 w 705"/>
                        <a:gd name="T31" fmla="*/ 1085 h 1157"/>
                        <a:gd name="T32" fmla="*/ 595 w 705"/>
                        <a:gd name="T33" fmla="*/ 1066 h 1157"/>
                        <a:gd name="T34" fmla="*/ 561 w 705"/>
                        <a:gd name="T35" fmla="*/ 986 h 1157"/>
                        <a:gd name="T36" fmla="*/ 523 w 705"/>
                        <a:gd name="T37" fmla="*/ 859 h 1157"/>
                        <a:gd name="T38" fmla="*/ 506 w 705"/>
                        <a:gd name="T39" fmla="*/ 917 h 1157"/>
                        <a:gd name="T40" fmla="*/ 470 w 705"/>
                        <a:gd name="T41" fmla="*/ 826 h 1157"/>
                        <a:gd name="T42" fmla="*/ 445 w 705"/>
                        <a:gd name="T43" fmla="*/ 698 h 1157"/>
                        <a:gd name="T44" fmla="*/ 422 w 705"/>
                        <a:gd name="T45" fmla="*/ 495 h 1157"/>
                        <a:gd name="T46" fmla="*/ 382 w 705"/>
                        <a:gd name="T47" fmla="*/ 440 h 1157"/>
                        <a:gd name="T48" fmla="*/ 357 w 705"/>
                        <a:gd name="T49" fmla="*/ 608 h 1157"/>
                        <a:gd name="T50" fmla="*/ 340 w 705"/>
                        <a:gd name="T51" fmla="*/ 429 h 1157"/>
                        <a:gd name="T52" fmla="*/ 345 w 705"/>
                        <a:gd name="T53" fmla="*/ 611 h 1157"/>
                        <a:gd name="T54" fmla="*/ 379 w 705"/>
                        <a:gd name="T55" fmla="*/ 779 h 1157"/>
                        <a:gd name="T56" fmla="*/ 436 w 705"/>
                        <a:gd name="T57" fmla="*/ 924 h 1157"/>
                        <a:gd name="T58" fmla="*/ 484 w 705"/>
                        <a:gd name="T59" fmla="*/ 1026 h 1157"/>
                        <a:gd name="T60" fmla="*/ 513 w 705"/>
                        <a:gd name="T61" fmla="*/ 1023 h 1157"/>
                        <a:gd name="T62" fmla="*/ 535 w 705"/>
                        <a:gd name="T63" fmla="*/ 1026 h 1157"/>
                        <a:gd name="T64" fmla="*/ 561 w 705"/>
                        <a:gd name="T65" fmla="*/ 1088 h 1157"/>
                        <a:gd name="T66" fmla="*/ 523 w 705"/>
                        <a:gd name="T67" fmla="*/ 1055 h 1157"/>
                        <a:gd name="T68" fmla="*/ 481 w 705"/>
                        <a:gd name="T69" fmla="*/ 1063 h 1157"/>
                        <a:gd name="T70" fmla="*/ 433 w 705"/>
                        <a:gd name="T71" fmla="*/ 1055 h 1157"/>
                        <a:gd name="T72" fmla="*/ 362 w 705"/>
                        <a:gd name="T73" fmla="*/ 1030 h 1157"/>
                        <a:gd name="T74" fmla="*/ 334 w 705"/>
                        <a:gd name="T75" fmla="*/ 1030 h 1157"/>
                        <a:gd name="T76" fmla="*/ 292 w 705"/>
                        <a:gd name="T77" fmla="*/ 1018 h 1157"/>
                        <a:gd name="T78" fmla="*/ 246 w 705"/>
                        <a:gd name="T79" fmla="*/ 949 h 1157"/>
                        <a:gd name="T80" fmla="*/ 201 w 705"/>
                        <a:gd name="T81" fmla="*/ 855 h 1157"/>
                        <a:gd name="T82" fmla="*/ 158 w 705"/>
                        <a:gd name="T83" fmla="*/ 685 h 1157"/>
                        <a:gd name="T84" fmla="*/ 165 w 705"/>
                        <a:gd name="T85" fmla="*/ 527 h 1157"/>
                        <a:gd name="T86" fmla="*/ 192 w 705"/>
                        <a:gd name="T87" fmla="*/ 440 h 1157"/>
                        <a:gd name="T88" fmla="*/ 221 w 705"/>
                        <a:gd name="T89" fmla="*/ 385 h 1157"/>
                        <a:gd name="T90" fmla="*/ 263 w 705"/>
                        <a:gd name="T91" fmla="*/ 320 h 1157"/>
                        <a:gd name="T92" fmla="*/ 317 w 705"/>
                        <a:gd name="T93" fmla="*/ 244 h 1157"/>
                        <a:gd name="T94" fmla="*/ 368 w 705"/>
                        <a:gd name="T95" fmla="*/ 167 h 1157"/>
                        <a:gd name="T96" fmla="*/ 425 w 705"/>
                        <a:gd name="T97" fmla="*/ 109 h 1157"/>
                        <a:gd name="T98" fmla="*/ 470 w 705"/>
                        <a:gd name="T99" fmla="*/ 112 h 1157"/>
                        <a:gd name="T100" fmla="*/ 504 w 705"/>
                        <a:gd name="T101" fmla="*/ 134 h 1157"/>
                        <a:gd name="T102" fmla="*/ 513 w 705"/>
                        <a:gd name="T103" fmla="*/ 139 h 1157"/>
                        <a:gd name="T104" fmla="*/ 484 w 705"/>
                        <a:gd name="T105" fmla="*/ 102 h 1157"/>
                        <a:gd name="T106" fmla="*/ 456 w 705"/>
                        <a:gd name="T107" fmla="*/ 80 h 1157"/>
                        <a:gd name="T108" fmla="*/ 496 w 705"/>
                        <a:gd name="T109" fmla="*/ 50 h 1157"/>
                        <a:gd name="T110" fmla="*/ 527 w 705"/>
                        <a:gd name="T111" fmla="*/ 58 h 1157"/>
                        <a:gd name="T112" fmla="*/ 564 w 705"/>
                        <a:gd name="T113" fmla="*/ 109 h 1157"/>
                        <a:gd name="T114" fmla="*/ 603 w 705"/>
                        <a:gd name="T115" fmla="*/ 182 h 1157"/>
                        <a:gd name="T116" fmla="*/ 569 w 705"/>
                        <a:gd name="T117" fmla="*/ 105 h 1157"/>
                        <a:gd name="T118" fmla="*/ 538 w 705"/>
                        <a:gd name="T119" fmla="*/ 55 h 1157"/>
                        <a:gd name="T120" fmla="*/ 547 w 705"/>
                        <a:gd name="T121" fmla="*/ 0 h 1157"/>
                        <a:gd name="T122" fmla="*/ 521 w 705"/>
                        <a:gd name="T123" fmla="*/ 15 h 1157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</a:gdLst>
                      <a:ahLst/>
                      <a:cxnLst>
                        <a:cxn ang="T124">
                          <a:pos x="T0" y="T1"/>
                        </a:cxn>
                        <a:cxn ang="T125">
                          <a:pos x="T2" y="T3"/>
                        </a:cxn>
                        <a:cxn ang="T126">
                          <a:pos x="T4" y="T5"/>
                        </a:cxn>
                        <a:cxn ang="T127">
                          <a:pos x="T6" y="T7"/>
                        </a:cxn>
                        <a:cxn ang="T128">
                          <a:pos x="T8" y="T9"/>
                        </a:cxn>
                        <a:cxn ang="T129">
                          <a:pos x="T10" y="T11"/>
                        </a:cxn>
                        <a:cxn ang="T130">
                          <a:pos x="T12" y="T13"/>
                        </a:cxn>
                        <a:cxn ang="T131">
                          <a:pos x="T14" y="T15"/>
                        </a:cxn>
                        <a:cxn ang="T132">
                          <a:pos x="T16" y="T17"/>
                        </a:cxn>
                        <a:cxn ang="T133">
                          <a:pos x="T18" y="T19"/>
                        </a:cxn>
                        <a:cxn ang="T134">
                          <a:pos x="T20" y="T21"/>
                        </a:cxn>
                        <a:cxn ang="T135">
                          <a:pos x="T22" y="T23"/>
                        </a:cxn>
                        <a:cxn ang="T136">
                          <a:pos x="T24" y="T25"/>
                        </a:cxn>
                        <a:cxn ang="T137">
                          <a:pos x="T26" y="T27"/>
                        </a:cxn>
                        <a:cxn ang="T138">
                          <a:pos x="T28" y="T29"/>
                        </a:cxn>
                        <a:cxn ang="T139">
                          <a:pos x="T30" y="T31"/>
                        </a:cxn>
                        <a:cxn ang="T140">
                          <a:pos x="T32" y="T33"/>
                        </a:cxn>
                        <a:cxn ang="T141">
                          <a:pos x="T34" y="T35"/>
                        </a:cxn>
                        <a:cxn ang="T142">
                          <a:pos x="T36" y="T37"/>
                        </a:cxn>
                        <a:cxn ang="T143">
                          <a:pos x="T38" y="T39"/>
                        </a:cxn>
                        <a:cxn ang="T144">
                          <a:pos x="T40" y="T41"/>
                        </a:cxn>
                        <a:cxn ang="T145">
                          <a:pos x="T42" y="T43"/>
                        </a:cxn>
                        <a:cxn ang="T146">
                          <a:pos x="T44" y="T45"/>
                        </a:cxn>
                        <a:cxn ang="T147">
                          <a:pos x="T46" y="T47"/>
                        </a:cxn>
                        <a:cxn ang="T148">
                          <a:pos x="T48" y="T49"/>
                        </a:cxn>
                        <a:cxn ang="T149">
                          <a:pos x="T50" y="T51"/>
                        </a:cxn>
                        <a:cxn ang="T150">
                          <a:pos x="T52" y="T53"/>
                        </a:cxn>
                        <a:cxn ang="T151">
                          <a:pos x="T54" y="T55"/>
                        </a:cxn>
                        <a:cxn ang="T152">
                          <a:pos x="T56" y="T57"/>
                        </a:cxn>
                        <a:cxn ang="T153">
                          <a:pos x="T58" y="T59"/>
                        </a:cxn>
                        <a:cxn ang="T154">
                          <a:pos x="T60" y="T61"/>
                        </a:cxn>
                        <a:cxn ang="T155">
                          <a:pos x="T62" y="T63"/>
                        </a:cxn>
                        <a:cxn ang="T156">
                          <a:pos x="T64" y="T65"/>
                        </a:cxn>
                        <a:cxn ang="T157">
                          <a:pos x="T66" y="T67"/>
                        </a:cxn>
                        <a:cxn ang="T158">
                          <a:pos x="T68" y="T69"/>
                        </a:cxn>
                        <a:cxn ang="T159">
                          <a:pos x="T70" y="T71"/>
                        </a:cxn>
                        <a:cxn ang="T160">
                          <a:pos x="T72" y="T73"/>
                        </a:cxn>
                        <a:cxn ang="T161">
                          <a:pos x="T74" y="T75"/>
                        </a:cxn>
                        <a:cxn ang="T162">
                          <a:pos x="T76" y="T77"/>
                        </a:cxn>
                        <a:cxn ang="T163">
                          <a:pos x="T78" y="T79"/>
                        </a:cxn>
                        <a:cxn ang="T164">
                          <a:pos x="T80" y="T81"/>
                        </a:cxn>
                        <a:cxn ang="T165">
                          <a:pos x="T82" y="T83"/>
                        </a:cxn>
                        <a:cxn ang="T166">
                          <a:pos x="T84" y="T85"/>
                        </a:cxn>
                        <a:cxn ang="T167">
                          <a:pos x="T86" y="T87"/>
                        </a:cxn>
                        <a:cxn ang="T168">
                          <a:pos x="T88" y="T89"/>
                        </a:cxn>
                        <a:cxn ang="T169">
                          <a:pos x="T90" y="T91"/>
                        </a:cxn>
                        <a:cxn ang="T170">
                          <a:pos x="T92" y="T93"/>
                        </a:cxn>
                        <a:cxn ang="T171">
                          <a:pos x="T94" y="T95"/>
                        </a:cxn>
                        <a:cxn ang="T172">
                          <a:pos x="T96" y="T97"/>
                        </a:cxn>
                        <a:cxn ang="T173">
                          <a:pos x="T98" y="T99"/>
                        </a:cxn>
                        <a:cxn ang="T174">
                          <a:pos x="T100" y="T101"/>
                        </a:cxn>
                        <a:cxn ang="T175">
                          <a:pos x="T102" y="T103"/>
                        </a:cxn>
                        <a:cxn ang="T176">
                          <a:pos x="T104" y="T105"/>
                        </a:cxn>
                        <a:cxn ang="T177">
                          <a:pos x="T106" y="T107"/>
                        </a:cxn>
                        <a:cxn ang="T178">
                          <a:pos x="T108" y="T109"/>
                        </a:cxn>
                        <a:cxn ang="T179">
                          <a:pos x="T110" y="T111"/>
                        </a:cxn>
                        <a:cxn ang="T180">
                          <a:pos x="T112" y="T113"/>
                        </a:cxn>
                        <a:cxn ang="T181">
                          <a:pos x="T114" y="T115"/>
                        </a:cxn>
                        <a:cxn ang="T182">
                          <a:pos x="T116" y="T117"/>
                        </a:cxn>
                        <a:cxn ang="T183">
                          <a:pos x="T118" y="T119"/>
                        </a:cxn>
                        <a:cxn ang="T184">
                          <a:pos x="T120" y="T121"/>
                        </a:cxn>
                        <a:cxn ang="T185">
                          <a:pos x="T122" y="T123"/>
                        </a:cxn>
                      </a:cxnLst>
                      <a:rect l="0" t="0" r="r" b="b"/>
                      <a:pathLst>
                        <a:path w="705" h="1157">
                          <a:moveTo>
                            <a:pt x="510" y="25"/>
                          </a:moveTo>
                          <a:lnTo>
                            <a:pt x="496" y="33"/>
                          </a:lnTo>
                          <a:lnTo>
                            <a:pt x="484" y="44"/>
                          </a:lnTo>
                          <a:lnTo>
                            <a:pt x="472" y="50"/>
                          </a:lnTo>
                          <a:lnTo>
                            <a:pt x="462" y="62"/>
                          </a:lnTo>
                          <a:lnTo>
                            <a:pt x="447" y="69"/>
                          </a:lnTo>
                          <a:lnTo>
                            <a:pt x="436" y="80"/>
                          </a:lnTo>
                          <a:lnTo>
                            <a:pt x="425" y="87"/>
                          </a:lnTo>
                          <a:lnTo>
                            <a:pt x="411" y="94"/>
                          </a:lnTo>
                          <a:lnTo>
                            <a:pt x="402" y="109"/>
                          </a:lnTo>
                          <a:lnTo>
                            <a:pt x="394" y="124"/>
                          </a:lnTo>
                          <a:lnTo>
                            <a:pt x="382" y="139"/>
                          </a:lnTo>
                          <a:lnTo>
                            <a:pt x="374" y="153"/>
                          </a:lnTo>
                          <a:lnTo>
                            <a:pt x="362" y="164"/>
                          </a:lnTo>
                          <a:lnTo>
                            <a:pt x="354" y="178"/>
                          </a:lnTo>
                          <a:lnTo>
                            <a:pt x="343" y="193"/>
                          </a:lnTo>
                          <a:lnTo>
                            <a:pt x="334" y="208"/>
                          </a:lnTo>
                          <a:lnTo>
                            <a:pt x="317" y="229"/>
                          </a:lnTo>
                          <a:lnTo>
                            <a:pt x="300" y="251"/>
                          </a:lnTo>
                          <a:lnTo>
                            <a:pt x="283" y="273"/>
                          </a:lnTo>
                          <a:lnTo>
                            <a:pt x="266" y="298"/>
                          </a:lnTo>
                          <a:lnTo>
                            <a:pt x="249" y="320"/>
                          </a:lnTo>
                          <a:lnTo>
                            <a:pt x="235" y="342"/>
                          </a:lnTo>
                          <a:lnTo>
                            <a:pt x="218" y="367"/>
                          </a:lnTo>
                          <a:lnTo>
                            <a:pt x="201" y="390"/>
                          </a:lnTo>
                          <a:lnTo>
                            <a:pt x="195" y="404"/>
                          </a:lnTo>
                          <a:lnTo>
                            <a:pt x="190" y="415"/>
                          </a:lnTo>
                          <a:lnTo>
                            <a:pt x="184" y="429"/>
                          </a:lnTo>
                          <a:lnTo>
                            <a:pt x="178" y="440"/>
                          </a:lnTo>
                          <a:lnTo>
                            <a:pt x="173" y="455"/>
                          </a:lnTo>
                          <a:lnTo>
                            <a:pt x="167" y="466"/>
                          </a:lnTo>
                          <a:lnTo>
                            <a:pt x="161" y="480"/>
                          </a:lnTo>
                          <a:lnTo>
                            <a:pt x="158" y="491"/>
                          </a:lnTo>
                          <a:lnTo>
                            <a:pt x="148" y="539"/>
                          </a:lnTo>
                          <a:lnTo>
                            <a:pt x="136" y="586"/>
                          </a:lnTo>
                          <a:lnTo>
                            <a:pt x="124" y="633"/>
                          </a:lnTo>
                          <a:lnTo>
                            <a:pt x="114" y="680"/>
                          </a:lnTo>
                          <a:lnTo>
                            <a:pt x="102" y="724"/>
                          </a:lnTo>
                          <a:lnTo>
                            <a:pt x="90" y="772"/>
                          </a:lnTo>
                          <a:lnTo>
                            <a:pt x="82" y="819"/>
                          </a:lnTo>
                          <a:lnTo>
                            <a:pt x="68" y="866"/>
                          </a:lnTo>
                          <a:lnTo>
                            <a:pt x="65" y="896"/>
                          </a:lnTo>
                          <a:lnTo>
                            <a:pt x="59" y="924"/>
                          </a:lnTo>
                          <a:lnTo>
                            <a:pt x="56" y="953"/>
                          </a:lnTo>
                          <a:lnTo>
                            <a:pt x="51" y="983"/>
                          </a:lnTo>
                          <a:lnTo>
                            <a:pt x="46" y="1008"/>
                          </a:lnTo>
                          <a:lnTo>
                            <a:pt x="39" y="1026"/>
                          </a:lnTo>
                          <a:lnTo>
                            <a:pt x="31" y="1048"/>
                          </a:lnTo>
                          <a:lnTo>
                            <a:pt x="25" y="1070"/>
                          </a:lnTo>
                          <a:lnTo>
                            <a:pt x="20" y="1092"/>
                          </a:lnTo>
                          <a:lnTo>
                            <a:pt x="14" y="1113"/>
                          </a:lnTo>
                          <a:lnTo>
                            <a:pt x="5" y="1135"/>
                          </a:lnTo>
                          <a:lnTo>
                            <a:pt x="0" y="1157"/>
                          </a:lnTo>
                          <a:lnTo>
                            <a:pt x="22" y="1157"/>
                          </a:lnTo>
                          <a:lnTo>
                            <a:pt x="42" y="1157"/>
                          </a:lnTo>
                          <a:lnTo>
                            <a:pt x="65" y="1157"/>
                          </a:lnTo>
                          <a:lnTo>
                            <a:pt x="88" y="1157"/>
                          </a:lnTo>
                          <a:lnTo>
                            <a:pt x="110" y="1157"/>
                          </a:lnTo>
                          <a:lnTo>
                            <a:pt x="133" y="1157"/>
                          </a:lnTo>
                          <a:lnTo>
                            <a:pt x="153" y="1157"/>
                          </a:lnTo>
                          <a:lnTo>
                            <a:pt x="175" y="1157"/>
                          </a:lnTo>
                          <a:lnTo>
                            <a:pt x="199" y="1157"/>
                          </a:lnTo>
                          <a:lnTo>
                            <a:pt x="221" y="1157"/>
                          </a:lnTo>
                          <a:lnTo>
                            <a:pt x="243" y="1157"/>
                          </a:lnTo>
                          <a:lnTo>
                            <a:pt x="263" y="1157"/>
                          </a:lnTo>
                          <a:lnTo>
                            <a:pt x="286" y="1157"/>
                          </a:lnTo>
                          <a:lnTo>
                            <a:pt x="309" y="1157"/>
                          </a:lnTo>
                          <a:lnTo>
                            <a:pt x="331" y="1157"/>
                          </a:lnTo>
                          <a:lnTo>
                            <a:pt x="351" y="1157"/>
                          </a:lnTo>
                          <a:lnTo>
                            <a:pt x="374" y="1157"/>
                          </a:lnTo>
                          <a:lnTo>
                            <a:pt x="396" y="1157"/>
                          </a:lnTo>
                          <a:lnTo>
                            <a:pt x="419" y="1157"/>
                          </a:lnTo>
                          <a:lnTo>
                            <a:pt x="439" y="1157"/>
                          </a:lnTo>
                          <a:lnTo>
                            <a:pt x="462" y="1157"/>
                          </a:lnTo>
                          <a:lnTo>
                            <a:pt x="484" y="1157"/>
                          </a:lnTo>
                          <a:lnTo>
                            <a:pt x="506" y="1157"/>
                          </a:lnTo>
                          <a:lnTo>
                            <a:pt x="530" y="1157"/>
                          </a:lnTo>
                          <a:lnTo>
                            <a:pt x="549" y="1157"/>
                          </a:lnTo>
                          <a:lnTo>
                            <a:pt x="572" y="1157"/>
                          </a:lnTo>
                          <a:lnTo>
                            <a:pt x="595" y="1157"/>
                          </a:lnTo>
                          <a:lnTo>
                            <a:pt x="617" y="1157"/>
                          </a:lnTo>
                          <a:lnTo>
                            <a:pt x="637" y="1157"/>
                          </a:lnTo>
                          <a:lnTo>
                            <a:pt x="659" y="1157"/>
                          </a:lnTo>
                          <a:lnTo>
                            <a:pt x="683" y="1157"/>
                          </a:lnTo>
                          <a:lnTo>
                            <a:pt x="705" y="1157"/>
                          </a:lnTo>
                          <a:lnTo>
                            <a:pt x="700" y="1154"/>
                          </a:lnTo>
                          <a:lnTo>
                            <a:pt x="693" y="1146"/>
                          </a:lnTo>
                          <a:lnTo>
                            <a:pt x="688" y="1142"/>
                          </a:lnTo>
                          <a:lnTo>
                            <a:pt x="683" y="1135"/>
                          </a:lnTo>
                          <a:lnTo>
                            <a:pt x="676" y="1132"/>
                          </a:lnTo>
                          <a:lnTo>
                            <a:pt x="671" y="1128"/>
                          </a:lnTo>
                          <a:lnTo>
                            <a:pt x="666" y="1120"/>
                          </a:lnTo>
                          <a:lnTo>
                            <a:pt x="659" y="1113"/>
                          </a:lnTo>
                          <a:lnTo>
                            <a:pt x="659" y="1110"/>
                          </a:lnTo>
                          <a:lnTo>
                            <a:pt x="659" y="1107"/>
                          </a:lnTo>
                          <a:lnTo>
                            <a:pt x="659" y="1099"/>
                          </a:lnTo>
                          <a:lnTo>
                            <a:pt x="659" y="1092"/>
                          </a:lnTo>
                          <a:lnTo>
                            <a:pt x="666" y="1073"/>
                          </a:lnTo>
                          <a:lnTo>
                            <a:pt x="671" y="1055"/>
                          </a:lnTo>
                          <a:lnTo>
                            <a:pt x="676" y="1040"/>
                          </a:lnTo>
                          <a:lnTo>
                            <a:pt x="683" y="1023"/>
                          </a:lnTo>
                          <a:lnTo>
                            <a:pt x="680" y="1030"/>
                          </a:lnTo>
                          <a:lnTo>
                            <a:pt x="676" y="1037"/>
                          </a:lnTo>
                          <a:lnTo>
                            <a:pt x="671" y="1045"/>
                          </a:lnTo>
                          <a:lnTo>
                            <a:pt x="668" y="1052"/>
                          </a:lnTo>
                          <a:lnTo>
                            <a:pt x="666" y="1058"/>
                          </a:lnTo>
                          <a:lnTo>
                            <a:pt x="659" y="1066"/>
                          </a:lnTo>
                          <a:lnTo>
                            <a:pt x="657" y="1073"/>
                          </a:lnTo>
                          <a:lnTo>
                            <a:pt x="654" y="1080"/>
                          </a:lnTo>
                          <a:lnTo>
                            <a:pt x="646" y="1085"/>
                          </a:lnTo>
                          <a:lnTo>
                            <a:pt x="640" y="1085"/>
                          </a:lnTo>
                          <a:lnTo>
                            <a:pt x="634" y="1085"/>
                          </a:lnTo>
                          <a:lnTo>
                            <a:pt x="629" y="1085"/>
                          </a:lnTo>
                          <a:lnTo>
                            <a:pt x="620" y="1085"/>
                          </a:lnTo>
                          <a:lnTo>
                            <a:pt x="615" y="1085"/>
                          </a:lnTo>
                          <a:lnTo>
                            <a:pt x="608" y="1088"/>
                          </a:lnTo>
                          <a:lnTo>
                            <a:pt x="603" y="1088"/>
                          </a:lnTo>
                          <a:lnTo>
                            <a:pt x="598" y="1077"/>
                          </a:lnTo>
                          <a:lnTo>
                            <a:pt x="595" y="1066"/>
                          </a:lnTo>
                          <a:lnTo>
                            <a:pt x="589" y="1055"/>
                          </a:lnTo>
                          <a:lnTo>
                            <a:pt x="586" y="1045"/>
                          </a:lnTo>
                          <a:lnTo>
                            <a:pt x="581" y="1033"/>
                          </a:lnTo>
                          <a:lnTo>
                            <a:pt x="574" y="1023"/>
                          </a:lnTo>
                          <a:lnTo>
                            <a:pt x="572" y="1015"/>
                          </a:lnTo>
                          <a:lnTo>
                            <a:pt x="566" y="1004"/>
                          </a:lnTo>
                          <a:lnTo>
                            <a:pt x="561" y="986"/>
                          </a:lnTo>
                          <a:lnTo>
                            <a:pt x="555" y="968"/>
                          </a:lnTo>
                          <a:lnTo>
                            <a:pt x="549" y="949"/>
                          </a:lnTo>
                          <a:lnTo>
                            <a:pt x="544" y="928"/>
                          </a:lnTo>
                          <a:lnTo>
                            <a:pt x="538" y="913"/>
                          </a:lnTo>
                          <a:lnTo>
                            <a:pt x="532" y="896"/>
                          </a:lnTo>
                          <a:lnTo>
                            <a:pt x="530" y="877"/>
                          </a:lnTo>
                          <a:lnTo>
                            <a:pt x="523" y="859"/>
                          </a:lnTo>
                          <a:lnTo>
                            <a:pt x="523" y="881"/>
                          </a:lnTo>
                          <a:lnTo>
                            <a:pt x="523" y="906"/>
                          </a:lnTo>
                          <a:lnTo>
                            <a:pt x="523" y="928"/>
                          </a:lnTo>
                          <a:lnTo>
                            <a:pt x="523" y="949"/>
                          </a:lnTo>
                          <a:lnTo>
                            <a:pt x="518" y="939"/>
                          </a:lnTo>
                          <a:lnTo>
                            <a:pt x="513" y="928"/>
                          </a:lnTo>
                          <a:lnTo>
                            <a:pt x="506" y="917"/>
                          </a:lnTo>
                          <a:lnTo>
                            <a:pt x="501" y="902"/>
                          </a:lnTo>
                          <a:lnTo>
                            <a:pt x="496" y="891"/>
                          </a:lnTo>
                          <a:lnTo>
                            <a:pt x="489" y="881"/>
                          </a:lnTo>
                          <a:lnTo>
                            <a:pt x="487" y="866"/>
                          </a:lnTo>
                          <a:lnTo>
                            <a:pt x="479" y="855"/>
                          </a:lnTo>
                          <a:lnTo>
                            <a:pt x="476" y="841"/>
                          </a:lnTo>
                          <a:lnTo>
                            <a:pt x="470" y="826"/>
                          </a:lnTo>
                          <a:lnTo>
                            <a:pt x="467" y="812"/>
                          </a:lnTo>
                          <a:lnTo>
                            <a:pt x="462" y="797"/>
                          </a:lnTo>
                          <a:lnTo>
                            <a:pt x="456" y="782"/>
                          </a:lnTo>
                          <a:lnTo>
                            <a:pt x="453" y="767"/>
                          </a:lnTo>
                          <a:lnTo>
                            <a:pt x="447" y="753"/>
                          </a:lnTo>
                          <a:lnTo>
                            <a:pt x="445" y="738"/>
                          </a:lnTo>
                          <a:lnTo>
                            <a:pt x="445" y="698"/>
                          </a:lnTo>
                          <a:lnTo>
                            <a:pt x="445" y="658"/>
                          </a:lnTo>
                          <a:lnTo>
                            <a:pt x="445" y="618"/>
                          </a:lnTo>
                          <a:lnTo>
                            <a:pt x="445" y="579"/>
                          </a:lnTo>
                          <a:lnTo>
                            <a:pt x="439" y="556"/>
                          </a:lnTo>
                          <a:lnTo>
                            <a:pt x="433" y="539"/>
                          </a:lnTo>
                          <a:lnTo>
                            <a:pt x="428" y="517"/>
                          </a:lnTo>
                          <a:lnTo>
                            <a:pt x="422" y="495"/>
                          </a:lnTo>
                          <a:lnTo>
                            <a:pt x="416" y="472"/>
                          </a:lnTo>
                          <a:lnTo>
                            <a:pt x="411" y="451"/>
                          </a:lnTo>
                          <a:lnTo>
                            <a:pt x="405" y="429"/>
                          </a:lnTo>
                          <a:lnTo>
                            <a:pt x="399" y="412"/>
                          </a:lnTo>
                          <a:lnTo>
                            <a:pt x="394" y="412"/>
                          </a:lnTo>
                          <a:lnTo>
                            <a:pt x="391" y="412"/>
                          </a:lnTo>
                          <a:lnTo>
                            <a:pt x="382" y="440"/>
                          </a:lnTo>
                          <a:lnTo>
                            <a:pt x="377" y="469"/>
                          </a:lnTo>
                          <a:lnTo>
                            <a:pt x="371" y="499"/>
                          </a:lnTo>
                          <a:lnTo>
                            <a:pt x="362" y="527"/>
                          </a:lnTo>
                          <a:lnTo>
                            <a:pt x="362" y="546"/>
                          </a:lnTo>
                          <a:lnTo>
                            <a:pt x="360" y="568"/>
                          </a:lnTo>
                          <a:lnTo>
                            <a:pt x="357" y="586"/>
                          </a:lnTo>
                          <a:lnTo>
                            <a:pt x="357" y="608"/>
                          </a:lnTo>
                          <a:lnTo>
                            <a:pt x="351" y="574"/>
                          </a:lnTo>
                          <a:lnTo>
                            <a:pt x="348" y="546"/>
                          </a:lnTo>
                          <a:lnTo>
                            <a:pt x="345" y="513"/>
                          </a:lnTo>
                          <a:lnTo>
                            <a:pt x="343" y="484"/>
                          </a:lnTo>
                          <a:lnTo>
                            <a:pt x="340" y="466"/>
                          </a:lnTo>
                          <a:lnTo>
                            <a:pt x="340" y="447"/>
                          </a:lnTo>
                          <a:lnTo>
                            <a:pt x="340" y="429"/>
                          </a:lnTo>
                          <a:lnTo>
                            <a:pt x="337" y="412"/>
                          </a:lnTo>
                          <a:lnTo>
                            <a:pt x="337" y="440"/>
                          </a:lnTo>
                          <a:lnTo>
                            <a:pt x="337" y="472"/>
                          </a:lnTo>
                          <a:lnTo>
                            <a:pt x="337" y="502"/>
                          </a:lnTo>
                          <a:lnTo>
                            <a:pt x="337" y="534"/>
                          </a:lnTo>
                          <a:lnTo>
                            <a:pt x="340" y="574"/>
                          </a:lnTo>
                          <a:lnTo>
                            <a:pt x="345" y="611"/>
                          </a:lnTo>
                          <a:lnTo>
                            <a:pt x="351" y="651"/>
                          </a:lnTo>
                          <a:lnTo>
                            <a:pt x="357" y="688"/>
                          </a:lnTo>
                          <a:lnTo>
                            <a:pt x="362" y="706"/>
                          </a:lnTo>
                          <a:lnTo>
                            <a:pt x="365" y="724"/>
                          </a:lnTo>
                          <a:lnTo>
                            <a:pt x="371" y="742"/>
                          </a:lnTo>
                          <a:lnTo>
                            <a:pt x="377" y="757"/>
                          </a:lnTo>
                          <a:lnTo>
                            <a:pt x="379" y="779"/>
                          </a:lnTo>
                          <a:lnTo>
                            <a:pt x="388" y="797"/>
                          </a:lnTo>
                          <a:lnTo>
                            <a:pt x="391" y="812"/>
                          </a:lnTo>
                          <a:lnTo>
                            <a:pt x="396" y="829"/>
                          </a:lnTo>
                          <a:lnTo>
                            <a:pt x="405" y="855"/>
                          </a:lnTo>
                          <a:lnTo>
                            <a:pt x="416" y="881"/>
                          </a:lnTo>
                          <a:lnTo>
                            <a:pt x="425" y="902"/>
                          </a:lnTo>
                          <a:lnTo>
                            <a:pt x="436" y="924"/>
                          </a:lnTo>
                          <a:lnTo>
                            <a:pt x="445" y="949"/>
                          </a:lnTo>
                          <a:lnTo>
                            <a:pt x="456" y="971"/>
                          </a:lnTo>
                          <a:lnTo>
                            <a:pt x="464" y="996"/>
                          </a:lnTo>
                          <a:lnTo>
                            <a:pt x="472" y="1018"/>
                          </a:lnTo>
                          <a:lnTo>
                            <a:pt x="479" y="1023"/>
                          </a:lnTo>
                          <a:lnTo>
                            <a:pt x="481" y="1023"/>
                          </a:lnTo>
                          <a:lnTo>
                            <a:pt x="484" y="1026"/>
                          </a:lnTo>
                          <a:lnTo>
                            <a:pt x="487" y="1030"/>
                          </a:lnTo>
                          <a:lnTo>
                            <a:pt x="489" y="1030"/>
                          </a:lnTo>
                          <a:lnTo>
                            <a:pt x="493" y="1030"/>
                          </a:lnTo>
                          <a:lnTo>
                            <a:pt x="496" y="1030"/>
                          </a:lnTo>
                          <a:lnTo>
                            <a:pt x="501" y="1026"/>
                          </a:lnTo>
                          <a:lnTo>
                            <a:pt x="506" y="1023"/>
                          </a:lnTo>
                          <a:lnTo>
                            <a:pt x="513" y="1023"/>
                          </a:lnTo>
                          <a:lnTo>
                            <a:pt x="518" y="1018"/>
                          </a:lnTo>
                          <a:lnTo>
                            <a:pt x="521" y="1018"/>
                          </a:lnTo>
                          <a:lnTo>
                            <a:pt x="523" y="1018"/>
                          </a:lnTo>
                          <a:lnTo>
                            <a:pt x="527" y="1018"/>
                          </a:lnTo>
                          <a:lnTo>
                            <a:pt x="530" y="1018"/>
                          </a:lnTo>
                          <a:lnTo>
                            <a:pt x="532" y="1023"/>
                          </a:lnTo>
                          <a:lnTo>
                            <a:pt x="535" y="1026"/>
                          </a:lnTo>
                          <a:lnTo>
                            <a:pt x="538" y="1030"/>
                          </a:lnTo>
                          <a:lnTo>
                            <a:pt x="540" y="1033"/>
                          </a:lnTo>
                          <a:lnTo>
                            <a:pt x="547" y="1052"/>
                          </a:lnTo>
                          <a:lnTo>
                            <a:pt x="555" y="1063"/>
                          </a:lnTo>
                          <a:lnTo>
                            <a:pt x="561" y="1080"/>
                          </a:lnTo>
                          <a:lnTo>
                            <a:pt x="566" y="1099"/>
                          </a:lnTo>
                          <a:lnTo>
                            <a:pt x="561" y="1088"/>
                          </a:lnTo>
                          <a:lnTo>
                            <a:pt x="552" y="1077"/>
                          </a:lnTo>
                          <a:lnTo>
                            <a:pt x="544" y="1066"/>
                          </a:lnTo>
                          <a:lnTo>
                            <a:pt x="538" y="1055"/>
                          </a:lnTo>
                          <a:lnTo>
                            <a:pt x="532" y="1055"/>
                          </a:lnTo>
                          <a:lnTo>
                            <a:pt x="530" y="1055"/>
                          </a:lnTo>
                          <a:lnTo>
                            <a:pt x="527" y="1055"/>
                          </a:lnTo>
                          <a:lnTo>
                            <a:pt x="523" y="1055"/>
                          </a:lnTo>
                          <a:lnTo>
                            <a:pt x="515" y="1055"/>
                          </a:lnTo>
                          <a:lnTo>
                            <a:pt x="510" y="1058"/>
                          </a:lnTo>
                          <a:lnTo>
                            <a:pt x="501" y="1063"/>
                          </a:lnTo>
                          <a:lnTo>
                            <a:pt x="496" y="1063"/>
                          </a:lnTo>
                          <a:lnTo>
                            <a:pt x="489" y="1063"/>
                          </a:lnTo>
                          <a:lnTo>
                            <a:pt x="487" y="1063"/>
                          </a:lnTo>
                          <a:lnTo>
                            <a:pt x="481" y="1063"/>
                          </a:lnTo>
                          <a:lnTo>
                            <a:pt x="476" y="1063"/>
                          </a:lnTo>
                          <a:lnTo>
                            <a:pt x="470" y="1063"/>
                          </a:lnTo>
                          <a:lnTo>
                            <a:pt x="467" y="1063"/>
                          </a:lnTo>
                          <a:lnTo>
                            <a:pt x="462" y="1063"/>
                          </a:lnTo>
                          <a:lnTo>
                            <a:pt x="456" y="1063"/>
                          </a:lnTo>
                          <a:lnTo>
                            <a:pt x="445" y="1058"/>
                          </a:lnTo>
                          <a:lnTo>
                            <a:pt x="433" y="1055"/>
                          </a:lnTo>
                          <a:lnTo>
                            <a:pt x="422" y="1052"/>
                          </a:lnTo>
                          <a:lnTo>
                            <a:pt x="411" y="1048"/>
                          </a:lnTo>
                          <a:lnTo>
                            <a:pt x="399" y="1045"/>
                          </a:lnTo>
                          <a:lnTo>
                            <a:pt x="388" y="1037"/>
                          </a:lnTo>
                          <a:lnTo>
                            <a:pt x="377" y="1033"/>
                          </a:lnTo>
                          <a:lnTo>
                            <a:pt x="368" y="1030"/>
                          </a:lnTo>
                          <a:lnTo>
                            <a:pt x="362" y="1030"/>
                          </a:lnTo>
                          <a:lnTo>
                            <a:pt x="360" y="1030"/>
                          </a:lnTo>
                          <a:lnTo>
                            <a:pt x="357" y="1030"/>
                          </a:lnTo>
                          <a:lnTo>
                            <a:pt x="351" y="1030"/>
                          </a:lnTo>
                          <a:lnTo>
                            <a:pt x="345" y="1030"/>
                          </a:lnTo>
                          <a:lnTo>
                            <a:pt x="343" y="1030"/>
                          </a:lnTo>
                          <a:lnTo>
                            <a:pt x="340" y="1030"/>
                          </a:lnTo>
                          <a:lnTo>
                            <a:pt x="334" y="1030"/>
                          </a:lnTo>
                          <a:lnTo>
                            <a:pt x="328" y="1033"/>
                          </a:lnTo>
                          <a:lnTo>
                            <a:pt x="323" y="1037"/>
                          </a:lnTo>
                          <a:lnTo>
                            <a:pt x="317" y="1045"/>
                          </a:lnTo>
                          <a:lnTo>
                            <a:pt x="311" y="1045"/>
                          </a:lnTo>
                          <a:lnTo>
                            <a:pt x="306" y="1037"/>
                          </a:lnTo>
                          <a:lnTo>
                            <a:pt x="297" y="1030"/>
                          </a:lnTo>
                          <a:lnTo>
                            <a:pt x="292" y="1018"/>
                          </a:lnTo>
                          <a:lnTo>
                            <a:pt x="283" y="1011"/>
                          </a:lnTo>
                          <a:lnTo>
                            <a:pt x="277" y="1001"/>
                          </a:lnTo>
                          <a:lnTo>
                            <a:pt x="272" y="993"/>
                          </a:lnTo>
                          <a:lnTo>
                            <a:pt x="263" y="986"/>
                          </a:lnTo>
                          <a:lnTo>
                            <a:pt x="258" y="975"/>
                          </a:lnTo>
                          <a:lnTo>
                            <a:pt x="252" y="964"/>
                          </a:lnTo>
                          <a:lnTo>
                            <a:pt x="246" y="949"/>
                          </a:lnTo>
                          <a:lnTo>
                            <a:pt x="241" y="939"/>
                          </a:lnTo>
                          <a:lnTo>
                            <a:pt x="235" y="928"/>
                          </a:lnTo>
                          <a:lnTo>
                            <a:pt x="229" y="913"/>
                          </a:lnTo>
                          <a:lnTo>
                            <a:pt x="221" y="902"/>
                          </a:lnTo>
                          <a:lnTo>
                            <a:pt x="216" y="891"/>
                          </a:lnTo>
                          <a:lnTo>
                            <a:pt x="209" y="881"/>
                          </a:lnTo>
                          <a:lnTo>
                            <a:pt x="201" y="855"/>
                          </a:lnTo>
                          <a:lnTo>
                            <a:pt x="195" y="834"/>
                          </a:lnTo>
                          <a:lnTo>
                            <a:pt x="190" y="812"/>
                          </a:lnTo>
                          <a:lnTo>
                            <a:pt x="182" y="790"/>
                          </a:lnTo>
                          <a:lnTo>
                            <a:pt x="175" y="760"/>
                          </a:lnTo>
                          <a:lnTo>
                            <a:pt x="170" y="735"/>
                          </a:lnTo>
                          <a:lnTo>
                            <a:pt x="165" y="710"/>
                          </a:lnTo>
                          <a:lnTo>
                            <a:pt x="158" y="685"/>
                          </a:lnTo>
                          <a:lnTo>
                            <a:pt x="156" y="662"/>
                          </a:lnTo>
                          <a:lnTo>
                            <a:pt x="153" y="636"/>
                          </a:lnTo>
                          <a:lnTo>
                            <a:pt x="150" y="618"/>
                          </a:lnTo>
                          <a:lnTo>
                            <a:pt x="148" y="596"/>
                          </a:lnTo>
                          <a:lnTo>
                            <a:pt x="153" y="574"/>
                          </a:lnTo>
                          <a:lnTo>
                            <a:pt x="158" y="549"/>
                          </a:lnTo>
                          <a:lnTo>
                            <a:pt x="165" y="527"/>
                          </a:lnTo>
                          <a:lnTo>
                            <a:pt x="167" y="502"/>
                          </a:lnTo>
                          <a:lnTo>
                            <a:pt x="173" y="495"/>
                          </a:lnTo>
                          <a:lnTo>
                            <a:pt x="175" y="480"/>
                          </a:lnTo>
                          <a:lnTo>
                            <a:pt x="182" y="472"/>
                          </a:lnTo>
                          <a:lnTo>
                            <a:pt x="184" y="459"/>
                          </a:lnTo>
                          <a:lnTo>
                            <a:pt x="190" y="451"/>
                          </a:lnTo>
                          <a:lnTo>
                            <a:pt x="192" y="440"/>
                          </a:lnTo>
                          <a:lnTo>
                            <a:pt x="195" y="429"/>
                          </a:lnTo>
                          <a:lnTo>
                            <a:pt x="201" y="422"/>
                          </a:lnTo>
                          <a:lnTo>
                            <a:pt x="204" y="415"/>
                          </a:lnTo>
                          <a:lnTo>
                            <a:pt x="207" y="407"/>
                          </a:lnTo>
                          <a:lnTo>
                            <a:pt x="212" y="400"/>
                          </a:lnTo>
                          <a:lnTo>
                            <a:pt x="216" y="393"/>
                          </a:lnTo>
                          <a:lnTo>
                            <a:pt x="221" y="385"/>
                          </a:lnTo>
                          <a:lnTo>
                            <a:pt x="224" y="378"/>
                          </a:lnTo>
                          <a:lnTo>
                            <a:pt x="229" y="375"/>
                          </a:lnTo>
                          <a:lnTo>
                            <a:pt x="233" y="367"/>
                          </a:lnTo>
                          <a:lnTo>
                            <a:pt x="241" y="353"/>
                          </a:lnTo>
                          <a:lnTo>
                            <a:pt x="246" y="342"/>
                          </a:lnTo>
                          <a:lnTo>
                            <a:pt x="258" y="331"/>
                          </a:lnTo>
                          <a:lnTo>
                            <a:pt x="263" y="320"/>
                          </a:lnTo>
                          <a:lnTo>
                            <a:pt x="272" y="310"/>
                          </a:lnTo>
                          <a:lnTo>
                            <a:pt x="280" y="298"/>
                          </a:lnTo>
                          <a:lnTo>
                            <a:pt x="289" y="288"/>
                          </a:lnTo>
                          <a:lnTo>
                            <a:pt x="297" y="276"/>
                          </a:lnTo>
                          <a:lnTo>
                            <a:pt x="303" y="266"/>
                          </a:lnTo>
                          <a:lnTo>
                            <a:pt x="311" y="255"/>
                          </a:lnTo>
                          <a:lnTo>
                            <a:pt x="317" y="244"/>
                          </a:lnTo>
                          <a:lnTo>
                            <a:pt x="326" y="233"/>
                          </a:lnTo>
                          <a:lnTo>
                            <a:pt x="331" y="218"/>
                          </a:lnTo>
                          <a:lnTo>
                            <a:pt x="337" y="208"/>
                          </a:lnTo>
                          <a:lnTo>
                            <a:pt x="345" y="196"/>
                          </a:lnTo>
                          <a:lnTo>
                            <a:pt x="351" y="186"/>
                          </a:lnTo>
                          <a:lnTo>
                            <a:pt x="360" y="174"/>
                          </a:lnTo>
                          <a:lnTo>
                            <a:pt x="368" y="167"/>
                          </a:lnTo>
                          <a:lnTo>
                            <a:pt x="377" y="156"/>
                          </a:lnTo>
                          <a:lnTo>
                            <a:pt x="385" y="146"/>
                          </a:lnTo>
                          <a:lnTo>
                            <a:pt x="394" y="139"/>
                          </a:lnTo>
                          <a:lnTo>
                            <a:pt x="402" y="127"/>
                          </a:lnTo>
                          <a:lnTo>
                            <a:pt x="411" y="120"/>
                          </a:lnTo>
                          <a:lnTo>
                            <a:pt x="419" y="109"/>
                          </a:lnTo>
                          <a:lnTo>
                            <a:pt x="425" y="109"/>
                          </a:lnTo>
                          <a:lnTo>
                            <a:pt x="430" y="105"/>
                          </a:lnTo>
                          <a:lnTo>
                            <a:pt x="439" y="105"/>
                          </a:lnTo>
                          <a:lnTo>
                            <a:pt x="445" y="105"/>
                          </a:lnTo>
                          <a:lnTo>
                            <a:pt x="450" y="109"/>
                          </a:lnTo>
                          <a:lnTo>
                            <a:pt x="459" y="109"/>
                          </a:lnTo>
                          <a:lnTo>
                            <a:pt x="464" y="112"/>
                          </a:lnTo>
                          <a:lnTo>
                            <a:pt x="470" y="112"/>
                          </a:lnTo>
                          <a:lnTo>
                            <a:pt x="476" y="117"/>
                          </a:lnTo>
                          <a:lnTo>
                            <a:pt x="481" y="120"/>
                          </a:lnTo>
                          <a:lnTo>
                            <a:pt x="487" y="120"/>
                          </a:lnTo>
                          <a:lnTo>
                            <a:pt x="493" y="124"/>
                          </a:lnTo>
                          <a:lnTo>
                            <a:pt x="496" y="127"/>
                          </a:lnTo>
                          <a:lnTo>
                            <a:pt x="501" y="131"/>
                          </a:lnTo>
                          <a:lnTo>
                            <a:pt x="504" y="134"/>
                          </a:lnTo>
                          <a:lnTo>
                            <a:pt x="506" y="139"/>
                          </a:lnTo>
                          <a:lnTo>
                            <a:pt x="513" y="142"/>
                          </a:lnTo>
                          <a:lnTo>
                            <a:pt x="515" y="146"/>
                          </a:lnTo>
                          <a:lnTo>
                            <a:pt x="518" y="149"/>
                          </a:lnTo>
                          <a:lnTo>
                            <a:pt x="523" y="153"/>
                          </a:lnTo>
                          <a:lnTo>
                            <a:pt x="518" y="146"/>
                          </a:lnTo>
                          <a:lnTo>
                            <a:pt x="513" y="139"/>
                          </a:lnTo>
                          <a:lnTo>
                            <a:pt x="510" y="134"/>
                          </a:lnTo>
                          <a:lnTo>
                            <a:pt x="504" y="127"/>
                          </a:lnTo>
                          <a:lnTo>
                            <a:pt x="501" y="124"/>
                          </a:lnTo>
                          <a:lnTo>
                            <a:pt x="496" y="117"/>
                          </a:lnTo>
                          <a:lnTo>
                            <a:pt x="493" y="112"/>
                          </a:lnTo>
                          <a:lnTo>
                            <a:pt x="487" y="105"/>
                          </a:lnTo>
                          <a:lnTo>
                            <a:pt x="484" y="102"/>
                          </a:lnTo>
                          <a:lnTo>
                            <a:pt x="479" y="99"/>
                          </a:lnTo>
                          <a:lnTo>
                            <a:pt x="476" y="94"/>
                          </a:lnTo>
                          <a:lnTo>
                            <a:pt x="472" y="94"/>
                          </a:lnTo>
                          <a:lnTo>
                            <a:pt x="467" y="91"/>
                          </a:lnTo>
                          <a:lnTo>
                            <a:pt x="462" y="87"/>
                          </a:lnTo>
                          <a:lnTo>
                            <a:pt x="459" y="84"/>
                          </a:lnTo>
                          <a:lnTo>
                            <a:pt x="456" y="80"/>
                          </a:lnTo>
                          <a:lnTo>
                            <a:pt x="462" y="80"/>
                          </a:lnTo>
                          <a:lnTo>
                            <a:pt x="467" y="77"/>
                          </a:lnTo>
                          <a:lnTo>
                            <a:pt x="472" y="77"/>
                          </a:lnTo>
                          <a:lnTo>
                            <a:pt x="479" y="72"/>
                          </a:lnTo>
                          <a:lnTo>
                            <a:pt x="487" y="65"/>
                          </a:lnTo>
                          <a:lnTo>
                            <a:pt x="493" y="58"/>
                          </a:lnTo>
                          <a:lnTo>
                            <a:pt x="496" y="50"/>
                          </a:lnTo>
                          <a:lnTo>
                            <a:pt x="501" y="44"/>
                          </a:lnTo>
                          <a:lnTo>
                            <a:pt x="506" y="44"/>
                          </a:lnTo>
                          <a:lnTo>
                            <a:pt x="510" y="44"/>
                          </a:lnTo>
                          <a:lnTo>
                            <a:pt x="513" y="44"/>
                          </a:lnTo>
                          <a:lnTo>
                            <a:pt x="518" y="47"/>
                          </a:lnTo>
                          <a:lnTo>
                            <a:pt x="521" y="50"/>
                          </a:lnTo>
                          <a:lnTo>
                            <a:pt x="527" y="58"/>
                          </a:lnTo>
                          <a:lnTo>
                            <a:pt x="532" y="65"/>
                          </a:lnTo>
                          <a:lnTo>
                            <a:pt x="538" y="72"/>
                          </a:lnTo>
                          <a:lnTo>
                            <a:pt x="540" y="77"/>
                          </a:lnTo>
                          <a:lnTo>
                            <a:pt x="547" y="84"/>
                          </a:lnTo>
                          <a:lnTo>
                            <a:pt x="552" y="91"/>
                          </a:lnTo>
                          <a:lnTo>
                            <a:pt x="557" y="99"/>
                          </a:lnTo>
                          <a:lnTo>
                            <a:pt x="564" y="109"/>
                          </a:lnTo>
                          <a:lnTo>
                            <a:pt x="569" y="120"/>
                          </a:lnTo>
                          <a:lnTo>
                            <a:pt x="574" y="131"/>
                          </a:lnTo>
                          <a:lnTo>
                            <a:pt x="581" y="139"/>
                          </a:lnTo>
                          <a:lnTo>
                            <a:pt x="586" y="153"/>
                          </a:lnTo>
                          <a:lnTo>
                            <a:pt x="591" y="161"/>
                          </a:lnTo>
                          <a:lnTo>
                            <a:pt x="598" y="171"/>
                          </a:lnTo>
                          <a:lnTo>
                            <a:pt x="603" y="182"/>
                          </a:lnTo>
                          <a:lnTo>
                            <a:pt x="598" y="171"/>
                          </a:lnTo>
                          <a:lnTo>
                            <a:pt x="595" y="161"/>
                          </a:lnTo>
                          <a:lnTo>
                            <a:pt x="589" y="149"/>
                          </a:lnTo>
                          <a:lnTo>
                            <a:pt x="583" y="139"/>
                          </a:lnTo>
                          <a:lnTo>
                            <a:pt x="578" y="127"/>
                          </a:lnTo>
                          <a:lnTo>
                            <a:pt x="572" y="117"/>
                          </a:lnTo>
                          <a:lnTo>
                            <a:pt x="569" y="105"/>
                          </a:lnTo>
                          <a:lnTo>
                            <a:pt x="564" y="94"/>
                          </a:lnTo>
                          <a:lnTo>
                            <a:pt x="561" y="87"/>
                          </a:lnTo>
                          <a:lnTo>
                            <a:pt x="555" y="80"/>
                          </a:lnTo>
                          <a:lnTo>
                            <a:pt x="552" y="77"/>
                          </a:lnTo>
                          <a:lnTo>
                            <a:pt x="547" y="69"/>
                          </a:lnTo>
                          <a:lnTo>
                            <a:pt x="544" y="62"/>
                          </a:lnTo>
                          <a:lnTo>
                            <a:pt x="538" y="55"/>
                          </a:lnTo>
                          <a:lnTo>
                            <a:pt x="532" y="47"/>
                          </a:lnTo>
                          <a:lnTo>
                            <a:pt x="530" y="44"/>
                          </a:lnTo>
                          <a:lnTo>
                            <a:pt x="532" y="33"/>
                          </a:lnTo>
                          <a:lnTo>
                            <a:pt x="538" y="22"/>
                          </a:lnTo>
                          <a:lnTo>
                            <a:pt x="544" y="11"/>
                          </a:lnTo>
                          <a:lnTo>
                            <a:pt x="549" y="3"/>
                          </a:lnTo>
                          <a:lnTo>
                            <a:pt x="547" y="0"/>
                          </a:lnTo>
                          <a:lnTo>
                            <a:pt x="544" y="0"/>
                          </a:lnTo>
                          <a:lnTo>
                            <a:pt x="540" y="0"/>
                          </a:lnTo>
                          <a:lnTo>
                            <a:pt x="538" y="3"/>
                          </a:lnTo>
                          <a:lnTo>
                            <a:pt x="532" y="7"/>
                          </a:lnTo>
                          <a:lnTo>
                            <a:pt x="530" y="11"/>
                          </a:lnTo>
                          <a:lnTo>
                            <a:pt x="523" y="11"/>
                          </a:lnTo>
                          <a:lnTo>
                            <a:pt x="521" y="15"/>
                          </a:lnTo>
                          <a:lnTo>
                            <a:pt x="515" y="18"/>
                          </a:lnTo>
                          <a:lnTo>
                            <a:pt x="513" y="22"/>
                          </a:lnTo>
                          <a:lnTo>
                            <a:pt x="510" y="25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467" name="Freeform 154">
                      <a:extLst>
                        <a:ext uri="{FF2B5EF4-FFF2-40B4-BE49-F238E27FC236}">
                          <a16:creationId xmlns:a16="http://schemas.microsoft.com/office/drawing/2014/main" id="{F8B2D988-E2C2-444E-BE31-51F0E523DC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3" y="1757"/>
                      <a:ext cx="705" cy="1157"/>
                    </a:xfrm>
                    <a:custGeom>
                      <a:avLst/>
                      <a:gdLst>
                        <a:gd name="T0" fmla="*/ 436 w 705"/>
                        <a:gd name="T1" fmla="*/ 80 h 1157"/>
                        <a:gd name="T2" fmla="*/ 362 w 705"/>
                        <a:gd name="T3" fmla="*/ 164 h 1157"/>
                        <a:gd name="T4" fmla="*/ 266 w 705"/>
                        <a:gd name="T5" fmla="*/ 298 h 1157"/>
                        <a:gd name="T6" fmla="*/ 184 w 705"/>
                        <a:gd name="T7" fmla="*/ 429 h 1157"/>
                        <a:gd name="T8" fmla="*/ 136 w 705"/>
                        <a:gd name="T9" fmla="*/ 586 h 1157"/>
                        <a:gd name="T10" fmla="*/ 65 w 705"/>
                        <a:gd name="T11" fmla="*/ 896 h 1157"/>
                        <a:gd name="T12" fmla="*/ 25 w 705"/>
                        <a:gd name="T13" fmla="*/ 1070 h 1157"/>
                        <a:gd name="T14" fmla="*/ 65 w 705"/>
                        <a:gd name="T15" fmla="*/ 1157 h 1157"/>
                        <a:gd name="T16" fmla="*/ 221 w 705"/>
                        <a:gd name="T17" fmla="*/ 1157 h 1157"/>
                        <a:gd name="T18" fmla="*/ 374 w 705"/>
                        <a:gd name="T19" fmla="*/ 1157 h 1157"/>
                        <a:gd name="T20" fmla="*/ 530 w 705"/>
                        <a:gd name="T21" fmla="*/ 1157 h 1157"/>
                        <a:gd name="T22" fmla="*/ 683 w 705"/>
                        <a:gd name="T23" fmla="*/ 1157 h 1157"/>
                        <a:gd name="T24" fmla="*/ 671 w 705"/>
                        <a:gd name="T25" fmla="*/ 1128 h 1157"/>
                        <a:gd name="T26" fmla="*/ 666 w 705"/>
                        <a:gd name="T27" fmla="*/ 1073 h 1157"/>
                        <a:gd name="T28" fmla="*/ 668 w 705"/>
                        <a:gd name="T29" fmla="*/ 1052 h 1157"/>
                        <a:gd name="T30" fmla="*/ 634 w 705"/>
                        <a:gd name="T31" fmla="*/ 1085 h 1157"/>
                        <a:gd name="T32" fmla="*/ 595 w 705"/>
                        <a:gd name="T33" fmla="*/ 1066 h 1157"/>
                        <a:gd name="T34" fmla="*/ 561 w 705"/>
                        <a:gd name="T35" fmla="*/ 986 h 1157"/>
                        <a:gd name="T36" fmla="*/ 523 w 705"/>
                        <a:gd name="T37" fmla="*/ 859 h 1157"/>
                        <a:gd name="T38" fmla="*/ 506 w 705"/>
                        <a:gd name="T39" fmla="*/ 917 h 1157"/>
                        <a:gd name="T40" fmla="*/ 470 w 705"/>
                        <a:gd name="T41" fmla="*/ 826 h 1157"/>
                        <a:gd name="T42" fmla="*/ 445 w 705"/>
                        <a:gd name="T43" fmla="*/ 698 h 1157"/>
                        <a:gd name="T44" fmla="*/ 422 w 705"/>
                        <a:gd name="T45" fmla="*/ 495 h 1157"/>
                        <a:gd name="T46" fmla="*/ 382 w 705"/>
                        <a:gd name="T47" fmla="*/ 440 h 1157"/>
                        <a:gd name="T48" fmla="*/ 357 w 705"/>
                        <a:gd name="T49" fmla="*/ 608 h 1157"/>
                        <a:gd name="T50" fmla="*/ 340 w 705"/>
                        <a:gd name="T51" fmla="*/ 429 h 1157"/>
                        <a:gd name="T52" fmla="*/ 345 w 705"/>
                        <a:gd name="T53" fmla="*/ 611 h 1157"/>
                        <a:gd name="T54" fmla="*/ 379 w 705"/>
                        <a:gd name="T55" fmla="*/ 779 h 1157"/>
                        <a:gd name="T56" fmla="*/ 436 w 705"/>
                        <a:gd name="T57" fmla="*/ 924 h 1157"/>
                        <a:gd name="T58" fmla="*/ 484 w 705"/>
                        <a:gd name="T59" fmla="*/ 1026 h 1157"/>
                        <a:gd name="T60" fmla="*/ 513 w 705"/>
                        <a:gd name="T61" fmla="*/ 1023 h 1157"/>
                        <a:gd name="T62" fmla="*/ 535 w 705"/>
                        <a:gd name="T63" fmla="*/ 1026 h 1157"/>
                        <a:gd name="T64" fmla="*/ 561 w 705"/>
                        <a:gd name="T65" fmla="*/ 1088 h 1157"/>
                        <a:gd name="T66" fmla="*/ 523 w 705"/>
                        <a:gd name="T67" fmla="*/ 1055 h 1157"/>
                        <a:gd name="T68" fmla="*/ 481 w 705"/>
                        <a:gd name="T69" fmla="*/ 1063 h 1157"/>
                        <a:gd name="T70" fmla="*/ 433 w 705"/>
                        <a:gd name="T71" fmla="*/ 1055 h 1157"/>
                        <a:gd name="T72" fmla="*/ 362 w 705"/>
                        <a:gd name="T73" fmla="*/ 1030 h 1157"/>
                        <a:gd name="T74" fmla="*/ 334 w 705"/>
                        <a:gd name="T75" fmla="*/ 1030 h 1157"/>
                        <a:gd name="T76" fmla="*/ 292 w 705"/>
                        <a:gd name="T77" fmla="*/ 1018 h 1157"/>
                        <a:gd name="T78" fmla="*/ 246 w 705"/>
                        <a:gd name="T79" fmla="*/ 949 h 1157"/>
                        <a:gd name="T80" fmla="*/ 201 w 705"/>
                        <a:gd name="T81" fmla="*/ 855 h 1157"/>
                        <a:gd name="T82" fmla="*/ 158 w 705"/>
                        <a:gd name="T83" fmla="*/ 685 h 1157"/>
                        <a:gd name="T84" fmla="*/ 165 w 705"/>
                        <a:gd name="T85" fmla="*/ 527 h 1157"/>
                        <a:gd name="T86" fmla="*/ 192 w 705"/>
                        <a:gd name="T87" fmla="*/ 440 h 1157"/>
                        <a:gd name="T88" fmla="*/ 221 w 705"/>
                        <a:gd name="T89" fmla="*/ 385 h 1157"/>
                        <a:gd name="T90" fmla="*/ 263 w 705"/>
                        <a:gd name="T91" fmla="*/ 320 h 1157"/>
                        <a:gd name="T92" fmla="*/ 317 w 705"/>
                        <a:gd name="T93" fmla="*/ 244 h 1157"/>
                        <a:gd name="T94" fmla="*/ 368 w 705"/>
                        <a:gd name="T95" fmla="*/ 167 h 1157"/>
                        <a:gd name="T96" fmla="*/ 425 w 705"/>
                        <a:gd name="T97" fmla="*/ 109 h 1157"/>
                        <a:gd name="T98" fmla="*/ 470 w 705"/>
                        <a:gd name="T99" fmla="*/ 112 h 1157"/>
                        <a:gd name="T100" fmla="*/ 504 w 705"/>
                        <a:gd name="T101" fmla="*/ 134 h 1157"/>
                        <a:gd name="T102" fmla="*/ 513 w 705"/>
                        <a:gd name="T103" fmla="*/ 139 h 1157"/>
                        <a:gd name="T104" fmla="*/ 484 w 705"/>
                        <a:gd name="T105" fmla="*/ 102 h 1157"/>
                        <a:gd name="T106" fmla="*/ 456 w 705"/>
                        <a:gd name="T107" fmla="*/ 80 h 1157"/>
                        <a:gd name="T108" fmla="*/ 496 w 705"/>
                        <a:gd name="T109" fmla="*/ 50 h 1157"/>
                        <a:gd name="T110" fmla="*/ 527 w 705"/>
                        <a:gd name="T111" fmla="*/ 58 h 1157"/>
                        <a:gd name="T112" fmla="*/ 564 w 705"/>
                        <a:gd name="T113" fmla="*/ 109 h 1157"/>
                        <a:gd name="T114" fmla="*/ 603 w 705"/>
                        <a:gd name="T115" fmla="*/ 182 h 1157"/>
                        <a:gd name="T116" fmla="*/ 569 w 705"/>
                        <a:gd name="T117" fmla="*/ 105 h 1157"/>
                        <a:gd name="T118" fmla="*/ 538 w 705"/>
                        <a:gd name="T119" fmla="*/ 55 h 1157"/>
                        <a:gd name="T120" fmla="*/ 547 w 705"/>
                        <a:gd name="T121" fmla="*/ 0 h 1157"/>
                        <a:gd name="T122" fmla="*/ 521 w 705"/>
                        <a:gd name="T123" fmla="*/ 15 h 1157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</a:gdLst>
                      <a:ahLst/>
                      <a:cxnLst>
                        <a:cxn ang="T124">
                          <a:pos x="T0" y="T1"/>
                        </a:cxn>
                        <a:cxn ang="T125">
                          <a:pos x="T2" y="T3"/>
                        </a:cxn>
                        <a:cxn ang="T126">
                          <a:pos x="T4" y="T5"/>
                        </a:cxn>
                        <a:cxn ang="T127">
                          <a:pos x="T6" y="T7"/>
                        </a:cxn>
                        <a:cxn ang="T128">
                          <a:pos x="T8" y="T9"/>
                        </a:cxn>
                        <a:cxn ang="T129">
                          <a:pos x="T10" y="T11"/>
                        </a:cxn>
                        <a:cxn ang="T130">
                          <a:pos x="T12" y="T13"/>
                        </a:cxn>
                        <a:cxn ang="T131">
                          <a:pos x="T14" y="T15"/>
                        </a:cxn>
                        <a:cxn ang="T132">
                          <a:pos x="T16" y="T17"/>
                        </a:cxn>
                        <a:cxn ang="T133">
                          <a:pos x="T18" y="T19"/>
                        </a:cxn>
                        <a:cxn ang="T134">
                          <a:pos x="T20" y="T21"/>
                        </a:cxn>
                        <a:cxn ang="T135">
                          <a:pos x="T22" y="T23"/>
                        </a:cxn>
                        <a:cxn ang="T136">
                          <a:pos x="T24" y="T25"/>
                        </a:cxn>
                        <a:cxn ang="T137">
                          <a:pos x="T26" y="T27"/>
                        </a:cxn>
                        <a:cxn ang="T138">
                          <a:pos x="T28" y="T29"/>
                        </a:cxn>
                        <a:cxn ang="T139">
                          <a:pos x="T30" y="T31"/>
                        </a:cxn>
                        <a:cxn ang="T140">
                          <a:pos x="T32" y="T33"/>
                        </a:cxn>
                        <a:cxn ang="T141">
                          <a:pos x="T34" y="T35"/>
                        </a:cxn>
                        <a:cxn ang="T142">
                          <a:pos x="T36" y="T37"/>
                        </a:cxn>
                        <a:cxn ang="T143">
                          <a:pos x="T38" y="T39"/>
                        </a:cxn>
                        <a:cxn ang="T144">
                          <a:pos x="T40" y="T41"/>
                        </a:cxn>
                        <a:cxn ang="T145">
                          <a:pos x="T42" y="T43"/>
                        </a:cxn>
                        <a:cxn ang="T146">
                          <a:pos x="T44" y="T45"/>
                        </a:cxn>
                        <a:cxn ang="T147">
                          <a:pos x="T46" y="T47"/>
                        </a:cxn>
                        <a:cxn ang="T148">
                          <a:pos x="T48" y="T49"/>
                        </a:cxn>
                        <a:cxn ang="T149">
                          <a:pos x="T50" y="T51"/>
                        </a:cxn>
                        <a:cxn ang="T150">
                          <a:pos x="T52" y="T53"/>
                        </a:cxn>
                        <a:cxn ang="T151">
                          <a:pos x="T54" y="T55"/>
                        </a:cxn>
                        <a:cxn ang="T152">
                          <a:pos x="T56" y="T57"/>
                        </a:cxn>
                        <a:cxn ang="T153">
                          <a:pos x="T58" y="T59"/>
                        </a:cxn>
                        <a:cxn ang="T154">
                          <a:pos x="T60" y="T61"/>
                        </a:cxn>
                        <a:cxn ang="T155">
                          <a:pos x="T62" y="T63"/>
                        </a:cxn>
                        <a:cxn ang="T156">
                          <a:pos x="T64" y="T65"/>
                        </a:cxn>
                        <a:cxn ang="T157">
                          <a:pos x="T66" y="T67"/>
                        </a:cxn>
                        <a:cxn ang="T158">
                          <a:pos x="T68" y="T69"/>
                        </a:cxn>
                        <a:cxn ang="T159">
                          <a:pos x="T70" y="T71"/>
                        </a:cxn>
                        <a:cxn ang="T160">
                          <a:pos x="T72" y="T73"/>
                        </a:cxn>
                        <a:cxn ang="T161">
                          <a:pos x="T74" y="T75"/>
                        </a:cxn>
                        <a:cxn ang="T162">
                          <a:pos x="T76" y="T77"/>
                        </a:cxn>
                        <a:cxn ang="T163">
                          <a:pos x="T78" y="T79"/>
                        </a:cxn>
                        <a:cxn ang="T164">
                          <a:pos x="T80" y="T81"/>
                        </a:cxn>
                        <a:cxn ang="T165">
                          <a:pos x="T82" y="T83"/>
                        </a:cxn>
                        <a:cxn ang="T166">
                          <a:pos x="T84" y="T85"/>
                        </a:cxn>
                        <a:cxn ang="T167">
                          <a:pos x="T86" y="T87"/>
                        </a:cxn>
                        <a:cxn ang="T168">
                          <a:pos x="T88" y="T89"/>
                        </a:cxn>
                        <a:cxn ang="T169">
                          <a:pos x="T90" y="T91"/>
                        </a:cxn>
                        <a:cxn ang="T170">
                          <a:pos x="T92" y="T93"/>
                        </a:cxn>
                        <a:cxn ang="T171">
                          <a:pos x="T94" y="T95"/>
                        </a:cxn>
                        <a:cxn ang="T172">
                          <a:pos x="T96" y="T97"/>
                        </a:cxn>
                        <a:cxn ang="T173">
                          <a:pos x="T98" y="T99"/>
                        </a:cxn>
                        <a:cxn ang="T174">
                          <a:pos x="T100" y="T101"/>
                        </a:cxn>
                        <a:cxn ang="T175">
                          <a:pos x="T102" y="T103"/>
                        </a:cxn>
                        <a:cxn ang="T176">
                          <a:pos x="T104" y="T105"/>
                        </a:cxn>
                        <a:cxn ang="T177">
                          <a:pos x="T106" y="T107"/>
                        </a:cxn>
                        <a:cxn ang="T178">
                          <a:pos x="T108" y="T109"/>
                        </a:cxn>
                        <a:cxn ang="T179">
                          <a:pos x="T110" y="T111"/>
                        </a:cxn>
                        <a:cxn ang="T180">
                          <a:pos x="T112" y="T113"/>
                        </a:cxn>
                        <a:cxn ang="T181">
                          <a:pos x="T114" y="T115"/>
                        </a:cxn>
                        <a:cxn ang="T182">
                          <a:pos x="T116" y="T117"/>
                        </a:cxn>
                        <a:cxn ang="T183">
                          <a:pos x="T118" y="T119"/>
                        </a:cxn>
                        <a:cxn ang="T184">
                          <a:pos x="T120" y="T121"/>
                        </a:cxn>
                        <a:cxn ang="T185">
                          <a:pos x="T122" y="T123"/>
                        </a:cxn>
                      </a:cxnLst>
                      <a:rect l="0" t="0" r="r" b="b"/>
                      <a:pathLst>
                        <a:path w="705" h="1157">
                          <a:moveTo>
                            <a:pt x="510" y="25"/>
                          </a:moveTo>
                          <a:lnTo>
                            <a:pt x="496" y="33"/>
                          </a:lnTo>
                          <a:lnTo>
                            <a:pt x="484" y="44"/>
                          </a:lnTo>
                          <a:lnTo>
                            <a:pt x="472" y="50"/>
                          </a:lnTo>
                          <a:lnTo>
                            <a:pt x="462" y="62"/>
                          </a:lnTo>
                          <a:lnTo>
                            <a:pt x="447" y="69"/>
                          </a:lnTo>
                          <a:lnTo>
                            <a:pt x="436" y="80"/>
                          </a:lnTo>
                          <a:lnTo>
                            <a:pt x="425" y="87"/>
                          </a:lnTo>
                          <a:lnTo>
                            <a:pt x="411" y="94"/>
                          </a:lnTo>
                          <a:lnTo>
                            <a:pt x="402" y="109"/>
                          </a:lnTo>
                          <a:lnTo>
                            <a:pt x="394" y="124"/>
                          </a:lnTo>
                          <a:lnTo>
                            <a:pt x="382" y="139"/>
                          </a:lnTo>
                          <a:lnTo>
                            <a:pt x="374" y="153"/>
                          </a:lnTo>
                          <a:lnTo>
                            <a:pt x="362" y="164"/>
                          </a:lnTo>
                          <a:lnTo>
                            <a:pt x="354" y="178"/>
                          </a:lnTo>
                          <a:lnTo>
                            <a:pt x="343" y="193"/>
                          </a:lnTo>
                          <a:lnTo>
                            <a:pt x="334" y="208"/>
                          </a:lnTo>
                          <a:lnTo>
                            <a:pt x="317" y="229"/>
                          </a:lnTo>
                          <a:lnTo>
                            <a:pt x="300" y="251"/>
                          </a:lnTo>
                          <a:lnTo>
                            <a:pt x="283" y="273"/>
                          </a:lnTo>
                          <a:lnTo>
                            <a:pt x="266" y="298"/>
                          </a:lnTo>
                          <a:lnTo>
                            <a:pt x="249" y="320"/>
                          </a:lnTo>
                          <a:lnTo>
                            <a:pt x="235" y="342"/>
                          </a:lnTo>
                          <a:lnTo>
                            <a:pt x="218" y="367"/>
                          </a:lnTo>
                          <a:lnTo>
                            <a:pt x="201" y="390"/>
                          </a:lnTo>
                          <a:lnTo>
                            <a:pt x="195" y="404"/>
                          </a:lnTo>
                          <a:lnTo>
                            <a:pt x="190" y="415"/>
                          </a:lnTo>
                          <a:lnTo>
                            <a:pt x="184" y="429"/>
                          </a:lnTo>
                          <a:lnTo>
                            <a:pt x="178" y="440"/>
                          </a:lnTo>
                          <a:lnTo>
                            <a:pt x="173" y="455"/>
                          </a:lnTo>
                          <a:lnTo>
                            <a:pt x="167" y="466"/>
                          </a:lnTo>
                          <a:lnTo>
                            <a:pt x="161" y="480"/>
                          </a:lnTo>
                          <a:lnTo>
                            <a:pt x="158" y="491"/>
                          </a:lnTo>
                          <a:lnTo>
                            <a:pt x="148" y="539"/>
                          </a:lnTo>
                          <a:lnTo>
                            <a:pt x="136" y="586"/>
                          </a:lnTo>
                          <a:lnTo>
                            <a:pt x="124" y="633"/>
                          </a:lnTo>
                          <a:lnTo>
                            <a:pt x="114" y="680"/>
                          </a:lnTo>
                          <a:lnTo>
                            <a:pt x="102" y="724"/>
                          </a:lnTo>
                          <a:lnTo>
                            <a:pt x="90" y="772"/>
                          </a:lnTo>
                          <a:lnTo>
                            <a:pt x="82" y="819"/>
                          </a:lnTo>
                          <a:lnTo>
                            <a:pt x="68" y="866"/>
                          </a:lnTo>
                          <a:lnTo>
                            <a:pt x="65" y="896"/>
                          </a:lnTo>
                          <a:lnTo>
                            <a:pt x="59" y="924"/>
                          </a:lnTo>
                          <a:lnTo>
                            <a:pt x="56" y="953"/>
                          </a:lnTo>
                          <a:lnTo>
                            <a:pt x="51" y="983"/>
                          </a:lnTo>
                          <a:lnTo>
                            <a:pt x="46" y="1008"/>
                          </a:lnTo>
                          <a:lnTo>
                            <a:pt x="39" y="1026"/>
                          </a:lnTo>
                          <a:lnTo>
                            <a:pt x="31" y="1048"/>
                          </a:lnTo>
                          <a:lnTo>
                            <a:pt x="25" y="1070"/>
                          </a:lnTo>
                          <a:lnTo>
                            <a:pt x="20" y="1092"/>
                          </a:lnTo>
                          <a:lnTo>
                            <a:pt x="14" y="1113"/>
                          </a:lnTo>
                          <a:lnTo>
                            <a:pt x="5" y="1135"/>
                          </a:lnTo>
                          <a:lnTo>
                            <a:pt x="0" y="1157"/>
                          </a:lnTo>
                          <a:lnTo>
                            <a:pt x="22" y="1157"/>
                          </a:lnTo>
                          <a:lnTo>
                            <a:pt x="42" y="1157"/>
                          </a:lnTo>
                          <a:lnTo>
                            <a:pt x="65" y="1157"/>
                          </a:lnTo>
                          <a:lnTo>
                            <a:pt x="88" y="1157"/>
                          </a:lnTo>
                          <a:lnTo>
                            <a:pt x="110" y="1157"/>
                          </a:lnTo>
                          <a:lnTo>
                            <a:pt x="133" y="1157"/>
                          </a:lnTo>
                          <a:lnTo>
                            <a:pt x="153" y="1157"/>
                          </a:lnTo>
                          <a:lnTo>
                            <a:pt x="175" y="1157"/>
                          </a:lnTo>
                          <a:lnTo>
                            <a:pt x="199" y="1157"/>
                          </a:lnTo>
                          <a:lnTo>
                            <a:pt x="221" y="1157"/>
                          </a:lnTo>
                          <a:lnTo>
                            <a:pt x="243" y="1157"/>
                          </a:lnTo>
                          <a:lnTo>
                            <a:pt x="263" y="1157"/>
                          </a:lnTo>
                          <a:lnTo>
                            <a:pt x="286" y="1157"/>
                          </a:lnTo>
                          <a:lnTo>
                            <a:pt x="309" y="1157"/>
                          </a:lnTo>
                          <a:lnTo>
                            <a:pt x="331" y="1157"/>
                          </a:lnTo>
                          <a:lnTo>
                            <a:pt x="351" y="1157"/>
                          </a:lnTo>
                          <a:lnTo>
                            <a:pt x="374" y="1157"/>
                          </a:lnTo>
                          <a:lnTo>
                            <a:pt x="396" y="1157"/>
                          </a:lnTo>
                          <a:lnTo>
                            <a:pt x="419" y="1157"/>
                          </a:lnTo>
                          <a:lnTo>
                            <a:pt x="439" y="1157"/>
                          </a:lnTo>
                          <a:lnTo>
                            <a:pt x="462" y="1157"/>
                          </a:lnTo>
                          <a:lnTo>
                            <a:pt x="484" y="1157"/>
                          </a:lnTo>
                          <a:lnTo>
                            <a:pt x="506" y="1157"/>
                          </a:lnTo>
                          <a:lnTo>
                            <a:pt x="530" y="1157"/>
                          </a:lnTo>
                          <a:lnTo>
                            <a:pt x="549" y="1157"/>
                          </a:lnTo>
                          <a:lnTo>
                            <a:pt x="572" y="1157"/>
                          </a:lnTo>
                          <a:lnTo>
                            <a:pt x="595" y="1157"/>
                          </a:lnTo>
                          <a:lnTo>
                            <a:pt x="617" y="1157"/>
                          </a:lnTo>
                          <a:lnTo>
                            <a:pt x="637" y="1157"/>
                          </a:lnTo>
                          <a:lnTo>
                            <a:pt x="659" y="1157"/>
                          </a:lnTo>
                          <a:lnTo>
                            <a:pt x="683" y="1157"/>
                          </a:lnTo>
                          <a:lnTo>
                            <a:pt x="705" y="1157"/>
                          </a:lnTo>
                          <a:lnTo>
                            <a:pt x="700" y="1154"/>
                          </a:lnTo>
                          <a:lnTo>
                            <a:pt x="693" y="1146"/>
                          </a:lnTo>
                          <a:lnTo>
                            <a:pt x="688" y="1142"/>
                          </a:lnTo>
                          <a:lnTo>
                            <a:pt x="683" y="1135"/>
                          </a:lnTo>
                          <a:lnTo>
                            <a:pt x="676" y="1132"/>
                          </a:lnTo>
                          <a:lnTo>
                            <a:pt x="671" y="1128"/>
                          </a:lnTo>
                          <a:lnTo>
                            <a:pt x="666" y="1120"/>
                          </a:lnTo>
                          <a:lnTo>
                            <a:pt x="659" y="1113"/>
                          </a:lnTo>
                          <a:lnTo>
                            <a:pt x="659" y="1110"/>
                          </a:lnTo>
                          <a:lnTo>
                            <a:pt x="659" y="1107"/>
                          </a:lnTo>
                          <a:lnTo>
                            <a:pt x="659" y="1099"/>
                          </a:lnTo>
                          <a:lnTo>
                            <a:pt x="659" y="1092"/>
                          </a:lnTo>
                          <a:lnTo>
                            <a:pt x="666" y="1073"/>
                          </a:lnTo>
                          <a:lnTo>
                            <a:pt x="671" y="1055"/>
                          </a:lnTo>
                          <a:lnTo>
                            <a:pt x="676" y="1040"/>
                          </a:lnTo>
                          <a:lnTo>
                            <a:pt x="683" y="1023"/>
                          </a:lnTo>
                          <a:lnTo>
                            <a:pt x="680" y="1030"/>
                          </a:lnTo>
                          <a:lnTo>
                            <a:pt x="676" y="1037"/>
                          </a:lnTo>
                          <a:lnTo>
                            <a:pt x="671" y="1045"/>
                          </a:lnTo>
                          <a:lnTo>
                            <a:pt x="668" y="1052"/>
                          </a:lnTo>
                          <a:lnTo>
                            <a:pt x="666" y="1058"/>
                          </a:lnTo>
                          <a:lnTo>
                            <a:pt x="659" y="1066"/>
                          </a:lnTo>
                          <a:lnTo>
                            <a:pt x="657" y="1073"/>
                          </a:lnTo>
                          <a:lnTo>
                            <a:pt x="654" y="1080"/>
                          </a:lnTo>
                          <a:lnTo>
                            <a:pt x="646" y="1085"/>
                          </a:lnTo>
                          <a:lnTo>
                            <a:pt x="640" y="1085"/>
                          </a:lnTo>
                          <a:lnTo>
                            <a:pt x="634" y="1085"/>
                          </a:lnTo>
                          <a:lnTo>
                            <a:pt x="629" y="1085"/>
                          </a:lnTo>
                          <a:lnTo>
                            <a:pt x="620" y="1085"/>
                          </a:lnTo>
                          <a:lnTo>
                            <a:pt x="615" y="1085"/>
                          </a:lnTo>
                          <a:lnTo>
                            <a:pt x="608" y="1088"/>
                          </a:lnTo>
                          <a:lnTo>
                            <a:pt x="603" y="1088"/>
                          </a:lnTo>
                          <a:lnTo>
                            <a:pt x="598" y="1077"/>
                          </a:lnTo>
                          <a:lnTo>
                            <a:pt x="595" y="1066"/>
                          </a:lnTo>
                          <a:lnTo>
                            <a:pt x="589" y="1055"/>
                          </a:lnTo>
                          <a:lnTo>
                            <a:pt x="586" y="1045"/>
                          </a:lnTo>
                          <a:lnTo>
                            <a:pt x="581" y="1033"/>
                          </a:lnTo>
                          <a:lnTo>
                            <a:pt x="574" y="1023"/>
                          </a:lnTo>
                          <a:lnTo>
                            <a:pt x="572" y="1015"/>
                          </a:lnTo>
                          <a:lnTo>
                            <a:pt x="566" y="1004"/>
                          </a:lnTo>
                          <a:lnTo>
                            <a:pt x="561" y="986"/>
                          </a:lnTo>
                          <a:lnTo>
                            <a:pt x="555" y="968"/>
                          </a:lnTo>
                          <a:lnTo>
                            <a:pt x="549" y="949"/>
                          </a:lnTo>
                          <a:lnTo>
                            <a:pt x="544" y="928"/>
                          </a:lnTo>
                          <a:lnTo>
                            <a:pt x="538" y="913"/>
                          </a:lnTo>
                          <a:lnTo>
                            <a:pt x="532" y="896"/>
                          </a:lnTo>
                          <a:lnTo>
                            <a:pt x="530" y="877"/>
                          </a:lnTo>
                          <a:lnTo>
                            <a:pt x="523" y="859"/>
                          </a:lnTo>
                          <a:lnTo>
                            <a:pt x="523" y="881"/>
                          </a:lnTo>
                          <a:lnTo>
                            <a:pt x="523" y="906"/>
                          </a:lnTo>
                          <a:lnTo>
                            <a:pt x="523" y="928"/>
                          </a:lnTo>
                          <a:lnTo>
                            <a:pt x="523" y="949"/>
                          </a:lnTo>
                          <a:lnTo>
                            <a:pt x="518" y="939"/>
                          </a:lnTo>
                          <a:lnTo>
                            <a:pt x="513" y="928"/>
                          </a:lnTo>
                          <a:lnTo>
                            <a:pt x="506" y="917"/>
                          </a:lnTo>
                          <a:lnTo>
                            <a:pt x="501" y="902"/>
                          </a:lnTo>
                          <a:lnTo>
                            <a:pt x="496" y="891"/>
                          </a:lnTo>
                          <a:lnTo>
                            <a:pt x="489" y="881"/>
                          </a:lnTo>
                          <a:lnTo>
                            <a:pt x="487" y="866"/>
                          </a:lnTo>
                          <a:lnTo>
                            <a:pt x="479" y="855"/>
                          </a:lnTo>
                          <a:lnTo>
                            <a:pt x="476" y="841"/>
                          </a:lnTo>
                          <a:lnTo>
                            <a:pt x="470" y="826"/>
                          </a:lnTo>
                          <a:lnTo>
                            <a:pt x="467" y="812"/>
                          </a:lnTo>
                          <a:lnTo>
                            <a:pt x="462" y="797"/>
                          </a:lnTo>
                          <a:lnTo>
                            <a:pt x="456" y="782"/>
                          </a:lnTo>
                          <a:lnTo>
                            <a:pt x="453" y="767"/>
                          </a:lnTo>
                          <a:lnTo>
                            <a:pt x="447" y="753"/>
                          </a:lnTo>
                          <a:lnTo>
                            <a:pt x="445" y="738"/>
                          </a:lnTo>
                          <a:lnTo>
                            <a:pt x="445" y="698"/>
                          </a:lnTo>
                          <a:lnTo>
                            <a:pt x="445" y="658"/>
                          </a:lnTo>
                          <a:lnTo>
                            <a:pt x="445" y="618"/>
                          </a:lnTo>
                          <a:lnTo>
                            <a:pt x="445" y="579"/>
                          </a:lnTo>
                          <a:lnTo>
                            <a:pt x="439" y="556"/>
                          </a:lnTo>
                          <a:lnTo>
                            <a:pt x="433" y="539"/>
                          </a:lnTo>
                          <a:lnTo>
                            <a:pt x="428" y="517"/>
                          </a:lnTo>
                          <a:lnTo>
                            <a:pt x="422" y="495"/>
                          </a:lnTo>
                          <a:lnTo>
                            <a:pt x="416" y="472"/>
                          </a:lnTo>
                          <a:lnTo>
                            <a:pt x="411" y="451"/>
                          </a:lnTo>
                          <a:lnTo>
                            <a:pt x="405" y="429"/>
                          </a:lnTo>
                          <a:lnTo>
                            <a:pt x="399" y="412"/>
                          </a:lnTo>
                          <a:lnTo>
                            <a:pt x="394" y="412"/>
                          </a:lnTo>
                          <a:lnTo>
                            <a:pt x="391" y="412"/>
                          </a:lnTo>
                          <a:lnTo>
                            <a:pt x="382" y="440"/>
                          </a:lnTo>
                          <a:lnTo>
                            <a:pt x="377" y="469"/>
                          </a:lnTo>
                          <a:lnTo>
                            <a:pt x="371" y="499"/>
                          </a:lnTo>
                          <a:lnTo>
                            <a:pt x="362" y="527"/>
                          </a:lnTo>
                          <a:lnTo>
                            <a:pt x="362" y="546"/>
                          </a:lnTo>
                          <a:lnTo>
                            <a:pt x="360" y="568"/>
                          </a:lnTo>
                          <a:lnTo>
                            <a:pt x="357" y="586"/>
                          </a:lnTo>
                          <a:lnTo>
                            <a:pt x="357" y="608"/>
                          </a:lnTo>
                          <a:lnTo>
                            <a:pt x="351" y="574"/>
                          </a:lnTo>
                          <a:lnTo>
                            <a:pt x="348" y="546"/>
                          </a:lnTo>
                          <a:lnTo>
                            <a:pt x="345" y="513"/>
                          </a:lnTo>
                          <a:lnTo>
                            <a:pt x="343" y="484"/>
                          </a:lnTo>
                          <a:lnTo>
                            <a:pt x="340" y="466"/>
                          </a:lnTo>
                          <a:lnTo>
                            <a:pt x="340" y="447"/>
                          </a:lnTo>
                          <a:lnTo>
                            <a:pt x="340" y="429"/>
                          </a:lnTo>
                          <a:lnTo>
                            <a:pt x="337" y="412"/>
                          </a:lnTo>
                          <a:lnTo>
                            <a:pt x="337" y="440"/>
                          </a:lnTo>
                          <a:lnTo>
                            <a:pt x="337" y="472"/>
                          </a:lnTo>
                          <a:lnTo>
                            <a:pt x="337" y="502"/>
                          </a:lnTo>
                          <a:lnTo>
                            <a:pt x="337" y="534"/>
                          </a:lnTo>
                          <a:lnTo>
                            <a:pt x="340" y="574"/>
                          </a:lnTo>
                          <a:lnTo>
                            <a:pt x="345" y="611"/>
                          </a:lnTo>
                          <a:lnTo>
                            <a:pt x="351" y="651"/>
                          </a:lnTo>
                          <a:lnTo>
                            <a:pt x="357" y="688"/>
                          </a:lnTo>
                          <a:lnTo>
                            <a:pt x="362" y="706"/>
                          </a:lnTo>
                          <a:lnTo>
                            <a:pt x="365" y="724"/>
                          </a:lnTo>
                          <a:lnTo>
                            <a:pt x="371" y="742"/>
                          </a:lnTo>
                          <a:lnTo>
                            <a:pt x="377" y="757"/>
                          </a:lnTo>
                          <a:lnTo>
                            <a:pt x="379" y="779"/>
                          </a:lnTo>
                          <a:lnTo>
                            <a:pt x="388" y="797"/>
                          </a:lnTo>
                          <a:lnTo>
                            <a:pt x="391" y="812"/>
                          </a:lnTo>
                          <a:lnTo>
                            <a:pt x="396" y="829"/>
                          </a:lnTo>
                          <a:lnTo>
                            <a:pt x="405" y="855"/>
                          </a:lnTo>
                          <a:lnTo>
                            <a:pt x="416" y="881"/>
                          </a:lnTo>
                          <a:lnTo>
                            <a:pt x="425" y="902"/>
                          </a:lnTo>
                          <a:lnTo>
                            <a:pt x="436" y="924"/>
                          </a:lnTo>
                          <a:lnTo>
                            <a:pt x="445" y="949"/>
                          </a:lnTo>
                          <a:lnTo>
                            <a:pt x="456" y="971"/>
                          </a:lnTo>
                          <a:lnTo>
                            <a:pt x="464" y="996"/>
                          </a:lnTo>
                          <a:lnTo>
                            <a:pt x="472" y="1018"/>
                          </a:lnTo>
                          <a:lnTo>
                            <a:pt x="479" y="1023"/>
                          </a:lnTo>
                          <a:lnTo>
                            <a:pt x="481" y="1023"/>
                          </a:lnTo>
                          <a:lnTo>
                            <a:pt x="484" y="1026"/>
                          </a:lnTo>
                          <a:lnTo>
                            <a:pt x="487" y="1030"/>
                          </a:lnTo>
                          <a:lnTo>
                            <a:pt x="489" y="1030"/>
                          </a:lnTo>
                          <a:lnTo>
                            <a:pt x="493" y="1030"/>
                          </a:lnTo>
                          <a:lnTo>
                            <a:pt x="496" y="1030"/>
                          </a:lnTo>
                          <a:lnTo>
                            <a:pt x="501" y="1026"/>
                          </a:lnTo>
                          <a:lnTo>
                            <a:pt x="506" y="1023"/>
                          </a:lnTo>
                          <a:lnTo>
                            <a:pt x="513" y="1023"/>
                          </a:lnTo>
                          <a:lnTo>
                            <a:pt x="518" y="1018"/>
                          </a:lnTo>
                          <a:lnTo>
                            <a:pt x="521" y="1018"/>
                          </a:lnTo>
                          <a:lnTo>
                            <a:pt x="523" y="1018"/>
                          </a:lnTo>
                          <a:lnTo>
                            <a:pt x="527" y="1018"/>
                          </a:lnTo>
                          <a:lnTo>
                            <a:pt x="530" y="1018"/>
                          </a:lnTo>
                          <a:lnTo>
                            <a:pt x="532" y="1023"/>
                          </a:lnTo>
                          <a:lnTo>
                            <a:pt x="535" y="1026"/>
                          </a:lnTo>
                          <a:lnTo>
                            <a:pt x="538" y="1030"/>
                          </a:lnTo>
                          <a:lnTo>
                            <a:pt x="540" y="1033"/>
                          </a:lnTo>
                          <a:lnTo>
                            <a:pt x="547" y="1052"/>
                          </a:lnTo>
                          <a:lnTo>
                            <a:pt x="555" y="1063"/>
                          </a:lnTo>
                          <a:lnTo>
                            <a:pt x="561" y="1080"/>
                          </a:lnTo>
                          <a:lnTo>
                            <a:pt x="566" y="1099"/>
                          </a:lnTo>
                          <a:lnTo>
                            <a:pt x="561" y="1088"/>
                          </a:lnTo>
                          <a:lnTo>
                            <a:pt x="552" y="1077"/>
                          </a:lnTo>
                          <a:lnTo>
                            <a:pt x="544" y="1066"/>
                          </a:lnTo>
                          <a:lnTo>
                            <a:pt x="538" y="1055"/>
                          </a:lnTo>
                          <a:lnTo>
                            <a:pt x="532" y="1055"/>
                          </a:lnTo>
                          <a:lnTo>
                            <a:pt x="530" y="1055"/>
                          </a:lnTo>
                          <a:lnTo>
                            <a:pt x="527" y="1055"/>
                          </a:lnTo>
                          <a:lnTo>
                            <a:pt x="523" y="1055"/>
                          </a:lnTo>
                          <a:lnTo>
                            <a:pt x="515" y="1055"/>
                          </a:lnTo>
                          <a:lnTo>
                            <a:pt x="510" y="1058"/>
                          </a:lnTo>
                          <a:lnTo>
                            <a:pt x="501" y="1063"/>
                          </a:lnTo>
                          <a:lnTo>
                            <a:pt x="496" y="1063"/>
                          </a:lnTo>
                          <a:lnTo>
                            <a:pt x="489" y="1063"/>
                          </a:lnTo>
                          <a:lnTo>
                            <a:pt x="487" y="1063"/>
                          </a:lnTo>
                          <a:lnTo>
                            <a:pt x="481" y="1063"/>
                          </a:lnTo>
                          <a:lnTo>
                            <a:pt x="476" y="1063"/>
                          </a:lnTo>
                          <a:lnTo>
                            <a:pt x="470" y="1063"/>
                          </a:lnTo>
                          <a:lnTo>
                            <a:pt x="467" y="1063"/>
                          </a:lnTo>
                          <a:lnTo>
                            <a:pt x="462" y="1063"/>
                          </a:lnTo>
                          <a:lnTo>
                            <a:pt x="456" y="1063"/>
                          </a:lnTo>
                          <a:lnTo>
                            <a:pt x="445" y="1058"/>
                          </a:lnTo>
                          <a:lnTo>
                            <a:pt x="433" y="1055"/>
                          </a:lnTo>
                          <a:lnTo>
                            <a:pt x="422" y="1052"/>
                          </a:lnTo>
                          <a:lnTo>
                            <a:pt x="411" y="1048"/>
                          </a:lnTo>
                          <a:lnTo>
                            <a:pt x="399" y="1045"/>
                          </a:lnTo>
                          <a:lnTo>
                            <a:pt x="388" y="1037"/>
                          </a:lnTo>
                          <a:lnTo>
                            <a:pt x="377" y="1033"/>
                          </a:lnTo>
                          <a:lnTo>
                            <a:pt x="368" y="1030"/>
                          </a:lnTo>
                          <a:lnTo>
                            <a:pt x="362" y="1030"/>
                          </a:lnTo>
                          <a:lnTo>
                            <a:pt x="360" y="1030"/>
                          </a:lnTo>
                          <a:lnTo>
                            <a:pt x="357" y="1030"/>
                          </a:lnTo>
                          <a:lnTo>
                            <a:pt x="351" y="1030"/>
                          </a:lnTo>
                          <a:lnTo>
                            <a:pt x="345" y="1030"/>
                          </a:lnTo>
                          <a:lnTo>
                            <a:pt x="343" y="1030"/>
                          </a:lnTo>
                          <a:lnTo>
                            <a:pt x="340" y="1030"/>
                          </a:lnTo>
                          <a:lnTo>
                            <a:pt x="334" y="1030"/>
                          </a:lnTo>
                          <a:lnTo>
                            <a:pt x="328" y="1033"/>
                          </a:lnTo>
                          <a:lnTo>
                            <a:pt x="323" y="1037"/>
                          </a:lnTo>
                          <a:lnTo>
                            <a:pt x="317" y="1045"/>
                          </a:lnTo>
                          <a:lnTo>
                            <a:pt x="311" y="1045"/>
                          </a:lnTo>
                          <a:lnTo>
                            <a:pt x="306" y="1037"/>
                          </a:lnTo>
                          <a:lnTo>
                            <a:pt x="297" y="1030"/>
                          </a:lnTo>
                          <a:lnTo>
                            <a:pt x="292" y="1018"/>
                          </a:lnTo>
                          <a:lnTo>
                            <a:pt x="283" y="1011"/>
                          </a:lnTo>
                          <a:lnTo>
                            <a:pt x="277" y="1001"/>
                          </a:lnTo>
                          <a:lnTo>
                            <a:pt x="272" y="993"/>
                          </a:lnTo>
                          <a:lnTo>
                            <a:pt x="263" y="986"/>
                          </a:lnTo>
                          <a:lnTo>
                            <a:pt x="258" y="975"/>
                          </a:lnTo>
                          <a:lnTo>
                            <a:pt x="252" y="964"/>
                          </a:lnTo>
                          <a:lnTo>
                            <a:pt x="246" y="949"/>
                          </a:lnTo>
                          <a:lnTo>
                            <a:pt x="241" y="939"/>
                          </a:lnTo>
                          <a:lnTo>
                            <a:pt x="235" y="928"/>
                          </a:lnTo>
                          <a:lnTo>
                            <a:pt x="229" y="913"/>
                          </a:lnTo>
                          <a:lnTo>
                            <a:pt x="221" y="902"/>
                          </a:lnTo>
                          <a:lnTo>
                            <a:pt x="216" y="891"/>
                          </a:lnTo>
                          <a:lnTo>
                            <a:pt x="209" y="881"/>
                          </a:lnTo>
                          <a:lnTo>
                            <a:pt x="201" y="855"/>
                          </a:lnTo>
                          <a:lnTo>
                            <a:pt x="195" y="834"/>
                          </a:lnTo>
                          <a:lnTo>
                            <a:pt x="190" y="812"/>
                          </a:lnTo>
                          <a:lnTo>
                            <a:pt x="182" y="790"/>
                          </a:lnTo>
                          <a:lnTo>
                            <a:pt x="175" y="760"/>
                          </a:lnTo>
                          <a:lnTo>
                            <a:pt x="170" y="735"/>
                          </a:lnTo>
                          <a:lnTo>
                            <a:pt x="165" y="710"/>
                          </a:lnTo>
                          <a:lnTo>
                            <a:pt x="158" y="685"/>
                          </a:lnTo>
                          <a:lnTo>
                            <a:pt x="156" y="662"/>
                          </a:lnTo>
                          <a:lnTo>
                            <a:pt x="153" y="636"/>
                          </a:lnTo>
                          <a:lnTo>
                            <a:pt x="150" y="618"/>
                          </a:lnTo>
                          <a:lnTo>
                            <a:pt x="148" y="596"/>
                          </a:lnTo>
                          <a:lnTo>
                            <a:pt x="153" y="574"/>
                          </a:lnTo>
                          <a:lnTo>
                            <a:pt x="158" y="549"/>
                          </a:lnTo>
                          <a:lnTo>
                            <a:pt x="165" y="527"/>
                          </a:lnTo>
                          <a:lnTo>
                            <a:pt x="167" y="502"/>
                          </a:lnTo>
                          <a:lnTo>
                            <a:pt x="173" y="495"/>
                          </a:lnTo>
                          <a:lnTo>
                            <a:pt x="175" y="480"/>
                          </a:lnTo>
                          <a:lnTo>
                            <a:pt x="182" y="472"/>
                          </a:lnTo>
                          <a:lnTo>
                            <a:pt x="184" y="459"/>
                          </a:lnTo>
                          <a:lnTo>
                            <a:pt x="190" y="451"/>
                          </a:lnTo>
                          <a:lnTo>
                            <a:pt x="192" y="440"/>
                          </a:lnTo>
                          <a:lnTo>
                            <a:pt x="195" y="429"/>
                          </a:lnTo>
                          <a:lnTo>
                            <a:pt x="201" y="422"/>
                          </a:lnTo>
                          <a:lnTo>
                            <a:pt x="204" y="415"/>
                          </a:lnTo>
                          <a:lnTo>
                            <a:pt x="207" y="407"/>
                          </a:lnTo>
                          <a:lnTo>
                            <a:pt x="212" y="400"/>
                          </a:lnTo>
                          <a:lnTo>
                            <a:pt x="216" y="393"/>
                          </a:lnTo>
                          <a:lnTo>
                            <a:pt x="221" y="385"/>
                          </a:lnTo>
                          <a:lnTo>
                            <a:pt x="224" y="378"/>
                          </a:lnTo>
                          <a:lnTo>
                            <a:pt x="229" y="375"/>
                          </a:lnTo>
                          <a:lnTo>
                            <a:pt x="233" y="367"/>
                          </a:lnTo>
                          <a:lnTo>
                            <a:pt x="241" y="353"/>
                          </a:lnTo>
                          <a:lnTo>
                            <a:pt x="246" y="342"/>
                          </a:lnTo>
                          <a:lnTo>
                            <a:pt x="258" y="331"/>
                          </a:lnTo>
                          <a:lnTo>
                            <a:pt x="263" y="320"/>
                          </a:lnTo>
                          <a:lnTo>
                            <a:pt x="272" y="310"/>
                          </a:lnTo>
                          <a:lnTo>
                            <a:pt x="280" y="298"/>
                          </a:lnTo>
                          <a:lnTo>
                            <a:pt x="289" y="288"/>
                          </a:lnTo>
                          <a:lnTo>
                            <a:pt x="297" y="276"/>
                          </a:lnTo>
                          <a:lnTo>
                            <a:pt x="303" y="266"/>
                          </a:lnTo>
                          <a:lnTo>
                            <a:pt x="311" y="255"/>
                          </a:lnTo>
                          <a:lnTo>
                            <a:pt x="317" y="244"/>
                          </a:lnTo>
                          <a:lnTo>
                            <a:pt x="326" y="233"/>
                          </a:lnTo>
                          <a:lnTo>
                            <a:pt x="331" y="218"/>
                          </a:lnTo>
                          <a:lnTo>
                            <a:pt x="337" y="208"/>
                          </a:lnTo>
                          <a:lnTo>
                            <a:pt x="345" y="196"/>
                          </a:lnTo>
                          <a:lnTo>
                            <a:pt x="351" y="186"/>
                          </a:lnTo>
                          <a:lnTo>
                            <a:pt x="360" y="174"/>
                          </a:lnTo>
                          <a:lnTo>
                            <a:pt x="368" y="167"/>
                          </a:lnTo>
                          <a:lnTo>
                            <a:pt x="377" y="156"/>
                          </a:lnTo>
                          <a:lnTo>
                            <a:pt x="385" y="146"/>
                          </a:lnTo>
                          <a:lnTo>
                            <a:pt x="394" y="139"/>
                          </a:lnTo>
                          <a:lnTo>
                            <a:pt x="402" y="127"/>
                          </a:lnTo>
                          <a:lnTo>
                            <a:pt x="411" y="120"/>
                          </a:lnTo>
                          <a:lnTo>
                            <a:pt x="419" y="109"/>
                          </a:lnTo>
                          <a:lnTo>
                            <a:pt x="425" y="109"/>
                          </a:lnTo>
                          <a:lnTo>
                            <a:pt x="430" y="105"/>
                          </a:lnTo>
                          <a:lnTo>
                            <a:pt x="439" y="105"/>
                          </a:lnTo>
                          <a:lnTo>
                            <a:pt x="445" y="105"/>
                          </a:lnTo>
                          <a:lnTo>
                            <a:pt x="450" y="109"/>
                          </a:lnTo>
                          <a:lnTo>
                            <a:pt x="459" y="109"/>
                          </a:lnTo>
                          <a:lnTo>
                            <a:pt x="464" y="112"/>
                          </a:lnTo>
                          <a:lnTo>
                            <a:pt x="470" y="112"/>
                          </a:lnTo>
                          <a:lnTo>
                            <a:pt x="476" y="117"/>
                          </a:lnTo>
                          <a:lnTo>
                            <a:pt x="481" y="120"/>
                          </a:lnTo>
                          <a:lnTo>
                            <a:pt x="487" y="120"/>
                          </a:lnTo>
                          <a:lnTo>
                            <a:pt x="493" y="124"/>
                          </a:lnTo>
                          <a:lnTo>
                            <a:pt x="496" y="127"/>
                          </a:lnTo>
                          <a:lnTo>
                            <a:pt x="501" y="131"/>
                          </a:lnTo>
                          <a:lnTo>
                            <a:pt x="504" y="134"/>
                          </a:lnTo>
                          <a:lnTo>
                            <a:pt x="506" y="139"/>
                          </a:lnTo>
                          <a:lnTo>
                            <a:pt x="513" y="142"/>
                          </a:lnTo>
                          <a:lnTo>
                            <a:pt x="515" y="146"/>
                          </a:lnTo>
                          <a:lnTo>
                            <a:pt x="518" y="149"/>
                          </a:lnTo>
                          <a:lnTo>
                            <a:pt x="523" y="153"/>
                          </a:lnTo>
                          <a:lnTo>
                            <a:pt x="518" y="146"/>
                          </a:lnTo>
                          <a:lnTo>
                            <a:pt x="513" y="139"/>
                          </a:lnTo>
                          <a:lnTo>
                            <a:pt x="510" y="134"/>
                          </a:lnTo>
                          <a:lnTo>
                            <a:pt x="504" y="127"/>
                          </a:lnTo>
                          <a:lnTo>
                            <a:pt x="501" y="124"/>
                          </a:lnTo>
                          <a:lnTo>
                            <a:pt x="496" y="117"/>
                          </a:lnTo>
                          <a:lnTo>
                            <a:pt x="493" y="112"/>
                          </a:lnTo>
                          <a:lnTo>
                            <a:pt x="487" y="105"/>
                          </a:lnTo>
                          <a:lnTo>
                            <a:pt x="484" y="102"/>
                          </a:lnTo>
                          <a:lnTo>
                            <a:pt x="479" y="99"/>
                          </a:lnTo>
                          <a:lnTo>
                            <a:pt x="476" y="94"/>
                          </a:lnTo>
                          <a:lnTo>
                            <a:pt x="472" y="94"/>
                          </a:lnTo>
                          <a:lnTo>
                            <a:pt x="467" y="91"/>
                          </a:lnTo>
                          <a:lnTo>
                            <a:pt x="462" y="87"/>
                          </a:lnTo>
                          <a:lnTo>
                            <a:pt x="459" y="84"/>
                          </a:lnTo>
                          <a:lnTo>
                            <a:pt x="456" y="80"/>
                          </a:lnTo>
                          <a:lnTo>
                            <a:pt x="462" y="80"/>
                          </a:lnTo>
                          <a:lnTo>
                            <a:pt x="467" y="77"/>
                          </a:lnTo>
                          <a:lnTo>
                            <a:pt x="472" y="77"/>
                          </a:lnTo>
                          <a:lnTo>
                            <a:pt x="479" y="72"/>
                          </a:lnTo>
                          <a:lnTo>
                            <a:pt x="487" y="65"/>
                          </a:lnTo>
                          <a:lnTo>
                            <a:pt x="493" y="58"/>
                          </a:lnTo>
                          <a:lnTo>
                            <a:pt x="496" y="50"/>
                          </a:lnTo>
                          <a:lnTo>
                            <a:pt x="501" y="44"/>
                          </a:lnTo>
                          <a:lnTo>
                            <a:pt x="506" y="44"/>
                          </a:lnTo>
                          <a:lnTo>
                            <a:pt x="510" y="44"/>
                          </a:lnTo>
                          <a:lnTo>
                            <a:pt x="513" y="44"/>
                          </a:lnTo>
                          <a:lnTo>
                            <a:pt x="518" y="47"/>
                          </a:lnTo>
                          <a:lnTo>
                            <a:pt x="521" y="50"/>
                          </a:lnTo>
                          <a:lnTo>
                            <a:pt x="527" y="58"/>
                          </a:lnTo>
                          <a:lnTo>
                            <a:pt x="532" y="65"/>
                          </a:lnTo>
                          <a:lnTo>
                            <a:pt x="538" y="72"/>
                          </a:lnTo>
                          <a:lnTo>
                            <a:pt x="540" y="77"/>
                          </a:lnTo>
                          <a:lnTo>
                            <a:pt x="547" y="84"/>
                          </a:lnTo>
                          <a:lnTo>
                            <a:pt x="552" y="91"/>
                          </a:lnTo>
                          <a:lnTo>
                            <a:pt x="557" y="99"/>
                          </a:lnTo>
                          <a:lnTo>
                            <a:pt x="564" y="109"/>
                          </a:lnTo>
                          <a:lnTo>
                            <a:pt x="569" y="120"/>
                          </a:lnTo>
                          <a:lnTo>
                            <a:pt x="574" y="131"/>
                          </a:lnTo>
                          <a:lnTo>
                            <a:pt x="581" y="139"/>
                          </a:lnTo>
                          <a:lnTo>
                            <a:pt x="586" y="153"/>
                          </a:lnTo>
                          <a:lnTo>
                            <a:pt x="591" y="161"/>
                          </a:lnTo>
                          <a:lnTo>
                            <a:pt x="598" y="171"/>
                          </a:lnTo>
                          <a:lnTo>
                            <a:pt x="603" y="182"/>
                          </a:lnTo>
                          <a:lnTo>
                            <a:pt x="598" y="171"/>
                          </a:lnTo>
                          <a:lnTo>
                            <a:pt x="595" y="161"/>
                          </a:lnTo>
                          <a:lnTo>
                            <a:pt x="589" y="149"/>
                          </a:lnTo>
                          <a:lnTo>
                            <a:pt x="583" y="139"/>
                          </a:lnTo>
                          <a:lnTo>
                            <a:pt x="578" y="127"/>
                          </a:lnTo>
                          <a:lnTo>
                            <a:pt x="572" y="117"/>
                          </a:lnTo>
                          <a:lnTo>
                            <a:pt x="569" y="105"/>
                          </a:lnTo>
                          <a:lnTo>
                            <a:pt x="564" y="94"/>
                          </a:lnTo>
                          <a:lnTo>
                            <a:pt x="561" y="87"/>
                          </a:lnTo>
                          <a:lnTo>
                            <a:pt x="555" y="80"/>
                          </a:lnTo>
                          <a:lnTo>
                            <a:pt x="552" y="77"/>
                          </a:lnTo>
                          <a:lnTo>
                            <a:pt x="547" y="69"/>
                          </a:lnTo>
                          <a:lnTo>
                            <a:pt x="544" y="62"/>
                          </a:lnTo>
                          <a:lnTo>
                            <a:pt x="538" y="55"/>
                          </a:lnTo>
                          <a:lnTo>
                            <a:pt x="532" y="47"/>
                          </a:lnTo>
                          <a:lnTo>
                            <a:pt x="530" y="44"/>
                          </a:lnTo>
                          <a:lnTo>
                            <a:pt x="532" y="33"/>
                          </a:lnTo>
                          <a:lnTo>
                            <a:pt x="538" y="22"/>
                          </a:lnTo>
                          <a:lnTo>
                            <a:pt x="544" y="11"/>
                          </a:lnTo>
                          <a:lnTo>
                            <a:pt x="549" y="3"/>
                          </a:lnTo>
                          <a:lnTo>
                            <a:pt x="547" y="0"/>
                          </a:lnTo>
                          <a:lnTo>
                            <a:pt x="544" y="0"/>
                          </a:lnTo>
                          <a:lnTo>
                            <a:pt x="540" y="0"/>
                          </a:lnTo>
                          <a:lnTo>
                            <a:pt x="538" y="3"/>
                          </a:lnTo>
                          <a:lnTo>
                            <a:pt x="532" y="7"/>
                          </a:lnTo>
                          <a:lnTo>
                            <a:pt x="530" y="11"/>
                          </a:lnTo>
                          <a:lnTo>
                            <a:pt x="523" y="11"/>
                          </a:lnTo>
                          <a:lnTo>
                            <a:pt x="521" y="15"/>
                          </a:lnTo>
                          <a:lnTo>
                            <a:pt x="515" y="18"/>
                          </a:lnTo>
                          <a:lnTo>
                            <a:pt x="513" y="22"/>
                          </a:lnTo>
                          <a:lnTo>
                            <a:pt x="510" y="25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919191"/>
                      </a:solidFill>
                      <a:prstDash val="solid"/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9414" name="Group 155">
                  <a:extLst>
                    <a:ext uri="{FF2B5EF4-FFF2-40B4-BE49-F238E27FC236}">
                      <a16:creationId xmlns:a16="http://schemas.microsoft.com/office/drawing/2014/main" id="{1A510A40-BA31-4557-9653-168197A761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00" y="2799"/>
                  <a:ext cx="345" cy="563"/>
                  <a:chOff x="363" y="1292"/>
                  <a:chExt cx="1268" cy="1633"/>
                </a:xfrm>
              </p:grpSpPr>
              <p:grpSp>
                <p:nvGrpSpPr>
                  <p:cNvPr id="59438" name="Group 156">
                    <a:extLst>
                      <a:ext uri="{FF2B5EF4-FFF2-40B4-BE49-F238E27FC236}">
                        <a16:creationId xmlns:a16="http://schemas.microsoft.com/office/drawing/2014/main" id="{54D89068-9A99-4CD0-A108-1D3C059FB9F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83" y="1554"/>
                    <a:ext cx="384" cy="404"/>
                    <a:chOff x="883" y="1554"/>
                    <a:chExt cx="384" cy="404"/>
                  </a:xfrm>
                </p:grpSpPr>
                <p:sp>
                  <p:nvSpPr>
                    <p:cNvPr id="59458" name="Freeform 157">
                      <a:extLst>
                        <a:ext uri="{FF2B5EF4-FFF2-40B4-BE49-F238E27FC236}">
                          <a16:creationId xmlns:a16="http://schemas.microsoft.com/office/drawing/2014/main" id="{1921662B-25A4-48D2-B87E-4DB24F87B67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83" y="1554"/>
                      <a:ext cx="384" cy="404"/>
                    </a:xfrm>
                    <a:custGeom>
                      <a:avLst/>
                      <a:gdLst>
                        <a:gd name="T0" fmla="*/ 354 w 384"/>
                        <a:gd name="T1" fmla="*/ 24 h 404"/>
                        <a:gd name="T2" fmla="*/ 358 w 384"/>
                        <a:gd name="T3" fmla="*/ 46 h 404"/>
                        <a:gd name="T4" fmla="*/ 358 w 384"/>
                        <a:gd name="T5" fmla="*/ 66 h 404"/>
                        <a:gd name="T6" fmla="*/ 357 w 384"/>
                        <a:gd name="T7" fmla="*/ 93 h 404"/>
                        <a:gd name="T8" fmla="*/ 369 w 384"/>
                        <a:gd name="T9" fmla="*/ 112 h 404"/>
                        <a:gd name="T10" fmla="*/ 378 w 384"/>
                        <a:gd name="T11" fmla="*/ 127 h 404"/>
                        <a:gd name="T12" fmla="*/ 384 w 384"/>
                        <a:gd name="T13" fmla="*/ 141 h 404"/>
                        <a:gd name="T14" fmla="*/ 378 w 384"/>
                        <a:gd name="T15" fmla="*/ 151 h 404"/>
                        <a:gd name="T16" fmla="*/ 372 w 384"/>
                        <a:gd name="T17" fmla="*/ 156 h 404"/>
                        <a:gd name="T18" fmla="*/ 357 w 384"/>
                        <a:gd name="T19" fmla="*/ 162 h 404"/>
                        <a:gd name="T20" fmla="*/ 345 w 384"/>
                        <a:gd name="T21" fmla="*/ 169 h 404"/>
                        <a:gd name="T22" fmla="*/ 343 w 384"/>
                        <a:gd name="T23" fmla="*/ 175 h 404"/>
                        <a:gd name="T24" fmla="*/ 340 w 384"/>
                        <a:gd name="T25" fmla="*/ 192 h 404"/>
                        <a:gd name="T26" fmla="*/ 343 w 384"/>
                        <a:gd name="T27" fmla="*/ 204 h 404"/>
                        <a:gd name="T28" fmla="*/ 334 w 384"/>
                        <a:gd name="T29" fmla="*/ 213 h 404"/>
                        <a:gd name="T30" fmla="*/ 325 w 384"/>
                        <a:gd name="T31" fmla="*/ 217 h 404"/>
                        <a:gd name="T32" fmla="*/ 322 w 384"/>
                        <a:gd name="T33" fmla="*/ 222 h 404"/>
                        <a:gd name="T34" fmla="*/ 324 w 384"/>
                        <a:gd name="T35" fmla="*/ 230 h 404"/>
                        <a:gd name="T36" fmla="*/ 322 w 384"/>
                        <a:gd name="T37" fmla="*/ 238 h 404"/>
                        <a:gd name="T38" fmla="*/ 314 w 384"/>
                        <a:gd name="T39" fmla="*/ 246 h 404"/>
                        <a:gd name="T40" fmla="*/ 302 w 384"/>
                        <a:gd name="T41" fmla="*/ 254 h 404"/>
                        <a:gd name="T42" fmla="*/ 300 w 384"/>
                        <a:gd name="T43" fmla="*/ 266 h 404"/>
                        <a:gd name="T44" fmla="*/ 300 w 384"/>
                        <a:gd name="T45" fmla="*/ 280 h 404"/>
                        <a:gd name="T46" fmla="*/ 296 w 384"/>
                        <a:gd name="T47" fmla="*/ 294 h 404"/>
                        <a:gd name="T48" fmla="*/ 288 w 384"/>
                        <a:gd name="T49" fmla="*/ 304 h 404"/>
                        <a:gd name="T50" fmla="*/ 272 w 384"/>
                        <a:gd name="T51" fmla="*/ 310 h 404"/>
                        <a:gd name="T52" fmla="*/ 254 w 384"/>
                        <a:gd name="T53" fmla="*/ 304 h 404"/>
                        <a:gd name="T54" fmla="*/ 226 w 384"/>
                        <a:gd name="T55" fmla="*/ 298 h 404"/>
                        <a:gd name="T56" fmla="*/ 206 w 384"/>
                        <a:gd name="T57" fmla="*/ 290 h 404"/>
                        <a:gd name="T58" fmla="*/ 188 w 384"/>
                        <a:gd name="T59" fmla="*/ 286 h 404"/>
                        <a:gd name="T60" fmla="*/ 174 w 384"/>
                        <a:gd name="T61" fmla="*/ 294 h 404"/>
                        <a:gd name="T62" fmla="*/ 158 w 384"/>
                        <a:gd name="T63" fmla="*/ 314 h 404"/>
                        <a:gd name="T64" fmla="*/ 148 w 384"/>
                        <a:gd name="T65" fmla="*/ 334 h 404"/>
                        <a:gd name="T66" fmla="*/ 134 w 384"/>
                        <a:gd name="T67" fmla="*/ 356 h 404"/>
                        <a:gd name="T68" fmla="*/ 126 w 384"/>
                        <a:gd name="T69" fmla="*/ 374 h 404"/>
                        <a:gd name="T70" fmla="*/ 118 w 384"/>
                        <a:gd name="T71" fmla="*/ 390 h 404"/>
                        <a:gd name="T72" fmla="*/ 110 w 384"/>
                        <a:gd name="T73" fmla="*/ 404 h 404"/>
                        <a:gd name="T74" fmla="*/ 96 w 384"/>
                        <a:gd name="T75" fmla="*/ 380 h 404"/>
                        <a:gd name="T76" fmla="*/ 86 w 384"/>
                        <a:gd name="T77" fmla="*/ 366 h 404"/>
                        <a:gd name="T78" fmla="*/ 72 w 384"/>
                        <a:gd name="T79" fmla="*/ 350 h 404"/>
                        <a:gd name="T80" fmla="*/ 62 w 384"/>
                        <a:gd name="T81" fmla="*/ 326 h 404"/>
                        <a:gd name="T82" fmla="*/ 0 w 384"/>
                        <a:gd name="T83" fmla="*/ 218 h 404"/>
                        <a:gd name="T84" fmla="*/ 20 w 384"/>
                        <a:gd name="T85" fmla="*/ 182 h 404"/>
                        <a:gd name="T86" fmla="*/ 264 w 384"/>
                        <a:gd name="T87" fmla="*/ 0 h 404"/>
                        <a:gd name="T88" fmla="*/ 354 w 384"/>
                        <a:gd name="T89" fmla="*/ 24 h 404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384" h="404">
                          <a:moveTo>
                            <a:pt x="354" y="24"/>
                          </a:moveTo>
                          <a:lnTo>
                            <a:pt x="358" y="46"/>
                          </a:lnTo>
                          <a:lnTo>
                            <a:pt x="358" y="66"/>
                          </a:lnTo>
                          <a:lnTo>
                            <a:pt x="357" y="93"/>
                          </a:lnTo>
                          <a:lnTo>
                            <a:pt x="369" y="112"/>
                          </a:lnTo>
                          <a:lnTo>
                            <a:pt x="378" y="127"/>
                          </a:lnTo>
                          <a:lnTo>
                            <a:pt x="384" y="141"/>
                          </a:lnTo>
                          <a:lnTo>
                            <a:pt x="378" y="151"/>
                          </a:lnTo>
                          <a:lnTo>
                            <a:pt x="372" y="156"/>
                          </a:lnTo>
                          <a:lnTo>
                            <a:pt x="357" y="162"/>
                          </a:lnTo>
                          <a:lnTo>
                            <a:pt x="345" y="169"/>
                          </a:lnTo>
                          <a:lnTo>
                            <a:pt x="343" y="175"/>
                          </a:lnTo>
                          <a:lnTo>
                            <a:pt x="340" y="192"/>
                          </a:lnTo>
                          <a:lnTo>
                            <a:pt x="343" y="204"/>
                          </a:lnTo>
                          <a:lnTo>
                            <a:pt x="334" y="213"/>
                          </a:lnTo>
                          <a:lnTo>
                            <a:pt x="325" y="217"/>
                          </a:lnTo>
                          <a:lnTo>
                            <a:pt x="322" y="222"/>
                          </a:lnTo>
                          <a:lnTo>
                            <a:pt x="324" y="230"/>
                          </a:lnTo>
                          <a:lnTo>
                            <a:pt x="322" y="238"/>
                          </a:lnTo>
                          <a:lnTo>
                            <a:pt x="314" y="246"/>
                          </a:lnTo>
                          <a:lnTo>
                            <a:pt x="302" y="254"/>
                          </a:lnTo>
                          <a:lnTo>
                            <a:pt x="300" y="266"/>
                          </a:lnTo>
                          <a:lnTo>
                            <a:pt x="300" y="280"/>
                          </a:lnTo>
                          <a:lnTo>
                            <a:pt x="296" y="294"/>
                          </a:lnTo>
                          <a:lnTo>
                            <a:pt x="288" y="304"/>
                          </a:lnTo>
                          <a:lnTo>
                            <a:pt x="272" y="310"/>
                          </a:lnTo>
                          <a:lnTo>
                            <a:pt x="254" y="304"/>
                          </a:lnTo>
                          <a:lnTo>
                            <a:pt x="226" y="298"/>
                          </a:lnTo>
                          <a:lnTo>
                            <a:pt x="206" y="290"/>
                          </a:lnTo>
                          <a:lnTo>
                            <a:pt x="188" y="286"/>
                          </a:lnTo>
                          <a:lnTo>
                            <a:pt x="174" y="294"/>
                          </a:lnTo>
                          <a:lnTo>
                            <a:pt x="158" y="314"/>
                          </a:lnTo>
                          <a:lnTo>
                            <a:pt x="148" y="334"/>
                          </a:lnTo>
                          <a:lnTo>
                            <a:pt x="134" y="356"/>
                          </a:lnTo>
                          <a:lnTo>
                            <a:pt x="126" y="374"/>
                          </a:lnTo>
                          <a:lnTo>
                            <a:pt x="118" y="390"/>
                          </a:lnTo>
                          <a:lnTo>
                            <a:pt x="110" y="404"/>
                          </a:lnTo>
                          <a:lnTo>
                            <a:pt x="96" y="380"/>
                          </a:lnTo>
                          <a:lnTo>
                            <a:pt x="86" y="366"/>
                          </a:lnTo>
                          <a:lnTo>
                            <a:pt x="72" y="350"/>
                          </a:lnTo>
                          <a:lnTo>
                            <a:pt x="62" y="326"/>
                          </a:lnTo>
                          <a:lnTo>
                            <a:pt x="0" y="218"/>
                          </a:lnTo>
                          <a:lnTo>
                            <a:pt x="20" y="182"/>
                          </a:lnTo>
                          <a:lnTo>
                            <a:pt x="264" y="0"/>
                          </a:lnTo>
                          <a:lnTo>
                            <a:pt x="354" y="24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459" name="Freeform 158">
                      <a:extLst>
                        <a:ext uri="{FF2B5EF4-FFF2-40B4-BE49-F238E27FC236}">
                          <a16:creationId xmlns:a16="http://schemas.microsoft.com/office/drawing/2014/main" id="{2581F34B-2119-4804-9029-7E61BBEE413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83" y="1554"/>
                      <a:ext cx="384" cy="404"/>
                    </a:xfrm>
                    <a:custGeom>
                      <a:avLst/>
                      <a:gdLst>
                        <a:gd name="T0" fmla="*/ 354 w 384"/>
                        <a:gd name="T1" fmla="*/ 24 h 404"/>
                        <a:gd name="T2" fmla="*/ 358 w 384"/>
                        <a:gd name="T3" fmla="*/ 46 h 404"/>
                        <a:gd name="T4" fmla="*/ 358 w 384"/>
                        <a:gd name="T5" fmla="*/ 66 h 404"/>
                        <a:gd name="T6" fmla="*/ 357 w 384"/>
                        <a:gd name="T7" fmla="*/ 93 h 404"/>
                        <a:gd name="T8" fmla="*/ 369 w 384"/>
                        <a:gd name="T9" fmla="*/ 112 h 404"/>
                        <a:gd name="T10" fmla="*/ 378 w 384"/>
                        <a:gd name="T11" fmla="*/ 127 h 404"/>
                        <a:gd name="T12" fmla="*/ 384 w 384"/>
                        <a:gd name="T13" fmla="*/ 141 h 404"/>
                        <a:gd name="T14" fmla="*/ 378 w 384"/>
                        <a:gd name="T15" fmla="*/ 151 h 404"/>
                        <a:gd name="T16" fmla="*/ 372 w 384"/>
                        <a:gd name="T17" fmla="*/ 156 h 404"/>
                        <a:gd name="T18" fmla="*/ 357 w 384"/>
                        <a:gd name="T19" fmla="*/ 162 h 404"/>
                        <a:gd name="T20" fmla="*/ 345 w 384"/>
                        <a:gd name="T21" fmla="*/ 169 h 404"/>
                        <a:gd name="T22" fmla="*/ 343 w 384"/>
                        <a:gd name="T23" fmla="*/ 175 h 404"/>
                        <a:gd name="T24" fmla="*/ 340 w 384"/>
                        <a:gd name="T25" fmla="*/ 192 h 404"/>
                        <a:gd name="T26" fmla="*/ 343 w 384"/>
                        <a:gd name="T27" fmla="*/ 204 h 404"/>
                        <a:gd name="T28" fmla="*/ 334 w 384"/>
                        <a:gd name="T29" fmla="*/ 213 h 404"/>
                        <a:gd name="T30" fmla="*/ 325 w 384"/>
                        <a:gd name="T31" fmla="*/ 217 h 404"/>
                        <a:gd name="T32" fmla="*/ 322 w 384"/>
                        <a:gd name="T33" fmla="*/ 222 h 404"/>
                        <a:gd name="T34" fmla="*/ 324 w 384"/>
                        <a:gd name="T35" fmla="*/ 230 h 404"/>
                        <a:gd name="T36" fmla="*/ 322 w 384"/>
                        <a:gd name="T37" fmla="*/ 238 h 404"/>
                        <a:gd name="T38" fmla="*/ 314 w 384"/>
                        <a:gd name="T39" fmla="*/ 246 h 404"/>
                        <a:gd name="T40" fmla="*/ 302 w 384"/>
                        <a:gd name="T41" fmla="*/ 254 h 404"/>
                        <a:gd name="T42" fmla="*/ 300 w 384"/>
                        <a:gd name="T43" fmla="*/ 266 h 404"/>
                        <a:gd name="T44" fmla="*/ 300 w 384"/>
                        <a:gd name="T45" fmla="*/ 280 h 404"/>
                        <a:gd name="T46" fmla="*/ 296 w 384"/>
                        <a:gd name="T47" fmla="*/ 294 h 404"/>
                        <a:gd name="T48" fmla="*/ 288 w 384"/>
                        <a:gd name="T49" fmla="*/ 304 h 404"/>
                        <a:gd name="T50" fmla="*/ 272 w 384"/>
                        <a:gd name="T51" fmla="*/ 310 h 404"/>
                        <a:gd name="T52" fmla="*/ 254 w 384"/>
                        <a:gd name="T53" fmla="*/ 304 h 404"/>
                        <a:gd name="T54" fmla="*/ 226 w 384"/>
                        <a:gd name="T55" fmla="*/ 298 h 404"/>
                        <a:gd name="T56" fmla="*/ 206 w 384"/>
                        <a:gd name="T57" fmla="*/ 290 h 404"/>
                        <a:gd name="T58" fmla="*/ 188 w 384"/>
                        <a:gd name="T59" fmla="*/ 286 h 404"/>
                        <a:gd name="T60" fmla="*/ 174 w 384"/>
                        <a:gd name="T61" fmla="*/ 294 h 404"/>
                        <a:gd name="T62" fmla="*/ 158 w 384"/>
                        <a:gd name="T63" fmla="*/ 314 h 404"/>
                        <a:gd name="T64" fmla="*/ 148 w 384"/>
                        <a:gd name="T65" fmla="*/ 334 h 404"/>
                        <a:gd name="T66" fmla="*/ 134 w 384"/>
                        <a:gd name="T67" fmla="*/ 356 h 404"/>
                        <a:gd name="T68" fmla="*/ 126 w 384"/>
                        <a:gd name="T69" fmla="*/ 374 h 404"/>
                        <a:gd name="T70" fmla="*/ 118 w 384"/>
                        <a:gd name="T71" fmla="*/ 390 h 404"/>
                        <a:gd name="T72" fmla="*/ 110 w 384"/>
                        <a:gd name="T73" fmla="*/ 404 h 404"/>
                        <a:gd name="T74" fmla="*/ 96 w 384"/>
                        <a:gd name="T75" fmla="*/ 380 h 404"/>
                        <a:gd name="T76" fmla="*/ 86 w 384"/>
                        <a:gd name="T77" fmla="*/ 366 h 404"/>
                        <a:gd name="T78" fmla="*/ 72 w 384"/>
                        <a:gd name="T79" fmla="*/ 350 h 404"/>
                        <a:gd name="T80" fmla="*/ 62 w 384"/>
                        <a:gd name="T81" fmla="*/ 326 h 404"/>
                        <a:gd name="T82" fmla="*/ 0 w 384"/>
                        <a:gd name="T83" fmla="*/ 218 h 404"/>
                        <a:gd name="T84" fmla="*/ 20 w 384"/>
                        <a:gd name="T85" fmla="*/ 182 h 404"/>
                        <a:gd name="T86" fmla="*/ 264 w 384"/>
                        <a:gd name="T87" fmla="*/ 0 h 404"/>
                        <a:gd name="T88" fmla="*/ 354 w 384"/>
                        <a:gd name="T89" fmla="*/ 24 h 404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384" h="404">
                          <a:moveTo>
                            <a:pt x="354" y="24"/>
                          </a:moveTo>
                          <a:lnTo>
                            <a:pt x="358" y="46"/>
                          </a:lnTo>
                          <a:lnTo>
                            <a:pt x="358" y="66"/>
                          </a:lnTo>
                          <a:lnTo>
                            <a:pt x="357" y="93"/>
                          </a:lnTo>
                          <a:lnTo>
                            <a:pt x="369" y="112"/>
                          </a:lnTo>
                          <a:lnTo>
                            <a:pt x="378" y="127"/>
                          </a:lnTo>
                          <a:lnTo>
                            <a:pt x="384" y="141"/>
                          </a:lnTo>
                          <a:lnTo>
                            <a:pt x="378" y="151"/>
                          </a:lnTo>
                          <a:lnTo>
                            <a:pt x="372" y="156"/>
                          </a:lnTo>
                          <a:lnTo>
                            <a:pt x="357" y="162"/>
                          </a:lnTo>
                          <a:lnTo>
                            <a:pt x="345" y="169"/>
                          </a:lnTo>
                          <a:lnTo>
                            <a:pt x="343" y="175"/>
                          </a:lnTo>
                          <a:lnTo>
                            <a:pt x="340" y="192"/>
                          </a:lnTo>
                          <a:lnTo>
                            <a:pt x="343" y="204"/>
                          </a:lnTo>
                          <a:lnTo>
                            <a:pt x="334" y="213"/>
                          </a:lnTo>
                          <a:lnTo>
                            <a:pt x="325" y="217"/>
                          </a:lnTo>
                          <a:lnTo>
                            <a:pt x="322" y="222"/>
                          </a:lnTo>
                          <a:lnTo>
                            <a:pt x="324" y="230"/>
                          </a:lnTo>
                          <a:lnTo>
                            <a:pt x="322" y="238"/>
                          </a:lnTo>
                          <a:lnTo>
                            <a:pt x="314" y="246"/>
                          </a:lnTo>
                          <a:lnTo>
                            <a:pt x="302" y="254"/>
                          </a:lnTo>
                          <a:lnTo>
                            <a:pt x="300" y="266"/>
                          </a:lnTo>
                          <a:lnTo>
                            <a:pt x="300" y="280"/>
                          </a:lnTo>
                          <a:lnTo>
                            <a:pt x="296" y="294"/>
                          </a:lnTo>
                          <a:lnTo>
                            <a:pt x="288" y="304"/>
                          </a:lnTo>
                          <a:lnTo>
                            <a:pt x="272" y="310"/>
                          </a:lnTo>
                          <a:lnTo>
                            <a:pt x="254" y="304"/>
                          </a:lnTo>
                          <a:lnTo>
                            <a:pt x="226" y="298"/>
                          </a:lnTo>
                          <a:lnTo>
                            <a:pt x="206" y="290"/>
                          </a:lnTo>
                          <a:lnTo>
                            <a:pt x="188" y="286"/>
                          </a:lnTo>
                          <a:lnTo>
                            <a:pt x="174" y="294"/>
                          </a:lnTo>
                          <a:lnTo>
                            <a:pt x="158" y="314"/>
                          </a:lnTo>
                          <a:lnTo>
                            <a:pt x="148" y="334"/>
                          </a:lnTo>
                          <a:lnTo>
                            <a:pt x="134" y="356"/>
                          </a:lnTo>
                          <a:lnTo>
                            <a:pt x="126" y="374"/>
                          </a:lnTo>
                          <a:lnTo>
                            <a:pt x="118" y="390"/>
                          </a:lnTo>
                          <a:lnTo>
                            <a:pt x="110" y="404"/>
                          </a:lnTo>
                          <a:lnTo>
                            <a:pt x="96" y="380"/>
                          </a:lnTo>
                          <a:lnTo>
                            <a:pt x="86" y="366"/>
                          </a:lnTo>
                          <a:lnTo>
                            <a:pt x="72" y="350"/>
                          </a:lnTo>
                          <a:lnTo>
                            <a:pt x="62" y="326"/>
                          </a:lnTo>
                          <a:lnTo>
                            <a:pt x="0" y="218"/>
                          </a:lnTo>
                          <a:lnTo>
                            <a:pt x="20" y="182"/>
                          </a:lnTo>
                          <a:lnTo>
                            <a:pt x="264" y="0"/>
                          </a:lnTo>
                          <a:lnTo>
                            <a:pt x="354" y="24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919191"/>
                      </a:solidFill>
                      <a:prstDash val="solid"/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9439" name="Group 159">
                    <a:extLst>
                      <a:ext uri="{FF2B5EF4-FFF2-40B4-BE49-F238E27FC236}">
                        <a16:creationId xmlns:a16="http://schemas.microsoft.com/office/drawing/2014/main" id="{8BB12840-8D98-43E5-8717-04250BD9B36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57" y="1292"/>
                    <a:ext cx="528" cy="490"/>
                    <a:chOff x="757" y="1292"/>
                    <a:chExt cx="528" cy="490"/>
                  </a:xfrm>
                </p:grpSpPr>
                <p:sp>
                  <p:nvSpPr>
                    <p:cNvPr id="59456" name="Freeform 160">
                      <a:extLst>
                        <a:ext uri="{FF2B5EF4-FFF2-40B4-BE49-F238E27FC236}">
                          <a16:creationId xmlns:a16="http://schemas.microsoft.com/office/drawing/2014/main" id="{0B3EA759-AEBC-41FE-8177-3D47D7226E3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57" y="1292"/>
                      <a:ext cx="528" cy="490"/>
                    </a:xfrm>
                    <a:custGeom>
                      <a:avLst/>
                      <a:gdLst>
                        <a:gd name="T0" fmla="*/ 481 w 528"/>
                        <a:gd name="T1" fmla="*/ 305 h 490"/>
                        <a:gd name="T2" fmla="*/ 503 w 528"/>
                        <a:gd name="T3" fmla="*/ 281 h 490"/>
                        <a:gd name="T4" fmla="*/ 517 w 528"/>
                        <a:gd name="T5" fmla="*/ 261 h 490"/>
                        <a:gd name="T6" fmla="*/ 526 w 528"/>
                        <a:gd name="T7" fmla="*/ 237 h 490"/>
                        <a:gd name="T8" fmla="*/ 528 w 528"/>
                        <a:gd name="T9" fmla="*/ 203 h 490"/>
                        <a:gd name="T10" fmla="*/ 526 w 528"/>
                        <a:gd name="T11" fmla="*/ 185 h 490"/>
                        <a:gd name="T12" fmla="*/ 519 w 528"/>
                        <a:gd name="T13" fmla="*/ 157 h 490"/>
                        <a:gd name="T14" fmla="*/ 508 w 528"/>
                        <a:gd name="T15" fmla="*/ 126 h 490"/>
                        <a:gd name="T16" fmla="*/ 483 w 528"/>
                        <a:gd name="T17" fmla="*/ 91 h 490"/>
                        <a:gd name="T18" fmla="*/ 457 w 528"/>
                        <a:gd name="T19" fmla="*/ 59 h 490"/>
                        <a:gd name="T20" fmla="*/ 419 w 528"/>
                        <a:gd name="T21" fmla="*/ 33 h 490"/>
                        <a:gd name="T22" fmla="*/ 399 w 528"/>
                        <a:gd name="T23" fmla="*/ 20 h 490"/>
                        <a:gd name="T24" fmla="*/ 365 w 528"/>
                        <a:gd name="T25" fmla="*/ 7 h 490"/>
                        <a:gd name="T26" fmla="*/ 330 w 528"/>
                        <a:gd name="T27" fmla="*/ 0 h 490"/>
                        <a:gd name="T28" fmla="*/ 287 w 528"/>
                        <a:gd name="T29" fmla="*/ 2 h 490"/>
                        <a:gd name="T30" fmla="*/ 234 w 528"/>
                        <a:gd name="T31" fmla="*/ 7 h 490"/>
                        <a:gd name="T32" fmla="*/ 183 w 528"/>
                        <a:gd name="T33" fmla="*/ 22 h 490"/>
                        <a:gd name="T34" fmla="*/ 125 w 528"/>
                        <a:gd name="T35" fmla="*/ 61 h 490"/>
                        <a:gd name="T36" fmla="*/ 87 w 528"/>
                        <a:gd name="T37" fmla="*/ 111 h 490"/>
                        <a:gd name="T38" fmla="*/ 62 w 528"/>
                        <a:gd name="T39" fmla="*/ 148 h 490"/>
                        <a:gd name="T40" fmla="*/ 45 w 528"/>
                        <a:gd name="T41" fmla="*/ 179 h 490"/>
                        <a:gd name="T42" fmla="*/ 31 w 528"/>
                        <a:gd name="T43" fmla="*/ 242 h 490"/>
                        <a:gd name="T44" fmla="*/ 22 w 528"/>
                        <a:gd name="T45" fmla="*/ 303 h 490"/>
                        <a:gd name="T46" fmla="*/ 9 w 528"/>
                        <a:gd name="T47" fmla="*/ 333 h 490"/>
                        <a:gd name="T48" fmla="*/ 0 w 528"/>
                        <a:gd name="T49" fmla="*/ 366 h 490"/>
                        <a:gd name="T50" fmla="*/ 9 w 528"/>
                        <a:gd name="T51" fmla="*/ 401 h 490"/>
                        <a:gd name="T52" fmla="*/ 40 w 528"/>
                        <a:gd name="T53" fmla="*/ 433 h 490"/>
                        <a:gd name="T54" fmla="*/ 96 w 528"/>
                        <a:gd name="T55" fmla="*/ 457 h 490"/>
                        <a:gd name="T56" fmla="*/ 216 w 528"/>
                        <a:gd name="T57" fmla="*/ 481 h 490"/>
                        <a:gd name="T58" fmla="*/ 307 w 528"/>
                        <a:gd name="T59" fmla="*/ 486 h 490"/>
                        <a:gd name="T60" fmla="*/ 332 w 528"/>
                        <a:gd name="T61" fmla="*/ 468 h 490"/>
                        <a:gd name="T62" fmla="*/ 345 w 528"/>
                        <a:gd name="T63" fmla="*/ 468 h 490"/>
                        <a:gd name="T64" fmla="*/ 340 w 528"/>
                        <a:gd name="T65" fmla="*/ 490 h 490"/>
                        <a:gd name="T66" fmla="*/ 380 w 528"/>
                        <a:gd name="T67" fmla="*/ 488 h 490"/>
                        <a:gd name="T68" fmla="*/ 414 w 528"/>
                        <a:gd name="T69" fmla="*/ 478 h 490"/>
                        <a:gd name="T70" fmla="*/ 374 w 528"/>
                        <a:gd name="T71" fmla="*/ 440 h 490"/>
                        <a:gd name="T72" fmla="*/ 356 w 528"/>
                        <a:gd name="T73" fmla="*/ 406 h 490"/>
                        <a:gd name="T74" fmla="*/ 356 w 528"/>
                        <a:gd name="T75" fmla="*/ 358 h 490"/>
                        <a:gd name="T76" fmla="*/ 372 w 528"/>
                        <a:gd name="T77" fmla="*/ 314 h 490"/>
                        <a:gd name="T78" fmla="*/ 388 w 528"/>
                        <a:gd name="T79" fmla="*/ 297 h 490"/>
                        <a:gd name="T80" fmla="*/ 438 w 528"/>
                        <a:gd name="T81" fmla="*/ 299 h 490"/>
                        <a:gd name="T82" fmla="*/ 481 w 528"/>
                        <a:gd name="T83" fmla="*/ 305 h 490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</a:gdLst>
                      <a:ahLst/>
                      <a:cxnLst>
                        <a:cxn ang="T84">
                          <a:pos x="T0" y="T1"/>
                        </a:cxn>
                        <a:cxn ang="T85">
                          <a:pos x="T2" y="T3"/>
                        </a:cxn>
                        <a:cxn ang="T86">
                          <a:pos x="T4" y="T5"/>
                        </a:cxn>
                        <a:cxn ang="T87">
                          <a:pos x="T6" y="T7"/>
                        </a:cxn>
                        <a:cxn ang="T88">
                          <a:pos x="T8" y="T9"/>
                        </a:cxn>
                        <a:cxn ang="T89">
                          <a:pos x="T10" y="T11"/>
                        </a:cxn>
                        <a:cxn ang="T90">
                          <a:pos x="T12" y="T13"/>
                        </a:cxn>
                        <a:cxn ang="T91">
                          <a:pos x="T14" y="T15"/>
                        </a:cxn>
                        <a:cxn ang="T92">
                          <a:pos x="T16" y="T17"/>
                        </a:cxn>
                        <a:cxn ang="T93">
                          <a:pos x="T18" y="T19"/>
                        </a:cxn>
                        <a:cxn ang="T94">
                          <a:pos x="T20" y="T21"/>
                        </a:cxn>
                        <a:cxn ang="T95">
                          <a:pos x="T22" y="T23"/>
                        </a:cxn>
                        <a:cxn ang="T96">
                          <a:pos x="T24" y="T25"/>
                        </a:cxn>
                        <a:cxn ang="T97">
                          <a:pos x="T26" y="T27"/>
                        </a:cxn>
                        <a:cxn ang="T98">
                          <a:pos x="T28" y="T29"/>
                        </a:cxn>
                        <a:cxn ang="T99">
                          <a:pos x="T30" y="T31"/>
                        </a:cxn>
                        <a:cxn ang="T100">
                          <a:pos x="T32" y="T33"/>
                        </a:cxn>
                        <a:cxn ang="T101">
                          <a:pos x="T34" y="T35"/>
                        </a:cxn>
                        <a:cxn ang="T102">
                          <a:pos x="T36" y="T37"/>
                        </a:cxn>
                        <a:cxn ang="T103">
                          <a:pos x="T38" y="T39"/>
                        </a:cxn>
                        <a:cxn ang="T104">
                          <a:pos x="T40" y="T41"/>
                        </a:cxn>
                        <a:cxn ang="T105">
                          <a:pos x="T42" y="T43"/>
                        </a:cxn>
                        <a:cxn ang="T106">
                          <a:pos x="T44" y="T45"/>
                        </a:cxn>
                        <a:cxn ang="T107">
                          <a:pos x="T46" y="T47"/>
                        </a:cxn>
                        <a:cxn ang="T108">
                          <a:pos x="T48" y="T49"/>
                        </a:cxn>
                        <a:cxn ang="T109">
                          <a:pos x="T50" y="T51"/>
                        </a:cxn>
                        <a:cxn ang="T110">
                          <a:pos x="T52" y="T53"/>
                        </a:cxn>
                        <a:cxn ang="T111">
                          <a:pos x="T54" y="T55"/>
                        </a:cxn>
                        <a:cxn ang="T112">
                          <a:pos x="T56" y="T57"/>
                        </a:cxn>
                        <a:cxn ang="T113">
                          <a:pos x="T58" y="T59"/>
                        </a:cxn>
                        <a:cxn ang="T114">
                          <a:pos x="T60" y="T61"/>
                        </a:cxn>
                        <a:cxn ang="T115">
                          <a:pos x="T62" y="T63"/>
                        </a:cxn>
                        <a:cxn ang="T116">
                          <a:pos x="T64" y="T65"/>
                        </a:cxn>
                        <a:cxn ang="T117">
                          <a:pos x="T66" y="T67"/>
                        </a:cxn>
                        <a:cxn ang="T118">
                          <a:pos x="T68" y="T69"/>
                        </a:cxn>
                        <a:cxn ang="T119">
                          <a:pos x="T70" y="T71"/>
                        </a:cxn>
                        <a:cxn ang="T120">
                          <a:pos x="T72" y="T73"/>
                        </a:cxn>
                        <a:cxn ang="T121">
                          <a:pos x="T74" y="T75"/>
                        </a:cxn>
                        <a:cxn ang="T122">
                          <a:pos x="T76" y="T77"/>
                        </a:cxn>
                        <a:cxn ang="T123">
                          <a:pos x="T78" y="T79"/>
                        </a:cxn>
                        <a:cxn ang="T124">
                          <a:pos x="T80" y="T81"/>
                        </a:cxn>
                        <a:cxn ang="T125">
                          <a:pos x="T82" y="T83"/>
                        </a:cxn>
                      </a:cxnLst>
                      <a:rect l="0" t="0" r="r" b="b"/>
                      <a:pathLst>
                        <a:path w="528" h="490">
                          <a:moveTo>
                            <a:pt x="481" y="305"/>
                          </a:moveTo>
                          <a:lnTo>
                            <a:pt x="503" y="281"/>
                          </a:lnTo>
                          <a:lnTo>
                            <a:pt x="517" y="261"/>
                          </a:lnTo>
                          <a:lnTo>
                            <a:pt x="526" y="237"/>
                          </a:lnTo>
                          <a:lnTo>
                            <a:pt x="528" y="203"/>
                          </a:lnTo>
                          <a:lnTo>
                            <a:pt x="526" y="185"/>
                          </a:lnTo>
                          <a:lnTo>
                            <a:pt x="519" y="157"/>
                          </a:lnTo>
                          <a:lnTo>
                            <a:pt x="508" y="126"/>
                          </a:lnTo>
                          <a:lnTo>
                            <a:pt x="483" y="91"/>
                          </a:lnTo>
                          <a:lnTo>
                            <a:pt x="457" y="59"/>
                          </a:lnTo>
                          <a:lnTo>
                            <a:pt x="419" y="33"/>
                          </a:lnTo>
                          <a:lnTo>
                            <a:pt x="399" y="20"/>
                          </a:lnTo>
                          <a:lnTo>
                            <a:pt x="365" y="7"/>
                          </a:lnTo>
                          <a:lnTo>
                            <a:pt x="330" y="0"/>
                          </a:lnTo>
                          <a:lnTo>
                            <a:pt x="287" y="2"/>
                          </a:lnTo>
                          <a:lnTo>
                            <a:pt x="234" y="7"/>
                          </a:lnTo>
                          <a:lnTo>
                            <a:pt x="183" y="22"/>
                          </a:lnTo>
                          <a:lnTo>
                            <a:pt x="125" y="61"/>
                          </a:lnTo>
                          <a:lnTo>
                            <a:pt x="87" y="111"/>
                          </a:lnTo>
                          <a:lnTo>
                            <a:pt x="62" y="148"/>
                          </a:lnTo>
                          <a:lnTo>
                            <a:pt x="45" y="179"/>
                          </a:lnTo>
                          <a:lnTo>
                            <a:pt x="31" y="242"/>
                          </a:lnTo>
                          <a:lnTo>
                            <a:pt x="22" y="303"/>
                          </a:lnTo>
                          <a:lnTo>
                            <a:pt x="9" y="333"/>
                          </a:lnTo>
                          <a:lnTo>
                            <a:pt x="0" y="366"/>
                          </a:lnTo>
                          <a:lnTo>
                            <a:pt x="9" y="401"/>
                          </a:lnTo>
                          <a:lnTo>
                            <a:pt x="40" y="433"/>
                          </a:lnTo>
                          <a:lnTo>
                            <a:pt x="96" y="457"/>
                          </a:lnTo>
                          <a:lnTo>
                            <a:pt x="216" y="481"/>
                          </a:lnTo>
                          <a:lnTo>
                            <a:pt x="307" y="486"/>
                          </a:lnTo>
                          <a:lnTo>
                            <a:pt x="332" y="468"/>
                          </a:lnTo>
                          <a:lnTo>
                            <a:pt x="345" y="468"/>
                          </a:lnTo>
                          <a:lnTo>
                            <a:pt x="340" y="490"/>
                          </a:lnTo>
                          <a:lnTo>
                            <a:pt x="380" y="488"/>
                          </a:lnTo>
                          <a:lnTo>
                            <a:pt x="414" y="478"/>
                          </a:lnTo>
                          <a:lnTo>
                            <a:pt x="374" y="440"/>
                          </a:lnTo>
                          <a:lnTo>
                            <a:pt x="356" y="406"/>
                          </a:lnTo>
                          <a:lnTo>
                            <a:pt x="356" y="358"/>
                          </a:lnTo>
                          <a:lnTo>
                            <a:pt x="372" y="314"/>
                          </a:lnTo>
                          <a:lnTo>
                            <a:pt x="388" y="297"/>
                          </a:lnTo>
                          <a:lnTo>
                            <a:pt x="438" y="299"/>
                          </a:lnTo>
                          <a:lnTo>
                            <a:pt x="481" y="305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457" name="Freeform 161">
                      <a:extLst>
                        <a:ext uri="{FF2B5EF4-FFF2-40B4-BE49-F238E27FC236}">
                          <a16:creationId xmlns:a16="http://schemas.microsoft.com/office/drawing/2014/main" id="{966BF559-1F6F-47F6-8C3A-ACFFEA13600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57" y="1292"/>
                      <a:ext cx="528" cy="490"/>
                    </a:xfrm>
                    <a:custGeom>
                      <a:avLst/>
                      <a:gdLst>
                        <a:gd name="T0" fmla="*/ 481 w 528"/>
                        <a:gd name="T1" fmla="*/ 305 h 490"/>
                        <a:gd name="T2" fmla="*/ 503 w 528"/>
                        <a:gd name="T3" fmla="*/ 281 h 490"/>
                        <a:gd name="T4" fmla="*/ 517 w 528"/>
                        <a:gd name="T5" fmla="*/ 261 h 490"/>
                        <a:gd name="T6" fmla="*/ 526 w 528"/>
                        <a:gd name="T7" fmla="*/ 237 h 490"/>
                        <a:gd name="T8" fmla="*/ 528 w 528"/>
                        <a:gd name="T9" fmla="*/ 203 h 490"/>
                        <a:gd name="T10" fmla="*/ 526 w 528"/>
                        <a:gd name="T11" fmla="*/ 185 h 490"/>
                        <a:gd name="T12" fmla="*/ 519 w 528"/>
                        <a:gd name="T13" fmla="*/ 157 h 490"/>
                        <a:gd name="T14" fmla="*/ 508 w 528"/>
                        <a:gd name="T15" fmla="*/ 126 h 490"/>
                        <a:gd name="T16" fmla="*/ 483 w 528"/>
                        <a:gd name="T17" fmla="*/ 91 h 490"/>
                        <a:gd name="T18" fmla="*/ 457 w 528"/>
                        <a:gd name="T19" fmla="*/ 59 h 490"/>
                        <a:gd name="T20" fmla="*/ 419 w 528"/>
                        <a:gd name="T21" fmla="*/ 33 h 490"/>
                        <a:gd name="T22" fmla="*/ 399 w 528"/>
                        <a:gd name="T23" fmla="*/ 20 h 490"/>
                        <a:gd name="T24" fmla="*/ 365 w 528"/>
                        <a:gd name="T25" fmla="*/ 7 h 490"/>
                        <a:gd name="T26" fmla="*/ 330 w 528"/>
                        <a:gd name="T27" fmla="*/ 0 h 490"/>
                        <a:gd name="T28" fmla="*/ 287 w 528"/>
                        <a:gd name="T29" fmla="*/ 2 h 490"/>
                        <a:gd name="T30" fmla="*/ 234 w 528"/>
                        <a:gd name="T31" fmla="*/ 7 h 490"/>
                        <a:gd name="T32" fmla="*/ 183 w 528"/>
                        <a:gd name="T33" fmla="*/ 22 h 490"/>
                        <a:gd name="T34" fmla="*/ 125 w 528"/>
                        <a:gd name="T35" fmla="*/ 61 h 490"/>
                        <a:gd name="T36" fmla="*/ 87 w 528"/>
                        <a:gd name="T37" fmla="*/ 111 h 490"/>
                        <a:gd name="T38" fmla="*/ 62 w 528"/>
                        <a:gd name="T39" fmla="*/ 148 h 490"/>
                        <a:gd name="T40" fmla="*/ 45 w 528"/>
                        <a:gd name="T41" fmla="*/ 179 h 490"/>
                        <a:gd name="T42" fmla="*/ 31 w 528"/>
                        <a:gd name="T43" fmla="*/ 242 h 490"/>
                        <a:gd name="T44" fmla="*/ 22 w 528"/>
                        <a:gd name="T45" fmla="*/ 303 h 490"/>
                        <a:gd name="T46" fmla="*/ 9 w 528"/>
                        <a:gd name="T47" fmla="*/ 333 h 490"/>
                        <a:gd name="T48" fmla="*/ 0 w 528"/>
                        <a:gd name="T49" fmla="*/ 366 h 490"/>
                        <a:gd name="T50" fmla="*/ 9 w 528"/>
                        <a:gd name="T51" fmla="*/ 401 h 490"/>
                        <a:gd name="T52" fmla="*/ 40 w 528"/>
                        <a:gd name="T53" fmla="*/ 433 h 490"/>
                        <a:gd name="T54" fmla="*/ 96 w 528"/>
                        <a:gd name="T55" fmla="*/ 457 h 490"/>
                        <a:gd name="T56" fmla="*/ 216 w 528"/>
                        <a:gd name="T57" fmla="*/ 481 h 490"/>
                        <a:gd name="T58" fmla="*/ 307 w 528"/>
                        <a:gd name="T59" fmla="*/ 486 h 490"/>
                        <a:gd name="T60" fmla="*/ 332 w 528"/>
                        <a:gd name="T61" fmla="*/ 468 h 490"/>
                        <a:gd name="T62" fmla="*/ 345 w 528"/>
                        <a:gd name="T63" fmla="*/ 468 h 490"/>
                        <a:gd name="T64" fmla="*/ 340 w 528"/>
                        <a:gd name="T65" fmla="*/ 490 h 490"/>
                        <a:gd name="T66" fmla="*/ 380 w 528"/>
                        <a:gd name="T67" fmla="*/ 488 h 490"/>
                        <a:gd name="T68" fmla="*/ 414 w 528"/>
                        <a:gd name="T69" fmla="*/ 478 h 490"/>
                        <a:gd name="T70" fmla="*/ 374 w 528"/>
                        <a:gd name="T71" fmla="*/ 440 h 490"/>
                        <a:gd name="T72" fmla="*/ 356 w 528"/>
                        <a:gd name="T73" fmla="*/ 406 h 490"/>
                        <a:gd name="T74" fmla="*/ 356 w 528"/>
                        <a:gd name="T75" fmla="*/ 358 h 490"/>
                        <a:gd name="T76" fmla="*/ 372 w 528"/>
                        <a:gd name="T77" fmla="*/ 314 h 490"/>
                        <a:gd name="T78" fmla="*/ 388 w 528"/>
                        <a:gd name="T79" fmla="*/ 297 h 490"/>
                        <a:gd name="T80" fmla="*/ 438 w 528"/>
                        <a:gd name="T81" fmla="*/ 299 h 490"/>
                        <a:gd name="T82" fmla="*/ 481 w 528"/>
                        <a:gd name="T83" fmla="*/ 305 h 490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</a:gdLst>
                      <a:ahLst/>
                      <a:cxnLst>
                        <a:cxn ang="T84">
                          <a:pos x="T0" y="T1"/>
                        </a:cxn>
                        <a:cxn ang="T85">
                          <a:pos x="T2" y="T3"/>
                        </a:cxn>
                        <a:cxn ang="T86">
                          <a:pos x="T4" y="T5"/>
                        </a:cxn>
                        <a:cxn ang="T87">
                          <a:pos x="T6" y="T7"/>
                        </a:cxn>
                        <a:cxn ang="T88">
                          <a:pos x="T8" y="T9"/>
                        </a:cxn>
                        <a:cxn ang="T89">
                          <a:pos x="T10" y="T11"/>
                        </a:cxn>
                        <a:cxn ang="T90">
                          <a:pos x="T12" y="T13"/>
                        </a:cxn>
                        <a:cxn ang="T91">
                          <a:pos x="T14" y="T15"/>
                        </a:cxn>
                        <a:cxn ang="T92">
                          <a:pos x="T16" y="T17"/>
                        </a:cxn>
                        <a:cxn ang="T93">
                          <a:pos x="T18" y="T19"/>
                        </a:cxn>
                        <a:cxn ang="T94">
                          <a:pos x="T20" y="T21"/>
                        </a:cxn>
                        <a:cxn ang="T95">
                          <a:pos x="T22" y="T23"/>
                        </a:cxn>
                        <a:cxn ang="T96">
                          <a:pos x="T24" y="T25"/>
                        </a:cxn>
                        <a:cxn ang="T97">
                          <a:pos x="T26" y="T27"/>
                        </a:cxn>
                        <a:cxn ang="T98">
                          <a:pos x="T28" y="T29"/>
                        </a:cxn>
                        <a:cxn ang="T99">
                          <a:pos x="T30" y="T31"/>
                        </a:cxn>
                        <a:cxn ang="T100">
                          <a:pos x="T32" y="T33"/>
                        </a:cxn>
                        <a:cxn ang="T101">
                          <a:pos x="T34" y="T35"/>
                        </a:cxn>
                        <a:cxn ang="T102">
                          <a:pos x="T36" y="T37"/>
                        </a:cxn>
                        <a:cxn ang="T103">
                          <a:pos x="T38" y="T39"/>
                        </a:cxn>
                        <a:cxn ang="T104">
                          <a:pos x="T40" y="T41"/>
                        </a:cxn>
                        <a:cxn ang="T105">
                          <a:pos x="T42" y="T43"/>
                        </a:cxn>
                        <a:cxn ang="T106">
                          <a:pos x="T44" y="T45"/>
                        </a:cxn>
                        <a:cxn ang="T107">
                          <a:pos x="T46" y="T47"/>
                        </a:cxn>
                        <a:cxn ang="T108">
                          <a:pos x="T48" y="T49"/>
                        </a:cxn>
                        <a:cxn ang="T109">
                          <a:pos x="T50" y="T51"/>
                        </a:cxn>
                        <a:cxn ang="T110">
                          <a:pos x="T52" y="T53"/>
                        </a:cxn>
                        <a:cxn ang="T111">
                          <a:pos x="T54" y="T55"/>
                        </a:cxn>
                        <a:cxn ang="T112">
                          <a:pos x="T56" y="T57"/>
                        </a:cxn>
                        <a:cxn ang="T113">
                          <a:pos x="T58" y="T59"/>
                        </a:cxn>
                        <a:cxn ang="T114">
                          <a:pos x="T60" y="T61"/>
                        </a:cxn>
                        <a:cxn ang="T115">
                          <a:pos x="T62" y="T63"/>
                        </a:cxn>
                        <a:cxn ang="T116">
                          <a:pos x="T64" y="T65"/>
                        </a:cxn>
                        <a:cxn ang="T117">
                          <a:pos x="T66" y="T67"/>
                        </a:cxn>
                        <a:cxn ang="T118">
                          <a:pos x="T68" y="T69"/>
                        </a:cxn>
                        <a:cxn ang="T119">
                          <a:pos x="T70" y="T71"/>
                        </a:cxn>
                        <a:cxn ang="T120">
                          <a:pos x="T72" y="T73"/>
                        </a:cxn>
                        <a:cxn ang="T121">
                          <a:pos x="T74" y="T75"/>
                        </a:cxn>
                        <a:cxn ang="T122">
                          <a:pos x="T76" y="T77"/>
                        </a:cxn>
                        <a:cxn ang="T123">
                          <a:pos x="T78" y="T79"/>
                        </a:cxn>
                        <a:cxn ang="T124">
                          <a:pos x="T80" y="T81"/>
                        </a:cxn>
                        <a:cxn ang="T125">
                          <a:pos x="T82" y="T83"/>
                        </a:cxn>
                      </a:cxnLst>
                      <a:rect l="0" t="0" r="r" b="b"/>
                      <a:pathLst>
                        <a:path w="528" h="490">
                          <a:moveTo>
                            <a:pt x="481" y="305"/>
                          </a:moveTo>
                          <a:lnTo>
                            <a:pt x="503" y="281"/>
                          </a:lnTo>
                          <a:lnTo>
                            <a:pt x="517" y="261"/>
                          </a:lnTo>
                          <a:lnTo>
                            <a:pt x="526" y="237"/>
                          </a:lnTo>
                          <a:lnTo>
                            <a:pt x="528" y="203"/>
                          </a:lnTo>
                          <a:lnTo>
                            <a:pt x="526" y="185"/>
                          </a:lnTo>
                          <a:lnTo>
                            <a:pt x="519" y="157"/>
                          </a:lnTo>
                          <a:lnTo>
                            <a:pt x="508" y="126"/>
                          </a:lnTo>
                          <a:lnTo>
                            <a:pt x="483" y="91"/>
                          </a:lnTo>
                          <a:lnTo>
                            <a:pt x="457" y="59"/>
                          </a:lnTo>
                          <a:lnTo>
                            <a:pt x="419" y="33"/>
                          </a:lnTo>
                          <a:lnTo>
                            <a:pt x="399" y="20"/>
                          </a:lnTo>
                          <a:lnTo>
                            <a:pt x="365" y="7"/>
                          </a:lnTo>
                          <a:lnTo>
                            <a:pt x="330" y="0"/>
                          </a:lnTo>
                          <a:lnTo>
                            <a:pt x="287" y="2"/>
                          </a:lnTo>
                          <a:lnTo>
                            <a:pt x="234" y="7"/>
                          </a:lnTo>
                          <a:lnTo>
                            <a:pt x="183" y="22"/>
                          </a:lnTo>
                          <a:lnTo>
                            <a:pt x="125" y="61"/>
                          </a:lnTo>
                          <a:lnTo>
                            <a:pt x="87" y="111"/>
                          </a:lnTo>
                          <a:lnTo>
                            <a:pt x="62" y="148"/>
                          </a:lnTo>
                          <a:lnTo>
                            <a:pt x="45" y="179"/>
                          </a:lnTo>
                          <a:lnTo>
                            <a:pt x="31" y="242"/>
                          </a:lnTo>
                          <a:lnTo>
                            <a:pt x="22" y="303"/>
                          </a:lnTo>
                          <a:lnTo>
                            <a:pt x="9" y="333"/>
                          </a:lnTo>
                          <a:lnTo>
                            <a:pt x="0" y="366"/>
                          </a:lnTo>
                          <a:lnTo>
                            <a:pt x="9" y="401"/>
                          </a:lnTo>
                          <a:lnTo>
                            <a:pt x="40" y="433"/>
                          </a:lnTo>
                          <a:lnTo>
                            <a:pt x="96" y="457"/>
                          </a:lnTo>
                          <a:lnTo>
                            <a:pt x="216" y="481"/>
                          </a:lnTo>
                          <a:lnTo>
                            <a:pt x="307" y="486"/>
                          </a:lnTo>
                          <a:lnTo>
                            <a:pt x="332" y="468"/>
                          </a:lnTo>
                          <a:lnTo>
                            <a:pt x="345" y="468"/>
                          </a:lnTo>
                          <a:lnTo>
                            <a:pt x="340" y="490"/>
                          </a:lnTo>
                          <a:lnTo>
                            <a:pt x="380" y="488"/>
                          </a:lnTo>
                          <a:lnTo>
                            <a:pt x="414" y="478"/>
                          </a:lnTo>
                          <a:lnTo>
                            <a:pt x="374" y="440"/>
                          </a:lnTo>
                          <a:lnTo>
                            <a:pt x="356" y="406"/>
                          </a:lnTo>
                          <a:lnTo>
                            <a:pt x="356" y="358"/>
                          </a:lnTo>
                          <a:lnTo>
                            <a:pt x="372" y="314"/>
                          </a:lnTo>
                          <a:lnTo>
                            <a:pt x="388" y="297"/>
                          </a:lnTo>
                          <a:lnTo>
                            <a:pt x="438" y="299"/>
                          </a:lnTo>
                          <a:lnTo>
                            <a:pt x="481" y="305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919191"/>
                      </a:solidFill>
                      <a:prstDash val="solid"/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9440" name="Group 162">
                    <a:extLst>
                      <a:ext uri="{FF2B5EF4-FFF2-40B4-BE49-F238E27FC236}">
                        <a16:creationId xmlns:a16="http://schemas.microsoft.com/office/drawing/2014/main" id="{23ADF79A-CC03-48FD-AFFB-6DE985526A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66" y="1633"/>
                    <a:ext cx="40" cy="14"/>
                    <a:chOff x="1166" y="1633"/>
                    <a:chExt cx="40" cy="14"/>
                  </a:xfrm>
                </p:grpSpPr>
                <p:sp>
                  <p:nvSpPr>
                    <p:cNvPr id="59454" name="Freeform 163">
                      <a:extLst>
                        <a:ext uri="{FF2B5EF4-FFF2-40B4-BE49-F238E27FC236}">
                          <a16:creationId xmlns:a16="http://schemas.microsoft.com/office/drawing/2014/main" id="{B27F1166-E72E-4BC0-AD08-6B2868E6E39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6" y="1633"/>
                      <a:ext cx="40" cy="14"/>
                    </a:xfrm>
                    <a:custGeom>
                      <a:avLst/>
                      <a:gdLst>
                        <a:gd name="T0" fmla="*/ 0 w 40"/>
                        <a:gd name="T1" fmla="*/ 0 h 14"/>
                        <a:gd name="T2" fmla="*/ 40 w 40"/>
                        <a:gd name="T3" fmla="*/ 6 h 14"/>
                        <a:gd name="T4" fmla="*/ 34 w 40"/>
                        <a:gd name="T5" fmla="*/ 14 h 14"/>
                        <a:gd name="T6" fmla="*/ 0 w 40"/>
                        <a:gd name="T7" fmla="*/ 0 h 1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40" h="14">
                          <a:moveTo>
                            <a:pt x="0" y="0"/>
                          </a:moveTo>
                          <a:lnTo>
                            <a:pt x="40" y="6"/>
                          </a:lnTo>
                          <a:lnTo>
                            <a:pt x="34" y="1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455" name="Freeform 164">
                      <a:extLst>
                        <a:ext uri="{FF2B5EF4-FFF2-40B4-BE49-F238E27FC236}">
                          <a16:creationId xmlns:a16="http://schemas.microsoft.com/office/drawing/2014/main" id="{DCFBCBBE-5049-414F-AFEA-DE7191ACA59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6" y="1633"/>
                      <a:ext cx="40" cy="14"/>
                    </a:xfrm>
                    <a:custGeom>
                      <a:avLst/>
                      <a:gdLst>
                        <a:gd name="T0" fmla="*/ 0 w 40"/>
                        <a:gd name="T1" fmla="*/ 0 h 14"/>
                        <a:gd name="T2" fmla="*/ 40 w 40"/>
                        <a:gd name="T3" fmla="*/ 6 h 14"/>
                        <a:gd name="T4" fmla="*/ 34 w 40"/>
                        <a:gd name="T5" fmla="*/ 14 h 14"/>
                        <a:gd name="T6" fmla="*/ 0 w 40"/>
                        <a:gd name="T7" fmla="*/ 0 h 1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40" h="14">
                          <a:moveTo>
                            <a:pt x="0" y="0"/>
                          </a:moveTo>
                          <a:lnTo>
                            <a:pt x="40" y="6"/>
                          </a:lnTo>
                          <a:lnTo>
                            <a:pt x="34" y="1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919191"/>
                      </a:solidFill>
                      <a:prstDash val="solid"/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9441" name="Group 165">
                    <a:extLst>
                      <a:ext uri="{FF2B5EF4-FFF2-40B4-BE49-F238E27FC236}">
                        <a16:creationId xmlns:a16="http://schemas.microsoft.com/office/drawing/2014/main" id="{BD5DDD89-57E5-4076-A11B-51A96E6948F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76" y="2688"/>
                    <a:ext cx="555" cy="189"/>
                    <a:chOff x="1076" y="2688"/>
                    <a:chExt cx="555" cy="189"/>
                  </a:xfrm>
                </p:grpSpPr>
                <p:sp>
                  <p:nvSpPr>
                    <p:cNvPr id="59452" name="Freeform 166">
                      <a:extLst>
                        <a:ext uri="{FF2B5EF4-FFF2-40B4-BE49-F238E27FC236}">
                          <a16:creationId xmlns:a16="http://schemas.microsoft.com/office/drawing/2014/main" id="{478426D8-A715-4C80-88CE-6F03E989A04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6" y="2688"/>
                      <a:ext cx="555" cy="189"/>
                    </a:xfrm>
                    <a:custGeom>
                      <a:avLst/>
                      <a:gdLst>
                        <a:gd name="T0" fmla="*/ 455 w 555"/>
                        <a:gd name="T1" fmla="*/ 32 h 189"/>
                        <a:gd name="T2" fmla="*/ 468 w 555"/>
                        <a:gd name="T3" fmla="*/ 46 h 189"/>
                        <a:gd name="T4" fmla="*/ 487 w 555"/>
                        <a:gd name="T5" fmla="*/ 65 h 189"/>
                        <a:gd name="T6" fmla="*/ 498 w 555"/>
                        <a:gd name="T7" fmla="*/ 74 h 189"/>
                        <a:gd name="T8" fmla="*/ 504 w 555"/>
                        <a:gd name="T9" fmla="*/ 90 h 189"/>
                        <a:gd name="T10" fmla="*/ 517 w 555"/>
                        <a:gd name="T11" fmla="*/ 104 h 189"/>
                        <a:gd name="T12" fmla="*/ 527 w 555"/>
                        <a:gd name="T13" fmla="*/ 112 h 189"/>
                        <a:gd name="T14" fmla="*/ 539 w 555"/>
                        <a:gd name="T15" fmla="*/ 116 h 189"/>
                        <a:gd name="T16" fmla="*/ 555 w 555"/>
                        <a:gd name="T17" fmla="*/ 124 h 189"/>
                        <a:gd name="T18" fmla="*/ 553 w 555"/>
                        <a:gd name="T19" fmla="*/ 138 h 189"/>
                        <a:gd name="T20" fmla="*/ 543 w 555"/>
                        <a:gd name="T21" fmla="*/ 144 h 189"/>
                        <a:gd name="T22" fmla="*/ 527 w 555"/>
                        <a:gd name="T23" fmla="*/ 146 h 189"/>
                        <a:gd name="T24" fmla="*/ 513 w 555"/>
                        <a:gd name="T25" fmla="*/ 138 h 189"/>
                        <a:gd name="T26" fmla="*/ 489 w 555"/>
                        <a:gd name="T27" fmla="*/ 130 h 189"/>
                        <a:gd name="T28" fmla="*/ 463 w 555"/>
                        <a:gd name="T29" fmla="*/ 130 h 189"/>
                        <a:gd name="T30" fmla="*/ 452 w 555"/>
                        <a:gd name="T31" fmla="*/ 129 h 189"/>
                        <a:gd name="T32" fmla="*/ 428 w 555"/>
                        <a:gd name="T33" fmla="*/ 135 h 189"/>
                        <a:gd name="T34" fmla="*/ 392 w 555"/>
                        <a:gd name="T35" fmla="*/ 158 h 189"/>
                        <a:gd name="T36" fmla="*/ 359 w 555"/>
                        <a:gd name="T37" fmla="*/ 178 h 189"/>
                        <a:gd name="T38" fmla="*/ 325 w 555"/>
                        <a:gd name="T39" fmla="*/ 185 h 189"/>
                        <a:gd name="T40" fmla="*/ 284 w 555"/>
                        <a:gd name="T41" fmla="*/ 189 h 189"/>
                        <a:gd name="T42" fmla="*/ 249 w 555"/>
                        <a:gd name="T43" fmla="*/ 185 h 189"/>
                        <a:gd name="T44" fmla="*/ 210 w 555"/>
                        <a:gd name="T45" fmla="*/ 182 h 189"/>
                        <a:gd name="T46" fmla="*/ 178 w 555"/>
                        <a:gd name="T47" fmla="*/ 176 h 189"/>
                        <a:gd name="T48" fmla="*/ 134 w 555"/>
                        <a:gd name="T49" fmla="*/ 169 h 189"/>
                        <a:gd name="T50" fmla="*/ 82 w 555"/>
                        <a:gd name="T51" fmla="*/ 156 h 189"/>
                        <a:gd name="T52" fmla="*/ 30 w 555"/>
                        <a:gd name="T53" fmla="*/ 139 h 189"/>
                        <a:gd name="T54" fmla="*/ 8 w 555"/>
                        <a:gd name="T55" fmla="*/ 124 h 189"/>
                        <a:gd name="T56" fmla="*/ 0 w 555"/>
                        <a:gd name="T57" fmla="*/ 122 h 189"/>
                        <a:gd name="T58" fmla="*/ 35 w 555"/>
                        <a:gd name="T59" fmla="*/ 90 h 189"/>
                        <a:gd name="T60" fmla="*/ 68 w 555"/>
                        <a:gd name="T61" fmla="*/ 49 h 189"/>
                        <a:gd name="T62" fmla="*/ 72 w 555"/>
                        <a:gd name="T63" fmla="*/ 29 h 189"/>
                        <a:gd name="T64" fmla="*/ 129 w 555"/>
                        <a:gd name="T65" fmla="*/ 53 h 189"/>
                        <a:gd name="T66" fmla="*/ 180 w 555"/>
                        <a:gd name="T67" fmla="*/ 74 h 189"/>
                        <a:gd name="T68" fmla="*/ 236 w 555"/>
                        <a:gd name="T69" fmla="*/ 93 h 189"/>
                        <a:gd name="T70" fmla="*/ 273 w 555"/>
                        <a:gd name="T71" fmla="*/ 99 h 189"/>
                        <a:gd name="T72" fmla="*/ 296 w 555"/>
                        <a:gd name="T73" fmla="*/ 72 h 189"/>
                        <a:gd name="T74" fmla="*/ 323 w 555"/>
                        <a:gd name="T75" fmla="*/ 48 h 189"/>
                        <a:gd name="T76" fmla="*/ 347 w 555"/>
                        <a:gd name="T77" fmla="*/ 27 h 189"/>
                        <a:gd name="T78" fmla="*/ 368 w 555"/>
                        <a:gd name="T79" fmla="*/ 7 h 189"/>
                        <a:gd name="T80" fmla="*/ 398 w 555"/>
                        <a:gd name="T81" fmla="*/ 0 h 189"/>
                        <a:gd name="T82" fmla="*/ 409 w 555"/>
                        <a:gd name="T83" fmla="*/ 6 h 189"/>
                        <a:gd name="T84" fmla="*/ 421 w 555"/>
                        <a:gd name="T85" fmla="*/ 18 h 189"/>
                        <a:gd name="T86" fmla="*/ 438 w 555"/>
                        <a:gd name="T87" fmla="*/ 24 h 189"/>
                        <a:gd name="T88" fmla="*/ 455 w 555"/>
                        <a:gd name="T89" fmla="*/ 32 h 189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555" h="189">
                          <a:moveTo>
                            <a:pt x="455" y="32"/>
                          </a:moveTo>
                          <a:lnTo>
                            <a:pt x="468" y="46"/>
                          </a:lnTo>
                          <a:lnTo>
                            <a:pt x="487" y="65"/>
                          </a:lnTo>
                          <a:lnTo>
                            <a:pt x="498" y="74"/>
                          </a:lnTo>
                          <a:lnTo>
                            <a:pt x="504" y="90"/>
                          </a:lnTo>
                          <a:lnTo>
                            <a:pt x="517" y="104"/>
                          </a:lnTo>
                          <a:lnTo>
                            <a:pt x="527" y="112"/>
                          </a:lnTo>
                          <a:lnTo>
                            <a:pt x="539" y="116"/>
                          </a:lnTo>
                          <a:lnTo>
                            <a:pt x="555" y="124"/>
                          </a:lnTo>
                          <a:lnTo>
                            <a:pt x="553" y="138"/>
                          </a:lnTo>
                          <a:lnTo>
                            <a:pt x="543" y="144"/>
                          </a:lnTo>
                          <a:lnTo>
                            <a:pt x="527" y="146"/>
                          </a:lnTo>
                          <a:lnTo>
                            <a:pt x="513" y="138"/>
                          </a:lnTo>
                          <a:lnTo>
                            <a:pt x="489" y="130"/>
                          </a:lnTo>
                          <a:lnTo>
                            <a:pt x="463" y="130"/>
                          </a:lnTo>
                          <a:lnTo>
                            <a:pt x="452" y="129"/>
                          </a:lnTo>
                          <a:lnTo>
                            <a:pt x="428" y="135"/>
                          </a:lnTo>
                          <a:lnTo>
                            <a:pt x="392" y="158"/>
                          </a:lnTo>
                          <a:lnTo>
                            <a:pt x="359" y="178"/>
                          </a:lnTo>
                          <a:lnTo>
                            <a:pt x="325" y="185"/>
                          </a:lnTo>
                          <a:lnTo>
                            <a:pt x="284" y="189"/>
                          </a:lnTo>
                          <a:lnTo>
                            <a:pt x="249" y="185"/>
                          </a:lnTo>
                          <a:lnTo>
                            <a:pt x="210" y="182"/>
                          </a:lnTo>
                          <a:lnTo>
                            <a:pt x="178" y="176"/>
                          </a:lnTo>
                          <a:lnTo>
                            <a:pt x="134" y="169"/>
                          </a:lnTo>
                          <a:lnTo>
                            <a:pt x="82" y="156"/>
                          </a:lnTo>
                          <a:lnTo>
                            <a:pt x="30" y="139"/>
                          </a:lnTo>
                          <a:lnTo>
                            <a:pt x="8" y="124"/>
                          </a:lnTo>
                          <a:lnTo>
                            <a:pt x="0" y="122"/>
                          </a:lnTo>
                          <a:lnTo>
                            <a:pt x="35" y="90"/>
                          </a:lnTo>
                          <a:lnTo>
                            <a:pt x="68" y="49"/>
                          </a:lnTo>
                          <a:lnTo>
                            <a:pt x="72" y="29"/>
                          </a:lnTo>
                          <a:lnTo>
                            <a:pt x="129" y="53"/>
                          </a:lnTo>
                          <a:lnTo>
                            <a:pt x="180" y="74"/>
                          </a:lnTo>
                          <a:lnTo>
                            <a:pt x="236" y="93"/>
                          </a:lnTo>
                          <a:lnTo>
                            <a:pt x="273" y="99"/>
                          </a:lnTo>
                          <a:lnTo>
                            <a:pt x="296" y="72"/>
                          </a:lnTo>
                          <a:lnTo>
                            <a:pt x="323" y="48"/>
                          </a:lnTo>
                          <a:lnTo>
                            <a:pt x="347" y="27"/>
                          </a:lnTo>
                          <a:lnTo>
                            <a:pt x="368" y="7"/>
                          </a:lnTo>
                          <a:lnTo>
                            <a:pt x="398" y="0"/>
                          </a:lnTo>
                          <a:lnTo>
                            <a:pt x="409" y="6"/>
                          </a:lnTo>
                          <a:lnTo>
                            <a:pt x="421" y="18"/>
                          </a:lnTo>
                          <a:lnTo>
                            <a:pt x="438" y="24"/>
                          </a:lnTo>
                          <a:lnTo>
                            <a:pt x="455" y="32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453" name="Freeform 167">
                      <a:extLst>
                        <a:ext uri="{FF2B5EF4-FFF2-40B4-BE49-F238E27FC236}">
                          <a16:creationId xmlns:a16="http://schemas.microsoft.com/office/drawing/2014/main" id="{3C416622-0F7D-41E5-99BC-CB768EBDF1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6" y="2688"/>
                      <a:ext cx="555" cy="189"/>
                    </a:xfrm>
                    <a:custGeom>
                      <a:avLst/>
                      <a:gdLst>
                        <a:gd name="T0" fmla="*/ 455 w 555"/>
                        <a:gd name="T1" fmla="*/ 32 h 189"/>
                        <a:gd name="T2" fmla="*/ 468 w 555"/>
                        <a:gd name="T3" fmla="*/ 46 h 189"/>
                        <a:gd name="T4" fmla="*/ 487 w 555"/>
                        <a:gd name="T5" fmla="*/ 65 h 189"/>
                        <a:gd name="T6" fmla="*/ 498 w 555"/>
                        <a:gd name="T7" fmla="*/ 74 h 189"/>
                        <a:gd name="T8" fmla="*/ 504 w 555"/>
                        <a:gd name="T9" fmla="*/ 90 h 189"/>
                        <a:gd name="T10" fmla="*/ 517 w 555"/>
                        <a:gd name="T11" fmla="*/ 104 h 189"/>
                        <a:gd name="T12" fmla="*/ 527 w 555"/>
                        <a:gd name="T13" fmla="*/ 112 h 189"/>
                        <a:gd name="T14" fmla="*/ 539 w 555"/>
                        <a:gd name="T15" fmla="*/ 116 h 189"/>
                        <a:gd name="T16" fmla="*/ 555 w 555"/>
                        <a:gd name="T17" fmla="*/ 124 h 189"/>
                        <a:gd name="T18" fmla="*/ 553 w 555"/>
                        <a:gd name="T19" fmla="*/ 138 h 189"/>
                        <a:gd name="T20" fmla="*/ 543 w 555"/>
                        <a:gd name="T21" fmla="*/ 144 h 189"/>
                        <a:gd name="T22" fmla="*/ 527 w 555"/>
                        <a:gd name="T23" fmla="*/ 146 h 189"/>
                        <a:gd name="T24" fmla="*/ 513 w 555"/>
                        <a:gd name="T25" fmla="*/ 138 h 189"/>
                        <a:gd name="T26" fmla="*/ 489 w 555"/>
                        <a:gd name="T27" fmla="*/ 130 h 189"/>
                        <a:gd name="T28" fmla="*/ 463 w 555"/>
                        <a:gd name="T29" fmla="*/ 130 h 189"/>
                        <a:gd name="T30" fmla="*/ 452 w 555"/>
                        <a:gd name="T31" fmla="*/ 129 h 189"/>
                        <a:gd name="T32" fmla="*/ 428 w 555"/>
                        <a:gd name="T33" fmla="*/ 135 h 189"/>
                        <a:gd name="T34" fmla="*/ 392 w 555"/>
                        <a:gd name="T35" fmla="*/ 158 h 189"/>
                        <a:gd name="T36" fmla="*/ 359 w 555"/>
                        <a:gd name="T37" fmla="*/ 178 h 189"/>
                        <a:gd name="T38" fmla="*/ 325 w 555"/>
                        <a:gd name="T39" fmla="*/ 185 h 189"/>
                        <a:gd name="T40" fmla="*/ 284 w 555"/>
                        <a:gd name="T41" fmla="*/ 189 h 189"/>
                        <a:gd name="T42" fmla="*/ 249 w 555"/>
                        <a:gd name="T43" fmla="*/ 185 h 189"/>
                        <a:gd name="T44" fmla="*/ 210 w 555"/>
                        <a:gd name="T45" fmla="*/ 182 h 189"/>
                        <a:gd name="T46" fmla="*/ 178 w 555"/>
                        <a:gd name="T47" fmla="*/ 176 h 189"/>
                        <a:gd name="T48" fmla="*/ 134 w 555"/>
                        <a:gd name="T49" fmla="*/ 169 h 189"/>
                        <a:gd name="T50" fmla="*/ 82 w 555"/>
                        <a:gd name="T51" fmla="*/ 156 h 189"/>
                        <a:gd name="T52" fmla="*/ 30 w 555"/>
                        <a:gd name="T53" fmla="*/ 139 h 189"/>
                        <a:gd name="T54" fmla="*/ 8 w 555"/>
                        <a:gd name="T55" fmla="*/ 124 h 189"/>
                        <a:gd name="T56" fmla="*/ 0 w 555"/>
                        <a:gd name="T57" fmla="*/ 122 h 189"/>
                        <a:gd name="T58" fmla="*/ 35 w 555"/>
                        <a:gd name="T59" fmla="*/ 90 h 189"/>
                        <a:gd name="T60" fmla="*/ 68 w 555"/>
                        <a:gd name="T61" fmla="*/ 49 h 189"/>
                        <a:gd name="T62" fmla="*/ 72 w 555"/>
                        <a:gd name="T63" fmla="*/ 29 h 189"/>
                        <a:gd name="T64" fmla="*/ 129 w 555"/>
                        <a:gd name="T65" fmla="*/ 53 h 189"/>
                        <a:gd name="T66" fmla="*/ 180 w 555"/>
                        <a:gd name="T67" fmla="*/ 74 h 189"/>
                        <a:gd name="T68" fmla="*/ 236 w 555"/>
                        <a:gd name="T69" fmla="*/ 93 h 189"/>
                        <a:gd name="T70" fmla="*/ 273 w 555"/>
                        <a:gd name="T71" fmla="*/ 99 h 189"/>
                        <a:gd name="T72" fmla="*/ 296 w 555"/>
                        <a:gd name="T73" fmla="*/ 72 h 189"/>
                        <a:gd name="T74" fmla="*/ 323 w 555"/>
                        <a:gd name="T75" fmla="*/ 48 h 189"/>
                        <a:gd name="T76" fmla="*/ 347 w 555"/>
                        <a:gd name="T77" fmla="*/ 27 h 189"/>
                        <a:gd name="T78" fmla="*/ 368 w 555"/>
                        <a:gd name="T79" fmla="*/ 7 h 189"/>
                        <a:gd name="T80" fmla="*/ 398 w 555"/>
                        <a:gd name="T81" fmla="*/ 0 h 189"/>
                        <a:gd name="T82" fmla="*/ 409 w 555"/>
                        <a:gd name="T83" fmla="*/ 6 h 189"/>
                        <a:gd name="T84" fmla="*/ 421 w 555"/>
                        <a:gd name="T85" fmla="*/ 18 h 189"/>
                        <a:gd name="T86" fmla="*/ 438 w 555"/>
                        <a:gd name="T87" fmla="*/ 24 h 189"/>
                        <a:gd name="T88" fmla="*/ 455 w 555"/>
                        <a:gd name="T89" fmla="*/ 32 h 189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555" h="189">
                          <a:moveTo>
                            <a:pt x="455" y="32"/>
                          </a:moveTo>
                          <a:lnTo>
                            <a:pt x="468" y="46"/>
                          </a:lnTo>
                          <a:lnTo>
                            <a:pt x="487" y="65"/>
                          </a:lnTo>
                          <a:lnTo>
                            <a:pt x="498" y="74"/>
                          </a:lnTo>
                          <a:lnTo>
                            <a:pt x="504" y="90"/>
                          </a:lnTo>
                          <a:lnTo>
                            <a:pt x="517" y="104"/>
                          </a:lnTo>
                          <a:lnTo>
                            <a:pt x="527" y="112"/>
                          </a:lnTo>
                          <a:lnTo>
                            <a:pt x="539" y="116"/>
                          </a:lnTo>
                          <a:lnTo>
                            <a:pt x="555" y="124"/>
                          </a:lnTo>
                          <a:lnTo>
                            <a:pt x="553" y="138"/>
                          </a:lnTo>
                          <a:lnTo>
                            <a:pt x="543" y="144"/>
                          </a:lnTo>
                          <a:lnTo>
                            <a:pt x="527" y="146"/>
                          </a:lnTo>
                          <a:lnTo>
                            <a:pt x="513" y="138"/>
                          </a:lnTo>
                          <a:lnTo>
                            <a:pt x="489" y="130"/>
                          </a:lnTo>
                          <a:lnTo>
                            <a:pt x="463" y="130"/>
                          </a:lnTo>
                          <a:lnTo>
                            <a:pt x="452" y="129"/>
                          </a:lnTo>
                          <a:lnTo>
                            <a:pt x="428" y="135"/>
                          </a:lnTo>
                          <a:lnTo>
                            <a:pt x="392" y="158"/>
                          </a:lnTo>
                          <a:lnTo>
                            <a:pt x="359" y="178"/>
                          </a:lnTo>
                          <a:lnTo>
                            <a:pt x="325" y="185"/>
                          </a:lnTo>
                          <a:lnTo>
                            <a:pt x="284" y="189"/>
                          </a:lnTo>
                          <a:lnTo>
                            <a:pt x="249" y="185"/>
                          </a:lnTo>
                          <a:lnTo>
                            <a:pt x="210" y="182"/>
                          </a:lnTo>
                          <a:lnTo>
                            <a:pt x="178" y="176"/>
                          </a:lnTo>
                          <a:lnTo>
                            <a:pt x="134" y="169"/>
                          </a:lnTo>
                          <a:lnTo>
                            <a:pt x="82" y="156"/>
                          </a:lnTo>
                          <a:lnTo>
                            <a:pt x="30" y="139"/>
                          </a:lnTo>
                          <a:lnTo>
                            <a:pt x="8" y="124"/>
                          </a:lnTo>
                          <a:lnTo>
                            <a:pt x="0" y="122"/>
                          </a:lnTo>
                          <a:lnTo>
                            <a:pt x="35" y="90"/>
                          </a:lnTo>
                          <a:lnTo>
                            <a:pt x="68" y="49"/>
                          </a:lnTo>
                          <a:lnTo>
                            <a:pt x="72" y="29"/>
                          </a:lnTo>
                          <a:lnTo>
                            <a:pt x="129" y="53"/>
                          </a:lnTo>
                          <a:lnTo>
                            <a:pt x="180" y="74"/>
                          </a:lnTo>
                          <a:lnTo>
                            <a:pt x="236" y="93"/>
                          </a:lnTo>
                          <a:lnTo>
                            <a:pt x="273" y="99"/>
                          </a:lnTo>
                          <a:lnTo>
                            <a:pt x="296" y="72"/>
                          </a:lnTo>
                          <a:lnTo>
                            <a:pt x="323" y="48"/>
                          </a:lnTo>
                          <a:lnTo>
                            <a:pt x="347" y="27"/>
                          </a:lnTo>
                          <a:lnTo>
                            <a:pt x="368" y="7"/>
                          </a:lnTo>
                          <a:lnTo>
                            <a:pt x="398" y="0"/>
                          </a:lnTo>
                          <a:lnTo>
                            <a:pt x="409" y="6"/>
                          </a:lnTo>
                          <a:lnTo>
                            <a:pt x="421" y="18"/>
                          </a:lnTo>
                          <a:lnTo>
                            <a:pt x="438" y="24"/>
                          </a:lnTo>
                          <a:lnTo>
                            <a:pt x="455" y="32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919191"/>
                      </a:solidFill>
                      <a:prstDash val="solid"/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9442" name="Group 168">
                    <a:extLst>
                      <a:ext uri="{FF2B5EF4-FFF2-40B4-BE49-F238E27FC236}">
                        <a16:creationId xmlns:a16="http://schemas.microsoft.com/office/drawing/2014/main" id="{5D9422FC-7F3D-42CB-AD64-9DBBAA9E74F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04" y="1779"/>
                    <a:ext cx="702" cy="1146"/>
                    <a:chOff x="504" y="1779"/>
                    <a:chExt cx="702" cy="1146"/>
                  </a:xfrm>
                </p:grpSpPr>
                <p:grpSp>
                  <p:nvGrpSpPr>
                    <p:cNvPr id="59446" name="Group 169">
                      <a:extLst>
                        <a:ext uri="{FF2B5EF4-FFF2-40B4-BE49-F238E27FC236}">
                          <a16:creationId xmlns:a16="http://schemas.microsoft.com/office/drawing/2014/main" id="{8D2CE55C-C5AF-4937-A261-95A7DF81A1C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4" y="1779"/>
                      <a:ext cx="696" cy="1135"/>
                      <a:chOff x="504" y="1779"/>
                      <a:chExt cx="696" cy="1135"/>
                    </a:xfrm>
                  </p:grpSpPr>
                  <p:sp>
                    <p:nvSpPr>
                      <p:cNvPr id="59450" name="Freeform 170">
                        <a:extLst>
                          <a:ext uri="{FF2B5EF4-FFF2-40B4-BE49-F238E27FC236}">
                            <a16:creationId xmlns:a16="http://schemas.microsoft.com/office/drawing/2014/main" id="{2B8EFBE0-6CE9-4E52-92F0-8DA462461DE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" y="1779"/>
                        <a:ext cx="696" cy="1135"/>
                      </a:xfrm>
                      <a:custGeom>
                        <a:avLst/>
                        <a:gdLst>
                          <a:gd name="T0" fmla="*/ 515 w 696"/>
                          <a:gd name="T1" fmla="*/ 291 h 1135"/>
                          <a:gd name="T2" fmla="*/ 526 w 696"/>
                          <a:gd name="T3" fmla="*/ 402 h 1135"/>
                          <a:gd name="T4" fmla="*/ 532 w 696"/>
                          <a:gd name="T5" fmla="*/ 544 h 1135"/>
                          <a:gd name="T6" fmla="*/ 526 w 696"/>
                          <a:gd name="T7" fmla="*/ 671 h 1135"/>
                          <a:gd name="T8" fmla="*/ 529 w 696"/>
                          <a:gd name="T9" fmla="*/ 767 h 1135"/>
                          <a:gd name="T10" fmla="*/ 535 w 696"/>
                          <a:gd name="T11" fmla="*/ 814 h 1135"/>
                          <a:gd name="T12" fmla="*/ 546 w 696"/>
                          <a:gd name="T13" fmla="*/ 835 h 1135"/>
                          <a:gd name="T14" fmla="*/ 563 w 696"/>
                          <a:gd name="T15" fmla="*/ 850 h 1135"/>
                          <a:gd name="T16" fmla="*/ 580 w 696"/>
                          <a:gd name="T17" fmla="*/ 861 h 1135"/>
                          <a:gd name="T18" fmla="*/ 600 w 696"/>
                          <a:gd name="T19" fmla="*/ 861 h 1135"/>
                          <a:gd name="T20" fmla="*/ 637 w 696"/>
                          <a:gd name="T21" fmla="*/ 887 h 1135"/>
                          <a:gd name="T22" fmla="*/ 684 w 696"/>
                          <a:gd name="T23" fmla="*/ 919 h 1135"/>
                          <a:gd name="T24" fmla="*/ 691 w 696"/>
                          <a:gd name="T25" fmla="*/ 974 h 1135"/>
                          <a:gd name="T26" fmla="*/ 676 w 696"/>
                          <a:gd name="T27" fmla="*/ 1018 h 1135"/>
                          <a:gd name="T28" fmla="*/ 659 w 696"/>
                          <a:gd name="T29" fmla="*/ 1048 h 1135"/>
                          <a:gd name="T30" fmla="*/ 642 w 696"/>
                          <a:gd name="T31" fmla="*/ 1073 h 1135"/>
                          <a:gd name="T32" fmla="*/ 614 w 696"/>
                          <a:gd name="T33" fmla="*/ 1102 h 1135"/>
                          <a:gd name="T34" fmla="*/ 580 w 696"/>
                          <a:gd name="T35" fmla="*/ 1128 h 1135"/>
                          <a:gd name="T36" fmla="*/ 566 w 696"/>
                          <a:gd name="T37" fmla="*/ 1135 h 1135"/>
                          <a:gd name="T38" fmla="*/ 526 w 696"/>
                          <a:gd name="T39" fmla="*/ 1124 h 1135"/>
                          <a:gd name="T40" fmla="*/ 478 w 696"/>
                          <a:gd name="T41" fmla="*/ 1110 h 1135"/>
                          <a:gd name="T42" fmla="*/ 433 w 696"/>
                          <a:gd name="T43" fmla="*/ 1095 h 1135"/>
                          <a:gd name="T44" fmla="*/ 385 w 696"/>
                          <a:gd name="T45" fmla="*/ 1080 h 1135"/>
                          <a:gd name="T46" fmla="*/ 334 w 696"/>
                          <a:gd name="T47" fmla="*/ 1070 h 1135"/>
                          <a:gd name="T48" fmla="*/ 277 w 696"/>
                          <a:gd name="T49" fmla="*/ 1062 h 1135"/>
                          <a:gd name="T50" fmla="*/ 223 w 696"/>
                          <a:gd name="T51" fmla="*/ 1051 h 1135"/>
                          <a:gd name="T52" fmla="*/ 167 w 696"/>
                          <a:gd name="T53" fmla="*/ 1040 h 1135"/>
                          <a:gd name="T54" fmla="*/ 130 w 696"/>
                          <a:gd name="T55" fmla="*/ 1004 h 1135"/>
                          <a:gd name="T56" fmla="*/ 96 w 696"/>
                          <a:gd name="T57" fmla="*/ 956 h 1135"/>
                          <a:gd name="T58" fmla="*/ 71 w 696"/>
                          <a:gd name="T59" fmla="*/ 901 h 1135"/>
                          <a:gd name="T60" fmla="*/ 48 w 696"/>
                          <a:gd name="T61" fmla="*/ 844 h 1135"/>
                          <a:gd name="T62" fmla="*/ 29 w 696"/>
                          <a:gd name="T63" fmla="*/ 777 h 1135"/>
                          <a:gd name="T64" fmla="*/ 17 w 696"/>
                          <a:gd name="T65" fmla="*/ 712 h 1135"/>
                          <a:gd name="T66" fmla="*/ 3 w 696"/>
                          <a:gd name="T67" fmla="*/ 606 h 1135"/>
                          <a:gd name="T68" fmla="*/ 12 w 696"/>
                          <a:gd name="T69" fmla="*/ 536 h 1135"/>
                          <a:gd name="T70" fmla="*/ 26 w 696"/>
                          <a:gd name="T71" fmla="*/ 479 h 1135"/>
                          <a:gd name="T72" fmla="*/ 39 w 696"/>
                          <a:gd name="T73" fmla="*/ 427 h 1135"/>
                          <a:gd name="T74" fmla="*/ 56 w 696"/>
                          <a:gd name="T75" fmla="*/ 380 h 1135"/>
                          <a:gd name="T76" fmla="*/ 116 w 696"/>
                          <a:gd name="T77" fmla="*/ 296 h 1135"/>
                          <a:gd name="T78" fmla="*/ 184 w 696"/>
                          <a:gd name="T79" fmla="*/ 201 h 1135"/>
                          <a:gd name="T80" fmla="*/ 230 w 696"/>
                          <a:gd name="T81" fmla="*/ 135 h 1135"/>
                          <a:gd name="T82" fmla="*/ 269 w 696"/>
                          <a:gd name="T83" fmla="*/ 84 h 1135"/>
                          <a:gd name="T84" fmla="*/ 314 w 696"/>
                          <a:gd name="T85" fmla="*/ 44 h 1135"/>
                          <a:gd name="T86" fmla="*/ 359 w 696"/>
                          <a:gd name="T87" fmla="*/ 7 h 1135"/>
                          <a:gd name="T88" fmla="*/ 390 w 696"/>
                          <a:gd name="T89" fmla="*/ 29 h 1135"/>
                          <a:gd name="T90" fmla="*/ 422 w 696"/>
                          <a:gd name="T91" fmla="*/ 69 h 1135"/>
                          <a:gd name="T92" fmla="*/ 453 w 696"/>
                          <a:gd name="T93" fmla="*/ 121 h 1135"/>
                          <a:gd name="T94" fmla="*/ 484 w 696"/>
                          <a:gd name="T95" fmla="*/ 179 h 1135"/>
                          <a:gd name="T96" fmla="*/ 498 w 696"/>
                          <a:gd name="T97" fmla="*/ 211 h 1135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0" t="0" r="r" b="b"/>
                        <a:pathLst>
                          <a:path w="696" h="1135">
                            <a:moveTo>
                              <a:pt x="501" y="216"/>
                            </a:moveTo>
                            <a:lnTo>
                              <a:pt x="504" y="241"/>
                            </a:lnTo>
                            <a:lnTo>
                              <a:pt x="509" y="266"/>
                            </a:lnTo>
                            <a:lnTo>
                              <a:pt x="515" y="291"/>
                            </a:lnTo>
                            <a:lnTo>
                              <a:pt x="518" y="318"/>
                            </a:lnTo>
                            <a:lnTo>
                              <a:pt x="521" y="347"/>
                            </a:lnTo>
                            <a:lnTo>
                              <a:pt x="524" y="376"/>
                            </a:lnTo>
                            <a:lnTo>
                              <a:pt x="526" y="402"/>
                            </a:lnTo>
                            <a:lnTo>
                              <a:pt x="529" y="430"/>
                            </a:lnTo>
                            <a:lnTo>
                              <a:pt x="529" y="467"/>
                            </a:lnTo>
                            <a:lnTo>
                              <a:pt x="532" y="507"/>
                            </a:lnTo>
                            <a:lnTo>
                              <a:pt x="532" y="544"/>
                            </a:lnTo>
                            <a:lnTo>
                              <a:pt x="532" y="581"/>
                            </a:lnTo>
                            <a:lnTo>
                              <a:pt x="529" y="609"/>
                            </a:lnTo>
                            <a:lnTo>
                              <a:pt x="526" y="643"/>
                            </a:lnTo>
                            <a:lnTo>
                              <a:pt x="526" y="671"/>
                            </a:lnTo>
                            <a:lnTo>
                              <a:pt x="524" y="705"/>
                            </a:lnTo>
                            <a:lnTo>
                              <a:pt x="526" y="726"/>
                            </a:lnTo>
                            <a:lnTo>
                              <a:pt x="526" y="745"/>
                            </a:lnTo>
                            <a:lnTo>
                              <a:pt x="529" y="767"/>
                            </a:lnTo>
                            <a:lnTo>
                              <a:pt x="529" y="785"/>
                            </a:lnTo>
                            <a:lnTo>
                              <a:pt x="532" y="795"/>
                            </a:lnTo>
                            <a:lnTo>
                              <a:pt x="532" y="807"/>
                            </a:lnTo>
                            <a:lnTo>
                              <a:pt x="535" y="814"/>
                            </a:lnTo>
                            <a:lnTo>
                              <a:pt x="538" y="822"/>
                            </a:lnTo>
                            <a:lnTo>
                              <a:pt x="541" y="829"/>
                            </a:lnTo>
                            <a:lnTo>
                              <a:pt x="543" y="829"/>
                            </a:lnTo>
                            <a:lnTo>
                              <a:pt x="546" y="835"/>
                            </a:lnTo>
                            <a:lnTo>
                              <a:pt x="549" y="839"/>
                            </a:lnTo>
                            <a:lnTo>
                              <a:pt x="555" y="844"/>
                            </a:lnTo>
                            <a:lnTo>
                              <a:pt x="558" y="847"/>
                            </a:lnTo>
                            <a:lnTo>
                              <a:pt x="563" y="850"/>
                            </a:lnTo>
                            <a:lnTo>
                              <a:pt x="566" y="850"/>
                            </a:lnTo>
                            <a:lnTo>
                              <a:pt x="572" y="857"/>
                            </a:lnTo>
                            <a:lnTo>
                              <a:pt x="574" y="857"/>
                            </a:lnTo>
                            <a:lnTo>
                              <a:pt x="580" y="861"/>
                            </a:lnTo>
                            <a:lnTo>
                              <a:pt x="583" y="865"/>
                            </a:lnTo>
                            <a:lnTo>
                              <a:pt x="589" y="865"/>
                            </a:lnTo>
                            <a:lnTo>
                              <a:pt x="594" y="861"/>
                            </a:lnTo>
                            <a:lnTo>
                              <a:pt x="600" y="861"/>
                            </a:lnTo>
                            <a:lnTo>
                              <a:pt x="606" y="857"/>
                            </a:lnTo>
                            <a:lnTo>
                              <a:pt x="616" y="869"/>
                            </a:lnTo>
                            <a:lnTo>
                              <a:pt x="625" y="876"/>
                            </a:lnTo>
                            <a:lnTo>
                              <a:pt x="637" y="887"/>
                            </a:lnTo>
                            <a:lnTo>
                              <a:pt x="650" y="894"/>
                            </a:lnTo>
                            <a:lnTo>
                              <a:pt x="662" y="905"/>
                            </a:lnTo>
                            <a:lnTo>
                              <a:pt x="674" y="912"/>
                            </a:lnTo>
                            <a:lnTo>
                              <a:pt x="684" y="919"/>
                            </a:lnTo>
                            <a:lnTo>
                              <a:pt x="696" y="931"/>
                            </a:lnTo>
                            <a:lnTo>
                              <a:pt x="693" y="946"/>
                            </a:lnTo>
                            <a:lnTo>
                              <a:pt x="693" y="959"/>
                            </a:lnTo>
                            <a:lnTo>
                              <a:pt x="691" y="974"/>
                            </a:lnTo>
                            <a:lnTo>
                              <a:pt x="688" y="993"/>
                            </a:lnTo>
                            <a:lnTo>
                              <a:pt x="684" y="1000"/>
                            </a:lnTo>
                            <a:lnTo>
                              <a:pt x="682" y="1008"/>
                            </a:lnTo>
                            <a:lnTo>
                              <a:pt x="676" y="1018"/>
                            </a:lnTo>
                            <a:lnTo>
                              <a:pt x="674" y="1029"/>
                            </a:lnTo>
                            <a:lnTo>
                              <a:pt x="667" y="1033"/>
                            </a:lnTo>
                            <a:lnTo>
                              <a:pt x="665" y="1040"/>
                            </a:lnTo>
                            <a:lnTo>
                              <a:pt x="659" y="1048"/>
                            </a:lnTo>
                            <a:lnTo>
                              <a:pt x="654" y="1051"/>
                            </a:lnTo>
                            <a:lnTo>
                              <a:pt x="650" y="1058"/>
                            </a:lnTo>
                            <a:lnTo>
                              <a:pt x="645" y="1066"/>
                            </a:lnTo>
                            <a:lnTo>
                              <a:pt x="642" y="1073"/>
                            </a:lnTo>
                            <a:lnTo>
                              <a:pt x="637" y="1080"/>
                            </a:lnTo>
                            <a:lnTo>
                              <a:pt x="628" y="1088"/>
                            </a:lnTo>
                            <a:lnTo>
                              <a:pt x="620" y="1091"/>
                            </a:lnTo>
                            <a:lnTo>
                              <a:pt x="614" y="1102"/>
                            </a:lnTo>
                            <a:lnTo>
                              <a:pt x="606" y="1110"/>
                            </a:lnTo>
                            <a:lnTo>
                              <a:pt x="597" y="1117"/>
                            </a:lnTo>
                            <a:lnTo>
                              <a:pt x="589" y="1124"/>
                            </a:lnTo>
                            <a:lnTo>
                              <a:pt x="580" y="1128"/>
                            </a:lnTo>
                            <a:lnTo>
                              <a:pt x="574" y="1135"/>
                            </a:lnTo>
                            <a:lnTo>
                              <a:pt x="572" y="1135"/>
                            </a:lnTo>
                            <a:lnTo>
                              <a:pt x="569" y="1135"/>
                            </a:lnTo>
                            <a:lnTo>
                              <a:pt x="566" y="1135"/>
                            </a:lnTo>
                            <a:lnTo>
                              <a:pt x="563" y="1135"/>
                            </a:lnTo>
                            <a:lnTo>
                              <a:pt x="549" y="1132"/>
                            </a:lnTo>
                            <a:lnTo>
                              <a:pt x="538" y="1128"/>
                            </a:lnTo>
                            <a:lnTo>
                              <a:pt x="526" y="1124"/>
                            </a:lnTo>
                            <a:lnTo>
                              <a:pt x="515" y="1120"/>
                            </a:lnTo>
                            <a:lnTo>
                              <a:pt x="504" y="1117"/>
                            </a:lnTo>
                            <a:lnTo>
                              <a:pt x="490" y="1113"/>
                            </a:lnTo>
                            <a:lnTo>
                              <a:pt x="478" y="1110"/>
                            </a:lnTo>
                            <a:lnTo>
                              <a:pt x="467" y="1106"/>
                            </a:lnTo>
                            <a:lnTo>
                              <a:pt x="456" y="1102"/>
                            </a:lnTo>
                            <a:lnTo>
                              <a:pt x="444" y="1098"/>
                            </a:lnTo>
                            <a:lnTo>
                              <a:pt x="433" y="1095"/>
                            </a:lnTo>
                            <a:lnTo>
                              <a:pt x="422" y="1091"/>
                            </a:lnTo>
                            <a:lnTo>
                              <a:pt x="407" y="1088"/>
                            </a:lnTo>
                            <a:lnTo>
                              <a:pt x="396" y="1083"/>
                            </a:lnTo>
                            <a:lnTo>
                              <a:pt x="385" y="1080"/>
                            </a:lnTo>
                            <a:lnTo>
                              <a:pt x="373" y="1076"/>
                            </a:lnTo>
                            <a:lnTo>
                              <a:pt x="362" y="1073"/>
                            </a:lnTo>
                            <a:lnTo>
                              <a:pt x="345" y="1070"/>
                            </a:lnTo>
                            <a:lnTo>
                              <a:pt x="334" y="1070"/>
                            </a:lnTo>
                            <a:lnTo>
                              <a:pt x="317" y="1066"/>
                            </a:lnTo>
                            <a:lnTo>
                              <a:pt x="306" y="1066"/>
                            </a:lnTo>
                            <a:lnTo>
                              <a:pt x="291" y="1062"/>
                            </a:lnTo>
                            <a:lnTo>
                              <a:pt x="277" y="1062"/>
                            </a:lnTo>
                            <a:lnTo>
                              <a:pt x="264" y="1058"/>
                            </a:lnTo>
                            <a:lnTo>
                              <a:pt x="252" y="1055"/>
                            </a:lnTo>
                            <a:lnTo>
                              <a:pt x="238" y="1051"/>
                            </a:lnTo>
                            <a:lnTo>
                              <a:pt x="223" y="1051"/>
                            </a:lnTo>
                            <a:lnTo>
                              <a:pt x="209" y="1048"/>
                            </a:lnTo>
                            <a:lnTo>
                              <a:pt x="196" y="1048"/>
                            </a:lnTo>
                            <a:lnTo>
                              <a:pt x="184" y="1043"/>
                            </a:lnTo>
                            <a:lnTo>
                              <a:pt x="167" y="1040"/>
                            </a:lnTo>
                            <a:lnTo>
                              <a:pt x="155" y="1040"/>
                            </a:lnTo>
                            <a:lnTo>
                              <a:pt x="147" y="1029"/>
                            </a:lnTo>
                            <a:lnTo>
                              <a:pt x="138" y="1014"/>
                            </a:lnTo>
                            <a:lnTo>
                              <a:pt x="130" y="1004"/>
                            </a:lnTo>
                            <a:lnTo>
                              <a:pt x="122" y="993"/>
                            </a:lnTo>
                            <a:lnTo>
                              <a:pt x="113" y="981"/>
                            </a:lnTo>
                            <a:lnTo>
                              <a:pt x="105" y="971"/>
                            </a:lnTo>
                            <a:lnTo>
                              <a:pt x="96" y="956"/>
                            </a:lnTo>
                            <a:lnTo>
                              <a:pt x="90" y="949"/>
                            </a:lnTo>
                            <a:lnTo>
                              <a:pt x="82" y="934"/>
                            </a:lnTo>
                            <a:lnTo>
                              <a:pt x="77" y="916"/>
                            </a:lnTo>
                            <a:lnTo>
                              <a:pt x="71" y="901"/>
                            </a:lnTo>
                            <a:lnTo>
                              <a:pt x="65" y="887"/>
                            </a:lnTo>
                            <a:lnTo>
                              <a:pt x="60" y="872"/>
                            </a:lnTo>
                            <a:lnTo>
                              <a:pt x="54" y="857"/>
                            </a:lnTo>
                            <a:lnTo>
                              <a:pt x="48" y="844"/>
                            </a:lnTo>
                            <a:lnTo>
                              <a:pt x="43" y="829"/>
                            </a:lnTo>
                            <a:lnTo>
                              <a:pt x="37" y="814"/>
                            </a:lnTo>
                            <a:lnTo>
                              <a:pt x="34" y="795"/>
                            </a:lnTo>
                            <a:lnTo>
                              <a:pt x="29" y="777"/>
                            </a:lnTo>
                            <a:lnTo>
                              <a:pt x="26" y="763"/>
                            </a:lnTo>
                            <a:lnTo>
                              <a:pt x="22" y="745"/>
                            </a:lnTo>
                            <a:lnTo>
                              <a:pt x="20" y="726"/>
                            </a:lnTo>
                            <a:lnTo>
                              <a:pt x="17" y="712"/>
                            </a:lnTo>
                            <a:lnTo>
                              <a:pt x="12" y="693"/>
                            </a:lnTo>
                            <a:lnTo>
                              <a:pt x="9" y="668"/>
                            </a:lnTo>
                            <a:lnTo>
                              <a:pt x="5" y="639"/>
                            </a:lnTo>
                            <a:lnTo>
                              <a:pt x="3" y="606"/>
                            </a:lnTo>
                            <a:lnTo>
                              <a:pt x="0" y="581"/>
                            </a:lnTo>
                            <a:lnTo>
                              <a:pt x="3" y="562"/>
                            </a:lnTo>
                            <a:lnTo>
                              <a:pt x="9" y="551"/>
                            </a:lnTo>
                            <a:lnTo>
                              <a:pt x="12" y="536"/>
                            </a:lnTo>
                            <a:lnTo>
                              <a:pt x="14" y="522"/>
                            </a:lnTo>
                            <a:lnTo>
                              <a:pt x="17" y="507"/>
                            </a:lnTo>
                            <a:lnTo>
                              <a:pt x="22" y="492"/>
                            </a:lnTo>
                            <a:lnTo>
                              <a:pt x="26" y="479"/>
                            </a:lnTo>
                            <a:lnTo>
                              <a:pt x="29" y="464"/>
                            </a:lnTo>
                            <a:lnTo>
                              <a:pt x="31" y="452"/>
                            </a:lnTo>
                            <a:lnTo>
                              <a:pt x="37" y="442"/>
                            </a:lnTo>
                            <a:lnTo>
                              <a:pt x="39" y="427"/>
                            </a:lnTo>
                            <a:lnTo>
                              <a:pt x="46" y="417"/>
                            </a:lnTo>
                            <a:lnTo>
                              <a:pt x="51" y="405"/>
                            </a:lnTo>
                            <a:lnTo>
                              <a:pt x="54" y="390"/>
                            </a:lnTo>
                            <a:lnTo>
                              <a:pt x="56" y="380"/>
                            </a:lnTo>
                            <a:lnTo>
                              <a:pt x="63" y="368"/>
                            </a:lnTo>
                            <a:lnTo>
                              <a:pt x="80" y="343"/>
                            </a:lnTo>
                            <a:lnTo>
                              <a:pt x="99" y="321"/>
                            </a:lnTo>
                            <a:lnTo>
                              <a:pt x="116" y="296"/>
                            </a:lnTo>
                            <a:lnTo>
                              <a:pt x="133" y="274"/>
                            </a:lnTo>
                            <a:lnTo>
                              <a:pt x="150" y="248"/>
                            </a:lnTo>
                            <a:lnTo>
                              <a:pt x="167" y="226"/>
                            </a:lnTo>
                            <a:lnTo>
                              <a:pt x="184" y="201"/>
                            </a:lnTo>
                            <a:lnTo>
                              <a:pt x="201" y="179"/>
                            </a:lnTo>
                            <a:lnTo>
                              <a:pt x="213" y="164"/>
                            </a:lnTo>
                            <a:lnTo>
                              <a:pt x="221" y="149"/>
                            </a:lnTo>
                            <a:lnTo>
                              <a:pt x="230" y="135"/>
                            </a:lnTo>
                            <a:lnTo>
                              <a:pt x="240" y="124"/>
                            </a:lnTo>
                            <a:lnTo>
                              <a:pt x="252" y="109"/>
                            </a:lnTo>
                            <a:lnTo>
                              <a:pt x="260" y="95"/>
                            </a:lnTo>
                            <a:lnTo>
                              <a:pt x="269" y="84"/>
                            </a:lnTo>
                            <a:lnTo>
                              <a:pt x="281" y="69"/>
                            </a:lnTo>
                            <a:lnTo>
                              <a:pt x="291" y="62"/>
                            </a:lnTo>
                            <a:lnTo>
                              <a:pt x="300" y="52"/>
                            </a:lnTo>
                            <a:lnTo>
                              <a:pt x="314" y="44"/>
                            </a:lnTo>
                            <a:lnTo>
                              <a:pt x="325" y="37"/>
                            </a:lnTo>
                            <a:lnTo>
                              <a:pt x="337" y="25"/>
                            </a:lnTo>
                            <a:lnTo>
                              <a:pt x="348" y="18"/>
                            </a:lnTo>
                            <a:lnTo>
                              <a:pt x="359" y="7"/>
                            </a:lnTo>
                            <a:lnTo>
                              <a:pt x="371" y="0"/>
                            </a:lnTo>
                            <a:lnTo>
                              <a:pt x="376" y="7"/>
                            </a:lnTo>
                            <a:lnTo>
                              <a:pt x="385" y="18"/>
                            </a:lnTo>
                            <a:lnTo>
                              <a:pt x="390" y="29"/>
                            </a:lnTo>
                            <a:lnTo>
                              <a:pt x="399" y="40"/>
                            </a:lnTo>
                            <a:lnTo>
                              <a:pt x="405" y="52"/>
                            </a:lnTo>
                            <a:lnTo>
                              <a:pt x="413" y="59"/>
                            </a:lnTo>
                            <a:lnTo>
                              <a:pt x="422" y="69"/>
                            </a:lnTo>
                            <a:lnTo>
                              <a:pt x="427" y="80"/>
                            </a:lnTo>
                            <a:lnTo>
                              <a:pt x="436" y="95"/>
                            </a:lnTo>
                            <a:lnTo>
                              <a:pt x="444" y="106"/>
                            </a:lnTo>
                            <a:lnTo>
                              <a:pt x="453" y="121"/>
                            </a:lnTo>
                            <a:lnTo>
                              <a:pt x="461" y="135"/>
                            </a:lnTo>
                            <a:lnTo>
                              <a:pt x="467" y="149"/>
                            </a:lnTo>
                            <a:lnTo>
                              <a:pt x="475" y="164"/>
                            </a:lnTo>
                            <a:lnTo>
                              <a:pt x="484" y="179"/>
                            </a:lnTo>
                            <a:lnTo>
                              <a:pt x="492" y="194"/>
                            </a:lnTo>
                            <a:lnTo>
                              <a:pt x="495" y="201"/>
                            </a:lnTo>
                            <a:lnTo>
                              <a:pt x="498" y="208"/>
                            </a:lnTo>
                            <a:lnTo>
                              <a:pt x="498" y="211"/>
                            </a:lnTo>
                            <a:lnTo>
                              <a:pt x="501" y="216"/>
                            </a:lnTo>
                            <a:close/>
                          </a:path>
                        </a:pathLst>
                      </a:custGeom>
                      <a:solidFill>
                        <a:srgbClr val="CECECE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chemeClr val="folHlink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451" name="Freeform 171">
                        <a:extLst>
                          <a:ext uri="{FF2B5EF4-FFF2-40B4-BE49-F238E27FC236}">
                            <a16:creationId xmlns:a16="http://schemas.microsoft.com/office/drawing/2014/main" id="{061009B2-5EF3-4B8E-A070-94F41FB43E4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" y="1779"/>
                        <a:ext cx="696" cy="1135"/>
                      </a:xfrm>
                      <a:custGeom>
                        <a:avLst/>
                        <a:gdLst>
                          <a:gd name="T0" fmla="*/ 515 w 696"/>
                          <a:gd name="T1" fmla="*/ 291 h 1135"/>
                          <a:gd name="T2" fmla="*/ 526 w 696"/>
                          <a:gd name="T3" fmla="*/ 402 h 1135"/>
                          <a:gd name="T4" fmla="*/ 532 w 696"/>
                          <a:gd name="T5" fmla="*/ 544 h 1135"/>
                          <a:gd name="T6" fmla="*/ 526 w 696"/>
                          <a:gd name="T7" fmla="*/ 671 h 1135"/>
                          <a:gd name="T8" fmla="*/ 529 w 696"/>
                          <a:gd name="T9" fmla="*/ 767 h 1135"/>
                          <a:gd name="T10" fmla="*/ 535 w 696"/>
                          <a:gd name="T11" fmla="*/ 814 h 1135"/>
                          <a:gd name="T12" fmla="*/ 546 w 696"/>
                          <a:gd name="T13" fmla="*/ 835 h 1135"/>
                          <a:gd name="T14" fmla="*/ 563 w 696"/>
                          <a:gd name="T15" fmla="*/ 850 h 1135"/>
                          <a:gd name="T16" fmla="*/ 580 w 696"/>
                          <a:gd name="T17" fmla="*/ 861 h 1135"/>
                          <a:gd name="T18" fmla="*/ 600 w 696"/>
                          <a:gd name="T19" fmla="*/ 861 h 1135"/>
                          <a:gd name="T20" fmla="*/ 637 w 696"/>
                          <a:gd name="T21" fmla="*/ 887 h 1135"/>
                          <a:gd name="T22" fmla="*/ 684 w 696"/>
                          <a:gd name="T23" fmla="*/ 919 h 1135"/>
                          <a:gd name="T24" fmla="*/ 691 w 696"/>
                          <a:gd name="T25" fmla="*/ 974 h 1135"/>
                          <a:gd name="T26" fmla="*/ 676 w 696"/>
                          <a:gd name="T27" fmla="*/ 1018 h 1135"/>
                          <a:gd name="T28" fmla="*/ 659 w 696"/>
                          <a:gd name="T29" fmla="*/ 1048 h 1135"/>
                          <a:gd name="T30" fmla="*/ 642 w 696"/>
                          <a:gd name="T31" fmla="*/ 1073 h 1135"/>
                          <a:gd name="T32" fmla="*/ 614 w 696"/>
                          <a:gd name="T33" fmla="*/ 1102 h 1135"/>
                          <a:gd name="T34" fmla="*/ 580 w 696"/>
                          <a:gd name="T35" fmla="*/ 1128 h 1135"/>
                          <a:gd name="T36" fmla="*/ 566 w 696"/>
                          <a:gd name="T37" fmla="*/ 1135 h 1135"/>
                          <a:gd name="T38" fmla="*/ 526 w 696"/>
                          <a:gd name="T39" fmla="*/ 1124 h 1135"/>
                          <a:gd name="T40" fmla="*/ 478 w 696"/>
                          <a:gd name="T41" fmla="*/ 1110 h 1135"/>
                          <a:gd name="T42" fmla="*/ 433 w 696"/>
                          <a:gd name="T43" fmla="*/ 1095 h 1135"/>
                          <a:gd name="T44" fmla="*/ 385 w 696"/>
                          <a:gd name="T45" fmla="*/ 1080 h 1135"/>
                          <a:gd name="T46" fmla="*/ 334 w 696"/>
                          <a:gd name="T47" fmla="*/ 1070 h 1135"/>
                          <a:gd name="T48" fmla="*/ 277 w 696"/>
                          <a:gd name="T49" fmla="*/ 1062 h 1135"/>
                          <a:gd name="T50" fmla="*/ 223 w 696"/>
                          <a:gd name="T51" fmla="*/ 1051 h 1135"/>
                          <a:gd name="T52" fmla="*/ 167 w 696"/>
                          <a:gd name="T53" fmla="*/ 1040 h 1135"/>
                          <a:gd name="T54" fmla="*/ 130 w 696"/>
                          <a:gd name="T55" fmla="*/ 1004 h 1135"/>
                          <a:gd name="T56" fmla="*/ 96 w 696"/>
                          <a:gd name="T57" fmla="*/ 956 h 1135"/>
                          <a:gd name="T58" fmla="*/ 71 w 696"/>
                          <a:gd name="T59" fmla="*/ 901 h 1135"/>
                          <a:gd name="T60" fmla="*/ 48 w 696"/>
                          <a:gd name="T61" fmla="*/ 844 h 1135"/>
                          <a:gd name="T62" fmla="*/ 29 w 696"/>
                          <a:gd name="T63" fmla="*/ 777 h 1135"/>
                          <a:gd name="T64" fmla="*/ 17 w 696"/>
                          <a:gd name="T65" fmla="*/ 712 h 1135"/>
                          <a:gd name="T66" fmla="*/ 3 w 696"/>
                          <a:gd name="T67" fmla="*/ 606 h 1135"/>
                          <a:gd name="T68" fmla="*/ 12 w 696"/>
                          <a:gd name="T69" fmla="*/ 536 h 1135"/>
                          <a:gd name="T70" fmla="*/ 26 w 696"/>
                          <a:gd name="T71" fmla="*/ 479 h 1135"/>
                          <a:gd name="T72" fmla="*/ 39 w 696"/>
                          <a:gd name="T73" fmla="*/ 427 h 1135"/>
                          <a:gd name="T74" fmla="*/ 56 w 696"/>
                          <a:gd name="T75" fmla="*/ 380 h 1135"/>
                          <a:gd name="T76" fmla="*/ 116 w 696"/>
                          <a:gd name="T77" fmla="*/ 296 h 1135"/>
                          <a:gd name="T78" fmla="*/ 184 w 696"/>
                          <a:gd name="T79" fmla="*/ 201 h 1135"/>
                          <a:gd name="T80" fmla="*/ 230 w 696"/>
                          <a:gd name="T81" fmla="*/ 135 h 1135"/>
                          <a:gd name="T82" fmla="*/ 269 w 696"/>
                          <a:gd name="T83" fmla="*/ 84 h 1135"/>
                          <a:gd name="T84" fmla="*/ 314 w 696"/>
                          <a:gd name="T85" fmla="*/ 44 h 1135"/>
                          <a:gd name="T86" fmla="*/ 359 w 696"/>
                          <a:gd name="T87" fmla="*/ 7 h 1135"/>
                          <a:gd name="T88" fmla="*/ 390 w 696"/>
                          <a:gd name="T89" fmla="*/ 29 h 1135"/>
                          <a:gd name="T90" fmla="*/ 422 w 696"/>
                          <a:gd name="T91" fmla="*/ 69 h 1135"/>
                          <a:gd name="T92" fmla="*/ 453 w 696"/>
                          <a:gd name="T93" fmla="*/ 121 h 1135"/>
                          <a:gd name="T94" fmla="*/ 484 w 696"/>
                          <a:gd name="T95" fmla="*/ 179 h 1135"/>
                          <a:gd name="T96" fmla="*/ 498 w 696"/>
                          <a:gd name="T97" fmla="*/ 211 h 1135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0" t="0" r="r" b="b"/>
                        <a:pathLst>
                          <a:path w="696" h="1135">
                            <a:moveTo>
                              <a:pt x="501" y="216"/>
                            </a:moveTo>
                            <a:lnTo>
                              <a:pt x="504" y="241"/>
                            </a:lnTo>
                            <a:lnTo>
                              <a:pt x="509" y="266"/>
                            </a:lnTo>
                            <a:lnTo>
                              <a:pt x="515" y="291"/>
                            </a:lnTo>
                            <a:lnTo>
                              <a:pt x="518" y="318"/>
                            </a:lnTo>
                            <a:lnTo>
                              <a:pt x="521" y="347"/>
                            </a:lnTo>
                            <a:lnTo>
                              <a:pt x="524" y="376"/>
                            </a:lnTo>
                            <a:lnTo>
                              <a:pt x="526" y="402"/>
                            </a:lnTo>
                            <a:lnTo>
                              <a:pt x="529" y="430"/>
                            </a:lnTo>
                            <a:lnTo>
                              <a:pt x="529" y="467"/>
                            </a:lnTo>
                            <a:lnTo>
                              <a:pt x="532" y="507"/>
                            </a:lnTo>
                            <a:lnTo>
                              <a:pt x="532" y="544"/>
                            </a:lnTo>
                            <a:lnTo>
                              <a:pt x="532" y="581"/>
                            </a:lnTo>
                            <a:lnTo>
                              <a:pt x="529" y="609"/>
                            </a:lnTo>
                            <a:lnTo>
                              <a:pt x="526" y="643"/>
                            </a:lnTo>
                            <a:lnTo>
                              <a:pt x="526" y="671"/>
                            </a:lnTo>
                            <a:lnTo>
                              <a:pt x="524" y="705"/>
                            </a:lnTo>
                            <a:lnTo>
                              <a:pt x="526" y="726"/>
                            </a:lnTo>
                            <a:lnTo>
                              <a:pt x="526" y="745"/>
                            </a:lnTo>
                            <a:lnTo>
                              <a:pt x="529" y="767"/>
                            </a:lnTo>
                            <a:lnTo>
                              <a:pt x="529" y="785"/>
                            </a:lnTo>
                            <a:lnTo>
                              <a:pt x="532" y="795"/>
                            </a:lnTo>
                            <a:lnTo>
                              <a:pt x="532" y="807"/>
                            </a:lnTo>
                            <a:lnTo>
                              <a:pt x="535" y="814"/>
                            </a:lnTo>
                            <a:lnTo>
                              <a:pt x="538" y="822"/>
                            </a:lnTo>
                            <a:lnTo>
                              <a:pt x="541" y="829"/>
                            </a:lnTo>
                            <a:lnTo>
                              <a:pt x="543" y="829"/>
                            </a:lnTo>
                            <a:lnTo>
                              <a:pt x="546" y="835"/>
                            </a:lnTo>
                            <a:lnTo>
                              <a:pt x="549" y="839"/>
                            </a:lnTo>
                            <a:lnTo>
                              <a:pt x="555" y="844"/>
                            </a:lnTo>
                            <a:lnTo>
                              <a:pt x="558" y="847"/>
                            </a:lnTo>
                            <a:lnTo>
                              <a:pt x="563" y="850"/>
                            </a:lnTo>
                            <a:lnTo>
                              <a:pt x="566" y="850"/>
                            </a:lnTo>
                            <a:lnTo>
                              <a:pt x="572" y="857"/>
                            </a:lnTo>
                            <a:lnTo>
                              <a:pt x="574" y="857"/>
                            </a:lnTo>
                            <a:lnTo>
                              <a:pt x="580" y="861"/>
                            </a:lnTo>
                            <a:lnTo>
                              <a:pt x="583" y="865"/>
                            </a:lnTo>
                            <a:lnTo>
                              <a:pt x="589" y="865"/>
                            </a:lnTo>
                            <a:lnTo>
                              <a:pt x="594" y="861"/>
                            </a:lnTo>
                            <a:lnTo>
                              <a:pt x="600" y="861"/>
                            </a:lnTo>
                            <a:lnTo>
                              <a:pt x="606" y="857"/>
                            </a:lnTo>
                            <a:lnTo>
                              <a:pt x="616" y="869"/>
                            </a:lnTo>
                            <a:lnTo>
                              <a:pt x="625" y="876"/>
                            </a:lnTo>
                            <a:lnTo>
                              <a:pt x="637" y="887"/>
                            </a:lnTo>
                            <a:lnTo>
                              <a:pt x="650" y="894"/>
                            </a:lnTo>
                            <a:lnTo>
                              <a:pt x="662" y="905"/>
                            </a:lnTo>
                            <a:lnTo>
                              <a:pt x="674" y="912"/>
                            </a:lnTo>
                            <a:lnTo>
                              <a:pt x="684" y="919"/>
                            </a:lnTo>
                            <a:lnTo>
                              <a:pt x="696" y="931"/>
                            </a:lnTo>
                            <a:lnTo>
                              <a:pt x="693" y="946"/>
                            </a:lnTo>
                            <a:lnTo>
                              <a:pt x="693" y="959"/>
                            </a:lnTo>
                            <a:lnTo>
                              <a:pt x="691" y="974"/>
                            </a:lnTo>
                            <a:lnTo>
                              <a:pt x="688" y="993"/>
                            </a:lnTo>
                            <a:lnTo>
                              <a:pt x="684" y="1000"/>
                            </a:lnTo>
                            <a:lnTo>
                              <a:pt x="682" y="1008"/>
                            </a:lnTo>
                            <a:lnTo>
                              <a:pt x="676" y="1018"/>
                            </a:lnTo>
                            <a:lnTo>
                              <a:pt x="674" y="1029"/>
                            </a:lnTo>
                            <a:lnTo>
                              <a:pt x="667" y="1033"/>
                            </a:lnTo>
                            <a:lnTo>
                              <a:pt x="665" y="1040"/>
                            </a:lnTo>
                            <a:lnTo>
                              <a:pt x="659" y="1048"/>
                            </a:lnTo>
                            <a:lnTo>
                              <a:pt x="654" y="1051"/>
                            </a:lnTo>
                            <a:lnTo>
                              <a:pt x="650" y="1058"/>
                            </a:lnTo>
                            <a:lnTo>
                              <a:pt x="645" y="1066"/>
                            </a:lnTo>
                            <a:lnTo>
                              <a:pt x="642" y="1073"/>
                            </a:lnTo>
                            <a:lnTo>
                              <a:pt x="637" y="1080"/>
                            </a:lnTo>
                            <a:lnTo>
                              <a:pt x="628" y="1088"/>
                            </a:lnTo>
                            <a:lnTo>
                              <a:pt x="620" y="1091"/>
                            </a:lnTo>
                            <a:lnTo>
                              <a:pt x="614" y="1102"/>
                            </a:lnTo>
                            <a:lnTo>
                              <a:pt x="606" y="1110"/>
                            </a:lnTo>
                            <a:lnTo>
                              <a:pt x="597" y="1117"/>
                            </a:lnTo>
                            <a:lnTo>
                              <a:pt x="589" y="1124"/>
                            </a:lnTo>
                            <a:lnTo>
                              <a:pt x="580" y="1128"/>
                            </a:lnTo>
                            <a:lnTo>
                              <a:pt x="574" y="1135"/>
                            </a:lnTo>
                            <a:lnTo>
                              <a:pt x="572" y="1135"/>
                            </a:lnTo>
                            <a:lnTo>
                              <a:pt x="569" y="1135"/>
                            </a:lnTo>
                            <a:lnTo>
                              <a:pt x="566" y="1135"/>
                            </a:lnTo>
                            <a:lnTo>
                              <a:pt x="563" y="1135"/>
                            </a:lnTo>
                            <a:lnTo>
                              <a:pt x="549" y="1132"/>
                            </a:lnTo>
                            <a:lnTo>
                              <a:pt x="538" y="1128"/>
                            </a:lnTo>
                            <a:lnTo>
                              <a:pt x="526" y="1124"/>
                            </a:lnTo>
                            <a:lnTo>
                              <a:pt x="515" y="1120"/>
                            </a:lnTo>
                            <a:lnTo>
                              <a:pt x="504" y="1117"/>
                            </a:lnTo>
                            <a:lnTo>
                              <a:pt x="490" y="1113"/>
                            </a:lnTo>
                            <a:lnTo>
                              <a:pt x="478" y="1110"/>
                            </a:lnTo>
                            <a:lnTo>
                              <a:pt x="467" y="1106"/>
                            </a:lnTo>
                            <a:lnTo>
                              <a:pt x="456" y="1102"/>
                            </a:lnTo>
                            <a:lnTo>
                              <a:pt x="444" y="1098"/>
                            </a:lnTo>
                            <a:lnTo>
                              <a:pt x="433" y="1095"/>
                            </a:lnTo>
                            <a:lnTo>
                              <a:pt x="422" y="1091"/>
                            </a:lnTo>
                            <a:lnTo>
                              <a:pt x="407" y="1088"/>
                            </a:lnTo>
                            <a:lnTo>
                              <a:pt x="396" y="1083"/>
                            </a:lnTo>
                            <a:lnTo>
                              <a:pt x="385" y="1080"/>
                            </a:lnTo>
                            <a:lnTo>
                              <a:pt x="373" y="1076"/>
                            </a:lnTo>
                            <a:lnTo>
                              <a:pt x="362" y="1073"/>
                            </a:lnTo>
                            <a:lnTo>
                              <a:pt x="345" y="1070"/>
                            </a:lnTo>
                            <a:lnTo>
                              <a:pt x="334" y="1070"/>
                            </a:lnTo>
                            <a:lnTo>
                              <a:pt x="317" y="1066"/>
                            </a:lnTo>
                            <a:lnTo>
                              <a:pt x="306" y="1066"/>
                            </a:lnTo>
                            <a:lnTo>
                              <a:pt x="291" y="1062"/>
                            </a:lnTo>
                            <a:lnTo>
                              <a:pt x="277" y="1062"/>
                            </a:lnTo>
                            <a:lnTo>
                              <a:pt x="264" y="1058"/>
                            </a:lnTo>
                            <a:lnTo>
                              <a:pt x="252" y="1055"/>
                            </a:lnTo>
                            <a:lnTo>
                              <a:pt x="238" y="1051"/>
                            </a:lnTo>
                            <a:lnTo>
                              <a:pt x="223" y="1051"/>
                            </a:lnTo>
                            <a:lnTo>
                              <a:pt x="209" y="1048"/>
                            </a:lnTo>
                            <a:lnTo>
                              <a:pt x="196" y="1048"/>
                            </a:lnTo>
                            <a:lnTo>
                              <a:pt x="184" y="1043"/>
                            </a:lnTo>
                            <a:lnTo>
                              <a:pt x="167" y="1040"/>
                            </a:lnTo>
                            <a:lnTo>
                              <a:pt x="155" y="1040"/>
                            </a:lnTo>
                            <a:lnTo>
                              <a:pt x="147" y="1029"/>
                            </a:lnTo>
                            <a:lnTo>
                              <a:pt x="138" y="1014"/>
                            </a:lnTo>
                            <a:lnTo>
                              <a:pt x="130" y="1004"/>
                            </a:lnTo>
                            <a:lnTo>
                              <a:pt x="122" y="993"/>
                            </a:lnTo>
                            <a:lnTo>
                              <a:pt x="113" y="981"/>
                            </a:lnTo>
                            <a:lnTo>
                              <a:pt x="105" y="971"/>
                            </a:lnTo>
                            <a:lnTo>
                              <a:pt x="96" y="956"/>
                            </a:lnTo>
                            <a:lnTo>
                              <a:pt x="90" y="949"/>
                            </a:lnTo>
                            <a:lnTo>
                              <a:pt x="82" y="934"/>
                            </a:lnTo>
                            <a:lnTo>
                              <a:pt x="77" y="916"/>
                            </a:lnTo>
                            <a:lnTo>
                              <a:pt x="71" y="901"/>
                            </a:lnTo>
                            <a:lnTo>
                              <a:pt x="65" y="887"/>
                            </a:lnTo>
                            <a:lnTo>
                              <a:pt x="60" y="872"/>
                            </a:lnTo>
                            <a:lnTo>
                              <a:pt x="54" y="857"/>
                            </a:lnTo>
                            <a:lnTo>
                              <a:pt x="48" y="844"/>
                            </a:lnTo>
                            <a:lnTo>
                              <a:pt x="43" y="829"/>
                            </a:lnTo>
                            <a:lnTo>
                              <a:pt x="37" y="814"/>
                            </a:lnTo>
                            <a:lnTo>
                              <a:pt x="34" y="795"/>
                            </a:lnTo>
                            <a:lnTo>
                              <a:pt x="29" y="777"/>
                            </a:lnTo>
                            <a:lnTo>
                              <a:pt x="26" y="763"/>
                            </a:lnTo>
                            <a:lnTo>
                              <a:pt x="22" y="745"/>
                            </a:lnTo>
                            <a:lnTo>
                              <a:pt x="20" y="726"/>
                            </a:lnTo>
                            <a:lnTo>
                              <a:pt x="17" y="712"/>
                            </a:lnTo>
                            <a:lnTo>
                              <a:pt x="12" y="693"/>
                            </a:lnTo>
                            <a:lnTo>
                              <a:pt x="9" y="668"/>
                            </a:lnTo>
                            <a:lnTo>
                              <a:pt x="5" y="639"/>
                            </a:lnTo>
                            <a:lnTo>
                              <a:pt x="3" y="606"/>
                            </a:lnTo>
                            <a:lnTo>
                              <a:pt x="0" y="581"/>
                            </a:lnTo>
                            <a:lnTo>
                              <a:pt x="3" y="562"/>
                            </a:lnTo>
                            <a:lnTo>
                              <a:pt x="9" y="551"/>
                            </a:lnTo>
                            <a:lnTo>
                              <a:pt x="12" y="536"/>
                            </a:lnTo>
                            <a:lnTo>
                              <a:pt x="14" y="522"/>
                            </a:lnTo>
                            <a:lnTo>
                              <a:pt x="17" y="507"/>
                            </a:lnTo>
                            <a:lnTo>
                              <a:pt x="22" y="492"/>
                            </a:lnTo>
                            <a:lnTo>
                              <a:pt x="26" y="479"/>
                            </a:lnTo>
                            <a:lnTo>
                              <a:pt x="29" y="464"/>
                            </a:lnTo>
                            <a:lnTo>
                              <a:pt x="31" y="452"/>
                            </a:lnTo>
                            <a:lnTo>
                              <a:pt x="37" y="442"/>
                            </a:lnTo>
                            <a:lnTo>
                              <a:pt x="39" y="427"/>
                            </a:lnTo>
                            <a:lnTo>
                              <a:pt x="46" y="417"/>
                            </a:lnTo>
                            <a:lnTo>
                              <a:pt x="51" y="405"/>
                            </a:lnTo>
                            <a:lnTo>
                              <a:pt x="54" y="390"/>
                            </a:lnTo>
                            <a:lnTo>
                              <a:pt x="56" y="380"/>
                            </a:lnTo>
                            <a:lnTo>
                              <a:pt x="63" y="368"/>
                            </a:lnTo>
                            <a:lnTo>
                              <a:pt x="80" y="343"/>
                            </a:lnTo>
                            <a:lnTo>
                              <a:pt x="99" y="321"/>
                            </a:lnTo>
                            <a:lnTo>
                              <a:pt x="116" y="296"/>
                            </a:lnTo>
                            <a:lnTo>
                              <a:pt x="133" y="274"/>
                            </a:lnTo>
                            <a:lnTo>
                              <a:pt x="150" y="248"/>
                            </a:lnTo>
                            <a:lnTo>
                              <a:pt x="167" y="226"/>
                            </a:lnTo>
                            <a:lnTo>
                              <a:pt x="184" y="201"/>
                            </a:lnTo>
                            <a:lnTo>
                              <a:pt x="201" y="179"/>
                            </a:lnTo>
                            <a:lnTo>
                              <a:pt x="213" y="164"/>
                            </a:lnTo>
                            <a:lnTo>
                              <a:pt x="221" y="149"/>
                            </a:lnTo>
                            <a:lnTo>
                              <a:pt x="230" y="135"/>
                            </a:lnTo>
                            <a:lnTo>
                              <a:pt x="240" y="124"/>
                            </a:lnTo>
                            <a:lnTo>
                              <a:pt x="252" y="109"/>
                            </a:lnTo>
                            <a:lnTo>
                              <a:pt x="260" y="95"/>
                            </a:lnTo>
                            <a:lnTo>
                              <a:pt x="269" y="84"/>
                            </a:lnTo>
                            <a:lnTo>
                              <a:pt x="281" y="69"/>
                            </a:lnTo>
                            <a:lnTo>
                              <a:pt x="291" y="62"/>
                            </a:lnTo>
                            <a:lnTo>
                              <a:pt x="300" y="52"/>
                            </a:lnTo>
                            <a:lnTo>
                              <a:pt x="314" y="44"/>
                            </a:lnTo>
                            <a:lnTo>
                              <a:pt x="325" y="37"/>
                            </a:lnTo>
                            <a:lnTo>
                              <a:pt x="337" y="25"/>
                            </a:lnTo>
                            <a:lnTo>
                              <a:pt x="348" y="18"/>
                            </a:lnTo>
                            <a:lnTo>
                              <a:pt x="359" y="7"/>
                            </a:lnTo>
                            <a:lnTo>
                              <a:pt x="371" y="0"/>
                            </a:lnTo>
                            <a:lnTo>
                              <a:pt x="376" y="7"/>
                            </a:lnTo>
                            <a:lnTo>
                              <a:pt x="385" y="18"/>
                            </a:lnTo>
                            <a:lnTo>
                              <a:pt x="390" y="29"/>
                            </a:lnTo>
                            <a:lnTo>
                              <a:pt x="399" y="40"/>
                            </a:lnTo>
                            <a:lnTo>
                              <a:pt x="405" y="52"/>
                            </a:lnTo>
                            <a:lnTo>
                              <a:pt x="413" y="59"/>
                            </a:lnTo>
                            <a:lnTo>
                              <a:pt x="422" y="69"/>
                            </a:lnTo>
                            <a:lnTo>
                              <a:pt x="427" y="80"/>
                            </a:lnTo>
                            <a:lnTo>
                              <a:pt x="436" y="95"/>
                            </a:lnTo>
                            <a:lnTo>
                              <a:pt x="444" y="106"/>
                            </a:lnTo>
                            <a:lnTo>
                              <a:pt x="453" y="121"/>
                            </a:lnTo>
                            <a:lnTo>
                              <a:pt x="461" y="135"/>
                            </a:lnTo>
                            <a:lnTo>
                              <a:pt x="467" y="149"/>
                            </a:lnTo>
                            <a:lnTo>
                              <a:pt x="475" y="164"/>
                            </a:lnTo>
                            <a:lnTo>
                              <a:pt x="484" y="179"/>
                            </a:lnTo>
                            <a:lnTo>
                              <a:pt x="492" y="194"/>
                            </a:lnTo>
                            <a:lnTo>
                              <a:pt x="495" y="201"/>
                            </a:lnTo>
                            <a:lnTo>
                              <a:pt x="498" y="208"/>
                            </a:lnTo>
                            <a:lnTo>
                              <a:pt x="498" y="211"/>
                            </a:lnTo>
                            <a:lnTo>
                              <a:pt x="501" y="216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919191"/>
                        </a:solidFill>
                        <a:prstDash val="solid"/>
                        <a:round/>
                        <a:headEnd/>
                        <a:tailEnd/>
                      </a:ln>
                      <a:effectLst>
                        <a:outerShdw dist="35921" dir="2700000" algn="ctr" rotWithShape="0">
                          <a:schemeClr val="folHlink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59447" name="Group 172">
                      <a:extLst>
                        <a:ext uri="{FF2B5EF4-FFF2-40B4-BE49-F238E27FC236}">
                          <a16:creationId xmlns:a16="http://schemas.microsoft.com/office/drawing/2014/main" id="{BFB7F58A-6BE6-48C1-B923-55B3A37DAF0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4" y="1779"/>
                      <a:ext cx="702" cy="1146"/>
                      <a:chOff x="504" y="1779"/>
                      <a:chExt cx="702" cy="1146"/>
                    </a:xfrm>
                  </p:grpSpPr>
                  <p:sp>
                    <p:nvSpPr>
                      <p:cNvPr id="59448" name="Freeform 173">
                        <a:extLst>
                          <a:ext uri="{FF2B5EF4-FFF2-40B4-BE49-F238E27FC236}">
                            <a16:creationId xmlns:a16="http://schemas.microsoft.com/office/drawing/2014/main" id="{5C036352-1E89-4039-8006-853559531E7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" y="1779"/>
                        <a:ext cx="702" cy="1146"/>
                      </a:xfrm>
                      <a:custGeom>
                        <a:avLst/>
                        <a:gdLst>
                          <a:gd name="T0" fmla="*/ 519 w 702"/>
                          <a:gd name="T1" fmla="*/ 294 h 1146"/>
                          <a:gd name="T2" fmla="*/ 531 w 702"/>
                          <a:gd name="T3" fmla="*/ 406 h 1146"/>
                          <a:gd name="T4" fmla="*/ 536 w 702"/>
                          <a:gd name="T5" fmla="*/ 549 h 1146"/>
                          <a:gd name="T6" fmla="*/ 531 w 702"/>
                          <a:gd name="T7" fmla="*/ 678 h 1146"/>
                          <a:gd name="T8" fmla="*/ 533 w 702"/>
                          <a:gd name="T9" fmla="*/ 774 h 1146"/>
                          <a:gd name="T10" fmla="*/ 540 w 702"/>
                          <a:gd name="T11" fmla="*/ 822 h 1146"/>
                          <a:gd name="T12" fmla="*/ 551 w 702"/>
                          <a:gd name="T13" fmla="*/ 844 h 1146"/>
                          <a:gd name="T14" fmla="*/ 568 w 702"/>
                          <a:gd name="T15" fmla="*/ 859 h 1146"/>
                          <a:gd name="T16" fmla="*/ 585 w 702"/>
                          <a:gd name="T17" fmla="*/ 869 h 1146"/>
                          <a:gd name="T18" fmla="*/ 605 w 702"/>
                          <a:gd name="T19" fmla="*/ 869 h 1146"/>
                          <a:gd name="T20" fmla="*/ 643 w 702"/>
                          <a:gd name="T21" fmla="*/ 896 h 1146"/>
                          <a:gd name="T22" fmla="*/ 690 w 702"/>
                          <a:gd name="T23" fmla="*/ 928 h 1146"/>
                          <a:gd name="T24" fmla="*/ 697 w 702"/>
                          <a:gd name="T25" fmla="*/ 984 h 1146"/>
                          <a:gd name="T26" fmla="*/ 682 w 702"/>
                          <a:gd name="T27" fmla="*/ 1028 h 1146"/>
                          <a:gd name="T28" fmla="*/ 665 w 702"/>
                          <a:gd name="T29" fmla="*/ 1058 h 1146"/>
                          <a:gd name="T30" fmla="*/ 648 w 702"/>
                          <a:gd name="T31" fmla="*/ 1083 h 1146"/>
                          <a:gd name="T32" fmla="*/ 619 w 702"/>
                          <a:gd name="T33" fmla="*/ 1112 h 1146"/>
                          <a:gd name="T34" fmla="*/ 585 w 702"/>
                          <a:gd name="T35" fmla="*/ 1139 h 1146"/>
                          <a:gd name="T36" fmla="*/ 570 w 702"/>
                          <a:gd name="T37" fmla="*/ 1146 h 1146"/>
                          <a:gd name="T38" fmla="*/ 531 w 702"/>
                          <a:gd name="T39" fmla="*/ 1134 h 1146"/>
                          <a:gd name="T40" fmla="*/ 482 w 702"/>
                          <a:gd name="T41" fmla="*/ 1121 h 1146"/>
                          <a:gd name="T42" fmla="*/ 437 w 702"/>
                          <a:gd name="T43" fmla="*/ 1105 h 1146"/>
                          <a:gd name="T44" fmla="*/ 388 w 702"/>
                          <a:gd name="T45" fmla="*/ 1090 h 1146"/>
                          <a:gd name="T46" fmla="*/ 337 w 702"/>
                          <a:gd name="T47" fmla="*/ 1080 h 1146"/>
                          <a:gd name="T48" fmla="*/ 279 w 702"/>
                          <a:gd name="T49" fmla="*/ 1072 h 1146"/>
                          <a:gd name="T50" fmla="*/ 225 w 702"/>
                          <a:gd name="T51" fmla="*/ 1061 h 1146"/>
                          <a:gd name="T52" fmla="*/ 169 w 702"/>
                          <a:gd name="T53" fmla="*/ 1050 h 1146"/>
                          <a:gd name="T54" fmla="*/ 132 w 702"/>
                          <a:gd name="T55" fmla="*/ 1014 h 1146"/>
                          <a:gd name="T56" fmla="*/ 97 w 702"/>
                          <a:gd name="T57" fmla="*/ 965 h 1146"/>
                          <a:gd name="T58" fmla="*/ 71 w 702"/>
                          <a:gd name="T59" fmla="*/ 910 h 1146"/>
                          <a:gd name="T60" fmla="*/ 49 w 702"/>
                          <a:gd name="T61" fmla="*/ 852 h 1146"/>
                          <a:gd name="T62" fmla="*/ 29 w 702"/>
                          <a:gd name="T63" fmla="*/ 784 h 1146"/>
                          <a:gd name="T64" fmla="*/ 17 w 702"/>
                          <a:gd name="T65" fmla="*/ 718 h 1146"/>
                          <a:gd name="T66" fmla="*/ 3 w 702"/>
                          <a:gd name="T67" fmla="*/ 612 h 1146"/>
                          <a:gd name="T68" fmla="*/ 12 w 702"/>
                          <a:gd name="T69" fmla="*/ 541 h 1146"/>
                          <a:gd name="T70" fmla="*/ 26 w 702"/>
                          <a:gd name="T71" fmla="*/ 483 h 1146"/>
                          <a:gd name="T72" fmla="*/ 40 w 702"/>
                          <a:gd name="T73" fmla="*/ 431 h 1146"/>
                          <a:gd name="T74" fmla="*/ 57 w 702"/>
                          <a:gd name="T75" fmla="*/ 384 h 1146"/>
                          <a:gd name="T76" fmla="*/ 117 w 702"/>
                          <a:gd name="T77" fmla="*/ 299 h 1146"/>
                          <a:gd name="T78" fmla="*/ 186 w 702"/>
                          <a:gd name="T79" fmla="*/ 203 h 1146"/>
                          <a:gd name="T80" fmla="*/ 232 w 702"/>
                          <a:gd name="T81" fmla="*/ 137 h 1146"/>
                          <a:gd name="T82" fmla="*/ 271 w 702"/>
                          <a:gd name="T83" fmla="*/ 85 h 1146"/>
                          <a:gd name="T84" fmla="*/ 317 w 702"/>
                          <a:gd name="T85" fmla="*/ 44 h 1146"/>
                          <a:gd name="T86" fmla="*/ 362 w 702"/>
                          <a:gd name="T87" fmla="*/ 7 h 1146"/>
                          <a:gd name="T88" fmla="*/ 394 w 702"/>
                          <a:gd name="T89" fmla="*/ 29 h 1146"/>
                          <a:gd name="T90" fmla="*/ 425 w 702"/>
                          <a:gd name="T91" fmla="*/ 70 h 1146"/>
                          <a:gd name="T92" fmla="*/ 457 w 702"/>
                          <a:gd name="T93" fmla="*/ 122 h 1146"/>
                          <a:gd name="T94" fmla="*/ 488 w 702"/>
                          <a:gd name="T95" fmla="*/ 181 h 1146"/>
                          <a:gd name="T96" fmla="*/ 502 w 702"/>
                          <a:gd name="T97" fmla="*/ 213 h 114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0" t="0" r="r" b="b"/>
                        <a:pathLst>
                          <a:path w="702" h="1146">
                            <a:moveTo>
                              <a:pt x="506" y="218"/>
                            </a:moveTo>
                            <a:lnTo>
                              <a:pt x="508" y="243"/>
                            </a:lnTo>
                            <a:lnTo>
                              <a:pt x="514" y="269"/>
                            </a:lnTo>
                            <a:lnTo>
                              <a:pt x="519" y="294"/>
                            </a:lnTo>
                            <a:lnTo>
                              <a:pt x="523" y="321"/>
                            </a:lnTo>
                            <a:lnTo>
                              <a:pt x="525" y="350"/>
                            </a:lnTo>
                            <a:lnTo>
                              <a:pt x="528" y="380"/>
                            </a:lnTo>
                            <a:lnTo>
                              <a:pt x="531" y="406"/>
                            </a:lnTo>
                            <a:lnTo>
                              <a:pt x="533" y="435"/>
                            </a:lnTo>
                            <a:lnTo>
                              <a:pt x="533" y="472"/>
                            </a:lnTo>
                            <a:lnTo>
                              <a:pt x="536" y="512"/>
                            </a:lnTo>
                            <a:lnTo>
                              <a:pt x="536" y="549"/>
                            </a:lnTo>
                            <a:lnTo>
                              <a:pt x="536" y="586"/>
                            </a:lnTo>
                            <a:lnTo>
                              <a:pt x="533" y="615"/>
                            </a:lnTo>
                            <a:lnTo>
                              <a:pt x="531" y="649"/>
                            </a:lnTo>
                            <a:lnTo>
                              <a:pt x="531" y="678"/>
                            </a:lnTo>
                            <a:lnTo>
                              <a:pt x="528" y="711"/>
                            </a:lnTo>
                            <a:lnTo>
                              <a:pt x="531" y="733"/>
                            </a:lnTo>
                            <a:lnTo>
                              <a:pt x="531" y="752"/>
                            </a:lnTo>
                            <a:lnTo>
                              <a:pt x="533" y="774"/>
                            </a:lnTo>
                            <a:lnTo>
                              <a:pt x="533" y="793"/>
                            </a:lnTo>
                            <a:lnTo>
                              <a:pt x="536" y="803"/>
                            </a:lnTo>
                            <a:lnTo>
                              <a:pt x="536" y="815"/>
                            </a:lnTo>
                            <a:lnTo>
                              <a:pt x="540" y="822"/>
                            </a:lnTo>
                            <a:lnTo>
                              <a:pt x="542" y="830"/>
                            </a:lnTo>
                            <a:lnTo>
                              <a:pt x="545" y="837"/>
                            </a:lnTo>
                            <a:lnTo>
                              <a:pt x="548" y="837"/>
                            </a:lnTo>
                            <a:lnTo>
                              <a:pt x="551" y="844"/>
                            </a:lnTo>
                            <a:lnTo>
                              <a:pt x="553" y="847"/>
                            </a:lnTo>
                            <a:lnTo>
                              <a:pt x="560" y="852"/>
                            </a:lnTo>
                            <a:lnTo>
                              <a:pt x="562" y="855"/>
                            </a:lnTo>
                            <a:lnTo>
                              <a:pt x="568" y="859"/>
                            </a:lnTo>
                            <a:lnTo>
                              <a:pt x="570" y="859"/>
                            </a:lnTo>
                            <a:lnTo>
                              <a:pt x="577" y="866"/>
                            </a:lnTo>
                            <a:lnTo>
                              <a:pt x="579" y="866"/>
                            </a:lnTo>
                            <a:lnTo>
                              <a:pt x="585" y="869"/>
                            </a:lnTo>
                            <a:lnTo>
                              <a:pt x="588" y="874"/>
                            </a:lnTo>
                            <a:lnTo>
                              <a:pt x="594" y="874"/>
                            </a:lnTo>
                            <a:lnTo>
                              <a:pt x="599" y="869"/>
                            </a:lnTo>
                            <a:lnTo>
                              <a:pt x="605" y="869"/>
                            </a:lnTo>
                            <a:lnTo>
                              <a:pt x="611" y="866"/>
                            </a:lnTo>
                            <a:lnTo>
                              <a:pt x="622" y="877"/>
                            </a:lnTo>
                            <a:lnTo>
                              <a:pt x="631" y="884"/>
                            </a:lnTo>
                            <a:lnTo>
                              <a:pt x="643" y="896"/>
                            </a:lnTo>
                            <a:lnTo>
                              <a:pt x="656" y="903"/>
                            </a:lnTo>
                            <a:lnTo>
                              <a:pt x="668" y="914"/>
                            </a:lnTo>
                            <a:lnTo>
                              <a:pt x="679" y="921"/>
                            </a:lnTo>
                            <a:lnTo>
                              <a:pt x="690" y="928"/>
                            </a:lnTo>
                            <a:lnTo>
                              <a:pt x="702" y="940"/>
                            </a:lnTo>
                            <a:lnTo>
                              <a:pt x="699" y="955"/>
                            </a:lnTo>
                            <a:lnTo>
                              <a:pt x="699" y="969"/>
                            </a:lnTo>
                            <a:lnTo>
                              <a:pt x="697" y="984"/>
                            </a:lnTo>
                            <a:lnTo>
                              <a:pt x="694" y="1002"/>
                            </a:lnTo>
                            <a:lnTo>
                              <a:pt x="690" y="1009"/>
                            </a:lnTo>
                            <a:lnTo>
                              <a:pt x="688" y="1017"/>
                            </a:lnTo>
                            <a:lnTo>
                              <a:pt x="682" y="1028"/>
                            </a:lnTo>
                            <a:lnTo>
                              <a:pt x="679" y="1039"/>
                            </a:lnTo>
                            <a:lnTo>
                              <a:pt x="673" y="1043"/>
                            </a:lnTo>
                            <a:lnTo>
                              <a:pt x="670" y="1050"/>
                            </a:lnTo>
                            <a:lnTo>
                              <a:pt x="665" y="1058"/>
                            </a:lnTo>
                            <a:lnTo>
                              <a:pt x="660" y="1061"/>
                            </a:lnTo>
                            <a:lnTo>
                              <a:pt x="656" y="1068"/>
                            </a:lnTo>
                            <a:lnTo>
                              <a:pt x="651" y="1076"/>
                            </a:lnTo>
                            <a:lnTo>
                              <a:pt x="648" y="1083"/>
                            </a:lnTo>
                            <a:lnTo>
                              <a:pt x="643" y="1090"/>
                            </a:lnTo>
                            <a:lnTo>
                              <a:pt x="634" y="1098"/>
                            </a:lnTo>
                            <a:lnTo>
                              <a:pt x="625" y="1102"/>
                            </a:lnTo>
                            <a:lnTo>
                              <a:pt x="619" y="1112"/>
                            </a:lnTo>
                            <a:lnTo>
                              <a:pt x="611" y="1121"/>
                            </a:lnTo>
                            <a:lnTo>
                              <a:pt x="602" y="1127"/>
                            </a:lnTo>
                            <a:lnTo>
                              <a:pt x="594" y="1134"/>
                            </a:lnTo>
                            <a:lnTo>
                              <a:pt x="585" y="1139"/>
                            </a:lnTo>
                            <a:lnTo>
                              <a:pt x="579" y="1146"/>
                            </a:lnTo>
                            <a:lnTo>
                              <a:pt x="577" y="1146"/>
                            </a:lnTo>
                            <a:lnTo>
                              <a:pt x="574" y="1146"/>
                            </a:lnTo>
                            <a:lnTo>
                              <a:pt x="570" y="1146"/>
                            </a:lnTo>
                            <a:lnTo>
                              <a:pt x="568" y="1146"/>
                            </a:lnTo>
                            <a:lnTo>
                              <a:pt x="553" y="1143"/>
                            </a:lnTo>
                            <a:lnTo>
                              <a:pt x="542" y="1139"/>
                            </a:lnTo>
                            <a:lnTo>
                              <a:pt x="531" y="1134"/>
                            </a:lnTo>
                            <a:lnTo>
                              <a:pt x="519" y="1131"/>
                            </a:lnTo>
                            <a:lnTo>
                              <a:pt x="508" y="1127"/>
                            </a:lnTo>
                            <a:lnTo>
                              <a:pt x="494" y="1124"/>
                            </a:lnTo>
                            <a:lnTo>
                              <a:pt x="482" y="1121"/>
                            </a:lnTo>
                            <a:lnTo>
                              <a:pt x="471" y="1117"/>
                            </a:lnTo>
                            <a:lnTo>
                              <a:pt x="460" y="1112"/>
                            </a:lnTo>
                            <a:lnTo>
                              <a:pt x="448" y="1109"/>
                            </a:lnTo>
                            <a:lnTo>
                              <a:pt x="437" y="1105"/>
                            </a:lnTo>
                            <a:lnTo>
                              <a:pt x="425" y="1102"/>
                            </a:lnTo>
                            <a:lnTo>
                              <a:pt x="411" y="1098"/>
                            </a:lnTo>
                            <a:lnTo>
                              <a:pt x="399" y="1094"/>
                            </a:lnTo>
                            <a:lnTo>
                              <a:pt x="388" y="1090"/>
                            </a:lnTo>
                            <a:lnTo>
                              <a:pt x="377" y="1087"/>
                            </a:lnTo>
                            <a:lnTo>
                              <a:pt x="365" y="1083"/>
                            </a:lnTo>
                            <a:lnTo>
                              <a:pt x="348" y="1080"/>
                            </a:lnTo>
                            <a:lnTo>
                              <a:pt x="337" y="1080"/>
                            </a:lnTo>
                            <a:lnTo>
                              <a:pt x="320" y="1076"/>
                            </a:lnTo>
                            <a:lnTo>
                              <a:pt x="308" y="1076"/>
                            </a:lnTo>
                            <a:lnTo>
                              <a:pt x="294" y="1072"/>
                            </a:lnTo>
                            <a:lnTo>
                              <a:pt x="279" y="1072"/>
                            </a:lnTo>
                            <a:lnTo>
                              <a:pt x="266" y="1068"/>
                            </a:lnTo>
                            <a:lnTo>
                              <a:pt x="254" y="1065"/>
                            </a:lnTo>
                            <a:lnTo>
                              <a:pt x="240" y="1061"/>
                            </a:lnTo>
                            <a:lnTo>
                              <a:pt x="225" y="1061"/>
                            </a:lnTo>
                            <a:lnTo>
                              <a:pt x="211" y="1058"/>
                            </a:lnTo>
                            <a:lnTo>
                              <a:pt x="197" y="1058"/>
                            </a:lnTo>
                            <a:lnTo>
                              <a:pt x="186" y="1053"/>
                            </a:lnTo>
                            <a:lnTo>
                              <a:pt x="169" y="1050"/>
                            </a:lnTo>
                            <a:lnTo>
                              <a:pt x="157" y="1050"/>
                            </a:lnTo>
                            <a:lnTo>
                              <a:pt x="149" y="1039"/>
                            </a:lnTo>
                            <a:lnTo>
                              <a:pt x="140" y="1024"/>
                            </a:lnTo>
                            <a:lnTo>
                              <a:pt x="132" y="1014"/>
                            </a:lnTo>
                            <a:lnTo>
                              <a:pt x="123" y="1002"/>
                            </a:lnTo>
                            <a:lnTo>
                              <a:pt x="114" y="991"/>
                            </a:lnTo>
                            <a:lnTo>
                              <a:pt x="105" y="980"/>
                            </a:lnTo>
                            <a:lnTo>
                              <a:pt x="97" y="965"/>
                            </a:lnTo>
                            <a:lnTo>
                              <a:pt x="91" y="958"/>
                            </a:lnTo>
                            <a:lnTo>
                              <a:pt x="83" y="943"/>
                            </a:lnTo>
                            <a:lnTo>
                              <a:pt x="77" y="925"/>
                            </a:lnTo>
                            <a:lnTo>
                              <a:pt x="71" y="910"/>
                            </a:lnTo>
                            <a:lnTo>
                              <a:pt x="66" y="896"/>
                            </a:lnTo>
                            <a:lnTo>
                              <a:pt x="60" y="881"/>
                            </a:lnTo>
                            <a:lnTo>
                              <a:pt x="54" y="866"/>
                            </a:lnTo>
                            <a:lnTo>
                              <a:pt x="49" y="852"/>
                            </a:lnTo>
                            <a:lnTo>
                              <a:pt x="43" y="837"/>
                            </a:lnTo>
                            <a:lnTo>
                              <a:pt x="37" y="822"/>
                            </a:lnTo>
                            <a:lnTo>
                              <a:pt x="34" y="803"/>
                            </a:lnTo>
                            <a:lnTo>
                              <a:pt x="29" y="784"/>
                            </a:lnTo>
                            <a:lnTo>
                              <a:pt x="26" y="771"/>
                            </a:lnTo>
                            <a:lnTo>
                              <a:pt x="23" y="752"/>
                            </a:lnTo>
                            <a:lnTo>
                              <a:pt x="20" y="733"/>
                            </a:lnTo>
                            <a:lnTo>
                              <a:pt x="17" y="718"/>
                            </a:lnTo>
                            <a:lnTo>
                              <a:pt x="12" y="700"/>
                            </a:lnTo>
                            <a:lnTo>
                              <a:pt x="9" y="674"/>
                            </a:lnTo>
                            <a:lnTo>
                              <a:pt x="5" y="645"/>
                            </a:lnTo>
                            <a:lnTo>
                              <a:pt x="3" y="612"/>
                            </a:lnTo>
                            <a:lnTo>
                              <a:pt x="0" y="586"/>
                            </a:lnTo>
                            <a:lnTo>
                              <a:pt x="3" y="568"/>
                            </a:lnTo>
                            <a:lnTo>
                              <a:pt x="9" y="556"/>
                            </a:lnTo>
                            <a:lnTo>
                              <a:pt x="12" y="541"/>
                            </a:lnTo>
                            <a:lnTo>
                              <a:pt x="14" y="527"/>
                            </a:lnTo>
                            <a:lnTo>
                              <a:pt x="17" y="512"/>
                            </a:lnTo>
                            <a:lnTo>
                              <a:pt x="23" y="497"/>
                            </a:lnTo>
                            <a:lnTo>
                              <a:pt x="26" y="483"/>
                            </a:lnTo>
                            <a:lnTo>
                              <a:pt x="29" y="468"/>
                            </a:lnTo>
                            <a:lnTo>
                              <a:pt x="32" y="457"/>
                            </a:lnTo>
                            <a:lnTo>
                              <a:pt x="37" y="446"/>
                            </a:lnTo>
                            <a:lnTo>
                              <a:pt x="40" y="431"/>
                            </a:lnTo>
                            <a:lnTo>
                              <a:pt x="46" y="421"/>
                            </a:lnTo>
                            <a:lnTo>
                              <a:pt x="51" y="409"/>
                            </a:lnTo>
                            <a:lnTo>
                              <a:pt x="54" y="394"/>
                            </a:lnTo>
                            <a:lnTo>
                              <a:pt x="57" y="384"/>
                            </a:lnTo>
                            <a:lnTo>
                              <a:pt x="63" y="372"/>
                            </a:lnTo>
                            <a:lnTo>
                              <a:pt x="80" y="346"/>
                            </a:lnTo>
                            <a:lnTo>
                              <a:pt x="100" y="324"/>
                            </a:lnTo>
                            <a:lnTo>
                              <a:pt x="117" y="299"/>
                            </a:lnTo>
                            <a:lnTo>
                              <a:pt x="134" y="277"/>
                            </a:lnTo>
                            <a:lnTo>
                              <a:pt x="151" y="250"/>
                            </a:lnTo>
                            <a:lnTo>
                              <a:pt x="169" y="228"/>
                            </a:lnTo>
                            <a:lnTo>
                              <a:pt x="186" y="203"/>
                            </a:lnTo>
                            <a:lnTo>
                              <a:pt x="203" y="181"/>
                            </a:lnTo>
                            <a:lnTo>
                              <a:pt x="214" y="166"/>
                            </a:lnTo>
                            <a:lnTo>
                              <a:pt x="223" y="151"/>
                            </a:lnTo>
                            <a:lnTo>
                              <a:pt x="232" y="137"/>
                            </a:lnTo>
                            <a:lnTo>
                              <a:pt x="242" y="125"/>
                            </a:lnTo>
                            <a:lnTo>
                              <a:pt x="254" y="110"/>
                            </a:lnTo>
                            <a:lnTo>
                              <a:pt x="262" y="96"/>
                            </a:lnTo>
                            <a:lnTo>
                              <a:pt x="271" y="85"/>
                            </a:lnTo>
                            <a:lnTo>
                              <a:pt x="283" y="70"/>
                            </a:lnTo>
                            <a:lnTo>
                              <a:pt x="294" y="63"/>
                            </a:lnTo>
                            <a:lnTo>
                              <a:pt x="303" y="52"/>
                            </a:lnTo>
                            <a:lnTo>
                              <a:pt x="317" y="44"/>
                            </a:lnTo>
                            <a:lnTo>
                              <a:pt x="328" y="37"/>
                            </a:lnTo>
                            <a:lnTo>
                              <a:pt x="340" y="25"/>
                            </a:lnTo>
                            <a:lnTo>
                              <a:pt x="351" y="19"/>
                            </a:lnTo>
                            <a:lnTo>
                              <a:pt x="362" y="7"/>
                            </a:lnTo>
                            <a:lnTo>
                              <a:pt x="374" y="0"/>
                            </a:lnTo>
                            <a:lnTo>
                              <a:pt x="379" y="7"/>
                            </a:lnTo>
                            <a:lnTo>
                              <a:pt x="388" y="19"/>
                            </a:lnTo>
                            <a:lnTo>
                              <a:pt x="394" y="29"/>
                            </a:lnTo>
                            <a:lnTo>
                              <a:pt x="403" y="41"/>
                            </a:lnTo>
                            <a:lnTo>
                              <a:pt x="408" y="52"/>
                            </a:lnTo>
                            <a:lnTo>
                              <a:pt x="416" y="59"/>
                            </a:lnTo>
                            <a:lnTo>
                              <a:pt x="425" y="70"/>
                            </a:lnTo>
                            <a:lnTo>
                              <a:pt x="431" y="81"/>
                            </a:lnTo>
                            <a:lnTo>
                              <a:pt x="440" y="96"/>
                            </a:lnTo>
                            <a:lnTo>
                              <a:pt x="448" y="107"/>
                            </a:lnTo>
                            <a:lnTo>
                              <a:pt x="457" y="122"/>
                            </a:lnTo>
                            <a:lnTo>
                              <a:pt x="465" y="137"/>
                            </a:lnTo>
                            <a:lnTo>
                              <a:pt x="471" y="151"/>
                            </a:lnTo>
                            <a:lnTo>
                              <a:pt x="479" y="166"/>
                            </a:lnTo>
                            <a:lnTo>
                              <a:pt x="488" y="181"/>
                            </a:lnTo>
                            <a:lnTo>
                              <a:pt x="497" y="196"/>
                            </a:lnTo>
                            <a:lnTo>
                              <a:pt x="499" y="203"/>
                            </a:lnTo>
                            <a:lnTo>
                              <a:pt x="502" y="210"/>
                            </a:lnTo>
                            <a:lnTo>
                              <a:pt x="502" y="213"/>
                            </a:lnTo>
                            <a:lnTo>
                              <a:pt x="506" y="218"/>
                            </a:lnTo>
                            <a:close/>
                          </a:path>
                        </a:pathLst>
                      </a:custGeom>
                      <a:solidFill>
                        <a:srgbClr val="CECECE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chemeClr val="folHlink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449" name="Freeform 174">
                        <a:extLst>
                          <a:ext uri="{FF2B5EF4-FFF2-40B4-BE49-F238E27FC236}">
                            <a16:creationId xmlns:a16="http://schemas.microsoft.com/office/drawing/2014/main" id="{4D678A15-0B33-458B-9F1D-1E80AC73CF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" y="1779"/>
                        <a:ext cx="702" cy="1146"/>
                      </a:xfrm>
                      <a:custGeom>
                        <a:avLst/>
                        <a:gdLst>
                          <a:gd name="T0" fmla="*/ 519 w 702"/>
                          <a:gd name="T1" fmla="*/ 294 h 1146"/>
                          <a:gd name="T2" fmla="*/ 531 w 702"/>
                          <a:gd name="T3" fmla="*/ 406 h 1146"/>
                          <a:gd name="T4" fmla="*/ 536 w 702"/>
                          <a:gd name="T5" fmla="*/ 549 h 1146"/>
                          <a:gd name="T6" fmla="*/ 531 w 702"/>
                          <a:gd name="T7" fmla="*/ 678 h 1146"/>
                          <a:gd name="T8" fmla="*/ 533 w 702"/>
                          <a:gd name="T9" fmla="*/ 774 h 1146"/>
                          <a:gd name="T10" fmla="*/ 540 w 702"/>
                          <a:gd name="T11" fmla="*/ 822 h 1146"/>
                          <a:gd name="T12" fmla="*/ 551 w 702"/>
                          <a:gd name="T13" fmla="*/ 844 h 1146"/>
                          <a:gd name="T14" fmla="*/ 568 w 702"/>
                          <a:gd name="T15" fmla="*/ 859 h 1146"/>
                          <a:gd name="T16" fmla="*/ 585 w 702"/>
                          <a:gd name="T17" fmla="*/ 869 h 1146"/>
                          <a:gd name="T18" fmla="*/ 605 w 702"/>
                          <a:gd name="T19" fmla="*/ 869 h 1146"/>
                          <a:gd name="T20" fmla="*/ 643 w 702"/>
                          <a:gd name="T21" fmla="*/ 896 h 1146"/>
                          <a:gd name="T22" fmla="*/ 690 w 702"/>
                          <a:gd name="T23" fmla="*/ 928 h 1146"/>
                          <a:gd name="T24" fmla="*/ 697 w 702"/>
                          <a:gd name="T25" fmla="*/ 984 h 1146"/>
                          <a:gd name="T26" fmla="*/ 682 w 702"/>
                          <a:gd name="T27" fmla="*/ 1028 h 1146"/>
                          <a:gd name="T28" fmla="*/ 665 w 702"/>
                          <a:gd name="T29" fmla="*/ 1058 h 1146"/>
                          <a:gd name="T30" fmla="*/ 648 w 702"/>
                          <a:gd name="T31" fmla="*/ 1083 h 1146"/>
                          <a:gd name="T32" fmla="*/ 619 w 702"/>
                          <a:gd name="T33" fmla="*/ 1112 h 1146"/>
                          <a:gd name="T34" fmla="*/ 585 w 702"/>
                          <a:gd name="T35" fmla="*/ 1139 h 1146"/>
                          <a:gd name="T36" fmla="*/ 570 w 702"/>
                          <a:gd name="T37" fmla="*/ 1146 h 1146"/>
                          <a:gd name="T38" fmla="*/ 531 w 702"/>
                          <a:gd name="T39" fmla="*/ 1134 h 1146"/>
                          <a:gd name="T40" fmla="*/ 482 w 702"/>
                          <a:gd name="T41" fmla="*/ 1121 h 1146"/>
                          <a:gd name="T42" fmla="*/ 437 w 702"/>
                          <a:gd name="T43" fmla="*/ 1105 h 1146"/>
                          <a:gd name="T44" fmla="*/ 388 w 702"/>
                          <a:gd name="T45" fmla="*/ 1090 h 1146"/>
                          <a:gd name="T46" fmla="*/ 337 w 702"/>
                          <a:gd name="T47" fmla="*/ 1080 h 1146"/>
                          <a:gd name="T48" fmla="*/ 279 w 702"/>
                          <a:gd name="T49" fmla="*/ 1072 h 1146"/>
                          <a:gd name="T50" fmla="*/ 225 w 702"/>
                          <a:gd name="T51" fmla="*/ 1061 h 1146"/>
                          <a:gd name="T52" fmla="*/ 169 w 702"/>
                          <a:gd name="T53" fmla="*/ 1050 h 1146"/>
                          <a:gd name="T54" fmla="*/ 132 w 702"/>
                          <a:gd name="T55" fmla="*/ 1014 h 1146"/>
                          <a:gd name="T56" fmla="*/ 97 w 702"/>
                          <a:gd name="T57" fmla="*/ 965 h 1146"/>
                          <a:gd name="T58" fmla="*/ 71 w 702"/>
                          <a:gd name="T59" fmla="*/ 910 h 1146"/>
                          <a:gd name="T60" fmla="*/ 49 w 702"/>
                          <a:gd name="T61" fmla="*/ 852 h 1146"/>
                          <a:gd name="T62" fmla="*/ 29 w 702"/>
                          <a:gd name="T63" fmla="*/ 784 h 1146"/>
                          <a:gd name="T64" fmla="*/ 17 w 702"/>
                          <a:gd name="T65" fmla="*/ 718 h 1146"/>
                          <a:gd name="T66" fmla="*/ 3 w 702"/>
                          <a:gd name="T67" fmla="*/ 612 h 1146"/>
                          <a:gd name="T68" fmla="*/ 12 w 702"/>
                          <a:gd name="T69" fmla="*/ 541 h 1146"/>
                          <a:gd name="T70" fmla="*/ 26 w 702"/>
                          <a:gd name="T71" fmla="*/ 483 h 1146"/>
                          <a:gd name="T72" fmla="*/ 40 w 702"/>
                          <a:gd name="T73" fmla="*/ 431 h 1146"/>
                          <a:gd name="T74" fmla="*/ 57 w 702"/>
                          <a:gd name="T75" fmla="*/ 384 h 1146"/>
                          <a:gd name="T76" fmla="*/ 117 w 702"/>
                          <a:gd name="T77" fmla="*/ 299 h 1146"/>
                          <a:gd name="T78" fmla="*/ 186 w 702"/>
                          <a:gd name="T79" fmla="*/ 203 h 1146"/>
                          <a:gd name="T80" fmla="*/ 232 w 702"/>
                          <a:gd name="T81" fmla="*/ 137 h 1146"/>
                          <a:gd name="T82" fmla="*/ 271 w 702"/>
                          <a:gd name="T83" fmla="*/ 85 h 1146"/>
                          <a:gd name="T84" fmla="*/ 317 w 702"/>
                          <a:gd name="T85" fmla="*/ 44 h 1146"/>
                          <a:gd name="T86" fmla="*/ 362 w 702"/>
                          <a:gd name="T87" fmla="*/ 7 h 1146"/>
                          <a:gd name="T88" fmla="*/ 394 w 702"/>
                          <a:gd name="T89" fmla="*/ 29 h 1146"/>
                          <a:gd name="T90" fmla="*/ 425 w 702"/>
                          <a:gd name="T91" fmla="*/ 70 h 1146"/>
                          <a:gd name="T92" fmla="*/ 457 w 702"/>
                          <a:gd name="T93" fmla="*/ 122 h 1146"/>
                          <a:gd name="T94" fmla="*/ 488 w 702"/>
                          <a:gd name="T95" fmla="*/ 181 h 1146"/>
                          <a:gd name="T96" fmla="*/ 502 w 702"/>
                          <a:gd name="T97" fmla="*/ 213 h 114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0" t="0" r="r" b="b"/>
                        <a:pathLst>
                          <a:path w="702" h="1146">
                            <a:moveTo>
                              <a:pt x="506" y="218"/>
                            </a:moveTo>
                            <a:lnTo>
                              <a:pt x="508" y="243"/>
                            </a:lnTo>
                            <a:lnTo>
                              <a:pt x="514" y="269"/>
                            </a:lnTo>
                            <a:lnTo>
                              <a:pt x="519" y="294"/>
                            </a:lnTo>
                            <a:lnTo>
                              <a:pt x="523" y="321"/>
                            </a:lnTo>
                            <a:lnTo>
                              <a:pt x="525" y="350"/>
                            </a:lnTo>
                            <a:lnTo>
                              <a:pt x="528" y="380"/>
                            </a:lnTo>
                            <a:lnTo>
                              <a:pt x="531" y="406"/>
                            </a:lnTo>
                            <a:lnTo>
                              <a:pt x="533" y="435"/>
                            </a:lnTo>
                            <a:lnTo>
                              <a:pt x="533" y="472"/>
                            </a:lnTo>
                            <a:lnTo>
                              <a:pt x="536" y="512"/>
                            </a:lnTo>
                            <a:lnTo>
                              <a:pt x="536" y="549"/>
                            </a:lnTo>
                            <a:lnTo>
                              <a:pt x="536" y="586"/>
                            </a:lnTo>
                            <a:lnTo>
                              <a:pt x="533" y="615"/>
                            </a:lnTo>
                            <a:lnTo>
                              <a:pt x="531" y="649"/>
                            </a:lnTo>
                            <a:lnTo>
                              <a:pt x="531" y="678"/>
                            </a:lnTo>
                            <a:lnTo>
                              <a:pt x="528" y="711"/>
                            </a:lnTo>
                            <a:lnTo>
                              <a:pt x="531" y="733"/>
                            </a:lnTo>
                            <a:lnTo>
                              <a:pt x="531" y="752"/>
                            </a:lnTo>
                            <a:lnTo>
                              <a:pt x="533" y="774"/>
                            </a:lnTo>
                            <a:lnTo>
                              <a:pt x="533" y="793"/>
                            </a:lnTo>
                            <a:lnTo>
                              <a:pt x="536" y="803"/>
                            </a:lnTo>
                            <a:lnTo>
                              <a:pt x="536" y="815"/>
                            </a:lnTo>
                            <a:lnTo>
                              <a:pt x="540" y="822"/>
                            </a:lnTo>
                            <a:lnTo>
                              <a:pt x="542" y="830"/>
                            </a:lnTo>
                            <a:lnTo>
                              <a:pt x="545" y="837"/>
                            </a:lnTo>
                            <a:lnTo>
                              <a:pt x="548" y="837"/>
                            </a:lnTo>
                            <a:lnTo>
                              <a:pt x="551" y="844"/>
                            </a:lnTo>
                            <a:lnTo>
                              <a:pt x="553" y="847"/>
                            </a:lnTo>
                            <a:lnTo>
                              <a:pt x="560" y="852"/>
                            </a:lnTo>
                            <a:lnTo>
                              <a:pt x="562" y="855"/>
                            </a:lnTo>
                            <a:lnTo>
                              <a:pt x="568" y="859"/>
                            </a:lnTo>
                            <a:lnTo>
                              <a:pt x="570" y="859"/>
                            </a:lnTo>
                            <a:lnTo>
                              <a:pt x="577" y="866"/>
                            </a:lnTo>
                            <a:lnTo>
                              <a:pt x="579" y="866"/>
                            </a:lnTo>
                            <a:lnTo>
                              <a:pt x="585" y="869"/>
                            </a:lnTo>
                            <a:lnTo>
                              <a:pt x="588" y="874"/>
                            </a:lnTo>
                            <a:lnTo>
                              <a:pt x="594" y="874"/>
                            </a:lnTo>
                            <a:lnTo>
                              <a:pt x="599" y="869"/>
                            </a:lnTo>
                            <a:lnTo>
                              <a:pt x="605" y="869"/>
                            </a:lnTo>
                            <a:lnTo>
                              <a:pt x="611" y="866"/>
                            </a:lnTo>
                            <a:lnTo>
                              <a:pt x="622" y="877"/>
                            </a:lnTo>
                            <a:lnTo>
                              <a:pt x="631" y="884"/>
                            </a:lnTo>
                            <a:lnTo>
                              <a:pt x="643" y="896"/>
                            </a:lnTo>
                            <a:lnTo>
                              <a:pt x="656" y="903"/>
                            </a:lnTo>
                            <a:lnTo>
                              <a:pt x="668" y="914"/>
                            </a:lnTo>
                            <a:lnTo>
                              <a:pt x="679" y="921"/>
                            </a:lnTo>
                            <a:lnTo>
                              <a:pt x="690" y="928"/>
                            </a:lnTo>
                            <a:lnTo>
                              <a:pt x="702" y="940"/>
                            </a:lnTo>
                            <a:lnTo>
                              <a:pt x="699" y="955"/>
                            </a:lnTo>
                            <a:lnTo>
                              <a:pt x="699" y="969"/>
                            </a:lnTo>
                            <a:lnTo>
                              <a:pt x="697" y="984"/>
                            </a:lnTo>
                            <a:lnTo>
                              <a:pt x="694" y="1002"/>
                            </a:lnTo>
                            <a:lnTo>
                              <a:pt x="690" y="1009"/>
                            </a:lnTo>
                            <a:lnTo>
                              <a:pt x="688" y="1017"/>
                            </a:lnTo>
                            <a:lnTo>
                              <a:pt x="682" y="1028"/>
                            </a:lnTo>
                            <a:lnTo>
                              <a:pt x="679" y="1039"/>
                            </a:lnTo>
                            <a:lnTo>
                              <a:pt x="673" y="1043"/>
                            </a:lnTo>
                            <a:lnTo>
                              <a:pt x="670" y="1050"/>
                            </a:lnTo>
                            <a:lnTo>
                              <a:pt x="665" y="1058"/>
                            </a:lnTo>
                            <a:lnTo>
                              <a:pt x="660" y="1061"/>
                            </a:lnTo>
                            <a:lnTo>
                              <a:pt x="656" y="1068"/>
                            </a:lnTo>
                            <a:lnTo>
                              <a:pt x="651" y="1076"/>
                            </a:lnTo>
                            <a:lnTo>
                              <a:pt x="648" y="1083"/>
                            </a:lnTo>
                            <a:lnTo>
                              <a:pt x="643" y="1090"/>
                            </a:lnTo>
                            <a:lnTo>
                              <a:pt x="634" y="1098"/>
                            </a:lnTo>
                            <a:lnTo>
                              <a:pt x="625" y="1102"/>
                            </a:lnTo>
                            <a:lnTo>
                              <a:pt x="619" y="1112"/>
                            </a:lnTo>
                            <a:lnTo>
                              <a:pt x="611" y="1121"/>
                            </a:lnTo>
                            <a:lnTo>
                              <a:pt x="602" y="1127"/>
                            </a:lnTo>
                            <a:lnTo>
                              <a:pt x="594" y="1134"/>
                            </a:lnTo>
                            <a:lnTo>
                              <a:pt x="585" y="1139"/>
                            </a:lnTo>
                            <a:lnTo>
                              <a:pt x="579" y="1146"/>
                            </a:lnTo>
                            <a:lnTo>
                              <a:pt x="577" y="1146"/>
                            </a:lnTo>
                            <a:lnTo>
                              <a:pt x="574" y="1146"/>
                            </a:lnTo>
                            <a:lnTo>
                              <a:pt x="570" y="1146"/>
                            </a:lnTo>
                            <a:lnTo>
                              <a:pt x="568" y="1146"/>
                            </a:lnTo>
                            <a:lnTo>
                              <a:pt x="553" y="1143"/>
                            </a:lnTo>
                            <a:lnTo>
                              <a:pt x="542" y="1139"/>
                            </a:lnTo>
                            <a:lnTo>
                              <a:pt x="531" y="1134"/>
                            </a:lnTo>
                            <a:lnTo>
                              <a:pt x="519" y="1131"/>
                            </a:lnTo>
                            <a:lnTo>
                              <a:pt x="508" y="1127"/>
                            </a:lnTo>
                            <a:lnTo>
                              <a:pt x="494" y="1124"/>
                            </a:lnTo>
                            <a:lnTo>
                              <a:pt x="482" y="1121"/>
                            </a:lnTo>
                            <a:lnTo>
                              <a:pt x="471" y="1117"/>
                            </a:lnTo>
                            <a:lnTo>
                              <a:pt x="460" y="1112"/>
                            </a:lnTo>
                            <a:lnTo>
                              <a:pt x="448" y="1109"/>
                            </a:lnTo>
                            <a:lnTo>
                              <a:pt x="437" y="1105"/>
                            </a:lnTo>
                            <a:lnTo>
                              <a:pt x="425" y="1102"/>
                            </a:lnTo>
                            <a:lnTo>
                              <a:pt x="411" y="1098"/>
                            </a:lnTo>
                            <a:lnTo>
                              <a:pt x="399" y="1094"/>
                            </a:lnTo>
                            <a:lnTo>
                              <a:pt x="388" y="1090"/>
                            </a:lnTo>
                            <a:lnTo>
                              <a:pt x="377" y="1087"/>
                            </a:lnTo>
                            <a:lnTo>
                              <a:pt x="365" y="1083"/>
                            </a:lnTo>
                            <a:lnTo>
                              <a:pt x="348" y="1080"/>
                            </a:lnTo>
                            <a:lnTo>
                              <a:pt x="337" y="1080"/>
                            </a:lnTo>
                            <a:lnTo>
                              <a:pt x="320" y="1076"/>
                            </a:lnTo>
                            <a:lnTo>
                              <a:pt x="308" y="1076"/>
                            </a:lnTo>
                            <a:lnTo>
                              <a:pt x="294" y="1072"/>
                            </a:lnTo>
                            <a:lnTo>
                              <a:pt x="279" y="1072"/>
                            </a:lnTo>
                            <a:lnTo>
                              <a:pt x="266" y="1068"/>
                            </a:lnTo>
                            <a:lnTo>
                              <a:pt x="254" y="1065"/>
                            </a:lnTo>
                            <a:lnTo>
                              <a:pt x="240" y="1061"/>
                            </a:lnTo>
                            <a:lnTo>
                              <a:pt x="225" y="1061"/>
                            </a:lnTo>
                            <a:lnTo>
                              <a:pt x="211" y="1058"/>
                            </a:lnTo>
                            <a:lnTo>
                              <a:pt x="197" y="1058"/>
                            </a:lnTo>
                            <a:lnTo>
                              <a:pt x="186" y="1053"/>
                            </a:lnTo>
                            <a:lnTo>
                              <a:pt x="169" y="1050"/>
                            </a:lnTo>
                            <a:lnTo>
                              <a:pt x="157" y="1050"/>
                            </a:lnTo>
                            <a:lnTo>
                              <a:pt x="149" y="1039"/>
                            </a:lnTo>
                            <a:lnTo>
                              <a:pt x="140" y="1024"/>
                            </a:lnTo>
                            <a:lnTo>
                              <a:pt x="132" y="1014"/>
                            </a:lnTo>
                            <a:lnTo>
                              <a:pt x="123" y="1002"/>
                            </a:lnTo>
                            <a:lnTo>
                              <a:pt x="114" y="991"/>
                            </a:lnTo>
                            <a:lnTo>
                              <a:pt x="105" y="980"/>
                            </a:lnTo>
                            <a:lnTo>
                              <a:pt x="97" y="965"/>
                            </a:lnTo>
                            <a:lnTo>
                              <a:pt x="91" y="958"/>
                            </a:lnTo>
                            <a:lnTo>
                              <a:pt x="83" y="943"/>
                            </a:lnTo>
                            <a:lnTo>
                              <a:pt x="77" y="925"/>
                            </a:lnTo>
                            <a:lnTo>
                              <a:pt x="71" y="910"/>
                            </a:lnTo>
                            <a:lnTo>
                              <a:pt x="66" y="896"/>
                            </a:lnTo>
                            <a:lnTo>
                              <a:pt x="60" y="881"/>
                            </a:lnTo>
                            <a:lnTo>
                              <a:pt x="54" y="866"/>
                            </a:lnTo>
                            <a:lnTo>
                              <a:pt x="49" y="852"/>
                            </a:lnTo>
                            <a:lnTo>
                              <a:pt x="43" y="837"/>
                            </a:lnTo>
                            <a:lnTo>
                              <a:pt x="37" y="822"/>
                            </a:lnTo>
                            <a:lnTo>
                              <a:pt x="34" y="803"/>
                            </a:lnTo>
                            <a:lnTo>
                              <a:pt x="29" y="784"/>
                            </a:lnTo>
                            <a:lnTo>
                              <a:pt x="26" y="771"/>
                            </a:lnTo>
                            <a:lnTo>
                              <a:pt x="23" y="752"/>
                            </a:lnTo>
                            <a:lnTo>
                              <a:pt x="20" y="733"/>
                            </a:lnTo>
                            <a:lnTo>
                              <a:pt x="17" y="718"/>
                            </a:lnTo>
                            <a:lnTo>
                              <a:pt x="12" y="700"/>
                            </a:lnTo>
                            <a:lnTo>
                              <a:pt x="9" y="674"/>
                            </a:lnTo>
                            <a:lnTo>
                              <a:pt x="5" y="645"/>
                            </a:lnTo>
                            <a:lnTo>
                              <a:pt x="3" y="612"/>
                            </a:lnTo>
                            <a:lnTo>
                              <a:pt x="0" y="586"/>
                            </a:lnTo>
                            <a:lnTo>
                              <a:pt x="3" y="568"/>
                            </a:lnTo>
                            <a:lnTo>
                              <a:pt x="9" y="556"/>
                            </a:lnTo>
                            <a:lnTo>
                              <a:pt x="12" y="541"/>
                            </a:lnTo>
                            <a:lnTo>
                              <a:pt x="14" y="527"/>
                            </a:lnTo>
                            <a:lnTo>
                              <a:pt x="17" y="512"/>
                            </a:lnTo>
                            <a:lnTo>
                              <a:pt x="23" y="497"/>
                            </a:lnTo>
                            <a:lnTo>
                              <a:pt x="26" y="483"/>
                            </a:lnTo>
                            <a:lnTo>
                              <a:pt x="29" y="468"/>
                            </a:lnTo>
                            <a:lnTo>
                              <a:pt x="32" y="457"/>
                            </a:lnTo>
                            <a:lnTo>
                              <a:pt x="37" y="446"/>
                            </a:lnTo>
                            <a:lnTo>
                              <a:pt x="40" y="431"/>
                            </a:lnTo>
                            <a:lnTo>
                              <a:pt x="46" y="421"/>
                            </a:lnTo>
                            <a:lnTo>
                              <a:pt x="51" y="409"/>
                            </a:lnTo>
                            <a:lnTo>
                              <a:pt x="54" y="394"/>
                            </a:lnTo>
                            <a:lnTo>
                              <a:pt x="57" y="384"/>
                            </a:lnTo>
                            <a:lnTo>
                              <a:pt x="63" y="372"/>
                            </a:lnTo>
                            <a:lnTo>
                              <a:pt x="80" y="346"/>
                            </a:lnTo>
                            <a:lnTo>
                              <a:pt x="100" y="324"/>
                            </a:lnTo>
                            <a:lnTo>
                              <a:pt x="117" y="299"/>
                            </a:lnTo>
                            <a:lnTo>
                              <a:pt x="134" y="277"/>
                            </a:lnTo>
                            <a:lnTo>
                              <a:pt x="151" y="250"/>
                            </a:lnTo>
                            <a:lnTo>
                              <a:pt x="169" y="228"/>
                            </a:lnTo>
                            <a:lnTo>
                              <a:pt x="186" y="203"/>
                            </a:lnTo>
                            <a:lnTo>
                              <a:pt x="203" y="181"/>
                            </a:lnTo>
                            <a:lnTo>
                              <a:pt x="214" y="166"/>
                            </a:lnTo>
                            <a:lnTo>
                              <a:pt x="223" y="151"/>
                            </a:lnTo>
                            <a:lnTo>
                              <a:pt x="232" y="137"/>
                            </a:lnTo>
                            <a:lnTo>
                              <a:pt x="242" y="125"/>
                            </a:lnTo>
                            <a:lnTo>
                              <a:pt x="254" y="110"/>
                            </a:lnTo>
                            <a:lnTo>
                              <a:pt x="262" y="96"/>
                            </a:lnTo>
                            <a:lnTo>
                              <a:pt x="271" y="85"/>
                            </a:lnTo>
                            <a:lnTo>
                              <a:pt x="283" y="70"/>
                            </a:lnTo>
                            <a:lnTo>
                              <a:pt x="294" y="63"/>
                            </a:lnTo>
                            <a:lnTo>
                              <a:pt x="303" y="52"/>
                            </a:lnTo>
                            <a:lnTo>
                              <a:pt x="317" y="44"/>
                            </a:lnTo>
                            <a:lnTo>
                              <a:pt x="328" y="37"/>
                            </a:lnTo>
                            <a:lnTo>
                              <a:pt x="340" y="25"/>
                            </a:lnTo>
                            <a:lnTo>
                              <a:pt x="351" y="19"/>
                            </a:lnTo>
                            <a:lnTo>
                              <a:pt x="362" y="7"/>
                            </a:lnTo>
                            <a:lnTo>
                              <a:pt x="374" y="0"/>
                            </a:lnTo>
                            <a:lnTo>
                              <a:pt x="379" y="7"/>
                            </a:lnTo>
                            <a:lnTo>
                              <a:pt x="388" y="19"/>
                            </a:lnTo>
                            <a:lnTo>
                              <a:pt x="394" y="29"/>
                            </a:lnTo>
                            <a:lnTo>
                              <a:pt x="403" y="41"/>
                            </a:lnTo>
                            <a:lnTo>
                              <a:pt x="408" y="52"/>
                            </a:lnTo>
                            <a:lnTo>
                              <a:pt x="416" y="59"/>
                            </a:lnTo>
                            <a:lnTo>
                              <a:pt x="425" y="70"/>
                            </a:lnTo>
                            <a:lnTo>
                              <a:pt x="431" y="81"/>
                            </a:lnTo>
                            <a:lnTo>
                              <a:pt x="440" y="96"/>
                            </a:lnTo>
                            <a:lnTo>
                              <a:pt x="448" y="107"/>
                            </a:lnTo>
                            <a:lnTo>
                              <a:pt x="457" y="122"/>
                            </a:lnTo>
                            <a:lnTo>
                              <a:pt x="465" y="137"/>
                            </a:lnTo>
                            <a:lnTo>
                              <a:pt x="471" y="151"/>
                            </a:lnTo>
                            <a:lnTo>
                              <a:pt x="479" y="166"/>
                            </a:lnTo>
                            <a:lnTo>
                              <a:pt x="488" y="181"/>
                            </a:lnTo>
                            <a:lnTo>
                              <a:pt x="497" y="196"/>
                            </a:lnTo>
                            <a:lnTo>
                              <a:pt x="499" y="203"/>
                            </a:lnTo>
                            <a:lnTo>
                              <a:pt x="502" y="210"/>
                            </a:lnTo>
                            <a:lnTo>
                              <a:pt x="502" y="213"/>
                            </a:lnTo>
                            <a:lnTo>
                              <a:pt x="506" y="218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919191"/>
                        </a:solidFill>
                        <a:prstDash val="solid"/>
                        <a:round/>
                        <a:headEnd/>
                        <a:tailEnd/>
                      </a:ln>
                      <a:effectLst>
                        <a:outerShdw dist="35921" dir="2700000" algn="ctr" rotWithShape="0">
                          <a:schemeClr val="folHlink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59443" name="Group 175">
                    <a:extLst>
                      <a:ext uri="{FF2B5EF4-FFF2-40B4-BE49-F238E27FC236}">
                        <a16:creationId xmlns:a16="http://schemas.microsoft.com/office/drawing/2014/main" id="{01A7A93F-4681-4CE5-ABB4-FABF65195CF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3" y="1757"/>
                    <a:ext cx="705" cy="1157"/>
                    <a:chOff x="363" y="1757"/>
                    <a:chExt cx="705" cy="1157"/>
                  </a:xfrm>
                </p:grpSpPr>
                <p:sp>
                  <p:nvSpPr>
                    <p:cNvPr id="59444" name="Freeform 176">
                      <a:extLst>
                        <a:ext uri="{FF2B5EF4-FFF2-40B4-BE49-F238E27FC236}">
                          <a16:creationId xmlns:a16="http://schemas.microsoft.com/office/drawing/2014/main" id="{FF12BCBC-B051-4F75-9AA2-5996A35D663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3" y="1757"/>
                      <a:ext cx="705" cy="1157"/>
                    </a:xfrm>
                    <a:custGeom>
                      <a:avLst/>
                      <a:gdLst>
                        <a:gd name="T0" fmla="*/ 436 w 705"/>
                        <a:gd name="T1" fmla="*/ 80 h 1157"/>
                        <a:gd name="T2" fmla="*/ 362 w 705"/>
                        <a:gd name="T3" fmla="*/ 164 h 1157"/>
                        <a:gd name="T4" fmla="*/ 266 w 705"/>
                        <a:gd name="T5" fmla="*/ 298 h 1157"/>
                        <a:gd name="T6" fmla="*/ 184 w 705"/>
                        <a:gd name="T7" fmla="*/ 429 h 1157"/>
                        <a:gd name="T8" fmla="*/ 136 w 705"/>
                        <a:gd name="T9" fmla="*/ 586 h 1157"/>
                        <a:gd name="T10" fmla="*/ 65 w 705"/>
                        <a:gd name="T11" fmla="*/ 896 h 1157"/>
                        <a:gd name="T12" fmla="*/ 25 w 705"/>
                        <a:gd name="T13" fmla="*/ 1070 h 1157"/>
                        <a:gd name="T14" fmla="*/ 65 w 705"/>
                        <a:gd name="T15" fmla="*/ 1157 h 1157"/>
                        <a:gd name="T16" fmla="*/ 221 w 705"/>
                        <a:gd name="T17" fmla="*/ 1157 h 1157"/>
                        <a:gd name="T18" fmla="*/ 374 w 705"/>
                        <a:gd name="T19" fmla="*/ 1157 h 1157"/>
                        <a:gd name="T20" fmla="*/ 530 w 705"/>
                        <a:gd name="T21" fmla="*/ 1157 h 1157"/>
                        <a:gd name="T22" fmla="*/ 683 w 705"/>
                        <a:gd name="T23" fmla="*/ 1157 h 1157"/>
                        <a:gd name="T24" fmla="*/ 671 w 705"/>
                        <a:gd name="T25" fmla="*/ 1128 h 1157"/>
                        <a:gd name="T26" fmla="*/ 666 w 705"/>
                        <a:gd name="T27" fmla="*/ 1073 h 1157"/>
                        <a:gd name="T28" fmla="*/ 668 w 705"/>
                        <a:gd name="T29" fmla="*/ 1052 h 1157"/>
                        <a:gd name="T30" fmla="*/ 634 w 705"/>
                        <a:gd name="T31" fmla="*/ 1085 h 1157"/>
                        <a:gd name="T32" fmla="*/ 595 w 705"/>
                        <a:gd name="T33" fmla="*/ 1066 h 1157"/>
                        <a:gd name="T34" fmla="*/ 561 w 705"/>
                        <a:gd name="T35" fmla="*/ 986 h 1157"/>
                        <a:gd name="T36" fmla="*/ 523 w 705"/>
                        <a:gd name="T37" fmla="*/ 859 h 1157"/>
                        <a:gd name="T38" fmla="*/ 506 w 705"/>
                        <a:gd name="T39" fmla="*/ 917 h 1157"/>
                        <a:gd name="T40" fmla="*/ 470 w 705"/>
                        <a:gd name="T41" fmla="*/ 826 h 1157"/>
                        <a:gd name="T42" fmla="*/ 445 w 705"/>
                        <a:gd name="T43" fmla="*/ 698 h 1157"/>
                        <a:gd name="T44" fmla="*/ 422 w 705"/>
                        <a:gd name="T45" fmla="*/ 495 h 1157"/>
                        <a:gd name="T46" fmla="*/ 382 w 705"/>
                        <a:gd name="T47" fmla="*/ 440 h 1157"/>
                        <a:gd name="T48" fmla="*/ 357 w 705"/>
                        <a:gd name="T49" fmla="*/ 608 h 1157"/>
                        <a:gd name="T50" fmla="*/ 340 w 705"/>
                        <a:gd name="T51" fmla="*/ 429 h 1157"/>
                        <a:gd name="T52" fmla="*/ 345 w 705"/>
                        <a:gd name="T53" fmla="*/ 611 h 1157"/>
                        <a:gd name="T54" fmla="*/ 379 w 705"/>
                        <a:gd name="T55" fmla="*/ 779 h 1157"/>
                        <a:gd name="T56" fmla="*/ 436 w 705"/>
                        <a:gd name="T57" fmla="*/ 924 h 1157"/>
                        <a:gd name="T58" fmla="*/ 484 w 705"/>
                        <a:gd name="T59" fmla="*/ 1026 h 1157"/>
                        <a:gd name="T60" fmla="*/ 513 w 705"/>
                        <a:gd name="T61" fmla="*/ 1023 h 1157"/>
                        <a:gd name="T62" fmla="*/ 535 w 705"/>
                        <a:gd name="T63" fmla="*/ 1026 h 1157"/>
                        <a:gd name="T64" fmla="*/ 561 w 705"/>
                        <a:gd name="T65" fmla="*/ 1088 h 1157"/>
                        <a:gd name="T66" fmla="*/ 523 w 705"/>
                        <a:gd name="T67" fmla="*/ 1055 h 1157"/>
                        <a:gd name="T68" fmla="*/ 481 w 705"/>
                        <a:gd name="T69" fmla="*/ 1063 h 1157"/>
                        <a:gd name="T70" fmla="*/ 433 w 705"/>
                        <a:gd name="T71" fmla="*/ 1055 h 1157"/>
                        <a:gd name="T72" fmla="*/ 362 w 705"/>
                        <a:gd name="T73" fmla="*/ 1030 h 1157"/>
                        <a:gd name="T74" fmla="*/ 334 w 705"/>
                        <a:gd name="T75" fmla="*/ 1030 h 1157"/>
                        <a:gd name="T76" fmla="*/ 292 w 705"/>
                        <a:gd name="T77" fmla="*/ 1018 h 1157"/>
                        <a:gd name="T78" fmla="*/ 246 w 705"/>
                        <a:gd name="T79" fmla="*/ 949 h 1157"/>
                        <a:gd name="T80" fmla="*/ 201 w 705"/>
                        <a:gd name="T81" fmla="*/ 855 h 1157"/>
                        <a:gd name="T82" fmla="*/ 158 w 705"/>
                        <a:gd name="T83" fmla="*/ 685 h 1157"/>
                        <a:gd name="T84" fmla="*/ 165 w 705"/>
                        <a:gd name="T85" fmla="*/ 527 h 1157"/>
                        <a:gd name="T86" fmla="*/ 192 w 705"/>
                        <a:gd name="T87" fmla="*/ 440 h 1157"/>
                        <a:gd name="T88" fmla="*/ 221 w 705"/>
                        <a:gd name="T89" fmla="*/ 385 h 1157"/>
                        <a:gd name="T90" fmla="*/ 263 w 705"/>
                        <a:gd name="T91" fmla="*/ 320 h 1157"/>
                        <a:gd name="T92" fmla="*/ 317 w 705"/>
                        <a:gd name="T93" fmla="*/ 244 h 1157"/>
                        <a:gd name="T94" fmla="*/ 368 w 705"/>
                        <a:gd name="T95" fmla="*/ 167 h 1157"/>
                        <a:gd name="T96" fmla="*/ 425 w 705"/>
                        <a:gd name="T97" fmla="*/ 109 h 1157"/>
                        <a:gd name="T98" fmla="*/ 470 w 705"/>
                        <a:gd name="T99" fmla="*/ 112 h 1157"/>
                        <a:gd name="T100" fmla="*/ 504 w 705"/>
                        <a:gd name="T101" fmla="*/ 134 h 1157"/>
                        <a:gd name="T102" fmla="*/ 513 w 705"/>
                        <a:gd name="T103" fmla="*/ 139 h 1157"/>
                        <a:gd name="T104" fmla="*/ 484 w 705"/>
                        <a:gd name="T105" fmla="*/ 102 h 1157"/>
                        <a:gd name="T106" fmla="*/ 456 w 705"/>
                        <a:gd name="T107" fmla="*/ 80 h 1157"/>
                        <a:gd name="T108" fmla="*/ 496 w 705"/>
                        <a:gd name="T109" fmla="*/ 50 h 1157"/>
                        <a:gd name="T110" fmla="*/ 527 w 705"/>
                        <a:gd name="T111" fmla="*/ 58 h 1157"/>
                        <a:gd name="T112" fmla="*/ 564 w 705"/>
                        <a:gd name="T113" fmla="*/ 109 h 1157"/>
                        <a:gd name="T114" fmla="*/ 603 w 705"/>
                        <a:gd name="T115" fmla="*/ 182 h 1157"/>
                        <a:gd name="T116" fmla="*/ 569 w 705"/>
                        <a:gd name="T117" fmla="*/ 105 h 1157"/>
                        <a:gd name="T118" fmla="*/ 538 w 705"/>
                        <a:gd name="T119" fmla="*/ 55 h 1157"/>
                        <a:gd name="T120" fmla="*/ 547 w 705"/>
                        <a:gd name="T121" fmla="*/ 0 h 1157"/>
                        <a:gd name="T122" fmla="*/ 521 w 705"/>
                        <a:gd name="T123" fmla="*/ 15 h 1157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</a:gdLst>
                      <a:ahLst/>
                      <a:cxnLst>
                        <a:cxn ang="T124">
                          <a:pos x="T0" y="T1"/>
                        </a:cxn>
                        <a:cxn ang="T125">
                          <a:pos x="T2" y="T3"/>
                        </a:cxn>
                        <a:cxn ang="T126">
                          <a:pos x="T4" y="T5"/>
                        </a:cxn>
                        <a:cxn ang="T127">
                          <a:pos x="T6" y="T7"/>
                        </a:cxn>
                        <a:cxn ang="T128">
                          <a:pos x="T8" y="T9"/>
                        </a:cxn>
                        <a:cxn ang="T129">
                          <a:pos x="T10" y="T11"/>
                        </a:cxn>
                        <a:cxn ang="T130">
                          <a:pos x="T12" y="T13"/>
                        </a:cxn>
                        <a:cxn ang="T131">
                          <a:pos x="T14" y="T15"/>
                        </a:cxn>
                        <a:cxn ang="T132">
                          <a:pos x="T16" y="T17"/>
                        </a:cxn>
                        <a:cxn ang="T133">
                          <a:pos x="T18" y="T19"/>
                        </a:cxn>
                        <a:cxn ang="T134">
                          <a:pos x="T20" y="T21"/>
                        </a:cxn>
                        <a:cxn ang="T135">
                          <a:pos x="T22" y="T23"/>
                        </a:cxn>
                        <a:cxn ang="T136">
                          <a:pos x="T24" y="T25"/>
                        </a:cxn>
                        <a:cxn ang="T137">
                          <a:pos x="T26" y="T27"/>
                        </a:cxn>
                        <a:cxn ang="T138">
                          <a:pos x="T28" y="T29"/>
                        </a:cxn>
                        <a:cxn ang="T139">
                          <a:pos x="T30" y="T31"/>
                        </a:cxn>
                        <a:cxn ang="T140">
                          <a:pos x="T32" y="T33"/>
                        </a:cxn>
                        <a:cxn ang="T141">
                          <a:pos x="T34" y="T35"/>
                        </a:cxn>
                        <a:cxn ang="T142">
                          <a:pos x="T36" y="T37"/>
                        </a:cxn>
                        <a:cxn ang="T143">
                          <a:pos x="T38" y="T39"/>
                        </a:cxn>
                        <a:cxn ang="T144">
                          <a:pos x="T40" y="T41"/>
                        </a:cxn>
                        <a:cxn ang="T145">
                          <a:pos x="T42" y="T43"/>
                        </a:cxn>
                        <a:cxn ang="T146">
                          <a:pos x="T44" y="T45"/>
                        </a:cxn>
                        <a:cxn ang="T147">
                          <a:pos x="T46" y="T47"/>
                        </a:cxn>
                        <a:cxn ang="T148">
                          <a:pos x="T48" y="T49"/>
                        </a:cxn>
                        <a:cxn ang="T149">
                          <a:pos x="T50" y="T51"/>
                        </a:cxn>
                        <a:cxn ang="T150">
                          <a:pos x="T52" y="T53"/>
                        </a:cxn>
                        <a:cxn ang="T151">
                          <a:pos x="T54" y="T55"/>
                        </a:cxn>
                        <a:cxn ang="T152">
                          <a:pos x="T56" y="T57"/>
                        </a:cxn>
                        <a:cxn ang="T153">
                          <a:pos x="T58" y="T59"/>
                        </a:cxn>
                        <a:cxn ang="T154">
                          <a:pos x="T60" y="T61"/>
                        </a:cxn>
                        <a:cxn ang="T155">
                          <a:pos x="T62" y="T63"/>
                        </a:cxn>
                        <a:cxn ang="T156">
                          <a:pos x="T64" y="T65"/>
                        </a:cxn>
                        <a:cxn ang="T157">
                          <a:pos x="T66" y="T67"/>
                        </a:cxn>
                        <a:cxn ang="T158">
                          <a:pos x="T68" y="T69"/>
                        </a:cxn>
                        <a:cxn ang="T159">
                          <a:pos x="T70" y="T71"/>
                        </a:cxn>
                        <a:cxn ang="T160">
                          <a:pos x="T72" y="T73"/>
                        </a:cxn>
                        <a:cxn ang="T161">
                          <a:pos x="T74" y="T75"/>
                        </a:cxn>
                        <a:cxn ang="T162">
                          <a:pos x="T76" y="T77"/>
                        </a:cxn>
                        <a:cxn ang="T163">
                          <a:pos x="T78" y="T79"/>
                        </a:cxn>
                        <a:cxn ang="T164">
                          <a:pos x="T80" y="T81"/>
                        </a:cxn>
                        <a:cxn ang="T165">
                          <a:pos x="T82" y="T83"/>
                        </a:cxn>
                        <a:cxn ang="T166">
                          <a:pos x="T84" y="T85"/>
                        </a:cxn>
                        <a:cxn ang="T167">
                          <a:pos x="T86" y="T87"/>
                        </a:cxn>
                        <a:cxn ang="T168">
                          <a:pos x="T88" y="T89"/>
                        </a:cxn>
                        <a:cxn ang="T169">
                          <a:pos x="T90" y="T91"/>
                        </a:cxn>
                        <a:cxn ang="T170">
                          <a:pos x="T92" y="T93"/>
                        </a:cxn>
                        <a:cxn ang="T171">
                          <a:pos x="T94" y="T95"/>
                        </a:cxn>
                        <a:cxn ang="T172">
                          <a:pos x="T96" y="T97"/>
                        </a:cxn>
                        <a:cxn ang="T173">
                          <a:pos x="T98" y="T99"/>
                        </a:cxn>
                        <a:cxn ang="T174">
                          <a:pos x="T100" y="T101"/>
                        </a:cxn>
                        <a:cxn ang="T175">
                          <a:pos x="T102" y="T103"/>
                        </a:cxn>
                        <a:cxn ang="T176">
                          <a:pos x="T104" y="T105"/>
                        </a:cxn>
                        <a:cxn ang="T177">
                          <a:pos x="T106" y="T107"/>
                        </a:cxn>
                        <a:cxn ang="T178">
                          <a:pos x="T108" y="T109"/>
                        </a:cxn>
                        <a:cxn ang="T179">
                          <a:pos x="T110" y="T111"/>
                        </a:cxn>
                        <a:cxn ang="T180">
                          <a:pos x="T112" y="T113"/>
                        </a:cxn>
                        <a:cxn ang="T181">
                          <a:pos x="T114" y="T115"/>
                        </a:cxn>
                        <a:cxn ang="T182">
                          <a:pos x="T116" y="T117"/>
                        </a:cxn>
                        <a:cxn ang="T183">
                          <a:pos x="T118" y="T119"/>
                        </a:cxn>
                        <a:cxn ang="T184">
                          <a:pos x="T120" y="T121"/>
                        </a:cxn>
                        <a:cxn ang="T185">
                          <a:pos x="T122" y="T123"/>
                        </a:cxn>
                      </a:cxnLst>
                      <a:rect l="0" t="0" r="r" b="b"/>
                      <a:pathLst>
                        <a:path w="705" h="1157">
                          <a:moveTo>
                            <a:pt x="510" y="25"/>
                          </a:moveTo>
                          <a:lnTo>
                            <a:pt x="496" y="33"/>
                          </a:lnTo>
                          <a:lnTo>
                            <a:pt x="484" y="44"/>
                          </a:lnTo>
                          <a:lnTo>
                            <a:pt x="472" y="50"/>
                          </a:lnTo>
                          <a:lnTo>
                            <a:pt x="462" y="62"/>
                          </a:lnTo>
                          <a:lnTo>
                            <a:pt x="447" y="69"/>
                          </a:lnTo>
                          <a:lnTo>
                            <a:pt x="436" y="80"/>
                          </a:lnTo>
                          <a:lnTo>
                            <a:pt x="425" y="87"/>
                          </a:lnTo>
                          <a:lnTo>
                            <a:pt x="411" y="94"/>
                          </a:lnTo>
                          <a:lnTo>
                            <a:pt x="402" y="109"/>
                          </a:lnTo>
                          <a:lnTo>
                            <a:pt x="394" y="124"/>
                          </a:lnTo>
                          <a:lnTo>
                            <a:pt x="382" y="139"/>
                          </a:lnTo>
                          <a:lnTo>
                            <a:pt x="374" y="153"/>
                          </a:lnTo>
                          <a:lnTo>
                            <a:pt x="362" y="164"/>
                          </a:lnTo>
                          <a:lnTo>
                            <a:pt x="354" y="178"/>
                          </a:lnTo>
                          <a:lnTo>
                            <a:pt x="343" y="193"/>
                          </a:lnTo>
                          <a:lnTo>
                            <a:pt x="334" y="208"/>
                          </a:lnTo>
                          <a:lnTo>
                            <a:pt x="317" y="229"/>
                          </a:lnTo>
                          <a:lnTo>
                            <a:pt x="300" y="251"/>
                          </a:lnTo>
                          <a:lnTo>
                            <a:pt x="283" y="273"/>
                          </a:lnTo>
                          <a:lnTo>
                            <a:pt x="266" y="298"/>
                          </a:lnTo>
                          <a:lnTo>
                            <a:pt x="249" y="320"/>
                          </a:lnTo>
                          <a:lnTo>
                            <a:pt x="235" y="342"/>
                          </a:lnTo>
                          <a:lnTo>
                            <a:pt x="218" y="367"/>
                          </a:lnTo>
                          <a:lnTo>
                            <a:pt x="201" y="390"/>
                          </a:lnTo>
                          <a:lnTo>
                            <a:pt x="195" y="404"/>
                          </a:lnTo>
                          <a:lnTo>
                            <a:pt x="190" y="415"/>
                          </a:lnTo>
                          <a:lnTo>
                            <a:pt x="184" y="429"/>
                          </a:lnTo>
                          <a:lnTo>
                            <a:pt x="178" y="440"/>
                          </a:lnTo>
                          <a:lnTo>
                            <a:pt x="173" y="455"/>
                          </a:lnTo>
                          <a:lnTo>
                            <a:pt x="167" y="466"/>
                          </a:lnTo>
                          <a:lnTo>
                            <a:pt x="161" y="480"/>
                          </a:lnTo>
                          <a:lnTo>
                            <a:pt x="158" y="491"/>
                          </a:lnTo>
                          <a:lnTo>
                            <a:pt x="148" y="539"/>
                          </a:lnTo>
                          <a:lnTo>
                            <a:pt x="136" y="586"/>
                          </a:lnTo>
                          <a:lnTo>
                            <a:pt x="124" y="633"/>
                          </a:lnTo>
                          <a:lnTo>
                            <a:pt x="114" y="680"/>
                          </a:lnTo>
                          <a:lnTo>
                            <a:pt x="102" y="724"/>
                          </a:lnTo>
                          <a:lnTo>
                            <a:pt x="90" y="772"/>
                          </a:lnTo>
                          <a:lnTo>
                            <a:pt x="82" y="819"/>
                          </a:lnTo>
                          <a:lnTo>
                            <a:pt x="68" y="866"/>
                          </a:lnTo>
                          <a:lnTo>
                            <a:pt x="65" y="896"/>
                          </a:lnTo>
                          <a:lnTo>
                            <a:pt x="59" y="924"/>
                          </a:lnTo>
                          <a:lnTo>
                            <a:pt x="56" y="953"/>
                          </a:lnTo>
                          <a:lnTo>
                            <a:pt x="51" y="983"/>
                          </a:lnTo>
                          <a:lnTo>
                            <a:pt x="46" y="1008"/>
                          </a:lnTo>
                          <a:lnTo>
                            <a:pt x="39" y="1026"/>
                          </a:lnTo>
                          <a:lnTo>
                            <a:pt x="31" y="1048"/>
                          </a:lnTo>
                          <a:lnTo>
                            <a:pt x="25" y="1070"/>
                          </a:lnTo>
                          <a:lnTo>
                            <a:pt x="20" y="1092"/>
                          </a:lnTo>
                          <a:lnTo>
                            <a:pt x="14" y="1113"/>
                          </a:lnTo>
                          <a:lnTo>
                            <a:pt x="5" y="1135"/>
                          </a:lnTo>
                          <a:lnTo>
                            <a:pt x="0" y="1157"/>
                          </a:lnTo>
                          <a:lnTo>
                            <a:pt x="22" y="1157"/>
                          </a:lnTo>
                          <a:lnTo>
                            <a:pt x="42" y="1157"/>
                          </a:lnTo>
                          <a:lnTo>
                            <a:pt x="65" y="1157"/>
                          </a:lnTo>
                          <a:lnTo>
                            <a:pt x="88" y="1157"/>
                          </a:lnTo>
                          <a:lnTo>
                            <a:pt x="110" y="1157"/>
                          </a:lnTo>
                          <a:lnTo>
                            <a:pt x="133" y="1157"/>
                          </a:lnTo>
                          <a:lnTo>
                            <a:pt x="153" y="1157"/>
                          </a:lnTo>
                          <a:lnTo>
                            <a:pt x="175" y="1157"/>
                          </a:lnTo>
                          <a:lnTo>
                            <a:pt x="199" y="1157"/>
                          </a:lnTo>
                          <a:lnTo>
                            <a:pt x="221" y="1157"/>
                          </a:lnTo>
                          <a:lnTo>
                            <a:pt x="243" y="1157"/>
                          </a:lnTo>
                          <a:lnTo>
                            <a:pt x="263" y="1157"/>
                          </a:lnTo>
                          <a:lnTo>
                            <a:pt x="286" y="1157"/>
                          </a:lnTo>
                          <a:lnTo>
                            <a:pt x="309" y="1157"/>
                          </a:lnTo>
                          <a:lnTo>
                            <a:pt x="331" y="1157"/>
                          </a:lnTo>
                          <a:lnTo>
                            <a:pt x="351" y="1157"/>
                          </a:lnTo>
                          <a:lnTo>
                            <a:pt x="374" y="1157"/>
                          </a:lnTo>
                          <a:lnTo>
                            <a:pt x="396" y="1157"/>
                          </a:lnTo>
                          <a:lnTo>
                            <a:pt x="419" y="1157"/>
                          </a:lnTo>
                          <a:lnTo>
                            <a:pt x="439" y="1157"/>
                          </a:lnTo>
                          <a:lnTo>
                            <a:pt x="462" y="1157"/>
                          </a:lnTo>
                          <a:lnTo>
                            <a:pt x="484" y="1157"/>
                          </a:lnTo>
                          <a:lnTo>
                            <a:pt x="506" y="1157"/>
                          </a:lnTo>
                          <a:lnTo>
                            <a:pt x="530" y="1157"/>
                          </a:lnTo>
                          <a:lnTo>
                            <a:pt x="549" y="1157"/>
                          </a:lnTo>
                          <a:lnTo>
                            <a:pt x="572" y="1157"/>
                          </a:lnTo>
                          <a:lnTo>
                            <a:pt x="595" y="1157"/>
                          </a:lnTo>
                          <a:lnTo>
                            <a:pt x="617" y="1157"/>
                          </a:lnTo>
                          <a:lnTo>
                            <a:pt x="637" y="1157"/>
                          </a:lnTo>
                          <a:lnTo>
                            <a:pt x="659" y="1157"/>
                          </a:lnTo>
                          <a:lnTo>
                            <a:pt x="683" y="1157"/>
                          </a:lnTo>
                          <a:lnTo>
                            <a:pt x="705" y="1157"/>
                          </a:lnTo>
                          <a:lnTo>
                            <a:pt x="700" y="1154"/>
                          </a:lnTo>
                          <a:lnTo>
                            <a:pt x="693" y="1146"/>
                          </a:lnTo>
                          <a:lnTo>
                            <a:pt x="688" y="1142"/>
                          </a:lnTo>
                          <a:lnTo>
                            <a:pt x="683" y="1135"/>
                          </a:lnTo>
                          <a:lnTo>
                            <a:pt x="676" y="1132"/>
                          </a:lnTo>
                          <a:lnTo>
                            <a:pt x="671" y="1128"/>
                          </a:lnTo>
                          <a:lnTo>
                            <a:pt x="666" y="1120"/>
                          </a:lnTo>
                          <a:lnTo>
                            <a:pt x="659" y="1113"/>
                          </a:lnTo>
                          <a:lnTo>
                            <a:pt x="659" y="1110"/>
                          </a:lnTo>
                          <a:lnTo>
                            <a:pt x="659" y="1107"/>
                          </a:lnTo>
                          <a:lnTo>
                            <a:pt x="659" y="1099"/>
                          </a:lnTo>
                          <a:lnTo>
                            <a:pt x="659" y="1092"/>
                          </a:lnTo>
                          <a:lnTo>
                            <a:pt x="666" y="1073"/>
                          </a:lnTo>
                          <a:lnTo>
                            <a:pt x="671" y="1055"/>
                          </a:lnTo>
                          <a:lnTo>
                            <a:pt x="676" y="1040"/>
                          </a:lnTo>
                          <a:lnTo>
                            <a:pt x="683" y="1023"/>
                          </a:lnTo>
                          <a:lnTo>
                            <a:pt x="680" y="1030"/>
                          </a:lnTo>
                          <a:lnTo>
                            <a:pt x="676" y="1037"/>
                          </a:lnTo>
                          <a:lnTo>
                            <a:pt x="671" y="1045"/>
                          </a:lnTo>
                          <a:lnTo>
                            <a:pt x="668" y="1052"/>
                          </a:lnTo>
                          <a:lnTo>
                            <a:pt x="666" y="1058"/>
                          </a:lnTo>
                          <a:lnTo>
                            <a:pt x="659" y="1066"/>
                          </a:lnTo>
                          <a:lnTo>
                            <a:pt x="657" y="1073"/>
                          </a:lnTo>
                          <a:lnTo>
                            <a:pt x="654" y="1080"/>
                          </a:lnTo>
                          <a:lnTo>
                            <a:pt x="646" y="1085"/>
                          </a:lnTo>
                          <a:lnTo>
                            <a:pt x="640" y="1085"/>
                          </a:lnTo>
                          <a:lnTo>
                            <a:pt x="634" y="1085"/>
                          </a:lnTo>
                          <a:lnTo>
                            <a:pt x="629" y="1085"/>
                          </a:lnTo>
                          <a:lnTo>
                            <a:pt x="620" y="1085"/>
                          </a:lnTo>
                          <a:lnTo>
                            <a:pt x="615" y="1085"/>
                          </a:lnTo>
                          <a:lnTo>
                            <a:pt x="608" y="1088"/>
                          </a:lnTo>
                          <a:lnTo>
                            <a:pt x="603" y="1088"/>
                          </a:lnTo>
                          <a:lnTo>
                            <a:pt x="598" y="1077"/>
                          </a:lnTo>
                          <a:lnTo>
                            <a:pt x="595" y="1066"/>
                          </a:lnTo>
                          <a:lnTo>
                            <a:pt x="589" y="1055"/>
                          </a:lnTo>
                          <a:lnTo>
                            <a:pt x="586" y="1045"/>
                          </a:lnTo>
                          <a:lnTo>
                            <a:pt x="581" y="1033"/>
                          </a:lnTo>
                          <a:lnTo>
                            <a:pt x="574" y="1023"/>
                          </a:lnTo>
                          <a:lnTo>
                            <a:pt x="572" y="1015"/>
                          </a:lnTo>
                          <a:lnTo>
                            <a:pt x="566" y="1004"/>
                          </a:lnTo>
                          <a:lnTo>
                            <a:pt x="561" y="986"/>
                          </a:lnTo>
                          <a:lnTo>
                            <a:pt x="555" y="968"/>
                          </a:lnTo>
                          <a:lnTo>
                            <a:pt x="549" y="949"/>
                          </a:lnTo>
                          <a:lnTo>
                            <a:pt x="544" y="928"/>
                          </a:lnTo>
                          <a:lnTo>
                            <a:pt x="538" y="913"/>
                          </a:lnTo>
                          <a:lnTo>
                            <a:pt x="532" y="896"/>
                          </a:lnTo>
                          <a:lnTo>
                            <a:pt x="530" y="877"/>
                          </a:lnTo>
                          <a:lnTo>
                            <a:pt x="523" y="859"/>
                          </a:lnTo>
                          <a:lnTo>
                            <a:pt x="523" y="881"/>
                          </a:lnTo>
                          <a:lnTo>
                            <a:pt x="523" y="906"/>
                          </a:lnTo>
                          <a:lnTo>
                            <a:pt x="523" y="928"/>
                          </a:lnTo>
                          <a:lnTo>
                            <a:pt x="523" y="949"/>
                          </a:lnTo>
                          <a:lnTo>
                            <a:pt x="518" y="939"/>
                          </a:lnTo>
                          <a:lnTo>
                            <a:pt x="513" y="928"/>
                          </a:lnTo>
                          <a:lnTo>
                            <a:pt x="506" y="917"/>
                          </a:lnTo>
                          <a:lnTo>
                            <a:pt x="501" y="902"/>
                          </a:lnTo>
                          <a:lnTo>
                            <a:pt x="496" y="891"/>
                          </a:lnTo>
                          <a:lnTo>
                            <a:pt x="489" y="881"/>
                          </a:lnTo>
                          <a:lnTo>
                            <a:pt x="487" y="866"/>
                          </a:lnTo>
                          <a:lnTo>
                            <a:pt x="479" y="855"/>
                          </a:lnTo>
                          <a:lnTo>
                            <a:pt x="476" y="841"/>
                          </a:lnTo>
                          <a:lnTo>
                            <a:pt x="470" y="826"/>
                          </a:lnTo>
                          <a:lnTo>
                            <a:pt x="467" y="812"/>
                          </a:lnTo>
                          <a:lnTo>
                            <a:pt x="462" y="797"/>
                          </a:lnTo>
                          <a:lnTo>
                            <a:pt x="456" y="782"/>
                          </a:lnTo>
                          <a:lnTo>
                            <a:pt x="453" y="767"/>
                          </a:lnTo>
                          <a:lnTo>
                            <a:pt x="447" y="753"/>
                          </a:lnTo>
                          <a:lnTo>
                            <a:pt x="445" y="738"/>
                          </a:lnTo>
                          <a:lnTo>
                            <a:pt x="445" y="698"/>
                          </a:lnTo>
                          <a:lnTo>
                            <a:pt x="445" y="658"/>
                          </a:lnTo>
                          <a:lnTo>
                            <a:pt x="445" y="618"/>
                          </a:lnTo>
                          <a:lnTo>
                            <a:pt x="445" y="579"/>
                          </a:lnTo>
                          <a:lnTo>
                            <a:pt x="439" y="556"/>
                          </a:lnTo>
                          <a:lnTo>
                            <a:pt x="433" y="539"/>
                          </a:lnTo>
                          <a:lnTo>
                            <a:pt x="428" y="517"/>
                          </a:lnTo>
                          <a:lnTo>
                            <a:pt x="422" y="495"/>
                          </a:lnTo>
                          <a:lnTo>
                            <a:pt x="416" y="472"/>
                          </a:lnTo>
                          <a:lnTo>
                            <a:pt x="411" y="451"/>
                          </a:lnTo>
                          <a:lnTo>
                            <a:pt x="405" y="429"/>
                          </a:lnTo>
                          <a:lnTo>
                            <a:pt x="399" y="412"/>
                          </a:lnTo>
                          <a:lnTo>
                            <a:pt x="394" y="412"/>
                          </a:lnTo>
                          <a:lnTo>
                            <a:pt x="391" y="412"/>
                          </a:lnTo>
                          <a:lnTo>
                            <a:pt x="382" y="440"/>
                          </a:lnTo>
                          <a:lnTo>
                            <a:pt x="377" y="469"/>
                          </a:lnTo>
                          <a:lnTo>
                            <a:pt x="371" y="499"/>
                          </a:lnTo>
                          <a:lnTo>
                            <a:pt x="362" y="527"/>
                          </a:lnTo>
                          <a:lnTo>
                            <a:pt x="362" y="546"/>
                          </a:lnTo>
                          <a:lnTo>
                            <a:pt x="360" y="568"/>
                          </a:lnTo>
                          <a:lnTo>
                            <a:pt x="357" y="586"/>
                          </a:lnTo>
                          <a:lnTo>
                            <a:pt x="357" y="608"/>
                          </a:lnTo>
                          <a:lnTo>
                            <a:pt x="351" y="574"/>
                          </a:lnTo>
                          <a:lnTo>
                            <a:pt x="348" y="546"/>
                          </a:lnTo>
                          <a:lnTo>
                            <a:pt x="345" y="513"/>
                          </a:lnTo>
                          <a:lnTo>
                            <a:pt x="343" y="484"/>
                          </a:lnTo>
                          <a:lnTo>
                            <a:pt x="340" y="466"/>
                          </a:lnTo>
                          <a:lnTo>
                            <a:pt x="340" y="447"/>
                          </a:lnTo>
                          <a:lnTo>
                            <a:pt x="340" y="429"/>
                          </a:lnTo>
                          <a:lnTo>
                            <a:pt x="337" y="412"/>
                          </a:lnTo>
                          <a:lnTo>
                            <a:pt x="337" y="440"/>
                          </a:lnTo>
                          <a:lnTo>
                            <a:pt x="337" y="472"/>
                          </a:lnTo>
                          <a:lnTo>
                            <a:pt x="337" y="502"/>
                          </a:lnTo>
                          <a:lnTo>
                            <a:pt x="337" y="534"/>
                          </a:lnTo>
                          <a:lnTo>
                            <a:pt x="340" y="574"/>
                          </a:lnTo>
                          <a:lnTo>
                            <a:pt x="345" y="611"/>
                          </a:lnTo>
                          <a:lnTo>
                            <a:pt x="351" y="651"/>
                          </a:lnTo>
                          <a:lnTo>
                            <a:pt x="357" y="688"/>
                          </a:lnTo>
                          <a:lnTo>
                            <a:pt x="362" y="706"/>
                          </a:lnTo>
                          <a:lnTo>
                            <a:pt x="365" y="724"/>
                          </a:lnTo>
                          <a:lnTo>
                            <a:pt x="371" y="742"/>
                          </a:lnTo>
                          <a:lnTo>
                            <a:pt x="377" y="757"/>
                          </a:lnTo>
                          <a:lnTo>
                            <a:pt x="379" y="779"/>
                          </a:lnTo>
                          <a:lnTo>
                            <a:pt x="388" y="797"/>
                          </a:lnTo>
                          <a:lnTo>
                            <a:pt x="391" y="812"/>
                          </a:lnTo>
                          <a:lnTo>
                            <a:pt x="396" y="829"/>
                          </a:lnTo>
                          <a:lnTo>
                            <a:pt x="405" y="855"/>
                          </a:lnTo>
                          <a:lnTo>
                            <a:pt x="416" y="881"/>
                          </a:lnTo>
                          <a:lnTo>
                            <a:pt x="425" y="902"/>
                          </a:lnTo>
                          <a:lnTo>
                            <a:pt x="436" y="924"/>
                          </a:lnTo>
                          <a:lnTo>
                            <a:pt x="445" y="949"/>
                          </a:lnTo>
                          <a:lnTo>
                            <a:pt x="456" y="971"/>
                          </a:lnTo>
                          <a:lnTo>
                            <a:pt x="464" y="996"/>
                          </a:lnTo>
                          <a:lnTo>
                            <a:pt x="472" y="1018"/>
                          </a:lnTo>
                          <a:lnTo>
                            <a:pt x="479" y="1023"/>
                          </a:lnTo>
                          <a:lnTo>
                            <a:pt x="481" y="1023"/>
                          </a:lnTo>
                          <a:lnTo>
                            <a:pt x="484" y="1026"/>
                          </a:lnTo>
                          <a:lnTo>
                            <a:pt x="487" y="1030"/>
                          </a:lnTo>
                          <a:lnTo>
                            <a:pt x="489" y="1030"/>
                          </a:lnTo>
                          <a:lnTo>
                            <a:pt x="493" y="1030"/>
                          </a:lnTo>
                          <a:lnTo>
                            <a:pt x="496" y="1030"/>
                          </a:lnTo>
                          <a:lnTo>
                            <a:pt x="501" y="1026"/>
                          </a:lnTo>
                          <a:lnTo>
                            <a:pt x="506" y="1023"/>
                          </a:lnTo>
                          <a:lnTo>
                            <a:pt x="513" y="1023"/>
                          </a:lnTo>
                          <a:lnTo>
                            <a:pt x="518" y="1018"/>
                          </a:lnTo>
                          <a:lnTo>
                            <a:pt x="521" y="1018"/>
                          </a:lnTo>
                          <a:lnTo>
                            <a:pt x="523" y="1018"/>
                          </a:lnTo>
                          <a:lnTo>
                            <a:pt x="527" y="1018"/>
                          </a:lnTo>
                          <a:lnTo>
                            <a:pt x="530" y="1018"/>
                          </a:lnTo>
                          <a:lnTo>
                            <a:pt x="532" y="1023"/>
                          </a:lnTo>
                          <a:lnTo>
                            <a:pt x="535" y="1026"/>
                          </a:lnTo>
                          <a:lnTo>
                            <a:pt x="538" y="1030"/>
                          </a:lnTo>
                          <a:lnTo>
                            <a:pt x="540" y="1033"/>
                          </a:lnTo>
                          <a:lnTo>
                            <a:pt x="547" y="1052"/>
                          </a:lnTo>
                          <a:lnTo>
                            <a:pt x="555" y="1063"/>
                          </a:lnTo>
                          <a:lnTo>
                            <a:pt x="561" y="1080"/>
                          </a:lnTo>
                          <a:lnTo>
                            <a:pt x="566" y="1099"/>
                          </a:lnTo>
                          <a:lnTo>
                            <a:pt x="561" y="1088"/>
                          </a:lnTo>
                          <a:lnTo>
                            <a:pt x="552" y="1077"/>
                          </a:lnTo>
                          <a:lnTo>
                            <a:pt x="544" y="1066"/>
                          </a:lnTo>
                          <a:lnTo>
                            <a:pt x="538" y="1055"/>
                          </a:lnTo>
                          <a:lnTo>
                            <a:pt x="532" y="1055"/>
                          </a:lnTo>
                          <a:lnTo>
                            <a:pt x="530" y="1055"/>
                          </a:lnTo>
                          <a:lnTo>
                            <a:pt x="527" y="1055"/>
                          </a:lnTo>
                          <a:lnTo>
                            <a:pt x="523" y="1055"/>
                          </a:lnTo>
                          <a:lnTo>
                            <a:pt x="515" y="1055"/>
                          </a:lnTo>
                          <a:lnTo>
                            <a:pt x="510" y="1058"/>
                          </a:lnTo>
                          <a:lnTo>
                            <a:pt x="501" y="1063"/>
                          </a:lnTo>
                          <a:lnTo>
                            <a:pt x="496" y="1063"/>
                          </a:lnTo>
                          <a:lnTo>
                            <a:pt x="489" y="1063"/>
                          </a:lnTo>
                          <a:lnTo>
                            <a:pt x="487" y="1063"/>
                          </a:lnTo>
                          <a:lnTo>
                            <a:pt x="481" y="1063"/>
                          </a:lnTo>
                          <a:lnTo>
                            <a:pt x="476" y="1063"/>
                          </a:lnTo>
                          <a:lnTo>
                            <a:pt x="470" y="1063"/>
                          </a:lnTo>
                          <a:lnTo>
                            <a:pt x="467" y="1063"/>
                          </a:lnTo>
                          <a:lnTo>
                            <a:pt x="462" y="1063"/>
                          </a:lnTo>
                          <a:lnTo>
                            <a:pt x="456" y="1063"/>
                          </a:lnTo>
                          <a:lnTo>
                            <a:pt x="445" y="1058"/>
                          </a:lnTo>
                          <a:lnTo>
                            <a:pt x="433" y="1055"/>
                          </a:lnTo>
                          <a:lnTo>
                            <a:pt x="422" y="1052"/>
                          </a:lnTo>
                          <a:lnTo>
                            <a:pt x="411" y="1048"/>
                          </a:lnTo>
                          <a:lnTo>
                            <a:pt x="399" y="1045"/>
                          </a:lnTo>
                          <a:lnTo>
                            <a:pt x="388" y="1037"/>
                          </a:lnTo>
                          <a:lnTo>
                            <a:pt x="377" y="1033"/>
                          </a:lnTo>
                          <a:lnTo>
                            <a:pt x="368" y="1030"/>
                          </a:lnTo>
                          <a:lnTo>
                            <a:pt x="362" y="1030"/>
                          </a:lnTo>
                          <a:lnTo>
                            <a:pt x="360" y="1030"/>
                          </a:lnTo>
                          <a:lnTo>
                            <a:pt x="357" y="1030"/>
                          </a:lnTo>
                          <a:lnTo>
                            <a:pt x="351" y="1030"/>
                          </a:lnTo>
                          <a:lnTo>
                            <a:pt x="345" y="1030"/>
                          </a:lnTo>
                          <a:lnTo>
                            <a:pt x="343" y="1030"/>
                          </a:lnTo>
                          <a:lnTo>
                            <a:pt x="340" y="1030"/>
                          </a:lnTo>
                          <a:lnTo>
                            <a:pt x="334" y="1030"/>
                          </a:lnTo>
                          <a:lnTo>
                            <a:pt x="328" y="1033"/>
                          </a:lnTo>
                          <a:lnTo>
                            <a:pt x="323" y="1037"/>
                          </a:lnTo>
                          <a:lnTo>
                            <a:pt x="317" y="1045"/>
                          </a:lnTo>
                          <a:lnTo>
                            <a:pt x="311" y="1045"/>
                          </a:lnTo>
                          <a:lnTo>
                            <a:pt x="306" y="1037"/>
                          </a:lnTo>
                          <a:lnTo>
                            <a:pt x="297" y="1030"/>
                          </a:lnTo>
                          <a:lnTo>
                            <a:pt x="292" y="1018"/>
                          </a:lnTo>
                          <a:lnTo>
                            <a:pt x="283" y="1011"/>
                          </a:lnTo>
                          <a:lnTo>
                            <a:pt x="277" y="1001"/>
                          </a:lnTo>
                          <a:lnTo>
                            <a:pt x="272" y="993"/>
                          </a:lnTo>
                          <a:lnTo>
                            <a:pt x="263" y="986"/>
                          </a:lnTo>
                          <a:lnTo>
                            <a:pt x="258" y="975"/>
                          </a:lnTo>
                          <a:lnTo>
                            <a:pt x="252" y="964"/>
                          </a:lnTo>
                          <a:lnTo>
                            <a:pt x="246" y="949"/>
                          </a:lnTo>
                          <a:lnTo>
                            <a:pt x="241" y="939"/>
                          </a:lnTo>
                          <a:lnTo>
                            <a:pt x="235" y="928"/>
                          </a:lnTo>
                          <a:lnTo>
                            <a:pt x="229" y="913"/>
                          </a:lnTo>
                          <a:lnTo>
                            <a:pt x="221" y="902"/>
                          </a:lnTo>
                          <a:lnTo>
                            <a:pt x="216" y="891"/>
                          </a:lnTo>
                          <a:lnTo>
                            <a:pt x="209" y="881"/>
                          </a:lnTo>
                          <a:lnTo>
                            <a:pt x="201" y="855"/>
                          </a:lnTo>
                          <a:lnTo>
                            <a:pt x="195" y="834"/>
                          </a:lnTo>
                          <a:lnTo>
                            <a:pt x="190" y="812"/>
                          </a:lnTo>
                          <a:lnTo>
                            <a:pt x="182" y="790"/>
                          </a:lnTo>
                          <a:lnTo>
                            <a:pt x="175" y="760"/>
                          </a:lnTo>
                          <a:lnTo>
                            <a:pt x="170" y="735"/>
                          </a:lnTo>
                          <a:lnTo>
                            <a:pt x="165" y="710"/>
                          </a:lnTo>
                          <a:lnTo>
                            <a:pt x="158" y="685"/>
                          </a:lnTo>
                          <a:lnTo>
                            <a:pt x="156" y="662"/>
                          </a:lnTo>
                          <a:lnTo>
                            <a:pt x="153" y="636"/>
                          </a:lnTo>
                          <a:lnTo>
                            <a:pt x="150" y="618"/>
                          </a:lnTo>
                          <a:lnTo>
                            <a:pt x="148" y="596"/>
                          </a:lnTo>
                          <a:lnTo>
                            <a:pt x="153" y="574"/>
                          </a:lnTo>
                          <a:lnTo>
                            <a:pt x="158" y="549"/>
                          </a:lnTo>
                          <a:lnTo>
                            <a:pt x="165" y="527"/>
                          </a:lnTo>
                          <a:lnTo>
                            <a:pt x="167" y="502"/>
                          </a:lnTo>
                          <a:lnTo>
                            <a:pt x="173" y="495"/>
                          </a:lnTo>
                          <a:lnTo>
                            <a:pt x="175" y="480"/>
                          </a:lnTo>
                          <a:lnTo>
                            <a:pt x="182" y="472"/>
                          </a:lnTo>
                          <a:lnTo>
                            <a:pt x="184" y="459"/>
                          </a:lnTo>
                          <a:lnTo>
                            <a:pt x="190" y="451"/>
                          </a:lnTo>
                          <a:lnTo>
                            <a:pt x="192" y="440"/>
                          </a:lnTo>
                          <a:lnTo>
                            <a:pt x="195" y="429"/>
                          </a:lnTo>
                          <a:lnTo>
                            <a:pt x="201" y="422"/>
                          </a:lnTo>
                          <a:lnTo>
                            <a:pt x="204" y="415"/>
                          </a:lnTo>
                          <a:lnTo>
                            <a:pt x="207" y="407"/>
                          </a:lnTo>
                          <a:lnTo>
                            <a:pt x="212" y="400"/>
                          </a:lnTo>
                          <a:lnTo>
                            <a:pt x="216" y="393"/>
                          </a:lnTo>
                          <a:lnTo>
                            <a:pt x="221" y="385"/>
                          </a:lnTo>
                          <a:lnTo>
                            <a:pt x="224" y="378"/>
                          </a:lnTo>
                          <a:lnTo>
                            <a:pt x="229" y="375"/>
                          </a:lnTo>
                          <a:lnTo>
                            <a:pt x="233" y="367"/>
                          </a:lnTo>
                          <a:lnTo>
                            <a:pt x="241" y="353"/>
                          </a:lnTo>
                          <a:lnTo>
                            <a:pt x="246" y="342"/>
                          </a:lnTo>
                          <a:lnTo>
                            <a:pt x="258" y="331"/>
                          </a:lnTo>
                          <a:lnTo>
                            <a:pt x="263" y="320"/>
                          </a:lnTo>
                          <a:lnTo>
                            <a:pt x="272" y="310"/>
                          </a:lnTo>
                          <a:lnTo>
                            <a:pt x="280" y="298"/>
                          </a:lnTo>
                          <a:lnTo>
                            <a:pt x="289" y="288"/>
                          </a:lnTo>
                          <a:lnTo>
                            <a:pt x="297" y="276"/>
                          </a:lnTo>
                          <a:lnTo>
                            <a:pt x="303" y="266"/>
                          </a:lnTo>
                          <a:lnTo>
                            <a:pt x="311" y="255"/>
                          </a:lnTo>
                          <a:lnTo>
                            <a:pt x="317" y="244"/>
                          </a:lnTo>
                          <a:lnTo>
                            <a:pt x="326" y="233"/>
                          </a:lnTo>
                          <a:lnTo>
                            <a:pt x="331" y="218"/>
                          </a:lnTo>
                          <a:lnTo>
                            <a:pt x="337" y="208"/>
                          </a:lnTo>
                          <a:lnTo>
                            <a:pt x="345" y="196"/>
                          </a:lnTo>
                          <a:lnTo>
                            <a:pt x="351" y="186"/>
                          </a:lnTo>
                          <a:lnTo>
                            <a:pt x="360" y="174"/>
                          </a:lnTo>
                          <a:lnTo>
                            <a:pt x="368" y="167"/>
                          </a:lnTo>
                          <a:lnTo>
                            <a:pt x="377" y="156"/>
                          </a:lnTo>
                          <a:lnTo>
                            <a:pt x="385" y="146"/>
                          </a:lnTo>
                          <a:lnTo>
                            <a:pt x="394" y="139"/>
                          </a:lnTo>
                          <a:lnTo>
                            <a:pt x="402" y="127"/>
                          </a:lnTo>
                          <a:lnTo>
                            <a:pt x="411" y="120"/>
                          </a:lnTo>
                          <a:lnTo>
                            <a:pt x="419" y="109"/>
                          </a:lnTo>
                          <a:lnTo>
                            <a:pt x="425" y="109"/>
                          </a:lnTo>
                          <a:lnTo>
                            <a:pt x="430" y="105"/>
                          </a:lnTo>
                          <a:lnTo>
                            <a:pt x="439" y="105"/>
                          </a:lnTo>
                          <a:lnTo>
                            <a:pt x="445" y="105"/>
                          </a:lnTo>
                          <a:lnTo>
                            <a:pt x="450" y="109"/>
                          </a:lnTo>
                          <a:lnTo>
                            <a:pt x="459" y="109"/>
                          </a:lnTo>
                          <a:lnTo>
                            <a:pt x="464" y="112"/>
                          </a:lnTo>
                          <a:lnTo>
                            <a:pt x="470" y="112"/>
                          </a:lnTo>
                          <a:lnTo>
                            <a:pt x="476" y="117"/>
                          </a:lnTo>
                          <a:lnTo>
                            <a:pt x="481" y="120"/>
                          </a:lnTo>
                          <a:lnTo>
                            <a:pt x="487" y="120"/>
                          </a:lnTo>
                          <a:lnTo>
                            <a:pt x="493" y="124"/>
                          </a:lnTo>
                          <a:lnTo>
                            <a:pt x="496" y="127"/>
                          </a:lnTo>
                          <a:lnTo>
                            <a:pt x="501" y="131"/>
                          </a:lnTo>
                          <a:lnTo>
                            <a:pt x="504" y="134"/>
                          </a:lnTo>
                          <a:lnTo>
                            <a:pt x="506" y="139"/>
                          </a:lnTo>
                          <a:lnTo>
                            <a:pt x="513" y="142"/>
                          </a:lnTo>
                          <a:lnTo>
                            <a:pt x="515" y="146"/>
                          </a:lnTo>
                          <a:lnTo>
                            <a:pt x="518" y="149"/>
                          </a:lnTo>
                          <a:lnTo>
                            <a:pt x="523" y="153"/>
                          </a:lnTo>
                          <a:lnTo>
                            <a:pt x="518" y="146"/>
                          </a:lnTo>
                          <a:lnTo>
                            <a:pt x="513" y="139"/>
                          </a:lnTo>
                          <a:lnTo>
                            <a:pt x="510" y="134"/>
                          </a:lnTo>
                          <a:lnTo>
                            <a:pt x="504" y="127"/>
                          </a:lnTo>
                          <a:lnTo>
                            <a:pt x="501" y="124"/>
                          </a:lnTo>
                          <a:lnTo>
                            <a:pt x="496" y="117"/>
                          </a:lnTo>
                          <a:lnTo>
                            <a:pt x="493" y="112"/>
                          </a:lnTo>
                          <a:lnTo>
                            <a:pt x="487" y="105"/>
                          </a:lnTo>
                          <a:lnTo>
                            <a:pt x="484" y="102"/>
                          </a:lnTo>
                          <a:lnTo>
                            <a:pt x="479" y="99"/>
                          </a:lnTo>
                          <a:lnTo>
                            <a:pt x="476" y="94"/>
                          </a:lnTo>
                          <a:lnTo>
                            <a:pt x="472" y="94"/>
                          </a:lnTo>
                          <a:lnTo>
                            <a:pt x="467" y="91"/>
                          </a:lnTo>
                          <a:lnTo>
                            <a:pt x="462" y="87"/>
                          </a:lnTo>
                          <a:lnTo>
                            <a:pt x="459" y="84"/>
                          </a:lnTo>
                          <a:lnTo>
                            <a:pt x="456" y="80"/>
                          </a:lnTo>
                          <a:lnTo>
                            <a:pt x="462" y="80"/>
                          </a:lnTo>
                          <a:lnTo>
                            <a:pt x="467" y="77"/>
                          </a:lnTo>
                          <a:lnTo>
                            <a:pt x="472" y="77"/>
                          </a:lnTo>
                          <a:lnTo>
                            <a:pt x="479" y="72"/>
                          </a:lnTo>
                          <a:lnTo>
                            <a:pt x="487" y="65"/>
                          </a:lnTo>
                          <a:lnTo>
                            <a:pt x="493" y="58"/>
                          </a:lnTo>
                          <a:lnTo>
                            <a:pt x="496" y="50"/>
                          </a:lnTo>
                          <a:lnTo>
                            <a:pt x="501" y="44"/>
                          </a:lnTo>
                          <a:lnTo>
                            <a:pt x="506" y="44"/>
                          </a:lnTo>
                          <a:lnTo>
                            <a:pt x="510" y="44"/>
                          </a:lnTo>
                          <a:lnTo>
                            <a:pt x="513" y="44"/>
                          </a:lnTo>
                          <a:lnTo>
                            <a:pt x="518" y="47"/>
                          </a:lnTo>
                          <a:lnTo>
                            <a:pt x="521" y="50"/>
                          </a:lnTo>
                          <a:lnTo>
                            <a:pt x="527" y="58"/>
                          </a:lnTo>
                          <a:lnTo>
                            <a:pt x="532" y="65"/>
                          </a:lnTo>
                          <a:lnTo>
                            <a:pt x="538" y="72"/>
                          </a:lnTo>
                          <a:lnTo>
                            <a:pt x="540" y="77"/>
                          </a:lnTo>
                          <a:lnTo>
                            <a:pt x="547" y="84"/>
                          </a:lnTo>
                          <a:lnTo>
                            <a:pt x="552" y="91"/>
                          </a:lnTo>
                          <a:lnTo>
                            <a:pt x="557" y="99"/>
                          </a:lnTo>
                          <a:lnTo>
                            <a:pt x="564" y="109"/>
                          </a:lnTo>
                          <a:lnTo>
                            <a:pt x="569" y="120"/>
                          </a:lnTo>
                          <a:lnTo>
                            <a:pt x="574" y="131"/>
                          </a:lnTo>
                          <a:lnTo>
                            <a:pt x="581" y="139"/>
                          </a:lnTo>
                          <a:lnTo>
                            <a:pt x="586" y="153"/>
                          </a:lnTo>
                          <a:lnTo>
                            <a:pt x="591" y="161"/>
                          </a:lnTo>
                          <a:lnTo>
                            <a:pt x="598" y="171"/>
                          </a:lnTo>
                          <a:lnTo>
                            <a:pt x="603" y="182"/>
                          </a:lnTo>
                          <a:lnTo>
                            <a:pt x="598" y="171"/>
                          </a:lnTo>
                          <a:lnTo>
                            <a:pt x="595" y="161"/>
                          </a:lnTo>
                          <a:lnTo>
                            <a:pt x="589" y="149"/>
                          </a:lnTo>
                          <a:lnTo>
                            <a:pt x="583" y="139"/>
                          </a:lnTo>
                          <a:lnTo>
                            <a:pt x="578" y="127"/>
                          </a:lnTo>
                          <a:lnTo>
                            <a:pt x="572" y="117"/>
                          </a:lnTo>
                          <a:lnTo>
                            <a:pt x="569" y="105"/>
                          </a:lnTo>
                          <a:lnTo>
                            <a:pt x="564" y="94"/>
                          </a:lnTo>
                          <a:lnTo>
                            <a:pt x="561" y="87"/>
                          </a:lnTo>
                          <a:lnTo>
                            <a:pt x="555" y="80"/>
                          </a:lnTo>
                          <a:lnTo>
                            <a:pt x="552" y="77"/>
                          </a:lnTo>
                          <a:lnTo>
                            <a:pt x="547" y="69"/>
                          </a:lnTo>
                          <a:lnTo>
                            <a:pt x="544" y="62"/>
                          </a:lnTo>
                          <a:lnTo>
                            <a:pt x="538" y="55"/>
                          </a:lnTo>
                          <a:lnTo>
                            <a:pt x="532" y="47"/>
                          </a:lnTo>
                          <a:lnTo>
                            <a:pt x="530" y="44"/>
                          </a:lnTo>
                          <a:lnTo>
                            <a:pt x="532" y="33"/>
                          </a:lnTo>
                          <a:lnTo>
                            <a:pt x="538" y="22"/>
                          </a:lnTo>
                          <a:lnTo>
                            <a:pt x="544" y="11"/>
                          </a:lnTo>
                          <a:lnTo>
                            <a:pt x="549" y="3"/>
                          </a:lnTo>
                          <a:lnTo>
                            <a:pt x="547" y="0"/>
                          </a:lnTo>
                          <a:lnTo>
                            <a:pt x="544" y="0"/>
                          </a:lnTo>
                          <a:lnTo>
                            <a:pt x="540" y="0"/>
                          </a:lnTo>
                          <a:lnTo>
                            <a:pt x="538" y="3"/>
                          </a:lnTo>
                          <a:lnTo>
                            <a:pt x="532" y="7"/>
                          </a:lnTo>
                          <a:lnTo>
                            <a:pt x="530" y="11"/>
                          </a:lnTo>
                          <a:lnTo>
                            <a:pt x="523" y="11"/>
                          </a:lnTo>
                          <a:lnTo>
                            <a:pt x="521" y="15"/>
                          </a:lnTo>
                          <a:lnTo>
                            <a:pt x="515" y="18"/>
                          </a:lnTo>
                          <a:lnTo>
                            <a:pt x="513" y="22"/>
                          </a:lnTo>
                          <a:lnTo>
                            <a:pt x="510" y="25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445" name="Freeform 177">
                      <a:extLst>
                        <a:ext uri="{FF2B5EF4-FFF2-40B4-BE49-F238E27FC236}">
                          <a16:creationId xmlns:a16="http://schemas.microsoft.com/office/drawing/2014/main" id="{C91403D3-74BE-46FC-9FB5-7F73A324D7D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3" y="1757"/>
                      <a:ext cx="705" cy="1157"/>
                    </a:xfrm>
                    <a:custGeom>
                      <a:avLst/>
                      <a:gdLst>
                        <a:gd name="T0" fmla="*/ 436 w 705"/>
                        <a:gd name="T1" fmla="*/ 80 h 1157"/>
                        <a:gd name="T2" fmla="*/ 362 w 705"/>
                        <a:gd name="T3" fmla="*/ 164 h 1157"/>
                        <a:gd name="T4" fmla="*/ 266 w 705"/>
                        <a:gd name="T5" fmla="*/ 298 h 1157"/>
                        <a:gd name="T6" fmla="*/ 184 w 705"/>
                        <a:gd name="T7" fmla="*/ 429 h 1157"/>
                        <a:gd name="T8" fmla="*/ 136 w 705"/>
                        <a:gd name="T9" fmla="*/ 586 h 1157"/>
                        <a:gd name="T10" fmla="*/ 65 w 705"/>
                        <a:gd name="T11" fmla="*/ 896 h 1157"/>
                        <a:gd name="T12" fmla="*/ 25 w 705"/>
                        <a:gd name="T13" fmla="*/ 1070 h 1157"/>
                        <a:gd name="T14" fmla="*/ 65 w 705"/>
                        <a:gd name="T15" fmla="*/ 1157 h 1157"/>
                        <a:gd name="T16" fmla="*/ 221 w 705"/>
                        <a:gd name="T17" fmla="*/ 1157 h 1157"/>
                        <a:gd name="T18" fmla="*/ 374 w 705"/>
                        <a:gd name="T19" fmla="*/ 1157 h 1157"/>
                        <a:gd name="T20" fmla="*/ 530 w 705"/>
                        <a:gd name="T21" fmla="*/ 1157 h 1157"/>
                        <a:gd name="T22" fmla="*/ 683 w 705"/>
                        <a:gd name="T23" fmla="*/ 1157 h 1157"/>
                        <a:gd name="T24" fmla="*/ 671 w 705"/>
                        <a:gd name="T25" fmla="*/ 1128 h 1157"/>
                        <a:gd name="T26" fmla="*/ 666 w 705"/>
                        <a:gd name="T27" fmla="*/ 1073 h 1157"/>
                        <a:gd name="T28" fmla="*/ 668 w 705"/>
                        <a:gd name="T29" fmla="*/ 1052 h 1157"/>
                        <a:gd name="T30" fmla="*/ 634 w 705"/>
                        <a:gd name="T31" fmla="*/ 1085 h 1157"/>
                        <a:gd name="T32" fmla="*/ 595 w 705"/>
                        <a:gd name="T33" fmla="*/ 1066 h 1157"/>
                        <a:gd name="T34" fmla="*/ 561 w 705"/>
                        <a:gd name="T35" fmla="*/ 986 h 1157"/>
                        <a:gd name="T36" fmla="*/ 523 w 705"/>
                        <a:gd name="T37" fmla="*/ 859 h 1157"/>
                        <a:gd name="T38" fmla="*/ 506 w 705"/>
                        <a:gd name="T39" fmla="*/ 917 h 1157"/>
                        <a:gd name="T40" fmla="*/ 470 w 705"/>
                        <a:gd name="T41" fmla="*/ 826 h 1157"/>
                        <a:gd name="T42" fmla="*/ 445 w 705"/>
                        <a:gd name="T43" fmla="*/ 698 h 1157"/>
                        <a:gd name="T44" fmla="*/ 422 w 705"/>
                        <a:gd name="T45" fmla="*/ 495 h 1157"/>
                        <a:gd name="T46" fmla="*/ 382 w 705"/>
                        <a:gd name="T47" fmla="*/ 440 h 1157"/>
                        <a:gd name="T48" fmla="*/ 357 w 705"/>
                        <a:gd name="T49" fmla="*/ 608 h 1157"/>
                        <a:gd name="T50" fmla="*/ 340 w 705"/>
                        <a:gd name="T51" fmla="*/ 429 h 1157"/>
                        <a:gd name="T52" fmla="*/ 345 w 705"/>
                        <a:gd name="T53" fmla="*/ 611 h 1157"/>
                        <a:gd name="T54" fmla="*/ 379 w 705"/>
                        <a:gd name="T55" fmla="*/ 779 h 1157"/>
                        <a:gd name="T56" fmla="*/ 436 w 705"/>
                        <a:gd name="T57" fmla="*/ 924 h 1157"/>
                        <a:gd name="T58" fmla="*/ 484 w 705"/>
                        <a:gd name="T59" fmla="*/ 1026 h 1157"/>
                        <a:gd name="T60" fmla="*/ 513 w 705"/>
                        <a:gd name="T61" fmla="*/ 1023 h 1157"/>
                        <a:gd name="T62" fmla="*/ 535 w 705"/>
                        <a:gd name="T63" fmla="*/ 1026 h 1157"/>
                        <a:gd name="T64" fmla="*/ 561 w 705"/>
                        <a:gd name="T65" fmla="*/ 1088 h 1157"/>
                        <a:gd name="T66" fmla="*/ 523 w 705"/>
                        <a:gd name="T67" fmla="*/ 1055 h 1157"/>
                        <a:gd name="T68" fmla="*/ 481 w 705"/>
                        <a:gd name="T69" fmla="*/ 1063 h 1157"/>
                        <a:gd name="T70" fmla="*/ 433 w 705"/>
                        <a:gd name="T71" fmla="*/ 1055 h 1157"/>
                        <a:gd name="T72" fmla="*/ 362 w 705"/>
                        <a:gd name="T73" fmla="*/ 1030 h 1157"/>
                        <a:gd name="T74" fmla="*/ 334 w 705"/>
                        <a:gd name="T75" fmla="*/ 1030 h 1157"/>
                        <a:gd name="T76" fmla="*/ 292 w 705"/>
                        <a:gd name="T77" fmla="*/ 1018 h 1157"/>
                        <a:gd name="T78" fmla="*/ 246 w 705"/>
                        <a:gd name="T79" fmla="*/ 949 h 1157"/>
                        <a:gd name="T80" fmla="*/ 201 w 705"/>
                        <a:gd name="T81" fmla="*/ 855 h 1157"/>
                        <a:gd name="T82" fmla="*/ 158 w 705"/>
                        <a:gd name="T83" fmla="*/ 685 h 1157"/>
                        <a:gd name="T84" fmla="*/ 165 w 705"/>
                        <a:gd name="T85" fmla="*/ 527 h 1157"/>
                        <a:gd name="T86" fmla="*/ 192 w 705"/>
                        <a:gd name="T87" fmla="*/ 440 h 1157"/>
                        <a:gd name="T88" fmla="*/ 221 w 705"/>
                        <a:gd name="T89" fmla="*/ 385 h 1157"/>
                        <a:gd name="T90" fmla="*/ 263 w 705"/>
                        <a:gd name="T91" fmla="*/ 320 h 1157"/>
                        <a:gd name="T92" fmla="*/ 317 w 705"/>
                        <a:gd name="T93" fmla="*/ 244 h 1157"/>
                        <a:gd name="T94" fmla="*/ 368 w 705"/>
                        <a:gd name="T95" fmla="*/ 167 h 1157"/>
                        <a:gd name="T96" fmla="*/ 425 w 705"/>
                        <a:gd name="T97" fmla="*/ 109 h 1157"/>
                        <a:gd name="T98" fmla="*/ 470 w 705"/>
                        <a:gd name="T99" fmla="*/ 112 h 1157"/>
                        <a:gd name="T100" fmla="*/ 504 w 705"/>
                        <a:gd name="T101" fmla="*/ 134 h 1157"/>
                        <a:gd name="T102" fmla="*/ 513 w 705"/>
                        <a:gd name="T103" fmla="*/ 139 h 1157"/>
                        <a:gd name="T104" fmla="*/ 484 w 705"/>
                        <a:gd name="T105" fmla="*/ 102 h 1157"/>
                        <a:gd name="T106" fmla="*/ 456 w 705"/>
                        <a:gd name="T107" fmla="*/ 80 h 1157"/>
                        <a:gd name="T108" fmla="*/ 496 w 705"/>
                        <a:gd name="T109" fmla="*/ 50 h 1157"/>
                        <a:gd name="T110" fmla="*/ 527 w 705"/>
                        <a:gd name="T111" fmla="*/ 58 h 1157"/>
                        <a:gd name="T112" fmla="*/ 564 w 705"/>
                        <a:gd name="T113" fmla="*/ 109 h 1157"/>
                        <a:gd name="T114" fmla="*/ 603 w 705"/>
                        <a:gd name="T115" fmla="*/ 182 h 1157"/>
                        <a:gd name="T116" fmla="*/ 569 w 705"/>
                        <a:gd name="T117" fmla="*/ 105 h 1157"/>
                        <a:gd name="T118" fmla="*/ 538 w 705"/>
                        <a:gd name="T119" fmla="*/ 55 h 1157"/>
                        <a:gd name="T120" fmla="*/ 547 w 705"/>
                        <a:gd name="T121" fmla="*/ 0 h 1157"/>
                        <a:gd name="T122" fmla="*/ 521 w 705"/>
                        <a:gd name="T123" fmla="*/ 15 h 1157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</a:gdLst>
                      <a:ahLst/>
                      <a:cxnLst>
                        <a:cxn ang="T124">
                          <a:pos x="T0" y="T1"/>
                        </a:cxn>
                        <a:cxn ang="T125">
                          <a:pos x="T2" y="T3"/>
                        </a:cxn>
                        <a:cxn ang="T126">
                          <a:pos x="T4" y="T5"/>
                        </a:cxn>
                        <a:cxn ang="T127">
                          <a:pos x="T6" y="T7"/>
                        </a:cxn>
                        <a:cxn ang="T128">
                          <a:pos x="T8" y="T9"/>
                        </a:cxn>
                        <a:cxn ang="T129">
                          <a:pos x="T10" y="T11"/>
                        </a:cxn>
                        <a:cxn ang="T130">
                          <a:pos x="T12" y="T13"/>
                        </a:cxn>
                        <a:cxn ang="T131">
                          <a:pos x="T14" y="T15"/>
                        </a:cxn>
                        <a:cxn ang="T132">
                          <a:pos x="T16" y="T17"/>
                        </a:cxn>
                        <a:cxn ang="T133">
                          <a:pos x="T18" y="T19"/>
                        </a:cxn>
                        <a:cxn ang="T134">
                          <a:pos x="T20" y="T21"/>
                        </a:cxn>
                        <a:cxn ang="T135">
                          <a:pos x="T22" y="T23"/>
                        </a:cxn>
                        <a:cxn ang="T136">
                          <a:pos x="T24" y="T25"/>
                        </a:cxn>
                        <a:cxn ang="T137">
                          <a:pos x="T26" y="T27"/>
                        </a:cxn>
                        <a:cxn ang="T138">
                          <a:pos x="T28" y="T29"/>
                        </a:cxn>
                        <a:cxn ang="T139">
                          <a:pos x="T30" y="T31"/>
                        </a:cxn>
                        <a:cxn ang="T140">
                          <a:pos x="T32" y="T33"/>
                        </a:cxn>
                        <a:cxn ang="T141">
                          <a:pos x="T34" y="T35"/>
                        </a:cxn>
                        <a:cxn ang="T142">
                          <a:pos x="T36" y="T37"/>
                        </a:cxn>
                        <a:cxn ang="T143">
                          <a:pos x="T38" y="T39"/>
                        </a:cxn>
                        <a:cxn ang="T144">
                          <a:pos x="T40" y="T41"/>
                        </a:cxn>
                        <a:cxn ang="T145">
                          <a:pos x="T42" y="T43"/>
                        </a:cxn>
                        <a:cxn ang="T146">
                          <a:pos x="T44" y="T45"/>
                        </a:cxn>
                        <a:cxn ang="T147">
                          <a:pos x="T46" y="T47"/>
                        </a:cxn>
                        <a:cxn ang="T148">
                          <a:pos x="T48" y="T49"/>
                        </a:cxn>
                        <a:cxn ang="T149">
                          <a:pos x="T50" y="T51"/>
                        </a:cxn>
                        <a:cxn ang="T150">
                          <a:pos x="T52" y="T53"/>
                        </a:cxn>
                        <a:cxn ang="T151">
                          <a:pos x="T54" y="T55"/>
                        </a:cxn>
                        <a:cxn ang="T152">
                          <a:pos x="T56" y="T57"/>
                        </a:cxn>
                        <a:cxn ang="T153">
                          <a:pos x="T58" y="T59"/>
                        </a:cxn>
                        <a:cxn ang="T154">
                          <a:pos x="T60" y="T61"/>
                        </a:cxn>
                        <a:cxn ang="T155">
                          <a:pos x="T62" y="T63"/>
                        </a:cxn>
                        <a:cxn ang="T156">
                          <a:pos x="T64" y="T65"/>
                        </a:cxn>
                        <a:cxn ang="T157">
                          <a:pos x="T66" y="T67"/>
                        </a:cxn>
                        <a:cxn ang="T158">
                          <a:pos x="T68" y="T69"/>
                        </a:cxn>
                        <a:cxn ang="T159">
                          <a:pos x="T70" y="T71"/>
                        </a:cxn>
                        <a:cxn ang="T160">
                          <a:pos x="T72" y="T73"/>
                        </a:cxn>
                        <a:cxn ang="T161">
                          <a:pos x="T74" y="T75"/>
                        </a:cxn>
                        <a:cxn ang="T162">
                          <a:pos x="T76" y="T77"/>
                        </a:cxn>
                        <a:cxn ang="T163">
                          <a:pos x="T78" y="T79"/>
                        </a:cxn>
                        <a:cxn ang="T164">
                          <a:pos x="T80" y="T81"/>
                        </a:cxn>
                        <a:cxn ang="T165">
                          <a:pos x="T82" y="T83"/>
                        </a:cxn>
                        <a:cxn ang="T166">
                          <a:pos x="T84" y="T85"/>
                        </a:cxn>
                        <a:cxn ang="T167">
                          <a:pos x="T86" y="T87"/>
                        </a:cxn>
                        <a:cxn ang="T168">
                          <a:pos x="T88" y="T89"/>
                        </a:cxn>
                        <a:cxn ang="T169">
                          <a:pos x="T90" y="T91"/>
                        </a:cxn>
                        <a:cxn ang="T170">
                          <a:pos x="T92" y="T93"/>
                        </a:cxn>
                        <a:cxn ang="T171">
                          <a:pos x="T94" y="T95"/>
                        </a:cxn>
                        <a:cxn ang="T172">
                          <a:pos x="T96" y="T97"/>
                        </a:cxn>
                        <a:cxn ang="T173">
                          <a:pos x="T98" y="T99"/>
                        </a:cxn>
                        <a:cxn ang="T174">
                          <a:pos x="T100" y="T101"/>
                        </a:cxn>
                        <a:cxn ang="T175">
                          <a:pos x="T102" y="T103"/>
                        </a:cxn>
                        <a:cxn ang="T176">
                          <a:pos x="T104" y="T105"/>
                        </a:cxn>
                        <a:cxn ang="T177">
                          <a:pos x="T106" y="T107"/>
                        </a:cxn>
                        <a:cxn ang="T178">
                          <a:pos x="T108" y="T109"/>
                        </a:cxn>
                        <a:cxn ang="T179">
                          <a:pos x="T110" y="T111"/>
                        </a:cxn>
                        <a:cxn ang="T180">
                          <a:pos x="T112" y="T113"/>
                        </a:cxn>
                        <a:cxn ang="T181">
                          <a:pos x="T114" y="T115"/>
                        </a:cxn>
                        <a:cxn ang="T182">
                          <a:pos x="T116" y="T117"/>
                        </a:cxn>
                        <a:cxn ang="T183">
                          <a:pos x="T118" y="T119"/>
                        </a:cxn>
                        <a:cxn ang="T184">
                          <a:pos x="T120" y="T121"/>
                        </a:cxn>
                        <a:cxn ang="T185">
                          <a:pos x="T122" y="T123"/>
                        </a:cxn>
                      </a:cxnLst>
                      <a:rect l="0" t="0" r="r" b="b"/>
                      <a:pathLst>
                        <a:path w="705" h="1157">
                          <a:moveTo>
                            <a:pt x="510" y="25"/>
                          </a:moveTo>
                          <a:lnTo>
                            <a:pt x="496" y="33"/>
                          </a:lnTo>
                          <a:lnTo>
                            <a:pt x="484" y="44"/>
                          </a:lnTo>
                          <a:lnTo>
                            <a:pt x="472" y="50"/>
                          </a:lnTo>
                          <a:lnTo>
                            <a:pt x="462" y="62"/>
                          </a:lnTo>
                          <a:lnTo>
                            <a:pt x="447" y="69"/>
                          </a:lnTo>
                          <a:lnTo>
                            <a:pt x="436" y="80"/>
                          </a:lnTo>
                          <a:lnTo>
                            <a:pt x="425" y="87"/>
                          </a:lnTo>
                          <a:lnTo>
                            <a:pt x="411" y="94"/>
                          </a:lnTo>
                          <a:lnTo>
                            <a:pt x="402" y="109"/>
                          </a:lnTo>
                          <a:lnTo>
                            <a:pt x="394" y="124"/>
                          </a:lnTo>
                          <a:lnTo>
                            <a:pt x="382" y="139"/>
                          </a:lnTo>
                          <a:lnTo>
                            <a:pt x="374" y="153"/>
                          </a:lnTo>
                          <a:lnTo>
                            <a:pt x="362" y="164"/>
                          </a:lnTo>
                          <a:lnTo>
                            <a:pt x="354" y="178"/>
                          </a:lnTo>
                          <a:lnTo>
                            <a:pt x="343" y="193"/>
                          </a:lnTo>
                          <a:lnTo>
                            <a:pt x="334" y="208"/>
                          </a:lnTo>
                          <a:lnTo>
                            <a:pt x="317" y="229"/>
                          </a:lnTo>
                          <a:lnTo>
                            <a:pt x="300" y="251"/>
                          </a:lnTo>
                          <a:lnTo>
                            <a:pt x="283" y="273"/>
                          </a:lnTo>
                          <a:lnTo>
                            <a:pt x="266" y="298"/>
                          </a:lnTo>
                          <a:lnTo>
                            <a:pt x="249" y="320"/>
                          </a:lnTo>
                          <a:lnTo>
                            <a:pt x="235" y="342"/>
                          </a:lnTo>
                          <a:lnTo>
                            <a:pt x="218" y="367"/>
                          </a:lnTo>
                          <a:lnTo>
                            <a:pt x="201" y="390"/>
                          </a:lnTo>
                          <a:lnTo>
                            <a:pt x="195" y="404"/>
                          </a:lnTo>
                          <a:lnTo>
                            <a:pt x="190" y="415"/>
                          </a:lnTo>
                          <a:lnTo>
                            <a:pt x="184" y="429"/>
                          </a:lnTo>
                          <a:lnTo>
                            <a:pt x="178" y="440"/>
                          </a:lnTo>
                          <a:lnTo>
                            <a:pt x="173" y="455"/>
                          </a:lnTo>
                          <a:lnTo>
                            <a:pt x="167" y="466"/>
                          </a:lnTo>
                          <a:lnTo>
                            <a:pt x="161" y="480"/>
                          </a:lnTo>
                          <a:lnTo>
                            <a:pt x="158" y="491"/>
                          </a:lnTo>
                          <a:lnTo>
                            <a:pt x="148" y="539"/>
                          </a:lnTo>
                          <a:lnTo>
                            <a:pt x="136" y="586"/>
                          </a:lnTo>
                          <a:lnTo>
                            <a:pt x="124" y="633"/>
                          </a:lnTo>
                          <a:lnTo>
                            <a:pt x="114" y="680"/>
                          </a:lnTo>
                          <a:lnTo>
                            <a:pt x="102" y="724"/>
                          </a:lnTo>
                          <a:lnTo>
                            <a:pt x="90" y="772"/>
                          </a:lnTo>
                          <a:lnTo>
                            <a:pt x="82" y="819"/>
                          </a:lnTo>
                          <a:lnTo>
                            <a:pt x="68" y="866"/>
                          </a:lnTo>
                          <a:lnTo>
                            <a:pt x="65" y="896"/>
                          </a:lnTo>
                          <a:lnTo>
                            <a:pt x="59" y="924"/>
                          </a:lnTo>
                          <a:lnTo>
                            <a:pt x="56" y="953"/>
                          </a:lnTo>
                          <a:lnTo>
                            <a:pt x="51" y="983"/>
                          </a:lnTo>
                          <a:lnTo>
                            <a:pt x="46" y="1008"/>
                          </a:lnTo>
                          <a:lnTo>
                            <a:pt x="39" y="1026"/>
                          </a:lnTo>
                          <a:lnTo>
                            <a:pt x="31" y="1048"/>
                          </a:lnTo>
                          <a:lnTo>
                            <a:pt x="25" y="1070"/>
                          </a:lnTo>
                          <a:lnTo>
                            <a:pt x="20" y="1092"/>
                          </a:lnTo>
                          <a:lnTo>
                            <a:pt x="14" y="1113"/>
                          </a:lnTo>
                          <a:lnTo>
                            <a:pt x="5" y="1135"/>
                          </a:lnTo>
                          <a:lnTo>
                            <a:pt x="0" y="1157"/>
                          </a:lnTo>
                          <a:lnTo>
                            <a:pt x="22" y="1157"/>
                          </a:lnTo>
                          <a:lnTo>
                            <a:pt x="42" y="1157"/>
                          </a:lnTo>
                          <a:lnTo>
                            <a:pt x="65" y="1157"/>
                          </a:lnTo>
                          <a:lnTo>
                            <a:pt x="88" y="1157"/>
                          </a:lnTo>
                          <a:lnTo>
                            <a:pt x="110" y="1157"/>
                          </a:lnTo>
                          <a:lnTo>
                            <a:pt x="133" y="1157"/>
                          </a:lnTo>
                          <a:lnTo>
                            <a:pt x="153" y="1157"/>
                          </a:lnTo>
                          <a:lnTo>
                            <a:pt x="175" y="1157"/>
                          </a:lnTo>
                          <a:lnTo>
                            <a:pt x="199" y="1157"/>
                          </a:lnTo>
                          <a:lnTo>
                            <a:pt x="221" y="1157"/>
                          </a:lnTo>
                          <a:lnTo>
                            <a:pt x="243" y="1157"/>
                          </a:lnTo>
                          <a:lnTo>
                            <a:pt x="263" y="1157"/>
                          </a:lnTo>
                          <a:lnTo>
                            <a:pt x="286" y="1157"/>
                          </a:lnTo>
                          <a:lnTo>
                            <a:pt x="309" y="1157"/>
                          </a:lnTo>
                          <a:lnTo>
                            <a:pt x="331" y="1157"/>
                          </a:lnTo>
                          <a:lnTo>
                            <a:pt x="351" y="1157"/>
                          </a:lnTo>
                          <a:lnTo>
                            <a:pt x="374" y="1157"/>
                          </a:lnTo>
                          <a:lnTo>
                            <a:pt x="396" y="1157"/>
                          </a:lnTo>
                          <a:lnTo>
                            <a:pt x="419" y="1157"/>
                          </a:lnTo>
                          <a:lnTo>
                            <a:pt x="439" y="1157"/>
                          </a:lnTo>
                          <a:lnTo>
                            <a:pt x="462" y="1157"/>
                          </a:lnTo>
                          <a:lnTo>
                            <a:pt x="484" y="1157"/>
                          </a:lnTo>
                          <a:lnTo>
                            <a:pt x="506" y="1157"/>
                          </a:lnTo>
                          <a:lnTo>
                            <a:pt x="530" y="1157"/>
                          </a:lnTo>
                          <a:lnTo>
                            <a:pt x="549" y="1157"/>
                          </a:lnTo>
                          <a:lnTo>
                            <a:pt x="572" y="1157"/>
                          </a:lnTo>
                          <a:lnTo>
                            <a:pt x="595" y="1157"/>
                          </a:lnTo>
                          <a:lnTo>
                            <a:pt x="617" y="1157"/>
                          </a:lnTo>
                          <a:lnTo>
                            <a:pt x="637" y="1157"/>
                          </a:lnTo>
                          <a:lnTo>
                            <a:pt x="659" y="1157"/>
                          </a:lnTo>
                          <a:lnTo>
                            <a:pt x="683" y="1157"/>
                          </a:lnTo>
                          <a:lnTo>
                            <a:pt x="705" y="1157"/>
                          </a:lnTo>
                          <a:lnTo>
                            <a:pt x="700" y="1154"/>
                          </a:lnTo>
                          <a:lnTo>
                            <a:pt x="693" y="1146"/>
                          </a:lnTo>
                          <a:lnTo>
                            <a:pt x="688" y="1142"/>
                          </a:lnTo>
                          <a:lnTo>
                            <a:pt x="683" y="1135"/>
                          </a:lnTo>
                          <a:lnTo>
                            <a:pt x="676" y="1132"/>
                          </a:lnTo>
                          <a:lnTo>
                            <a:pt x="671" y="1128"/>
                          </a:lnTo>
                          <a:lnTo>
                            <a:pt x="666" y="1120"/>
                          </a:lnTo>
                          <a:lnTo>
                            <a:pt x="659" y="1113"/>
                          </a:lnTo>
                          <a:lnTo>
                            <a:pt x="659" y="1110"/>
                          </a:lnTo>
                          <a:lnTo>
                            <a:pt x="659" y="1107"/>
                          </a:lnTo>
                          <a:lnTo>
                            <a:pt x="659" y="1099"/>
                          </a:lnTo>
                          <a:lnTo>
                            <a:pt x="659" y="1092"/>
                          </a:lnTo>
                          <a:lnTo>
                            <a:pt x="666" y="1073"/>
                          </a:lnTo>
                          <a:lnTo>
                            <a:pt x="671" y="1055"/>
                          </a:lnTo>
                          <a:lnTo>
                            <a:pt x="676" y="1040"/>
                          </a:lnTo>
                          <a:lnTo>
                            <a:pt x="683" y="1023"/>
                          </a:lnTo>
                          <a:lnTo>
                            <a:pt x="680" y="1030"/>
                          </a:lnTo>
                          <a:lnTo>
                            <a:pt x="676" y="1037"/>
                          </a:lnTo>
                          <a:lnTo>
                            <a:pt x="671" y="1045"/>
                          </a:lnTo>
                          <a:lnTo>
                            <a:pt x="668" y="1052"/>
                          </a:lnTo>
                          <a:lnTo>
                            <a:pt x="666" y="1058"/>
                          </a:lnTo>
                          <a:lnTo>
                            <a:pt x="659" y="1066"/>
                          </a:lnTo>
                          <a:lnTo>
                            <a:pt x="657" y="1073"/>
                          </a:lnTo>
                          <a:lnTo>
                            <a:pt x="654" y="1080"/>
                          </a:lnTo>
                          <a:lnTo>
                            <a:pt x="646" y="1085"/>
                          </a:lnTo>
                          <a:lnTo>
                            <a:pt x="640" y="1085"/>
                          </a:lnTo>
                          <a:lnTo>
                            <a:pt x="634" y="1085"/>
                          </a:lnTo>
                          <a:lnTo>
                            <a:pt x="629" y="1085"/>
                          </a:lnTo>
                          <a:lnTo>
                            <a:pt x="620" y="1085"/>
                          </a:lnTo>
                          <a:lnTo>
                            <a:pt x="615" y="1085"/>
                          </a:lnTo>
                          <a:lnTo>
                            <a:pt x="608" y="1088"/>
                          </a:lnTo>
                          <a:lnTo>
                            <a:pt x="603" y="1088"/>
                          </a:lnTo>
                          <a:lnTo>
                            <a:pt x="598" y="1077"/>
                          </a:lnTo>
                          <a:lnTo>
                            <a:pt x="595" y="1066"/>
                          </a:lnTo>
                          <a:lnTo>
                            <a:pt x="589" y="1055"/>
                          </a:lnTo>
                          <a:lnTo>
                            <a:pt x="586" y="1045"/>
                          </a:lnTo>
                          <a:lnTo>
                            <a:pt x="581" y="1033"/>
                          </a:lnTo>
                          <a:lnTo>
                            <a:pt x="574" y="1023"/>
                          </a:lnTo>
                          <a:lnTo>
                            <a:pt x="572" y="1015"/>
                          </a:lnTo>
                          <a:lnTo>
                            <a:pt x="566" y="1004"/>
                          </a:lnTo>
                          <a:lnTo>
                            <a:pt x="561" y="986"/>
                          </a:lnTo>
                          <a:lnTo>
                            <a:pt x="555" y="968"/>
                          </a:lnTo>
                          <a:lnTo>
                            <a:pt x="549" y="949"/>
                          </a:lnTo>
                          <a:lnTo>
                            <a:pt x="544" y="928"/>
                          </a:lnTo>
                          <a:lnTo>
                            <a:pt x="538" y="913"/>
                          </a:lnTo>
                          <a:lnTo>
                            <a:pt x="532" y="896"/>
                          </a:lnTo>
                          <a:lnTo>
                            <a:pt x="530" y="877"/>
                          </a:lnTo>
                          <a:lnTo>
                            <a:pt x="523" y="859"/>
                          </a:lnTo>
                          <a:lnTo>
                            <a:pt x="523" y="881"/>
                          </a:lnTo>
                          <a:lnTo>
                            <a:pt x="523" y="906"/>
                          </a:lnTo>
                          <a:lnTo>
                            <a:pt x="523" y="928"/>
                          </a:lnTo>
                          <a:lnTo>
                            <a:pt x="523" y="949"/>
                          </a:lnTo>
                          <a:lnTo>
                            <a:pt x="518" y="939"/>
                          </a:lnTo>
                          <a:lnTo>
                            <a:pt x="513" y="928"/>
                          </a:lnTo>
                          <a:lnTo>
                            <a:pt x="506" y="917"/>
                          </a:lnTo>
                          <a:lnTo>
                            <a:pt x="501" y="902"/>
                          </a:lnTo>
                          <a:lnTo>
                            <a:pt x="496" y="891"/>
                          </a:lnTo>
                          <a:lnTo>
                            <a:pt x="489" y="881"/>
                          </a:lnTo>
                          <a:lnTo>
                            <a:pt x="487" y="866"/>
                          </a:lnTo>
                          <a:lnTo>
                            <a:pt x="479" y="855"/>
                          </a:lnTo>
                          <a:lnTo>
                            <a:pt x="476" y="841"/>
                          </a:lnTo>
                          <a:lnTo>
                            <a:pt x="470" y="826"/>
                          </a:lnTo>
                          <a:lnTo>
                            <a:pt x="467" y="812"/>
                          </a:lnTo>
                          <a:lnTo>
                            <a:pt x="462" y="797"/>
                          </a:lnTo>
                          <a:lnTo>
                            <a:pt x="456" y="782"/>
                          </a:lnTo>
                          <a:lnTo>
                            <a:pt x="453" y="767"/>
                          </a:lnTo>
                          <a:lnTo>
                            <a:pt x="447" y="753"/>
                          </a:lnTo>
                          <a:lnTo>
                            <a:pt x="445" y="738"/>
                          </a:lnTo>
                          <a:lnTo>
                            <a:pt x="445" y="698"/>
                          </a:lnTo>
                          <a:lnTo>
                            <a:pt x="445" y="658"/>
                          </a:lnTo>
                          <a:lnTo>
                            <a:pt x="445" y="618"/>
                          </a:lnTo>
                          <a:lnTo>
                            <a:pt x="445" y="579"/>
                          </a:lnTo>
                          <a:lnTo>
                            <a:pt x="439" y="556"/>
                          </a:lnTo>
                          <a:lnTo>
                            <a:pt x="433" y="539"/>
                          </a:lnTo>
                          <a:lnTo>
                            <a:pt x="428" y="517"/>
                          </a:lnTo>
                          <a:lnTo>
                            <a:pt x="422" y="495"/>
                          </a:lnTo>
                          <a:lnTo>
                            <a:pt x="416" y="472"/>
                          </a:lnTo>
                          <a:lnTo>
                            <a:pt x="411" y="451"/>
                          </a:lnTo>
                          <a:lnTo>
                            <a:pt x="405" y="429"/>
                          </a:lnTo>
                          <a:lnTo>
                            <a:pt x="399" y="412"/>
                          </a:lnTo>
                          <a:lnTo>
                            <a:pt x="394" y="412"/>
                          </a:lnTo>
                          <a:lnTo>
                            <a:pt x="391" y="412"/>
                          </a:lnTo>
                          <a:lnTo>
                            <a:pt x="382" y="440"/>
                          </a:lnTo>
                          <a:lnTo>
                            <a:pt x="377" y="469"/>
                          </a:lnTo>
                          <a:lnTo>
                            <a:pt x="371" y="499"/>
                          </a:lnTo>
                          <a:lnTo>
                            <a:pt x="362" y="527"/>
                          </a:lnTo>
                          <a:lnTo>
                            <a:pt x="362" y="546"/>
                          </a:lnTo>
                          <a:lnTo>
                            <a:pt x="360" y="568"/>
                          </a:lnTo>
                          <a:lnTo>
                            <a:pt x="357" y="586"/>
                          </a:lnTo>
                          <a:lnTo>
                            <a:pt x="357" y="608"/>
                          </a:lnTo>
                          <a:lnTo>
                            <a:pt x="351" y="574"/>
                          </a:lnTo>
                          <a:lnTo>
                            <a:pt x="348" y="546"/>
                          </a:lnTo>
                          <a:lnTo>
                            <a:pt x="345" y="513"/>
                          </a:lnTo>
                          <a:lnTo>
                            <a:pt x="343" y="484"/>
                          </a:lnTo>
                          <a:lnTo>
                            <a:pt x="340" y="466"/>
                          </a:lnTo>
                          <a:lnTo>
                            <a:pt x="340" y="447"/>
                          </a:lnTo>
                          <a:lnTo>
                            <a:pt x="340" y="429"/>
                          </a:lnTo>
                          <a:lnTo>
                            <a:pt x="337" y="412"/>
                          </a:lnTo>
                          <a:lnTo>
                            <a:pt x="337" y="440"/>
                          </a:lnTo>
                          <a:lnTo>
                            <a:pt x="337" y="472"/>
                          </a:lnTo>
                          <a:lnTo>
                            <a:pt x="337" y="502"/>
                          </a:lnTo>
                          <a:lnTo>
                            <a:pt x="337" y="534"/>
                          </a:lnTo>
                          <a:lnTo>
                            <a:pt x="340" y="574"/>
                          </a:lnTo>
                          <a:lnTo>
                            <a:pt x="345" y="611"/>
                          </a:lnTo>
                          <a:lnTo>
                            <a:pt x="351" y="651"/>
                          </a:lnTo>
                          <a:lnTo>
                            <a:pt x="357" y="688"/>
                          </a:lnTo>
                          <a:lnTo>
                            <a:pt x="362" y="706"/>
                          </a:lnTo>
                          <a:lnTo>
                            <a:pt x="365" y="724"/>
                          </a:lnTo>
                          <a:lnTo>
                            <a:pt x="371" y="742"/>
                          </a:lnTo>
                          <a:lnTo>
                            <a:pt x="377" y="757"/>
                          </a:lnTo>
                          <a:lnTo>
                            <a:pt x="379" y="779"/>
                          </a:lnTo>
                          <a:lnTo>
                            <a:pt x="388" y="797"/>
                          </a:lnTo>
                          <a:lnTo>
                            <a:pt x="391" y="812"/>
                          </a:lnTo>
                          <a:lnTo>
                            <a:pt x="396" y="829"/>
                          </a:lnTo>
                          <a:lnTo>
                            <a:pt x="405" y="855"/>
                          </a:lnTo>
                          <a:lnTo>
                            <a:pt x="416" y="881"/>
                          </a:lnTo>
                          <a:lnTo>
                            <a:pt x="425" y="902"/>
                          </a:lnTo>
                          <a:lnTo>
                            <a:pt x="436" y="924"/>
                          </a:lnTo>
                          <a:lnTo>
                            <a:pt x="445" y="949"/>
                          </a:lnTo>
                          <a:lnTo>
                            <a:pt x="456" y="971"/>
                          </a:lnTo>
                          <a:lnTo>
                            <a:pt x="464" y="996"/>
                          </a:lnTo>
                          <a:lnTo>
                            <a:pt x="472" y="1018"/>
                          </a:lnTo>
                          <a:lnTo>
                            <a:pt x="479" y="1023"/>
                          </a:lnTo>
                          <a:lnTo>
                            <a:pt x="481" y="1023"/>
                          </a:lnTo>
                          <a:lnTo>
                            <a:pt x="484" y="1026"/>
                          </a:lnTo>
                          <a:lnTo>
                            <a:pt x="487" y="1030"/>
                          </a:lnTo>
                          <a:lnTo>
                            <a:pt x="489" y="1030"/>
                          </a:lnTo>
                          <a:lnTo>
                            <a:pt x="493" y="1030"/>
                          </a:lnTo>
                          <a:lnTo>
                            <a:pt x="496" y="1030"/>
                          </a:lnTo>
                          <a:lnTo>
                            <a:pt x="501" y="1026"/>
                          </a:lnTo>
                          <a:lnTo>
                            <a:pt x="506" y="1023"/>
                          </a:lnTo>
                          <a:lnTo>
                            <a:pt x="513" y="1023"/>
                          </a:lnTo>
                          <a:lnTo>
                            <a:pt x="518" y="1018"/>
                          </a:lnTo>
                          <a:lnTo>
                            <a:pt x="521" y="1018"/>
                          </a:lnTo>
                          <a:lnTo>
                            <a:pt x="523" y="1018"/>
                          </a:lnTo>
                          <a:lnTo>
                            <a:pt x="527" y="1018"/>
                          </a:lnTo>
                          <a:lnTo>
                            <a:pt x="530" y="1018"/>
                          </a:lnTo>
                          <a:lnTo>
                            <a:pt x="532" y="1023"/>
                          </a:lnTo>
                          <a:lnTo>
                            <a:pt x="535" y="1026"/>
                          </a:lnTo>
                          <a:lnTo>
                            <a:pt x="538" y="1030"/>
                          </a:lnTo>
                          <a:lnTo>
                            <a:pt x="540" y="1033"/>
                          </a:lnTo>
                          <a:lnTo>
                            <a:pt x="547" y="1052"/>
                          </a:lnTo>
                          <a:lnTo>
                            <a:pt x="555" y="1063"/>
                          </a:lnTo>
                          <a:lnTo>
                            <a:pt x="561" y="1080"/>
                          </a:lnTo>
                          <a:lnTo>
                            <a:pt x="566" y="1099"/>
                          </a:lnTo>
                          <a:lnTo>
                            <a:pt x="561" y="1088"/>
                          </a:lnTo>
                          <a:lnTo>
                            <a:pt x="552" y="1077"/>
                          </a:lnTo>
                          <a:lnTo>
                            <a:pt x="544" y="1066"/>
                          </a:lnTo>
                          <a:lnTo>
                            <a:pt x="538" y="1055"/>
                          </a:lnTo>
                          <a:lnTo>
                            <a:pt x="532" y="1055"/>
                          </a:lnTo>
                          <a:lnTo>
                            <a:pt x="530" y="1055"/>
                          </a:lnTo>
                          <a:lnTo>
                            <a:pt x="527" y="1055"/>
                          </a:lnTo>
                          <a:lnTo>
                            <a:pt x="523" y="1055"/>
                          </a:lnTo>
                          <a:lnTo>
                            <a:pt x="515" y="1055"/>
                          </a:lnTo>
                          <a:lnTo>
                            <a:pt x="510" y="1058"/>
                          </a:lnTo>
                          <a:lnTo>
                            <a:pt x="501" y="1063"/>
                          </a:lnTo>
                          <a:lnTo>
                            <a:pt x="496" y="1063"/>
                          </a:lnTo>
                          <a:lnTo>
                            <a:pt x="489" y="1063"/>
                          </a:lnTo>
                          <a:lnTo>
                            <a:pt x="487" y="1063"/>
                          </a:lnTo>
                          <a:lnTo>
                            <a:pt x="481" y="1063"/>
                          </a:lnTo>
                          <a:lnTo>
                            <a:pt x="476" y="1063"/>
                          </a:lnTo>
                          <a:lnTo>
                            <a:pt x="470" y="1063"/>
                          </a:lnTo>
                          <a:lnTo>
                            <a:pt x="467" y="1063"/>
                          </a:lnTo>
                          <a:lnTo>
                            <a:pt x="462" y="1063"/>
                          </a:lnTo>
                          <a:lnTo>
                            <a:pt x="456" y="1063"/>
                          </a:lnTo>
                          <a:lnTo>
                            <a:pt x="445" y="1058"/>
                          </a:lnTo>
                          <a:lnTo>
                            <a:pt x="433" y="1055"/>
                          </a:lnTo>
                          <a:lnTo>
                            <a:pt x="422" y="1052"/>
                          </a:lnTo>
                          <a:lnTo>
                            <a:pt x="411" y="1048"/>
                          </a:lnTo>
                          <a:lnTo>
                            <a:pt x="399" y="1045"/>
                          </a:lnTo>
                          <a:lnTo>
                            <a:pt x="388" y="1037"/>
                          </a:lnTo>
                          <a:lnTo>
                            <a:pt x="377" y="1033"/>
                          </a:lnTo>
                          <a:lnTo>
                            <a:pt x="368" y="1030"/>
                          </a:lnTo>
                          <a:lnTo>
                            <a:pt x="362" y="1030"/>
                          </a:lnTo>
                          <a:lnTo>
                            <a:pt x="360" y="1030"/>
                          </a:lnTo>
                          <a:lnTo>
                            <a:pt x="357" y="1030"/>
                          </a:lnTo>
                          <a:lnTo>
                            <a:pt x="351" y="1030"/>
                          </a:lnTo>
                          <a:lnTo>
                            <a:pt x="345" y="1030"/>
                          </a:lnTo>
                          <a:lnTo>
                            <a:pt x="343" y="1030"/>
                          </a:lnTo>
                          <a:lnTo>
                            <a:pt x="340" y="1030"/>
                          </a:lnTo>
                          <a:lnTo>
                            <a:pt x="334" y="1030"/>
                          </a:lnTo>
                          <a:lnTo>
                            <a:pt x="328" y="1033"/>
                          </a:lnTo>
                          <a:lnTo>
                            <a:pt x="323" y="1037"/>
                          </a:lnTo>
                          <a:lnTo>
                            <a:pt x="317" y="1045"/>
                          </a:lnTo>
                          <a:lnTo>
                            <a:pt x="311" y="1045"/>
                          </a:lnTo>
                          <a:lnTo>
                            <a:pt x="306" y="1037"/>
                          </a:lnTo>
                          <a:lnTo>
                            <a:pt x="297" y="1030"/>
                          </a:lnTo>
                          <a:lnTo>
                            <a:pt x="292" y="1018"/>
                          </a:lnTo>
                          <a:lnTo>
                            <a:pt x="283" y="1011"/>
                          </a:lnTo>
                          <a:lnTo>
                            <a:pt x="277" y="1001"/>
                          </a:lnTo>
                          <a:lnTo>
                            <a:pt x="272" y="993"/>
                          </a:lnTo>
                          <a:lnTo>
                            <a:pt x="263" y="986"/>
                          </a:lnTo>
                          <a:lnTo>
                            <a:pt x="258" y="975"/>
                          </a:lnTo>
                          <a:lnTo>
                            <a:pt x="252" y="964"/>
                          </a:lnTo>
                          <a:lnTo>
                            <a:pt x="246" y="949"/>
                          </a:lnTo>
                          <a:lnTo>
                            <a:pt x="241" y="939"/>
                          </a:lnTo>
                          <a:lnTo>
                            <a:pt x="235" y="928"/>
                          </a:lnTo>
                          <a:lnTo>
                            <a:pt x="229" y="913"/>
                          </a:lnTo>
                          <a:lnTo>
                            <a:pt x="221" y="902"/>
                          </a:lnTo>
                          <a:lnTo>
                            <a:pt x="216" y="891"/>
                          </a:lnTo>
                          <a:lnTo>
                            <a:pt x="209" y="881"/>
                          </a:lnTo>
                          <a:lnTo>
                            <a:pt x="201" y="855"/>
                          </a:lnTo>
                          <a:lnTo>
                            <a:pt x="195" y="834"/>
                          </a:lnTo>
                          <a:lnTo>
                            <a:pt x="190" y="812"/>
                          </a:lnTo>
                          <a:lnTo>
                            <a:pt x="182" y="790"/>
                          </a:lnTo>
                          <a:lnTo>
                            <a:pt x="175" y="760"/>
                          </a:lnTo>
                          <a:lnTo>
                            <a:pt x="170" y="735"/>
                          </a:lnTo>
                          <a:lnTo>
                            <a:pt x="165" y="710"/>
                          </a:lnTo>
                          <a:lnTo>
                            <a:pt x="158" y="685"/>
                          </a:lnTo>
                          <a:lnTo>
                            <a:pt x="156" y="662"/>
                          </a:lnTo>
                          <a:lnTo>
                            <a:pt x="153" y="636"/>
                          </a:lnTo>
                          <a:lnTo>
                            <a:pt x="150" y="618"/>
                          </a:lnTo>
                          <a:lnTo>
                            <a:pt x="148" y="596"/>
                          </a:lnTo>
                          <a:lnTo>
                            <a:pt x="153" y="574"/>
                          </a:lnTo>
                          <a:lnTo>
                            <a:pt x="158" y="549"/>
                          </a:lnTo>
                          <a:lnTo>
                            <a:pt x="165" y="527"/>
                          </a:lnTo>
                          <a:lnTo>
                            <a:pt x="167" y="502"/>
                          </a:lnTo>
                          <a:lnTo>
                            <a:pt x="173" y="495"/>
                          </a:lnTo>
                          <a:lnTo>
                            <a:pt x="175" y="480"/>
                          </a:lnTo>
                          <a:lnTo>
                            <a:pt x="182" y="472"/>
                          </a:lnTo>
                          <a:lnTo>
                            <a:pt x="184" y="459"/>
                          </a:lnTo>
                          <a:lnTo>
                            <a:pt x="190" y="451"/>
                          </a:lnTo>
                          <a:lnTo>
                            <a:pt x="192" y="440"/>
                          </a:lnTo>
                          <a:lnTo>
                            <a:pt x="195" y="429"/>
                          </a:lnTo>
                          <a:lnTo>
                            <a:pt x="201" y="422"/>
                          </a:lnTo>
                          <a:lnTo>
                            <a:pt x="204" y="415"/>
                          </a:lnTo>
                          <a:lnTo>
                            <a:pt x="207" y="407"/>
                          </a:lnTo>
                          <a:lnTo>
                            <a:pt x="212" y="400"/>
                          </a:lnTo>
                          <a:lnTo>
                            <a:pt x="216" y="393"/>
                          </a:lnTo>
                          <a:lnTo>
                            <a:pt x="221" y="385"/>
                          </a:lnTo>
                          <a:lnTo>
                            <a:pt x="224" y="378"/>
                          </a:lnTo>
                          <a:lnTo>
                            <a:pt x="229" y="375"/>
                          </a:lnTo>
                          <a:lnTo>
                            <a:pt x="233" y="367"/>
                          </a:lnTo>
                          <a:lnTo>
                            <a:pt x="241" y="353"/>
                          </a:lnTo>
                          <a:lnTo>
                            <a:pt x="246" y="342"/>
                          </a:lnTo>
                          <a:lnTo>
                            <a:pt x="258" y="331"/>
                          </a:lnTo>
                          <a:lnTo>
                            <a:pt x="263" y="320"/>
                          </a:lnTo>
                          <a:lnTo>
                            <a:pt x="272" y="310"/>
                          </a:lnTo>
                          <a:lnTo>
                            <a:pt x="280" y="298"/>
                          </a:lnTo>
                          <a:lnTo>
                            <a:pt x="289" y="288"/>
                          </a:lnTo>
                          <a:lnTo>
                            <a:pt x="297" y="276"/>
                          </a:lnTo>
                          <a:lnTo>
                            <a:pt x="303" y="266"/>
                          </a:lnTo>
                          <a:lnTo>
                            <a:pt x="311" y="255"/>
                          </a:lnTo>
                          <a:lnTo>
                            <a:pt x="317" y="244"/>
                          </a:lnTo>
                          <a:lnTo>
                            <a:pt x="326" y="233"/>
                          </a:lnTo>
                          <a:lnTo>
                            <a:pt x="331" y="218"/>
                          </a:lnTo>
                          <a:lnTo>
                            <a:pt x="337" y="208"/>
                          </a:lnTo>
                          <a:lnTo>
                            <a:pt x="345" y="196"/>
                          </a:lnTo>
                          <a:lnTo>
                            <a:pt x="351" y="186"/>
                          </a:lnTo>
                          <a:lnTo>
                            <a:pt x="360" y="174"/>
                          </a:lnTo>
                          <a:lnTo>
                            <a:pt x="368" y="167"/>
                          </a:lnTo>
                          <a:lnTo>
                            <a:pt x="377" y="156"/>
                          </a:lnTo>
                          <a:lnTo>
                            <a:pt x="385" y="146"/>
                          </a:lnTo>
                          <a:lnTo>
                            <a:pt x="394" y="139"/>
                          </a:lnTo>
                          <a:lnTo>
                            <a:pt x="402" y="127"/>
                          </a:lnTo>
                          <a:lnTo>
                            <a:pt x="411" y="120"/>
                          </a:lnTo>
                          <a:lnTo>
                            <a:pt x="419" y="109"/>
                          </a:lnTo>
                          <a:lnTo>
                            <a:pt x="425" y="109"/>
                          </a:lnTo>
                          <a:lnTo>
                            <a:pt x="430" y="105"/>
                          </a:lnTo>
                          <a:lnTo>
                            <a:pt x="439" y="105"/>
                          </a:lnTo>
                          <a:lnTo>
                            <a:pt x="445" y="105"/>
                          </a:lnTo>
                          <a:lnTo>
                            <a:pt x="450" y="109"/>
                          </a:lnTo>
                          <a:lnTo>
                            <a:pt x="459" y="109"/>
                          </a:lnTo>
                          <a:lnTo>
                            <a:pt x="464" y="112"/>
                          </a:lnTo>
                          <a:lnTo>
                            <a:pt x="470" y="112"/>
                          </a:lnTo>
                          <a:lnTo>
                            <a:pt x="476" y="117"/>
                          </a:lnTo>
                          <a:lnTo>
                            <a:pt x="481" y="120"/>
                          </a:lnTo>
                          <a:lnTo>
                            <a:pt x="487" y="120"/>
                          </a:lnTo>
                          <a:lnTo>
                            <a:pt x="493" y="124"/>
                          </a:lnTo>
                          <a:lnTo>
                            <a:pt x="496" y="127"/>
                          </a:lnTo>
                          <a:lnTo>
                            <a:pt x="501" y="131"/>
                          </a:lnTo>
                          <a:lnTo>
                            <a:pt x="504" y="134"/>
                          </a:lnTo>
                          <a:lnTo>
                            <a:pt x="506" y="139"/>
                          </a:lnTo>
                          <a:lnTo>
                            <a:pt x="513" y="142"/>
                          </a:lnTo>
                          <a:lnTo>
                            <a:pt x="515" y="146"/>
                          </a:lnTo>
                          <a:lnTo>
                            <a:pt x="518" y="149"/>
                          </a:lnTo>
                          <a:lnTo>
                            <a:pt x="523" y="153"/>
                          </a:lnTo>
                          <a:lnTo>
                            <a:pt x="518" y="146"/>
                          </a:lnTo>
                          <a:lnTo>
                            <a:pt x="513" y="139"/>
                          </a:lnTo>
                          <a:lnTo>
                            <a:pt x="510" y="134"/>
                          </a:lnTo>
                          <a:lnTo>
                            <a:pt x="504" y="127"/>
                          </a:lnTo>
                          <a:lnTo>
                            <a:pt x="501" y="124"/>
                          </a:lnTo>
                          <a:lnTo>
                            <a:pt x="496" y="117"/>
                          </a:lnTo>
                          <a:lnTo>
                            <a:pt x="493" y="112"/>
                          </a:lnTo>
                          <a:lnTo>
                            <a:pt x="487" y="105"/>
                          </a:lnTo>
                          <a:lnTo>
                            <a:pt x="484" y="102"/>
                          </a:lnTo>
                          <a:lnTo>
                            <a:pt x="479" y="99"/>
                          </a:lnTo>
                          <a:lnTo>
                            <a:pt x="476" y="94"/>
                          </a:lnTo>
                          <a:lnTo>
                            <a:pt x="472" y="94"/>
                          </a:lnTo>
                          <a:lnTo>
                            <a:pt x="467" y="91"/>
                          </a:lnTo>
                          <a:lnTo>
                            <a:pt x="462" y="87"/>
                          </a:lnTo>
                          <a:lnTo>
                            <a:pt x="459" y="84"/>
                          </a:lnTo>
                          <a:lnTo>
                            <a:pt x="456" y="80"/>
                          </a:lnTo>
                          <a:lnTo>
                            <a:pt x="462" y="80"/>
                          </a:lnTo>
                          <a:lnTo>
                            <a:pt x="467" y="77"/>
                          </a:lnTo>
                          <a:lnTo>
                            <a:pt x="472" y="77"/>
                          </a:lnTo>
                          <a:lnTo>
                            <a:pt x="479" y="72"/>
                          </a:lnTo>
                          <a:lnTo>
                            <a:pt x="487" y="65"/>
                          </a:lnTo>
                          <a:lnTo>
                            <a:pt x="493" y="58"/>
                          </a:lnTo>
                          <a:lnTo>
                            <a:pt x="496" y="50"/>
                          </a:lnTo>
                          <a:lnTo>
                            <a:pt x="501" y="44"/>
                          </a:lnTo>
                          <a:lnTo>
                            <a:pt x="506" y="44"/>
                          </a:lnTo>
                          <a:lnTo>
                            <a:pt x="510" y="44"/>
                          </a:lnTo>
                          <a:lnTo>
                            <a:pt x="513" y="44"/>
                          </a:lnTo>
                          <a:lnTo>
                            <a:pt x="518" y="47"/>
                          </a:lnTo>
                          <a:lnTo>
                            <a:pt x="521" y="50"/>
                          </a:lnTo>
                          <a:lnTo>
                            <a:pt x="527" y="58"/>
                          </a:lnTo>
                          <a:lnTo>
                            <a:pt x="532" y="65"/>
                          </a:lnTo>
                          <a:lnTo>
                            <a:pt x="538" y="72"/>
                          </a:lnTo>
                          <a:lnTo>
                            <a:pt x="540" y="77"/>
                          </a:lnTo>
                          <a:lnTo>
                            <a:pt x="547" y="84"/>
                          </a:lnTo>
                          <a:lnTo>
                            <a:pt x="552" y="91"/>
                          </a:lnTo>
                          <a:lnTo>
                            <a:pt x="557" y="99"/>
                          </a:lnTo>
                          <a:lnTo>
                            <a:pt x="564" y="109"/>
                          </a:lnTo>
                          <a:lnTo>
                            <a:pt x="569" y="120"/>
                          </a:lnTo>
                          <a:lnTo>
                            <a:pt x="574" y="131"/>
                          </a:lnTo>
                          <a:lnTo>
                            <a:pt x="581" y="139"/>
                          </a:lnTo>
                          <a:lnTo>
                            <a:pt x="586" y="153"/>
                          </a:lnTo>
                          <a:lnTo>
                            <a:pt x="591" y="161"/>
                          </a:lnTo>
                          <a:lnTo>
                            <a:pt x="598" y="171"/>
                          </a:lnTo>
                          <a:lnTo>
                            <a:pt x="603" y="182"/>
                          </a:lnTo>
                          <a:lnTo>
                            <a:pt x="598" y="171"/>
                          </a:lnTo>
                          <a:lnTo>
                            <a:pt x="595" y="161"/>
                          </a:lnTo>
                          <a:lnTo>
                            <a:pt x="589" y="149"/>
                          </a:lnTo>
                          <a:lnTo>
                            <a:pt x="583" y="139"/>
                          </a:lnTo>
                          <a:lnTo>
                            <a:pt x="578" y="127"/>
                          </a:lnTo>
                          <a:lnTo>
                            <a:pt x="572" y="117"/>
                          </a:lnTo>
                          <a:lnTo>
                            <a:pt x="569" y="105"/>
                          </a:lnTo>
                          <a:lnTo>
                            <a:pt x="564" y="94"/>
                          </a:lnTo>
                          <a:lnTo>
                            <a:pt x="561" y="87"/>
                          </a:lnTo>
                          <a:lnTo>
                            <a:pt x="555" y="80"/>
                          </a:lnTo>
                          <a:lnTo>
                            <a:pt x="552" y="77"/>
                          </a:lnTo>
                          <a:lnTo>
                            <a:pt x="547" y="69"/>
                          </a:lnTo>
                          <a:lnTo>
                            <a:pt x="544" y="62"/>
                          </a:lnTo>
                          <a:lnTo>
                            <a:pt x="538" y="55"/>
                          </a:lnTo>
                          <a:lnTo>
                            <a:pt x="532" y="47"/>
                          </a:lnTo>
                          <a:lnTo>
                            <a:pt x="530" y="44"/>
                          </a:lnTo>
                          <a:lnTo>
                            <a:pt x="532" y="33"/>
                          </a:lnTo>
                          <a:lnTo>
                            <a:pt x="538" y="22"/>
                          </a:lnTo>
                          <a:lnTo>
                            <a:pt x="544" y="11"/>
                          </a:lnTo>
                          <a:lnTo>
                            <a:pt x="549" y="3"/>
                          </a:lnTo>
                          <a:lnTo>
                            <a:pt x="547" y="0"/>
                          </a:lnTo>
                          <a:lnTo>
                            <a:pt x="544" y="0"/>
                          </a:lnTo>
                          <a:lnTo>
                            <a:pt x="540" y="0"/>
                          </a:lnTo>
                          <a:lnTo>
                            <a:pt x="538" y="3"/>
                          </a:lnTo>
                          <a:lnTo>
                            <a:pt x="532" y="7"/>
                          </a:lnTo>
                          <a:lnTo>
                            <a:pt x="530" y="11"/>
                          </a:lnTo>
                          <a:lnTo>
                            <a:pt x="523" y="11"/>
                          </a:lnTo>
                          <a:lnTo>
                            <a:pt x="521" y="15"/>
                          </a:lnTo>
                          <a:lnTo>
                            <a:pt x="515" y="18"/>
                          </a:lnTo>
                          <a:lnTo>
                            <a:pt x="513" y="22"/>
                          </a:lnTo>
                          <a:lnTo>
                            <a:pt x="510" y="25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919191"/>
                      </a:solidFill>
                      <a:prstDash val="solid"/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9415" name="Group 178">
                  <a:extLst>
                    <a:ext uri="{FF2B5EF4-FFF2-40B4-BE49-F238E27FC236}">
                      <a16:creationId xmlns:a16="http://schemas.microsoft.com/office/drawing/2014/main" id="{B9099787-C02C-4216-A2E4-2D214EC5F4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66" y="2705"/>
                  <a:ext cx="345" cy="563"/>
                  <a:chOff x="363" y="1292"/>
                  <a:chExt cx="1268" cy="1633"/>
                </a:xfrm>
              </p:grpSpPr>
              <p:grpSp>
                <p:nvGrpSpPr>
                  <p:cNvPr id="59416" name="Group 179">
                    <a:extLst>
                      <a:ext uri="{FF2B5EF4-FFF2-40B4-BE49-F238E27FC236}">
                        <a16:creationId xmlns:a16="http://schemas.microsoft.com/office/drawing/2014/main" id="{0B0437D2-5B95-4D59-B2E8-CFBD47E45B4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83" y="1554"/>
                    <a:ext cx="384" cy="404"/>
                    <a:chOff x="883" y="1554"/>
                    <a:chExt cx="384" cy="404"/>
                  </a:xfrm>
                </p:grpSpPr>
                <p:sp>
                  <p:nvSpPr>
                    <p:cNvPr id="59436" name="Freeform 180">
                      <a:extLst>
                        <a:ext uri="{FF2B5EF4-FFF2-40B4-BE49-F238E27FC236}">
                          <a16:creationId xmlns:a16="http://schemas.microsoft.com/office/drawing/2014/main" id="{B820D5E0-AEA2-4BAF-9974-0A8F0E61946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83" y="1554"/>
                      <a:ext cx="384" cy="404"/>
                    </a:xfrm>
                    <a:custGeom>
                      <a:avLst/>
                      <a:gdLst>
                        <a:gd name="T0" fmla="*/ 354 w 384"/>
                        <a:gd name="T1" fmla="*/ 24 h 404"/>
                        <a:gd name="T2" fmla="*/ 358 w 384"/>
                        <a:gd name="T3" fmla="*/ 46 h 404"/>
                        <a:gd name="T4" fmla="*/ 358 w 384"/>
                        <a:gd name="T5" fmla="*/ 66 h 404"/>
                        <a:gd name="T6" fmla="*/ 357 w 384"/>
                        <a:gd name="T7" fmla="*/ 93 h 404"/>
                        <a:gd name="T8" fmla="*/ 369 w 384"/>
                        <a:gd name="T9" fmla="*/ 112 h 404"/>
                        <a:gd name="T10" fmla="*/ 378 w 384"/>
                        <a:gd name="T11" fmla="*/ 127 h 404"/>
                        <a:gd name="T12" fmla="*/ 384 w 384"/>
                        <a:gd name="T13" fmla="*/ 141 h 404"/>
                        <a:gd name="T14" fmla="*/ 378 w 384"/>
                        <a:gd name="T15" fmla="*/ 151 h 404"/>
                        <a:gd name="T16" fmla="*/ 372 w 384"/>
                        <a:gd name="T17" fmla="*/ 156 h 404"/>
                        <a:gd name="T18" fmla="*/ 357 w 384"/>
                        <a:gd name="T19" fmla="*/ 162 h 404"/>
                        <a:gd name="T20" fmla="*/ 345 w 384"/>
                        <a:gd name="T21" fmla="*/ 169 h 404"/>
                        <a:gd name="T22" fmla="*/ 343 w 384"/>
                        <a:gd name="T23" fmla="*/ 175 h 404"/>
                        <a:gd name="T24" fmla="*/ 340 w 384"/>
                        <a:gd name="T25" fmla="*/ 192 h 404"/>
                        <a:gd name="T26" fmla="*/ 343 w 384"/>
                        <a:gd name="T27" fmla="*/ 204 h 404"/>
                        <a:gd name="T28" fmla="*/ 334 w 384"/>
                        <a:gd name="T29" fmla="*/ 213 h 404"/>
                        <a:gd name="T30" fmla="*/ 325 w 384"/>
                        <a:gd name="T31" fmla="*/ 217 h 404"/>
                        <a:gd name="T32" fmla="*/ 322 w 384"/>
                        <a:gd name="T33" fmla="*/ 222 h 404"/>
                        <a:gd name="T34" fmla="*/ 324 w 384"/>
                        <a:gd name="T35" fmla="*/ 230 h 404"/>
                        <a:gd name="T36" fmla="*/ 322 w 384"/>
                        <a:gd name="T37" fmla="*/ 238 h 404"/>
                        <a:gd name="T38" fmla="*/ 314 w 384"/>
                        <a:gd name="T39" fmla="*/ 246 h 404"/>
                        <a:gd name="T40" fmla="*/ 302 w 384"/>
                        <a:gd name="T41" fmla="*/ 254 h 404"/>
                        <a:gd name="T42" fmla="*/ 300 w 384"/>
                        <a:gd name="T43" fmla="*/ 266 h 404"/>
                        <a:gd name="T44" fmla="*/ 300 w 384"/>
                        <a:gd name="T45" fmla="*/ 280 h 404"/>
                        <a:gd name="T46" fmla="*/ 296 w 384"/>
                        <a:gd name="T47" fmla="*/ 294 h 404"/>
                        <a:gd name="T48" fmla="*/ 288 w 384"/>
                        <a:gd name="T49" fmla="*/ 304 h 404"/>
                        <a:gd name="T50" fmla="*/ 272 w 384"/>
                        <a:gd name="T51" fmla="*/ 310 h 404"/>
                        <a:gd name="T52" fmla="*/ 254 w 384"/>
                        <a:gd name="T53" fmla="*/ 304 h 404"/>
                        <a:gd name="T54" fmla="*/ 226 w 384"/>
                        <a:gd name="T55" fmla="*/ 298 h 404"/>
                        <a:gd name="T56" fmla="*/ 206 w 384"/>
                        <a:gd name="T57" fmla="*/ 290 h 404"/>
                        <a:gd name="T58" fmla="*/ 188 w 384"/>
                        <a:gd name="T59" fmla="*/ 286 h 404"/>
                        <a:gd name="T60" fmla="*/ 174 w 384"/>
                        <a:gd name="T61" fmla="*/ 294 h 404"/>
                        <a:gd name="T62" fmla="*/ 158 w 384"/>
                        <a:gd name="T63" fmla="*/ 314 h 404"/>
                        <a:gd name="T64" fmla="*/ 148 w 384"/>
                        <a:gd name="T65" fmla="*/ 334 h 404"/>
                        <a:gd name="T66" fmla="*/ 134 w 384"/>
                        <a:gd name="T67" fmla="*/ 356 h 404"/>
                        <a:gd name="T68" fmla="*/ 126 w 384"/>
                        <a:gd name="T69" fmla="*/ 374 h 404"/>
                        <a:gd name="T70" fmla="*/ 118 w 384"/>
                        <a:gd name="T71" fmla="*/ 390 h 404"/>
                        <a:gd name="T72" fmla="*/ 110 w 384"/>
                        <a:gd name="T73" fmla="*/ 404 h 404"/>
                        <a:gd name="T74" fmla="*/ 96 w 384"/>
                        <a:gd name="T75" fmla="*/ 380 h 404"/>
                        <a:gd name="T76" fmla="*/ 86 w 384"/>
                        <a:gd name="T77" fmla="*/ 366 h 404"/>
                        <a:gd name="T78" fmla="*/ 72 w 384"/>
                        <a:gd name="T79" fmla="*/ 350 h 404"/>
                        <a:gd name="T80" fmla="*/ 62 w 384"/>
                        <a:gd name="T81" fmla="*/ 326 h 404"/>
                        <a:gd name="T82" fmla="*/ 0 w 384"/>
                        <a:gd name="T83" fmla="*/ 218 h 404"/>
                        <a:gd name="T84" fmla="*/ 20 w 384"/>
                        <a:gd name="T85" fmla="*/ 182 h 404"/>
                        <a:gd name="T86" fmla="*/ 264 w 384"/>
                        <a:gd name="T87" fmla="*/ 0 h 404"/>
                        <a:gd name="T88" fmla="*/ 354 w 384"/>
                        <a:gd name="T89" fmla="*/ 24 h 404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384" h="404">
                          <a:moveTo>
                            <a:pt x="354" y="24"/>
                          </a:moveTo>
                          <a:lnTo>
                            <a:pt x="358" y="46"/>
                          </a:lnTo>
                          <a:lnTo>
                            <a:pt x="358" y="66"/>
                          </a:lnTo>
                          <a:lnTo>
                            <a:pt x="357" y="93"/>
                          </a:lnTo>
                          <a:lnTo>
                            <a:pt x="369" y="112"/>
                          </a:lnTo>
                          <a:lnTo>
                            <a:pt x="378" y="127"/>
                          </a:lnTo>
                          <a:lnTo>
                            <a:pt x="384" y="141"/>
                          </a:lnTo>
                          <a:lnTo>
                            <a:pt x="378" y="151"/>
                          </a:lnTo>
                          <a:lnTo>
                            <a:pt x="372" y="156"/>
                          </a:lnTo>
                          <a:lnTo>
                            <a:pt x="357" y="162"/>
                          </a:lnTo>
                          <a:lnTo>
                            <a:pt x="345" y="169"/>
                          </a:lnTo>
                          <a:lnTo>
                            <a:pt x="343" y="175"/>
                          </a:lnTo>
                          <a:lnTo>
                            <a:pt x="340" y="192"/>
                          </a:lnTo>
                          <a:lnTo>
                            <a:pt x="343" y="204"/>
                          </a:lnTo>
                          <a:lnTo>
                            <a:pt x="334" y="213"/>
                          </a:lnTo>
                          <a:lnTo>
                            <a:pt x="325" y="217"/>
                          </a:lnTo>
                          <a:lnTo>
                            <a:pt x="322" y="222"/>
                          </a:lnTo>
                          <a:lnTo>
                            <a:pt x="324" y="230"/>
                          </a:lnTo>
                          <a:lnTo>
                            <a:pt x="322" y="238"/>
                          </a:lnTo>
                          <a:lnTo>
                            <a:pt x="314" y="246"/>
                          </a:lnTo>
                          <a:lnTo>
                            <a:pt x="302" y="254"/>
                          </a:lnTo>
                          <a:lnTo>
                            <a:pt x="300" y="266"/>
                          </a:lnTo>
                          <a:lnTo>
                            <a:pt x="300" y="280"/>
                          </a:lnTo>
                          <a:lnTo>
                            <a:pt x="296" y="294"/>
                          </a:lnTo>
                          <a:lnTo>
                            <a:pt x="288" y="304"/>
                          </a:lnTo>
                          <a:lnTo>
                            <a:pt x="272" y="310"/>
                          </a:lnTo>
                          <a:lnTo>
                            <a:pt x="254" y="304"/>
                          </a:lnTo>
                          <a:lnTo>
                            <a:pt x="226" y="298"/>
                          </a:lnTo>
                          <a:lnTo>
                            <a:pt x="206" y="290"/>
                          </a:lnTo>
                          <a:lnTo>
                            <a:pt x="188" y="286"/>
                          </a:lnTo>
                          <a:lnTo>
                            <a:pt x="174" y="294"/>
                          </a:lnTo>
                          <a:lnTo>
                            <a:pt x="158" y="314"/>
                          </a:lnTo>
                          <a:lnTo>
                            <a:pt x="148" y="334"/>
                          </a:lnTo>
                          <a:lnTo>
                            <a:pt x="134" y="356"/>
                          </a:lnTo>
                          <a:lnTo>
                            <a:pt x="126" y="374"/>
                          </a:lnTo>
                          <a:lnTo>
                            <a:pt x="118" y="390"/>
                          </a:lnTo>
                          <a:lnTo>
                            <a:pt x="110" y="404"/>
                          </a:lnTo>
                          <a:lnTo>
                            <a:pt x="96" y="380"/>
                          </a:lnTo>
                          <a:lnTo>
                            <a:pt x="86" y="366"/>
                          </a:lnTo>
                          <a:lnTo>
                            <a:pt x="72" y="350"/>
                          </a:lnTo>
                          <a:lnTo>
                            <a:pt x="62" y="326"/>
                          </a:lnTo>
                          <a:lnTo>
                            <a:pt x="0" y="218"/>
                          </a:lnTo>
                          <a:lnTo>
                            <a:pt x="20" y="182"/>
                          </a:lnTo>
                          <a:lnTo>
                            <a:pt x="264" y="0"/>
                          </a:lnTo>
                          <a:lnTo>
                            <a:pt x="354" y="24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437" name="Freeform 181">
                      <a:extLst>
                        <a:ext uri="{FF2B5EF4-FFF2-40B4-BE49-F238E27FC236}">
                          <a16:creationId xmlns:a16="http://schemas.microsoft.com/office/drawing/2014/main" id="{A49E44AA-33DE-4BBD-A0ED-27B37C22B35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83" y="1554"/>
                      <a:ext cx="384" cy="404"/>
                    </a:xfrm>
                    <a:custGeom>
                      <a:avLst/>
                      <a:gdLst>
                        <a:gd name="T0" fmla="*/ 354 w 384"/>
                        <a:gd name="T1" fmla="*/ 24 h 404"/>
                        <a:gd name="T2" fmla="*/ 358 w 384"/>
                        <a:gd name="T3" fmla="*/ 46 h 404"/>
                        <a:gd name="T4" fmla="*/ 358 w 384"/>
                        <a:gd name="T5" fmla="*/ 66 h 404"/>
                        <a:gd name="T6" fmla="*/ 357 w 384"/>
                        <a:gd name="T7" fmla="*/ 93 h 404"/>
                        <a:gd name="T8" fmla="*/ 369 w 384"/>
                        <a:gd name="T9" fmla="*/ 112 h 404"/>
                        <a:gd name="T10" fmla="*/ 378 w 384"/>
                        <a:gd name="T11" fmla="*/ 127 h 404"/>
                        <a:gd name="T12" fmla="*/ 384 w 384"/>
                        <a:gd name="T13" fmla="*/ 141 h 404"/>
                        <a:gd name="T14" fmla="*/ 378 w 384"/>
                        <a:gd name="T15" fmla="*/ 151 h 404"/>
                        <a:gd name="T16" fmla="*/ 372 w 384"/>
                        <a:gd name="T17" fmla="*/ 156 h 404"/>
                        <a:gd name="T18" fmla="*/ 357 w 384"/>
                        <a:gd name="T19" fmla="*/ 162 h 404"/>
                        <a:gd name="T20" fmla="*/ 345 w 384"/>
                        <a:gd name="T21" fmla="*/ 169 h 404"/>
                        <a:gd name="T22" fmla="*/ 343 w 384"/>
                        <a:gd name="T23" fmla="*/ 175 h 404"/>
                        <a:gd name="T24" fmla="*/ 340 w 384"/>
                        <a:gd name="T25" fmla="*/ 192 h 404"/>
                        <a:gd name="T26" fmla="*/ 343 w 384"/>
                        <a:gd name="T27" fmla="*/ 204 h 404"/>
                        <a:gd name="T28" fmla="*/ 334 w 384"/>
                        <a:gd name="T29" fmla="*/ 213 h 404"/>
                        <a:gd name="T30" fmla="*/ 325 w 384"/>
                        <a:gd name="T31" fmla="*/ 217 h 404"/>
                        <a:gd name="T32" fmla="*/ 322 w 384"/>
                        <a:gd name="T33" fmla="*/ 222 h 404"/>
                        <a:gd name="T34" fmla="*/ 324 w 384"/>
                        <a:gd name="T35" fmla="*/ 230 h 404"/>
                        <a:gd name="T36" fmla="*/ 322 w 384"/>
                        <a:gd name="T37" fmla="*/ 238 h 404"/>
                        <a:gd name="T38" fmla="*/ 314 w 384"/>
                        <a:gd name="T39" fmla="*/ 246 h 404"/>
                        <a:gd name="T40" fmla="*/ 302 w 384"/>
                        <a:gd name="T41" fmla="*/ 254 h 404"/>
                        <a:gd name="T42" fmla="*/ 300 w 384"/>
                        <a:gd name="T43" fmla="*/ 266 h 404"/>
                        <a:gd name="T44" fmla="*/ 300 w 384"/>
                        <a:gd name="T45" fmla="*/ 280 h 404"/>
                        <a:gd name="T46" fmla="*/ 296 w 384"/>
                        <a:gd name="T47" fmla="*/ 294 h 404"/>
                        <a:gd name="T48" fmla="*/ 288 w 384"/>
                        <a:gd name="T49" fmla="*/ 304 h 404"/>
                        <a:gd name="T50" fmla="*/ 272 w 384"/>
                        <a:gd name="T51" fmla="*/ 310 h 404"/>
                        <a:gd name="T52" fmla="*/ 254 w 384"/>
                        <a:gd name="T53" fmla="*/ 304 h 404"/>
                        <a:gd name="T54" fmla="*/ 226 w 384"/>
                        <a:gd name="T55" fmla="*/ 298 h 404"/>
                        <a:gd name="T56" fmla="*/ 206 w 384"/>
                        <a:gd name="T57" fmla="*/ 290 h 404"/>
                        <a:gd name="T58" fmla="*/ 188 w 384"/>
                        <a:gd name="T59" fmla="*/ 286 h 404"/>
                        <a:gd name="T60" fmla="*/ 174 w 384"/>
                        <a:gd name="T61" fmla="*/ 294 h 404"/>
                        <a:gd name="T62" fmla="*/ 158 w 384"/>
                        <a:gd name="T63" fmla="*/ 314 h 404"/>
                        <a:gd name="T64" fmla="*/ 148 w 384"/>
                        <a:gd name="T65" fmla="*/ 334 h 404"/>
                        <a:gd name="T66" fmla="*/ 134 w 384"/>
                        <a:gd name="T67" fmla="*/ 356 h 404"/>
                        <a:gd name="T68" fmla="*/ 126 w 384"/>
                        <a:gd name="T69" fmla="*/ 374 h 404"/>
                        <a:gd name="T70" fmla="*/ 118 w 384"/>
                        <a:gd name="T71" fmla="*/ 390 h 404"/>
                        <a:gd name="T72" fmla="*/ 110 w 384"/>
                        <a:gd name="T73" fmla="*/ 404 h 404"/>
                        <a:gd name="T74" fmla="*/ 96 w 384"/>
                        <a:gd name="T75" fmla="*/ 380 h 404"/>
                        <a:gd name="T76" fmla="*/ 86 w 384"/>
                        <a:gd name="T77" fmla="*/ 366 h 404"/>
                        <a:gd name="T78" fmla="*/ 72 w 384"/>
                        <a:gd name="T79" fmla="*/ 350 h 404"/>
                        <a:gd name="T80" fmla="*/ 62 w 384"/>
                        <a:gd name="T81" fmla="*/ 326 h 404"/>
                        <a:gd name="T82" fmla="*/ 0 w 384"/>
                        <a:gd name="T83" fmla="*/ 218 h 404"/>
                        <a:gd name="T84" fmla="*/ 20 w 384"/>
                        <a:gd name="T85" fmla="*/ 182 h 404"/>
                        <a:gd name="T86" fmla="*/ 264 w 384"/>
                        <a:gd name="T87" fmla="*/ 0 h 404"/>
                        <a:gd name="T88" fmla="*/ 354 w 384"/>
                        <a:gd name="T89" fmla="*/ 24 h 404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384" h="404">
                          <a:moveTo>
                            <a:pt x="354" y="24"/>
                          </a:moveTo>
                          <a:lnTo>
                            <a:pt x="358" y="46"/>
                          </a:lnTo>
                          <a:lnTo>
                            <a:pt x="358" y="66"/>
                          </a:lnTo>
                          <a:lnTo>
                            <a:pt x="357" y="93"/>
                          </a:lnTo>
                          <a:lnTo>
                            <a:pt x="369" y="112"/>
                          </a:lnTo>
                          <a:lnTo>
                            <a:pt x="378" y="127"/>
                          </a:lnTo>
                          <a:lnTo>
                            <a:pt x="384" y="141"/>
                          </a:lnTo>
                          <a:lnTo>
                            <a:pt x="378" y="151"/>
                          </a:lnTo>
                          <a:lnTo>
                            <a:pt x="372" y="156"/>
                          </a:lnTo>
                          <a:lnTo>
                            <a:pt x="357" y="162"/>
                          </a:lnTo>
                          <a:lnTo>
                            <a:pt x="345" y="169"/>
                          </a:lnTo>
                          <a:lnTo>
                            <a:pt x="343" y="175"/>
                          </a:lnTo>
                          <a:lnTo>
                            <a:pt x="340" y="192"/>
                          </a:lnTo>
                          <a:lnTo>
                            <a:pt x="343" y="204"/>
                          </a:lnTo>
                          <a:lnTo>
                            <a:pt x="334" y="213"/>
                          </a:lnTo>
                          <a:lnTo>
                            <a:pt x="325" y="217"/>
                          </a:lnTo>
                          <a:lnTo>
                            <a:pt x="322" y="222"/>
                          </a:lnTo>
                          <a:lnTo>
                            <a:pt x="324" y="230"/>
                          </a:lnTo>
                          <a:lnTo>
                            <a:pt x="322" y="238"/>
                          </a:lnTo>
                          <a:lnTo>
                            <a:pt x="314" y="246"/>
                          </a:lnTo>
                          <a:lnTo>
                            <a:pt x="302" y="254"/>
                          </a:lnTo>
                          <a:lnTo>
                            <a:pt x="300" y="266"/>
                          </a:lnTo>
                          <a:lnTo>
                            <a:pt x="300" y="280"/>
                          </a:lnTo>
                          <a:lnTo>
                            <a:pt x="296" y="294"/>
                          </a:lnTo>
                          <a:lnTo>
                            <a:pt x="288" y="304"/>
                          </a:lnTo>
                          <a:lnTo>
                            <a:pt x="272" y="310"/>
                          </a:lnTo>
                          <a:lnTo>
                            <a:pt x="254" y="304"/>
                          </a:lnTo>
                          <a:lnTo>
                            <a:pt x="226" y="298"/>
                          </a:lnTo>
                          <a:lnTo>
                            <a:pt x="206" y="290"/>
                          </a:lnTo>
                          <a:lnTo>
                            <a:pt x="188" y="286"/>
                          </a:lnTo>
                          <a:lnTo>
                            <a:pt x="174" y="294"/>
                          </a:lnTo>
                          <a:lnTo>
                            <a:pt x="158" y="314"/>
                          </a:lnTo>
                          <a:lnTo>
                            <a:pt x="148" y="334"/>
                          </a:lnTo>
                          <a:lnTo>
                            <a:pt x="134" y="356"/>
                          </a:lnTo>
                          <a:lnTo>
                            <a:pt x="126" y="374"/>
                          </a:lnTo>
                          <a:lnTo>
                            <a:pt x="118" y="390"/>
                          </a:lnTo>
                          <a:lnTo>
                            <a:pt x="110" y="404"/>
                          </a:lnTo>
                          <a:lnTo>
                            <a:pt x="96" y="380"/>
                          </a:lnTo>
                          <a:lnTo>
                            <a:pt x="86" y="366"/>
                          </a:lnTo>
                          <a:lnTo>
                            <a:pt x="72" y="350"/>
                          </a:lnTo>
                          <a:lnTo>
                            <a:pt x="62" y="326"/>
                          </a:lnTo>
                          <a:lnTo>
                            <a:pt x="0" y="218"/>
                          </a:lnTo>
                          <a:lnTo>
                            <a:pt x="20" y="182"/>
                          </a:lnTo>
                          <a:lnTo>
                            <a:pt x="264" y="0"/>
                          </a:lnTo>
                          <a:lnTo>
                            <a:pt x="354" y="24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919191"/>
                      </a:solidFill>
                      <a:prstDash val="solid"/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9417" name="Group 182">
                    <a:extLst>
                      <a:ext uri="{FF2B5EF4-FFF2-40B4-BE49-F238E27FC236}">
                        <a16:creationId xmlns:a16="http://schemas.microsoft.com/office/drawing/2014/main" id="{6D52876A-C3FD-4AEE-A150-4FD97927261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57" y="1292"/>
                    <a:ext cx="528" cy="490"/>
                    <a:chOff x="757" y="1292"/>
                    <a:chExt cx="528" cy="490"/>
                  </a:xfrm>
                </p:grpSpPr>
                <p:sp>
                  <p:nvSpPr>
                    <p:cNvPr id="59434" name="Freeform 183">
                      <a:extLst>
                        <a:ext uri="{FF2B5EF4-FFF2-40B4-BE49-F238E27FC236}">
                          <a16:creationId xmlns:a16="http://schemas.microsoft.com/office/drawing/2014/main" id="{802932DA-6212-4C1D-A375-E3DA7ADA349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57" y="1292"/>
                      <a:ext cx="528" cy="490"/>
                    </a:xfrm>
                    <a:custGeom>
                      <a:avLst/>
                      <a:gdLst>
                        <a:gd name="T0" fmla="*/ 481 w 528"/>
                        <a:gd name="T1" fmla="*/ 305 h 490"/>
                        <a:gd name="T2" fmla="*/ 503 w 528"/>
                        <a:gd name="T3" fmla="*/ 281 h 490"/>
                        <a:gd name="T4" fmla="*/ 517 w 528"/>
                        <a:gd name="T5" fmla="*/ 261 h 490"/>
                        <a:gd name="T6" fmla="*/ 526 w 528"/>
                        <a:gd name="T7" fmla="*/ 237 h 490"/>
                        <a:gd name="T8" fmla="*/ 528 w 528"/>
                        <a:gd name="T9" fmla="*/ 203 h 490"/>
                        <a:gd name="T10" fmla="*/ 526 w 528"/>
                        <a:gd name="T11" fmla="*/ 185 h 490"/>
                        <a:gd name="T12" fmla="*/ 519 w 528"/>
                        <a:gd name="T13" fmla="*/ 157 h 490"/>
                        <a:gd name="T14" fmla="*/ 508 w 528"/>
                        <a:gd name="T15" fmla="*/ 126 h 490"/>
                        <a:gd name="T16" fmla="*/ 483 w 528"/>
                        <a:gd name="T17" fmla="*/ 91 h 490"/>
                        <a:gd name="T18" fmla="*/ 457 w 528"/>
                        <a:gd name="T19" fmla="*/ 59 h 490"/>
                        <a:gd name="T20" fmla="*/ 419 w 528"/>
                        <a:gd name="T21" fmla="*/ 33 h 490"/>
                        <a:gd name="T22" fmla="*/ 399 w 528"/>
                        <a:gd name="T23" fmla="*/ 20 h 490"/>
                        <a:gd name="T24" fmla="*/ 365 w 528"/>
                        <a:gd name="T25" fmla="*/ 7 h 490"/>
                        <a:gd name="T26" fmla="*/ 330 w 528"/>
                        <a:gd name="T27" fmla="*/ 0 h 490"/>
                        <a:gd name="T28" fmla="*/ 287 w 528"/>
                        <a:gd name="T29" fmla="*/ 2 h 490"/>
                        <a:gd name="T30" fmla="*/ 234 w 528"/>
                        <a:gd name="T31" fmla="*/ 7 h 490"/>
                        <a:gd name="T32" fmla="*/ 183 w 528"/>
                        <a:gd name="T33" fmla="*/ 22 h 490"/>
                        <a:gd name="T34" fmla="*/ 125 w 528"/>
                        <a:gd name="T35" fmla="*/ 61 h 490"/>
                        <a:gd name="T36" fmla="*/ 87 w 528"/>
                        <a:gd name="T37" fmla="*/ 111 h 490"/>
                        <a:gd name="T38" fmla="*/ 62 w 528"/>
                        <a:gd name="T39" fmla="*/ 148 h 490"/>
                        <a:gd name="T40" fmla="*/ 45 w 528"/>
                        <a:gd name="T41" fmla="*/ 179 h 490"/>
                        <a:gd name="T42" fmla="*/ 31 w 528"/>
                        <a:gd name="T43" fmla="*/ 242 h 490"/>
                        <a:gd name="T44" fmla="*/ 22 w 528"/>
                        <a:gd name="T45" fmla="*/ 303 h 490"/>
                        <a:gd name="T46" fmla="*/ 9 w 528"/>
                        <a:gd name="T47" fmla="*/ 333 h 490"/>
                        <a:gd name="T48" fmla="*/ 0 w 528"/>
                        <a:gd name="T49" fmla="*/ 366 h 490"/>
                        <a:gd name="T50" fmla="*/ 9 w 528"/>
                        <a:gd name="T51" fmla="*/ 401 h 490"/>
                        <a:gd name="T52" fmla="*/ 40 w 528"/>
                        <a:gd name="T53" fmla="*/ 433 h 490"/>
                        <a:gd name="T54" fmla="*/ 96 w 528"/>
                        <a:gd name="T55" fmla="*/ 457 h 490"/>
                        <a:gd name="T56" fmla="*/ 216 w 528"/>
                        <a:gd name="T57" fmla="*/ 481 h 490"/>
                        <a:gd name="T58" fmla="*/ 307 w 528"/>
                        <a:gd name="T59" fmla="*/ 486 h 490"/>
                        <a:gd name="T60" fmla="*/ 332 w 528"/>
                        <a:gd name="T61" fmla="*/ 468 h 490"/>
                        <a:gd name="T62" fmla="*/ 345 w 528"/>
                        <a:gd name="T63" fmla="*/ 468 h 490"/>
                        <a:gd name="T64" fmla="*/ 340 w 528"/>
                        <a:gd name="T65" fmla="*/ 490 h 490"/>
                        <a:gd name="T66" fmla="*/ 380 w 528"/>
                        <a:gd name="T67" fmla="*/ 488 h 490"/>
                        <a:gd name="T68" fmla="*/ 414 w 528"/>
                        <a:gd name="T69" fmla="*/ 478 h 490"/>
                        <a:gd name="T70" fmla="*/ 374 w 528"/>
                        <a:gd name="T71" fmla="*/ 440 h 490"/>
                        <a:gd name="T72" fmla="*/ 356 w 528"/>
                        <a:gd name="T73" fmla="*/ 406 h 490"/>
                        <a:gd name="T74" fmla="*/ 356 w 528"/>
                        <a:gd name="T75" fmla="*/ 358 h 490"/>
                        <a:gd name="T76" fmla="*/ 372 w 528"/>
                        <a:gd name="T77" fmla="*/ 314 h 490"/>
                        <a:gd name="T78" fmla="*/ 388 w 528"/>
                        <a:gd name="T79" fmla="*/ 297 h 490"/>
                        <a:gd name="T80" fmla="*/ 438 w 528"/>
                        <a:gd name="T81" fmla="*/ 299 h 490"/>
                        <a:gd name="T82" fmla="*/ 481 w 528"/>
                        <a:gd name="T83" fmla="*/ 305 h 490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</a:gdLst>
                      <a:ahLst/>
                      <a:cxnLst>
                        <a:cxn ang="T84">
                          <a:pos x="T0" y="T1"/>
                        </a:cxn>
                        <a:cxn ang="T85">
                          <a:pos x="T2" y="T3"/>
                        </a:cxn>
                        <a:cxn ang="T86">
                          <a:pos x="T4" y="T5"/>
                        </a:cxn>
                        <a:cxn ang="T87">
                          <a:pos x="T6" y="T7"/>
                        </a:cxn>
                        <a:cxn ang="T88">
                          <a:pos x="T8" y="T9"/>
                        </a:cxn>
                        <a:cxn ang="T89">
                          <a:pos x="T10" y="T11"/>
                        </a:cxn>
                        <a:cxn ang="T90">
                          <a:pos x="T12" y="T13"/>
                        </a:cxn>
                        <a:cxn ang="T91">
                          <a:pos x="T14" y="T15"/>
                        </a:cxn>
                        <a:cxn ang="T92">
                          <a:pos x="T16" y="T17"/>
                        </a:cxn>
                        <a:cxn ang="T93">
                          <a:pos x="T18" y="T19"/>
                        </a:cxn>
                        <a:cxn ang="T94">
                          <a:pos x="T20" y="T21"/>
                        </a:cxn>
                        <a:cxn ang="T95">
                          <a:pos x="T22" y="T23"/>
                        </a:cxn>
                        <a:cxn ang="T96">
                          <a:pos x="T24" y="T25"/>
                        </a:cxn>
                        <a:cxn ang="T97">
                          <a:pos x="T26" y="T27"/>
                        </a:cxn>
                        <a:cxn ang="T98">
                          <a:pos x="T28" y="T29"/>
                        </a:cxn>
                        <a:cxn ang="T99">
                          <a:pos x="T30" y="T31"/>
                        </a:cxn>
                        <a:cxn ang="T100">
                          <a:pos x="T32" y="T33"/>
                        </a:cxn>
                        <a:cxn ang="T101">
                          <a:pos x="T34" y="T35"/>
                        </a:cxn>
                        <a:cxn ang="T102">
                          <a:pos x="T36" y="T37"/>
                        </a:cxn>
                        <a:cxn ang="T103">
                          <a:pos x="T38" y="T39"/>
                        </a:cxn>
                        <a:cxn ang="T104">
                          <a:pos x="T40" y="T41"/>
                        </a:cxn>
                        <a:cxn ang="T105">
                          <a:pos x="T42" y="T43"/>
                        </a:cxn>
                        <a:cxn ang="T106">
                          <a:pos x="T44" y="T45"/>
                        </a:cxn>
                        <a:cxn ang="T107">
                          <a:pos x="T46" y="T47"/>
                        </a:cxn>
                        <a:cxn ang="T108">
                          <a:pos x="T48" y="T49"/>
                        </a:cxn>
                        <a:cxn ang="T109">
                          <a:pos x="T50" y="T51"/>
                        </a:cxn>
                        <a:cxn ang="T110">
                          <a:pos x="T52" y="T53"/>
                        </a:cxn>
                        <a:cxn ang="T111">
                          <a:pos x="T54" y="T55"/>
                        </a:cxn>
                        <a:cxn ang="T112">
                          <a:pos x="T56" y="T57"/>
                        </a:cxn>
                        <a:cxn ang="T113">
                          <a:pos x="T58" y="T59"/>
                        </a:cxn>
                        <a:cxn ang="T114">
                          <a:pos x="T60" y="T61"/>
                        </a:cxn>
                        <a:cxn ang="T115">
                          <a:pos x="T62" y="T63"/>
                        </a:cxn>
                        <a:cxn ang="T116">
                          <a:pos x="T64" y="T65"/>
                        </a:cxn>
                        <a:cxn ang="T117">
                          <a:pos x="T66" y="T67"/>
                        </a:cxn>
                        <a:cxn ang="T118">
                          <a:pos x="T68" y="T69"/>
                        </a:cxn>
                        <a:cxn ang="T119">
                          <a:pos x="T70" y="T71"/>
                        </a:cxn>
                        <a:cxn ang="T120">
                          <a:pos x="T72" y="T73"/>
                        </a:cxn>
                        <a:cxn ang="T121">
                          <a:pos x="T74" y="T75"/>
                        </a:cxn>
                        <a:cxn ang="T122">
                          <a:pos x="T76" y="T77"/>
                        </a:cxn>
                        <a:cxn ang="T123">
                          <a:pos x="T78" y="T79"/>
                        </a:cxn>
                        <a:cxn ang="T124">
                          <a:pos x="T80" y="T81"/>
                        </a:cxn>
                        <a:cxn ang="T125">
                          <a:pos x="T82" y="T83"/>
                        </a:cxn>
                      </a:cxnLst>
                      <a:rect l="0" t="0" r="r" b="b"/>
                      <a:pathLst>
                        <a:path w="528" h="490">
                          <a:moveTo>
                            <a:pt x="481" y="305"/>
                          </a:moveTo>
                          <a:lnTo>
                            <a:pt x="503" y="281"/>
                          </a:lnTo>
                          <a:lnTo>
                            <a:pt x="517" y="261"/>
                          </a:lnTo>
                          <a:lnTo>
                            <a:pt x="526" y="237"/>
                          </a:lnTo>
                          <a:lnTo>
                            <a:pt x="528" y="203"/>
                          </a:lnTo>
                          <a:lnTo>
                            <a:pt x="526" y="185"/>
                          </a:lnTo>
                          <a:lnTo>
                            <a:pt x="519" y="157"/>
                          </a:lnTo>
                          <a:lnTo>
                            <a:pt x="508" y="126"/>
                          </a:lnTo>
                          <a:lnTo>
                            <a:pt x="483" y="91"/>
                          </a:lnTo>
                          <a:lnTo>
                            <a:pt x="457" y="59"/>
                          </a:lnTo>
                          <a:lnTo>
                            <a:pt x="419" y="33"/>
                          </a:lnTo>
                          <a:lnTo>
                            <a:pt x="399" y="20"/>
                          </a:lnTo>
                          <a:lnTo>
                            <a:pt x="365" y="7"/>
                          </a:lnTo>
                          <a:lnTo>
                            <a:pt x="330" y="0"/>
                          </a:lnTo>
                          <a:lnTo>
                            <a:pt x="287" y="2"/>
                          </a:lnTo>
                          <a:lnTo>
                            <a:pt x="234" y="7"/>
                          </a:lnTo>
                          <a:lnTo>
                            <a:pt x="183" y="22"/>
                          </a:lnTo>
                          <a:lnTo>
                            <a:pt x="125" y="61"/>
                          </a:lnTo>
                          <a:lnTo>
                            <a:pt x="87" y="111"/>
                          </a:lnTo>
                          <a:lnTo>
                            <a:pt x="62" y="148"/>
                          </a:lnTo>
                          <a:lnTo>
                            <a:pt x="45" y="179"/>
                          </a:lnTo>
                          <a:lnTo>
                            <a:pt x="31" y="242"/>
                          </a:lnTo>
                          <a:lnTo>
                            <a:pt x="22" y="303"/>
                          </a:lnTo>
                          <a:lnTo>
                            <a:pt x="9" y="333"/>
                          </a:lnTo>
                          <a:lnTo>
                            <a:pt x="0" y="366"/>
                          </a:lnTo>
                          <a:lnTo>
                            <a:pt x="9" y="401"/>
                          </a:lnTo>
                          <a:lnTo>
                            <a:pt x="40" y="433"/>
                          </a:lnTo>
                          <a:lnTo>
                            <a:pt x="96" y="457"/>
                          </a:lnTo>
                          <a:lnTo>
                            <a:pt x="216" y="481"/>
                          </a:lnTo>
                          <a:lnTo>
                            <a:pt x="307" y="486"/>
                          </a:lnTo>
                          <a:lnTo>
                            <a:pt x="332" y="468"/>
                          </a:lnTo>
                          <a:lnTo>
                            <a:pt x="345" y="468"/>
                          </a:lnTo>
                          <a:lnTo>
                            <a:pt x="340" y="490"/>
                          </a:lnTo>
                          <a:lnTo>
                            <a:pt x="380" y="488"/>
                          </a:lnTo>
                          <a:lnTo>
                            <a:pt x="414" y="478"/>
                          </a:lnTo>
                          <a:lnTo>
                            <a:pt x="374" y="440"/>
                          </a:lnTo>
                          <a:lnTo>
                            <a:pt x="356" y="406"/>
                          </a:lnTo>
                          <a:lnTo>
                            <a:pt x="356" y="358"/>
                          </a:lnTo>
                          <a:lnTo>
                            <a:pt x="372" y="314"/>
                          </a:lnTo>
                          <a:lnTo>
                            <a:pt x="388" y="297"/>
                          </a:lnTo>
                          <a:lnTo>
                            <a:pt x="438" y="299"/>
                          </a:lnTo>
                          <a:lnTo>
                            <a:pt x="481" y="305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435" name="Freeform 184">
                      <a:extLst>
                        <a:ext uri="{FF2B5EF4-FFF2-40B4-BE49-F238E27FC236}">
                          <a16:creationId xmlns:a16="http://schemas.microsoft.com/office/drawing/2014/main" id="{1B023E2C-9E1B-4F0E-A17F-8B6CE4EA33A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57" y="1292"/>
                      <a:ext cx="528" cy="490"/>
                    </a:xfrm>
                    <a:custGeom>
                      <a:avLst/>
                      <a:gdLst>
                        <a:gd name="T0" fmla="*/ 481 w 528"/>
                        <a:gd name="T1" fmla="*/ 305 h 490"/>
                        <a:gd name="T2" fmla="*/ 503 w 528"/>
                        <a:gd name="T3" fmla="*/ 281 h 490"/>
                        <a:gd name="T4" fmla="*/ 517 w 528"/>
                        <a:gd name="T5" fmla="*/ 261 h 490"/>
                        <a:gd name="T6" fmla="*/ 526 w 528"/>
                        <a:gd name="T7" fmla="*/ 237 h 490"/>
                        <a:gd name="T8" fmla="*/ 528 w 528"/>
                        <a:gd name="T9" fmla="*/ 203 h 490"/>
                        <a:gd name="T10" fmla="*/ 526 w 528"/>
                        <a:gd name="T11" fmla="*/ 185 h 490"/>
                        <a:gd name="T12" fmla="*/ 519 w 528"/>
                        <a:gd name="T13" fmla="*/ 157 h 490"/>
                        <a:gd name="T14" fmla="*/ 508 w 528"/>
                        <a:gd name="T15" fmla="*/ 126 h 490"/>
                        <a:gd name="T16" fmla="*/ 483 w 528"/>
                        <a:gd name="T17" fmla="*/ 91 h 490"/>
                        <a:gd name="T18" fmla="*/ 457 w 528"/>
                        <a:gd name="T19" fmla="*/ 59 h 490"/>
                        <a:gd name="T20" fmla="*/ 419 w 528"/>
                        <a:gd name="T21" fmla="*/ 33 h 490"/>
                        <a:gd name="T22" fmla="*/ 399 w 528"/>
                        <a:gd name="T23" fmla="*/ 20 h 490"/>
                        <a:gd name="T24" fmla="*/ 365 w 528"/>
                        <a:gd name="T25" fmla="*/ 7 h 490"/>
                        <a:gd name="T26" fmla="*/ 330 w 528"/>
                        <a:gd name="T27" fmla="*/ 0 h 490"/>
                        <a:gd name="T28" fmla="*/ 287 w 528"/>
                        <a:gd name="T29" fmla="*/ 2 h 490"/>
                        <a:gd name="T30" fmla="*/ 234 w 528"/>
                        <a:gd name="T31" fmla="*/ 7 h 490"/>
                        <a:gd name="T32" fmla="*/ 183 w 528"/>
                        <a:gd name="T33" fmla="*/ 22 h 490"/>
                        <a:gd name="T34" fmla="*/ 125 w 528"/>
                        <a:gd name="T35" fmla="*/ 61 h 490"/>
                        <a:gd name="T36" fmla="*/ 87 w 528"/>
                        <a:gd name="T37" fmla="*/ 111 h 490"/>
                        <a:gd name="T38" fmla="*/ 62 w 528"/>
                        <a:gd name="T39" fmla="*/ 148 h 490"/>
                        <a:gd name="T40" fmla="*/ 45 w 528"/>
                        <a:gd name="T41" fmla="*/ 179 h 490"/>
                        <a:gd name="T42" fmla="*/ 31 w 528"/>
                        <a:gd name="T43" fmla="*/ 242 h 490"/>
                        <a:gd name="T44" fmla="*/ 22 w 528"/>
                        <a:gd name="T45" fmla="*/ 303 h 490"/>
                        <a:gd name="T46" fmla="*/ 9 w 528"/>
                        <a:gd name="T47" fmla="*/ 333 h 490"/>
                        <a:gd name="T48" fmla="*/ 0 w 528"/>
                        <a:gd name="T49" fmla="*/ 366 h 490"/>
                        <a:gd name="T50" fmla="*/ 9 w 528"/>
                        <a:gd name="T51" fmla="*/ 401 h 490"/>
                        <a:gd name="T52" fmla="*/ 40 w 528"/>
                        <a:gd name="T53" fmla="*/ 433 h 490"/>
                        <a:gd name="T54" fmla="*/ 96 w 528"/>
                        <a:gd name="T55" fmla="*/ 457 h 490"/>
                        <a:gd name="T56" fmla="*/ 216 w 528"/>
                        <a:gd name="T57" fmla="*/ 481 h 490"/>
                        <a:gd name="T58" fmla="*/ 307 w 528"/>
                        <a:gd name="T59" fmla="*/ 486 h 490"/>
                        <a:gd name="T60" fmla="*/ 332 w 528"/>
                        <a:gd name="T61" fmla="*/ 468 h 490"/>
                        <a:gd name="T62" fmla="*/ 345 w 528"/>
                        <a:gd name="T63" fmla="*/ 468 h 490"/>
                        <a:gd name="T64" fmla="*/ 340 w 528"/>
                        <a:gd name="T65" fmla="*/ 490 h 490"/>
                        <a:gd name="T66" fmla="*/ 380 w 528"/>
                        <a:gd name="T67" fmla="*/ 488 h 490"/>
                        <a:gd name="T68" fmla="*/ 414 w 528"/>
                        <a:gd name="T69" fmla="*/ 478 h 490"/>
                        <a:gd name="T70" fmla="*/ 374 w 528"/>
                        <a:gd name="T71" fmla="*/ 440 h 490"/>
                        <a:gd name="T72" fmla="*/ 356 w 528"/>
                        <a:gd name="T73" fmla="*/ 406 h 490"/>
                        <a:gd name="T74" fmla="*/ 356 w 528"/>
                        <a:gd name="T75" fmla="*/ 358 h 490"/>
                        <a:gd name="T76" fmla="*/ 372 w 528"/>
                        <a:gd name="T77" fmla="*/ 314 h 490"/>
                        <a:gd name="T78" fmla="*/ 388 w 528"/>
                        <a:gd name="T79" fmla="*/ 297 h 490"/>
                        <a:gd name="T80" fmla="*/ 438 w 528"/>
                        <a:gd name="T81" fmla="*/ 299 h 490"/>
                        <a:gd name="T82" fmla="*/ 481 w 528"/>
                        <a:gd name="T83" fmla="*/ 305 h 490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</a:gdLst>
                      <a:ahLst/>
                      <a:cxnLst>
                        <a:cxn ang="T84">
                          <a:pos x="T0" y="T1"/>
                        </a:cxn>
                        <a:cxn ang="T85">
                          <a:pos x="T2" y="T3"/>
                        </a:cxn>
                        <a:cxn ang="T86">
                          <a:pos x="T4" y="T5"/>
                        </a:cxn>
                        <a:cxn ang="T87">
                          <a:pos x="T6" y="T7"/>
                        </a:cxn>
                        <a:cxn ang="T88">
                          <a:pos x="T8" y="T9"/>
                        </a:cxn>
                        <a:cxn ang="T89">
                          <a:pos x="T10" y="T11"/>
                        </a:cxn>
                        <a:cxn ang="T90">
                          <a:pos x="T12" y="T13"/>
                        </a:cxn>
                        <a:cxn ang="T91">
                          <a:pos x="T14" y="T15"/>
                        </a:cxn>
                        <a:cxn ang="T92">
                          <a:pos x="T16" y="T17"/>
                        </a:cxn>
                        <a:cxn ang="T93">
                          <a:pos x="T18" y="T19"/>
                        </a:cxn>
                        <a:cxn ang="T94">
                          <a:pos x="T20" y="T21"/>
                        </a:cxn>
                        <a:cxn ang="T95">
                          <a:pos x="T22" y="T23"/>
                        </a:cxn>
                        <a:cxn ang="T96">
                          <a:pos x="T24" y="T25"/>
                        </a:cxn>
                        <a:cxn ang="T97">
                          <a:pos x="T26" y="T27"/>
                        </a:cxn>
                        <a:cxn ang="T98">
                          <a:pos x="T28" y="T29"/>
                        </a:cxn>
                        <a:cxn ang="T99">
                          <a:pos x="T30" y="T31"/>
                        </a:cxn>
                        <a:cxn ang="T100">
                          <a:pos x="T32" y="T33"/>
                        </a:cxn>
                        <a:cxn ang="T101">
                          <a:pos x="T34" y="T35"/>
                        </a:cxn>
                        <a:cxn ang="T102">
                          <a:pos x="T36" y="T37"/>
                        </a:cxn>
                        <a:cxn ang="T103">
                          <a:pos x="T38" y="T39"/>
                        </a:cxn>
                        <a:cxn ang="T104">
                          <a:pos x="T40" y="T41"/>
                        </a:cxn>
                        <a:cxn ang="T105">
                          <a:pos x="T42" y="T43"/>
                        </a:cxn>
                        <a:cxn ang="T106">
                          <a:pos x="T44" y="T45"/>
                        </a:cxn>
                        <a:cxn ang="T107">
                          <a:pos x="T46" y="T47"/>
                        </a:cxn>
                        <a:cxn ang="T108">
                          <a:pos x="T48" y="T49"/>
                        </a:cxn>
                        <a:cxn ang="T109">
                          <a:pos x="T50" y="T51"/>
                        </a:cxn>
                        <a:cxn ang="T110">
                          <a:pos x="T52" y="T53"/>
                        </a:cxn>
                        <a:cxn ang="T111">
                          <a:pos x="T54" y="T55"/>
                        </a:cxn>
                        <a:cxn ang="T112">
                          <a:pos x="T56" y="T57"/>
                        </a:cxn>
                        <a:cxn ang="T113">
                          <a:pos x="T58" y="T59"/>
                        </a:cxn>
                        <a:cxn ang="T114">
                          <a:pos x="T60" y="T61"/>
                        </a:cxn>
                        <a:cxn ang="T115">
                          <a:pos x="T62" y="T63"/>
                        </a:cxn>
                        <a:cxn ang="T116">
                          <a:pos x="T64" y="T65"/>
                        </a:cxn>
                        <a:cxn ang="T117">
                          <a:pos x="T66" y="T67"/>
                        </a:cxn>
                        <a:cxn ang="T118">
                          <a:pos x="T68" y="T69"/>
                        </a:cxn>
                        <a:cxn ang="T119">
                          <a:pos x="T70" y="T71"/>
                        </a:cxn>
                        <a:cxn ang="T120">
                          <a:pos x="T72" y="T73"/>
                        </a:cxn>
                        <a:cxn ang="T121">
                          <a:pos x="T74" y="T75"/>
                        </a:cxn>
                        <a:cxn ang="T122">
                          <a:pos x="T76" y="T77"/>
                        </a:cxn>
                        <a:cxn ang="T123">
                          <a:pos x="T78" y="T79"/>
                        </a:cxn>
                        <a:cxn ang="T124">
                          <a:pos x="T80" y="T81"/>
                        </a:cxn>
                        <a:cxn ang="T125">
                          <a:pos x="T82" y="T83"/>
                        </a:cxn>
                      </a:cxnLst>
                      <a:rect l="0" t="0" r="r" b="b"/>
                      <a:pathLst>
                        <a:path w="528" h="490">
                          <a:moveTo>
                            <a:pt x="481" y="305"/>
                          </a:moveTo>
                          <a:lnTo>
                            <a:pt x="503" y="281"/>
                          </a:lnTo>
                          <a:lnTo>
                            <a:pt x="517" y="261"/>
                          </a:lnTo>
                          <a:lnTo>
                            <a:pt x="526" y="237"/>
                          </a:lnTo>
                          <a:lnTo>
                            <a:pt x="528" y="203"/>
                          </a:lnTo>
                          <a:lnTo>
                            <a:pt x="526" y="185"/>
                          </a:lnTo>
                          <a:lnTo>
                            <a:pt x="519" y="157"/>
                          </a:lnTo>
                          <a:lnTo>
                            <a:pt x="508" y="126"/>
                          </a:lnTo>
                          <a:lnTo>
                            <a:pt x="483" y="91"/>
                          </a:lnTo>
                          <a:lnTo>
                            <a:pt x="457" y="59"/>
                          </a:lnTo>
                          <a:lnTo>
                            <a:pt x="419" y="33"/>
                          </a:lnTo>
                          <a:lnTo>
                            <a:pt x="399" y="20"/>
                          </a:lnTo>
                          <a:lnTo>
                            <a:pt x="365" y="7"/>
                          </a:lnTo>
                          <a:lnTo>
                            <a:pt x="330" y="0"/>
                          </a:lnTo>
                          <a:lnTo>
                            <a:pt x="287" y="2"/>
                          </a:lnTo>
                          <a:lnTo>
                            <a:pt x="234" y="7"/>
                          </a:lnTo>
                          <a:lnTo>
                            <a:pt x="183" y="22"/>
                          </a:lnTo>
                          <a:lnTo>
                            <a:pt x="125" y="61"/>
                          </a:lnTo>
                          <a:lnTo>
                            <a:pt x="87" y="111"/>
                          </a:lnTo>
                          <a:lnTo>
                            <a:pt x="62" y="148"/>
                          </a:lnTo>
                          <a:lnTo>
                            <a:pt x="45" y="179"/>
                          </a:lnTo>
                          <a:lnTo>
                            <a:pt x="31" y="242"/>
                          </a:lnTo>
                          <a:lnTo>
                            <a:pt x="22" y="303"/>
                          </a:lnTo>
                          <a:lnTo>
                            <a:pt x="9" y="333"/>
                          </a:lnTo>
                          <a:lnTo>
                            <a:pt x="0" y="366"/>
                          </a:lnTo>
                          <a:lnTo>
                            <a:pt x="9" y="401"/>
                          </a:lnTo>
                          <a:lnTo>
                            <a:pt x="40" y="433"/>
                          </a:lnTo>
                          <a:lnTo>
                            <a:pt x="96" y="457"/>
                          </a:lnTo>
                          <a:lnTo>
                            <a:pt x="216" y="481"/>
                          </a:lnTo>
                          <a:lnTo>
                            <a:pt x="307" y="486"/>
                          </a:lnTo>
                          <a:lnTo>
                            <a:pt x="332" y="468"/>
                          </a:lnTo>
                          <a:lnTo>
                            <a:pt x="345" y="468"/>
                          </a:lnTo>
                          <a:lnTo>
                            <a:pt x="340" y="490"/>
                          </a:lnTo>
                          <a:lnTo>
                            <a:pt x="380" y="488"/>
                          </a:lnTo>
                          <a:lnTo>
                            <a:pt x="414" y="478"/>
                          </a:lnTo>
                          <a:lnTo>
                            <a:pt x="374" y="440"/>
                          </a:lnTo>
                          <a:lnTo>
                            <a:pt x="356" y="406"/>
                          </a:lnTo>
                          <a:lnTo>
                            <a:pt x="356" y="358"/>
                          </a:lnTo>
                          <a:lnTo>
                            <a:pt x="372" y="314"/>
                          </a:lnTo>
                          <a:lnTo>
                            <a:pt x="388" y="297"/>
                          </a:lnTo>
                          <a:lnTo>
                            <a:pt x="438" y="299"/>
                          </a:lnTo>
                          <a:lnTo>
                            <a:pt x="481" y="305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919191"/>
                      </a:solidFill>
                      <a:prstDash val="solid"/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9418" name="Group 185">
                    <a:extLst>
                      <a:ext uri="{FF2B5EF4-FFF2-40B4-BE49-F238E27FC236}">
                        <a16:creationId xmlns:a16="http://schemas.microsoft.com/office/drawing/2014/main" id="{C8A5FAF9-D73E-492D-A37D-A0B5D9B67FB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66" y="1633"/>
                    <a:ext cx="40" cy="14"/>
                    <a:chOff x="1166" y="1633"/>
                    <a:chExt cx="40" cy="14"/>
                  </a:xfrm>
                </p:grpSpPr>
                <p:sp>
                  <p:nvSpPr>
                    <p:cNvPr id="59432" name="Freeform 186">
                      <a:extLst>
                        <a:ext uri="{FF2B5EF4-FFF2-40B4-BE49-F238E27FC236}">
                          <a16:creationId xmlns:a16="http://schemas.microsoft.com/office/drawing/2014/main" id="{631FB395-578B-47E0-B0E1-6E05F43FF97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6" y="1633"/>
                      <a:ext cx="40" cy="14"/>
                    </a:xfrm>
                    <a:custGeom>
                      <a:avLst/>
                      <a:gdLst>
                        <a:gd name="T0" fmla="*/ 0 w 40"/>
                        <a:gd name="T1" fmla="*/ 0 h 14"/>
                        <a:gd name="T2" fmla="*/ 40 w 40"/>
                        <a:gd name="T3" fmla="*/ 6 h 14"/>
                        <a:gd name="T4" fmla="*/ 34 w 40"/>
                        <a:gd name="T5" fmla="*/ 14 h 14"/>
                        <a:gd name="T6" fmla="*/ 0 w 40"/>
                        <a:gd name="T7" fmla="*/ 0 h 1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40" h="14">
                          <a:moveTo>
                            <a:pt x="0" y="0"/>
                          </a:moveTo>
                          <a:lnTo>
                            <a:pt x="40" y="6"/>
                          </a:lnTo>
                          <a:lnTo>
                            <a:pt x="34" y="1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433" name="Freeform 187">
                      <a:extLst>
                        <a:ext uri="{FF2B5EF4-FFF2-40B4-BE49-F238E27FC236}">
                          <a16:creationId xmlns:a16="http://schemas.microsoft.com/office/drawing/2014/main" id="{79B89427-C86F-4787-922F-85877364C4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6" y="1633"/>
                      <a:ext cx="40" cy="14"/>
                    </a:xfrm>
                    <a:custGeom>
                      <a:avLst/>
                      <a:gdLst>
                        <a:gd name="T0" fmla="*/ 0 w 40"/>
                        <a:gd name="T1" fmla="*/ 0 h 14"/>
                        <a:gd name="T2" fmla="*/ 40 w 40"/>
                        <a:gd name="T3" fmla="*/ 6 h 14"/>
                        <a:gd name="T4" fmla="*/ 34 w 40"/>
                        <a:gd name="T5" fmla="*/ 14 h 14"/>
                        <a:gd name="T6" fmla="*/ 0 w 40"/>
                        <a:gd name="T7" fmla="*/ 0 h 1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40" h="14">
                          <a:moveTo>
                            <a:pt x="0" y="0"/>
                          </a:moveTo>
                          <a:lnTo>
                            <a:pt x="40" y="6"/>
                          </a:lnTo>
                          <a:lnTo>
                            <a:pt x="34" y="1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919191"/>
                      </a:solidFill>
                      <a:prstDash val="solid"/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9419" name="Group 188">
                    <a:extLst>
                      <a:ext uri="{FF2B5EF4-FFF2-40B4-BE49-F238E27FC236}">
                        <a16:creationId xmlns:a16="http://schemas.microsoft.com/office/drawing/2014/main" id="{5A68447F-82CC-4692-8F70-AF64352DBB7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76" y="2688"/>
                    <a:ext cx="555" cy="189"/>
                    <a:chOff x="1076" y="2688"/>
                    <a:chExt cx="555" cy="189"/>
                  </a:xfrm>
                </p:grpSpPr>
                <p:sp>
                  <p:nvSpPr>
                    <p:cNvPr id="59430" name="Freeform 189">
                      <a:extLst>
                        <a:ext uri="{FF2B5EF4-FFF2-40B4-BE49-F238E27FC236}">
                          <a16:creationId xmlns:a16="http://schemas.microsoft.com/office/drawing/2014/main" id="{E522DE66-D070-43CE-9F21-406378B7C39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6" y="2688"/>
                      <a:ext cx="555" cy="189"/>
                    </a:xfrm>
                    <a:custGeom>
                      <a:avLst/>
                      <a:gdLst>
                        <a:gd name="T0" fmla="*/ 455 w 555"/>
                        <a:gd name="T1" fmla="*/ 32 h 189"/>
                        <a:gd name="T2" fmla="*/ 468 w 555"/>
                        <a:gd name="T3" fmla="*/ 46 h 189"/>
                        <a:gd name="T4" fmla="*/ 487 w 555"/>
                        <a:gd name="T5" fmla="*/ 65 h 189"/>
                        <a:gd name="T6" fmla="*/ 498 w 555"/>
                        <a:gd name="T7" fmla="*/ 74 h 189"/>
                        <a:gd name="T8" fmla="*/ 504 w 555"/>
                        <a:gd name="T9" fmla="*/ 90 h 189"/>
                        <a:gd name="T10" fmla="*/ 517 w 555"/>
                        <a:gd name="T11" fmla="*/ 104 h 189"/>
                        <a:gd name="T12" fmla="*/ 527 w 555"/>
                        <a:gd name="T13" fmla="*/ 112 h 189"/>
                        <a:gd name="T14" fmla="*/ 539 w 555"/>
                        <a:gd name="T15" fmla="*/ 116 h 189"/>
                        <a:gd name="T16" fmla="*/ 555 w 555"/>
                        <a:gd name="T17" fmla="*/ 124 h 189"/>
                        <a:gd name="T18" fmla="*/ 553 w 555"/>
                        <a:gd name="T19" fmla="*/ 138 h 189"/>
                        <a:gd name="T20" fmla="*/ 543 w 555"/>
                        <a:gd name="T21" fmla="*/ 144 h 189"/>
                        <a:gd name="T22" fmla="*/ 527 w 555"/>
                        <a:gd name="T23" fmla="*/ 146 h 189"/>
                        <a:gd name="T24" fmla="*/ 513 w 555"/>
                        <a:gd name="T25" fmla="*/ 138 h 189"/>
                        <a:gd name="T26" fmla="*/ 489 w 555"/>
                        <a:gd name="T27" fmla="*/ 130 h 189"/>
                        <a:gd name="T28" fmla="*/ 463 w 555"/>
                        <a:gd name="T29" fmla="*/ 130 h 189"/>
                        <a:gd name="T30" fmla="*/ 452 w 555"/>
                        <a:gd name="T31" fmla="*/ 129 h 189"/>
                        <a:gd name="T32" fmla="*/ 428 w 555"/>
                        <a:gd name="T33" fmla="*/ 135 h 189"/>
                        <a:gd name="T34" fmla="*/ 392 w 555"/>
                        <a:gd name="T35" fmla="*/ 158 h 189"/>
                        <a:gd name="T36" fmla="*/ 359 w 555"/>
                        <a:gd name="T37" fmla="*/ 178 h 189"/>
                        <a:gd name="T38" fmla="*/ 325 w 555"/>
                        <a:gd name="T39" fmla="*/ 185 h 189"/>
                        <a:gd name="T40" fmla="*/ 284 w 555"/>
                        <a:gd name="T41" fmla="*/ 189 h 189"/>
                        <a:gd name="T42" fmla="*/ 249 w 555"/>
                        <a:gd name="T43" fmla="*/ 185 h 189"/>
                        <a:gd name="T44" fmla="*/ 210 w 555"/>
                        <a:gd name="T45" fmla="*/ 182 h 189"/>
                        <a:gd name="T46" fmla="*/ 178 w 555"/>
                        <a:gd name="T47" fmla="*/ 176 h 189"/>
                        <a:gd name="T48" fmla="*/ 134 w 555"/>
                        <a:gd name="T49" fmla="*/ 169 h 189"/>
                        <a:gd name="T50" fmla="*/ 82 w 555"/>
                        <a:gd name="T51" fmla="*/ 156 h 189"/>
                        <a:gd name="T52" fmla="*/ 30 w 555"/>
                        <a:gd name="T53" fmla="*/ 139 h 189"/>
                        <a:gd name="T54" fmla="*/ 8 w 555"/>
                        <a:gd name="T55" fmla="*/ 124 h 189"/>
                        <a:gd name="T56" fmla="*/ 0 w 555"/>
                        <a:gd name="T57" fmla="*/ 122 h 189"/>
                        <a:gd name="T58" fmla="*/ 35 w 555"/>
                        <a:gd name="T59" fmla="*/ 90 h 189"/>
                        <a:gd name="T60" fmla="*/ 68 w 555"/>
                        <a:gd name="T61" fmla="*/ 49 h 189"/>
                        <a:gd name="T62" fmla="*/ 72 w 555"/>
                        <a:gd name="T63" fmla="*/ 29 h 189"/>
                        <a:gd name="T64" fmla="*/ 129 w 555"/>
                        <a:gd name="T65" fmla="*/ 53 h 189"/>
                        <a:gd name="T66" fmla="*/ 180 w 555"/>
                        <a:gd name="T67" fmla="*/ 74 h 189"/>
                        <a:gd name="T68" fmla="*/ 236 w 555"/>
                        <a:gd name="T69" fmla="*/ 93 h 189"/>
                        <a:gd name="T70" fmla="*/ 273 w 555"/>
                        <a:gd name="T71" fmla="*/ 99 h 189"/>
                        <a:gd name="T72" fmla="*/ 296 w 555"/>
                        <a:gd name="T73" fmla="*/ 72 h 189"/>
                        <a:gd name="T74" fmla="*/ 323 w 555"/>
                        <a:gd name="T75" fmla="*/ 48 h 189"/>
                        <a:gd name="T76" fmla="*/ 347 w 555"/>
                        <a:gd name="T77" fmla="*/ 27 h 189"/>
                        <a:gd name="T78" fmla="*/ 368 w 555"/>
                        <a:gd name="T79" fmla="*/ 7 h 189"/>
                        <a:gd name="T80" fmla="*/ 398 w 555"/>
                        <a:gd name="T81" fmla="*/ 0 h 189"/>
                        <a:gd name="T82" fmla="*/ 409 w 555"/>
                        <a:gd name="T83" fmla="*/ 6 h 189"/>
                        <a:gd name="T84" fmla="*/ 421 w 555"/>
                        <a:gd name="T85" fmla="*/ 18 h 189"/>
                        <a:gd name="T86" fmla="*/ 438 w 555"/>
                        <a:gd name="T87" fmla="*/ 24 h 189"/>
                        <a:gd name="T88" fmla="*/ 455 w 555"/>
                        <a:gd name="T89" fmla="*/ 32 h 189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555" h="189">
                          <a:moveTo>
                            <a:pt x="455" y="32"/>
                          </a:moveTo>
                          <a:lnTo>
                            <a:pt x="468" y="46"/>
                          </a:lnTo>
                          <a:lnTo>
                            <a:pt x="487" y="65"/>
                          </a:lnTo>
                          <a:lnTo>
                            <a:pt x="498" y="74"/>
                          </a:lnTo>
                          <a:lnTo>
                            <a:pt x="504" y="90"/>
                          </a:lnTo>
                          <a:lnTo>
                            <a:pt x="517" y="104"/>
                          </a:lnTo>
                          <a:lnTo>
                            <a:pt x="527" y="112"/>
                          </a:lnTo>
                          <a:lnTo>
                            <a:pt x="539" y="116"/>
                          </a:lnTo>
                          <a:lnTo>
                            <a:pt x="555" y="124"/>
                          </a:lnTo>
                          <a:lnTo>
                            <a:pt x="553" y="138"/>
                          </a:lnTo>
                          <a:lnTo>
                            <a:pt x="543" y="144"/>
                          </a:lnTo>
                          <a:lnTo>
                            <a:pt x="527" y="146"/>
                          </a:lnTo>
                          <a:lnTo>
                            <a:pt x="513" y="138"/>
                          </a:lnTo>
                          <a:lnTo>
                            <a:pt x="489" y="130"/>
                          </a:lnTo>
                          <a:lnTo>
                            <a:pt x="463" y="130"/>
                          </a:lnTo>
                          <a:lnTo>
                            <a:pt x="452" y="129"/>
                          </a:lnTo>
                          <a:lnTo>
                            <a:pt x="428" y="135"/>
                          </a:lnTo>
                          <a:lnTo>
                            <a:pt x="392" y="158"/>
                          </a:lnTo>
                          <a:lnTo>
                            <a:pt x="359" y="178"/>
                          </a:lnTo>
                          <a:lnTo>
                            <a:pt x="325" y="185"/>
                          </a:lnTo>
                          <a:lnTo>
                            <a:pt x="284" y="189"/>
                          </a:lnTo>
                          <a:lnTo>
                            <a:pt x="249" y="185"/>
                          </a:lnTo>
                          <a:lnTo>
                            <a:pt x="210" y="182"/>
                          </a:lnTo>
                          <a:lnTo>
                            <a:pt x="178" y="176"/>
                          </a:lnTo>
                          <a:lnTo>
                            <a:pt x="134" y="169"/>
                          </a:lnTo>
                          <a:lnTo>
                            <a:pt x="82" y="156"/>
                          </a:lnTo>
                          <a:lnTo>
                            <a:pt x="30" y="139"/>
                          </a:lnTo>
                          <a:lnTo>
                            <a:pt x="8" y="124"/>
                          </a:lnTo>
                          <a:lnTo>
                            <a:pt x="0" y="122"/>
                          </a:lnTo>
                          <a:lnTo>
                            <a:pt x="35" y="90"/>
                          </a:lnTo>
                          <a:lnTo>
                            <a:pt x="68" y="49"/>
                          </a:lnTo>
                          <a:lnTo>
                            <a:pt x="72" y="29"/>
                          </a:lnTo>
                          <a:lnTo>
                            <a:pt x="129" y="53"/>
                          </a:lnTo>
                          <a:lnTo>
                            <a:pt x="180" y="74"/>
                          </a:lnTo>
                          <a:lnTo>
                            <a:pt x="236" y="93"/>
                          </a:lnTo>
                          <a:lnTo>
                            <a:pt x="273" y="99"/>
                          </a:lnTo>
                          <a:lnTo>
                            <a:pt x="296" y="72"/>
                          </a:lnTo>
                          <a:lnTo>
                            <a:pt x="323" y="48"/>
                          </a:lnTo>
                          <a:lnTo>
                            <a:pt x="347" y="27"/>
                          </a:lnTo>
                          <a:lnTo>
                            <a:pt x="368" y="7"/>
                          </a:lnTo>
                          <a:lnTo>
                            <a:pt x="398" y="0"/>
                          </a:lnTo>
                          <a:lnTo>
                            <a:pt x="409" y="6"/>
                          </a:lnTo>
                          <a:lnTo>
                            <a:pt x="421" y="18"/>
                          </a:lnTo>
                          <a:lnTo>
                            <a:pt x="438" y="24"/>
                          </a:lnTo>
                          <a:lnTo>
                            <a:pt x="455" y="32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431" name="Freeform 190">
                      <a:extLst>
                        <a:ext uri="{FF2B5EF4-FFF2-40B4-BE49-F238E27FC236}">
                          <a16:creationId xmlns:a16="http://schemas.microsoft.com/office/drawing/2014/main" id="{A3A0CE1E-316E-4961-8D55-7E6C6F82CB6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6" y="2688"/>
                      <a:ext cx="555" cy="189"/>
                    </a:xfrm>
                    <a:custGeom>
                      <a:avLst/>
                      <a:gdLst>
                        <a:gd name="T0" fmla="*/ 455 w 555"/>
                        <a:gd name="T1" fmla="*/ 32 h 189"/>
                        <a:gd name="T2" fmla="*/ 468 w 555"/>
                        <a:gd name="T3" fmla="*/ 46 h 189"/>
                        <a:gd name="T4" fmla="*/ 487 w 555"/>
                        <a:gd name="T5" fmla="*/ 65 h 189"/>
                        <a:gd name="T6" fmla="*/ 498 w 555"/>
                        <a:gd name="T7" fmla="*/ 74 h 189"/>
                        <a:gd name="T8" fmla="*/ 504 w 555"/>
                        <a:gd name="T9" fmla="*/ 90 h 189"/>
                        <a:gd name="T10" fmla="*/ 517 w 555"/>
                        <a:gd name="T11" fmla="*/ 104 h 189"/>
                        <a:gd name="T12" fmla="*/ 527 w 555"/>
                        <a:gd name="T13" fmla="*/ 112 h 189"/>
                        <a:gd name="T14" fmla="*/ 539 w 555"/>
                        <a:gd name="T15" fmla="*/ 116 h 189"/>
                        <a:gd name="T16" fmla="*/ 555 w 555"/>
                        <a:gd name="T17" fmla="*/ 124 h 189"/>
                        <a:gd name="T18" fmla="*/ 553 w 555"/>
                        <a:gd name="T19" fmla="*/ 138 h 189"/>
                        <a:gd name="T20" fmla="*/ 543 w 555"/>
                        <a:gd name="T21" fmla="*/ 144 h 189"/>
                        <a:gd name="T22" fmla="*/ 527 w 555"/>
                        <a:gd name="T23" fmla="*/ 146 h 189"/>
                        <a:gd name="T24" fmla="*/ 513 w 555"/>
                        <a:gd name="T25" fmla="*/ 138 h 189"/>
                        <a:gd name="T26" fmla="*/ 489 w 555"/>
                        <a:gd name="T27" fmla="*/ 130 h 189"/>
                        <a:gd name="T28" fmla="*/ 463 w 555"/>
                        <a:gd name="T29" fmla="*/ 130 h 189"/>
                        <a:gd name="T30" fmla="*/ 452 w 555"/>
                        <a:gd name="T31" fmla="*/ 129 h 189"/>
                        <a:gd name="T32" fmla="*/ 428 w 555"/>
                        <a:gd name="T33" fmla="*/ 135 h 189"/>
                        <a:gd name="T34" fmla="*/ 392 w 555"/>
                        <a:gd name="T35" fmla="*/ 158 h 189"/>
                        <a:gd name="T36" fmla="*/ 359 w 555"/>
                        <a:gd name="T37" fmla="*/ 178 h 189"/>
                        <a:gd name="T38" fmla="*/ 325 w 555"/>
                        <a:gd name="T39" fmla="*/ 185 h 189"/>
                        <a:gd name="T40" fmla="*/ 284 w 555"/>
                        <a:gd name="T41" fmla="*/ 189 h 189"/>
                        <a:gd name="T42" fmla="*/ 249 w 555"/>
                        <a:gd name="T43" fmla="*/ 185 h 189"/>
                        <a:gd name="T44" fmla="*/ 210 w 555"/>
                        <a:gd name="T45" fmla="*/ 182 h 189"/>
                        <a:gd name="T46" fmla="*/ 178 w 555"/>
                        <a:gd name="T47" fmla="*/ 176 h 189"/>
                        <a:gd name="T48" fmla="*/ 134 w 555"/>
                        <a:gd name="T49" fmla="*/ 169 h 189"/>
                        <a:gd name="T50" fmla="*/ 82 w 555"/>
                        <a:gd name="T51" fmla="*/ 156 h 189"/>
                        <a:gd name="T52" fmla="*/ 30 w 555"/>
                        <a:gd name="T53" fmla="*/ 139 h 189"/>
                        <a:gd name="T54" fmla="*/ 8 w 555"/>
                        <a:gd name="T55" fmla="*/ 124 h 189"/>
                        <a:gd name="T56" fmla="*/ 0 w 555"/>
                        <a:gd name="T57" fmla="*/ 122 h 189"/>
                        <a:gd name="T58" fmla="*/ 35 w 555"/>
                        <a:gd name="T59" fmla="*/ 90 h 189"/>
                        <a:gd name="T60" fmla="*/ 68 w 555"/>
                        <a:gd name="T61" fmla="*/ 49 h 189"/>
                        <a:gd name="T62" fmla="*/ 72 w 555"/>
                        <a:gd name="T63" fmla="*/ 29 h 189"/>
                        <a:gd name="T64" fmla="*/ 129 w 555"/>
                        <a:gd name="T65" fmla="*/ 53 h 189"/>
                        <a:gd name="T66" fmla="*/ 180 w 555"/>
                        <a:gd name="T67" fmla="*/ 74 h 189"/>
                        <a:gd name="T68" fmla="*/ 236 w 555"/>
                        <a:gd name="T69" fmla="*/ 93 h 189"/>
                        <a:gd name="T70" fmla="*/ 273 w 555"/>
                        <a:gd name="T71" fmla="*/ 99 h 189"/>
                        <a:gd name="T72" fmla="*/ 296 w 555"/>
                        <a:gd name="T73" fmla="*/ 72 h 189"/>
                        <a:gd name="T74" fmla="*/ 323 w 555"/>
                        <a:gd name="T75" fmla="*/ 48 h 189"/>
                        <a:gd name="T76" fmla="*/ 347 w 555"/>
                        <a:gd name="T77" fmla="*/ 27 h 189"/>
                        <a:gd name="T78" fmla="*/ 368 w 555"/>
                        <a:gd name="T79" fmla="*/ 7 h 189"/>
                        <a:gd name="T80" fmla="*/ 398 w 555"/>
                        <a:gd name="T81" fmla="*/ 0 h 189"/>
                        <a:gd name="T82" fmla="*/ 409 w 555"/>
                        <a:gd name="T83" fmla="*/ 6 h 189"/>
                        <a:gd name="T84" fmla="*/ 421 w 555"/>
                        <a:gd name="T85" fmla="*/ 18 h 189"/>
                        <a:gd name="T86" fmla="*/ 438 w 555"/>
                        <a:gd name="T87" fmla="*/ 24 h 189"/>
                        <a:gd name="T88" fmla="*/ 455 w 555"/>
                        <a:gd name="T89" fmla="*/ 32 h 189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555" h="189">
                          <a:moveTo>
                            <a:pt x="455" y="32"/>
                          </a:moveTo>
                          <a:lnTo>
                            <a:pt x="468" y="46"/>
                          </a:lnTo>
                          <a:lnTo>
                            <a:pt x="487" y="65"/>
                          </a:lnTo>
                          <a:lnTo>
                            <a:pt x="498" y="74"/>
                          </a:lnTo>
                          <a:lnTo>
                            <a:pt x="504" y="90"/>
                          </a:lnTo>
                          <a:lnTo>
                            <a:pt x="517" y="104"/>
                          </a:lnTo>
                          <a:lnTo>
                            <a:pt x="527" y="112"/>
                          </a:lnTo>
                          <a:lnTo>
                            <a:pt x="539" y="116"/>
                          </a:lnTo>
                          <a:lnTo>
                            <a:pt x="555" y="124"/>
                          </a:lnTo>
                          <a:lnTo>
                            <a:pt x="553" y="138"/>
                          </a:lnTo>
                          <a:lnTo>
                            <a:pt x="543" y="144"/>
                          </a:lnTo>
                          <a:lnTo>
                            <a:pt x="527" y="146"/>
                          </a:lnTo>
                          <a:lnTo>
                            <a:pt x="513" y="138"/>
                          </a:lnTo>
                          <a:lnTo>
                            <a:pt x="489" y="130"/>
                          </a:lnTo>
                          <a:lnTo>
                            <a:pt x="463" y="130"/>
                          </a:lnTo>
                          <a:lnTo>
                            <a:pt x="452" y="129"/>
                          </a:lnTo>
                          <a:lnTo>
                            <a:pt x="428" y="135"/>
                          </a:lnTo>
                          <a:lnTo>
                            <a:pt x="392" y="158"/>
                          </a:lnTo>
                          <a:lnTo>
                            <a:pt x="359" y="178"/>
                          </a:lnTo>
                          <a:lnTo>
                            <a:pt x="325" y="185"/>
                          </a:lnTo>
                          <a:lnTo>
                            <a:pt x="284" y="189"/>
                          </a:lnTo>
                          <a:lnTo>
                            <a:pt x="249" y="185"/>
                          </a:lnTo>
                          <a:lnTo>
                            <a:pt x="210" y="182"/>
                          </a:lnTo>
                          <a:lnTo>
                            <a:pt x="178" y="176"/>
                          </a:lnTo>
                          <a:lnTo>
                            <a:pt x="134" y="169"/>
                          </a:lnTo>
                          <a:lnTo>
                            <a:pt x="82" y="156"/>
                          </a:lnTo>
                          <a:lnTo>
                            <a:pt x="30" y="139"/>
                          </a:lnTo>
                          <a:lnTo>
                            <a:pt x="8" y="124"/>
                          </a:lnTo>
                          <a:lnTo>
                            <a:pt x="0" y="122"/>
                          </a:lnTo>
                          <a:lnTo>
                            <a:pt x="35" y="90"/>
                          </a:lnTo>
                          <a:lnTo>
                            <a:pt x="68" y="49"/>
                          </a:lnTo>
                          <a:lnTo>
                            <a:pt x="72" y="29"/>
                          </a:lnTo>
                          <a:lnTo>
                            <a:pt x="129" y="53"/>
                          </a:lnTo>
                          <a:lnTo>
                            <a:pt x="180" y="74"/>
                          </a:lnTo>
                          <a:lnTo>
                            <a:pt x="236" y="93"/>
                          </a:lnTo>
                          <a:lnTo>
                            <a:pt x="273" y="99"/>
                          </a:lnTo>
                          <a:lnTo>
                            <a:pt x="296" y="72"/>
                          </a:lnTo>
                          <a:lnTo>
                            <a:pt x="323" y="48"/>
                          </a:lnTo>
                          <a:lnTo>
                            <a:pt x="347" y="27"/>
                          </a:lnTo>
                          <a:lnTo>
                            <a:pt x="368" y="7"/>
                          </a:lnTo>
                          <a:lnTo>
                            <a:pt x="398" y="0"/>
                          </a:lnTo>
                          <a:lnTo>
                            <a:pt x="409" y="6"/>
                          </a:lnTo>
                          <a:lnTo>
                            <a:pt x="421" y="18"/>
                          </a:lnTo>
                          <a:lnTo>
                            <a:pt x="438" y="24"/>
                          </a:lnTo>
                          <a:lnTo>
                            <a:pt x="455" y="32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919191"/>
                      </a:solidFill>
                      <a:prstDash val="solid"/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9420" name="Group 191">
                    <a:extLst>
                      <a:ext uri="{FF2B5EF4-FFF2-40B4-BE49-F238E27FC236}">
                        <a16:creationId xmlns:a16="http://schemas.microsoft.com/office/drawing/2014/main" id="{E83FB316-387C-409D-BEBD-F607F5ABC68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04" y="1779"/>
                    <a:ext cx="702" cy="1146"/>
                    <a:chOff x="504" y="1779"/>
                    <a:chExt cx="702" cy="1146"/>
                  </a:xfrm>
                </p:grpSpPr>
                <p:grpSp>
                  <p:nvGrpSpPr>
                    <p:cNvPr id="59424" name="Group 192">
                      <a:extLst>
                        <a:ext uri="{FF2B5EF4-FFF2-40B4-BE49-F238E27FC236}">
                          <a16:creationId xmlns:a16="http://schemas.microsoft.com/office/drawing/2014/main" id="{7D77C269-A612-4670-AF95-C4673A2A1A1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4" y="1779"/>
                      <a:ext cx="696" cy="1135"/>
                      <a:chOff x="504" y="1779"/>
                      <a:chExt cx="696" cy="1135"/>
                    </a:xfrm>
                  </p:grpSpPr>
                  <p:sp>
                    <p:nvSpPr>
                      <p:cNvPr id="59428" name="Freeform 193">
                        <a:extLst>
                          <a:ext uri="{FF2B5EF4-FFF2-40B4-BE49-F238E27FC236}">
                            <a16:creationId xmlns:a16="http://schemas.microsoft.com/office/drawing/2014/main" id="{87B62EFD-E98B-4532-90B2-56BE73A700B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" y="1779"/>
                        <a:ext cx="696" cy="1135"/>
                      </a:xfrm>
                      <a:custGeom>
                        <a:avLst/>
                        <a:gdLst>
                          <a:gd name="T0" fmla="*/ 515 w 696"/>
                          <a:gd name="T1" fmla="*/ 291 h 1135"/>
                          <a:gd name="T2" fmla="*/ 526 w 696"/>
                          <a:gd name="T3" fmla="*/ 402 h 1135"/>
                          <a:gd name="T4" fmla="*/ 532 w 696"/>
                          <a:gd name="T5" fmla="*/ 544 h 1135"/>
                          <a:gd name="T6" fmla="*/ 526 w 696"/>
                          <a:gd name="T7" fmla="*/ 671 h 1135"/>
                          <a:gd name="T8" fmla="*/ 529 w 696"/>
                          <a:gd name="T9" fmla="*/ 767 h 1135"/>
                          <a:gd name="T10" fmla="*/ 535 w 696"/>
                          <a:gd name="T11" fmla="*/ 814 h 1135"/>
                          <a:gd name="T12" fmla="*/ 546 w 696"/>
                          <a:gd name="T13" fmla="*/ 835 h 1135"/>
                          <a:gd name="T14" fmla="*/ 563 w 696"/>
                          <a:gd name="T15" fmla="*/ 850 h 1135"/>
                          <a:gd name="T16" fmla="*/ 580 w 696"/>
                          <a:gd name="T17" fmla="*/ 861 h 1135"/>
                          <a:gd name="T18" fmla="*/ 600 w 696"/>
                          <a:gd name="T19" fmla="*/ 861 h 1135"/>
                          <a:gd name="T20" fmla="*/ 637 w 696"/>
                          <a:gd name="T21" fmla="*/ 887 h 1135"/>
                          <a:gd name="T22" fmla="*/ 684 w 696"/>
                          <a:gd name="T23" fmla="*/ 919 h 1135"/>
                          <a:gd name="T24" fmla="*/ 691 w 696"/>
                          <a:gd name="T25" fmla="*/ 974 h 1135"/>
                          <a:gd name="T26" fmla="*/ 676 w 696"/>
                          <a:gd name="T27" fmla="*/ 1018 h 1135"/>
                          <a:gd name="T28" fmla="*/ 659 w 696"/>
                          <a:gd name="T29" fmla="*/ 1048 h 1135"/>
                          <a:gd name="T30" fmla="*/ 642 w 696"/>
                          <a:gd name="T31" fmla="*/ 1073 h 1135"/>
                          <a:gd name="T32" fmla="*/ 614 w 696"/>
                          <a:gd name="T33" fmla="*/ 1102 h 1135"/>
                          <a:gd name="T34" fmla="*/ 580 w 696"/>
                          <a:gd name="T35" fmla="*/ 1128 h 1135"/>
                          <a:gd name="T36" fmla="*/ 566 w 696"/>
                          <a:gd name="T37" fmla="*/ 1135 h 1135"/>
                          <a:gd name="T38" fmla="*/ 526 w 696"/>
                          <a:gd name="T39" fmla="*/ 1124 h 1135"/>
                          <a:gd name="T40" fmla="*/ 478 w 696"/>
                          <a:gd name="T41" fmla="*/ 1110 h 1135"/>
                          <a:gd name="T42" fmla="*/ 433 w 696"/>
                          <a:gd name="T43" fmla="*/ 1095 h 1135"/>
                          <a:gd name="T44" fmla="*/ 385 w 696"/>
                          <a:gd name="T45" fmla="*/ 1080 h 1135"/>
                          <a:gd name="T46" fmla="*/ 334 w 696"/>
                          <a:gd name="T47" fmla="*/ 1070 h 1135"/>
                          <a:gd name="T48" fmla="*/ 277 w 696"/>
                          <a:gd name="T49" fmla="*/ 1062 h 1135"/>
                          <a:gd name="T50" fmla="*/ 223 w 696"/>
                          <a:gd name="T51" fmla="*/ 1051 h 1135"/>
                          <a:gd name="T52" fmla="*/ 167 w 696"/>
                          <a:gd name="T53" fmla="*/ 1040 h 1135"/>
                          <a:gd name="T54" fmla="*/ 130 w 696"/>
                          <a:gd name="T55" fmla="*/ 1004 h 1135"/>
                          <a:gd name="T56" fmla="*/ 96 w 696"/>
                          <a:gd name="T57" fmla="*/ 956 h 1135"/>
                          <a:gd name="T58" fmla="*/ 71 w 696"/>
                          <a:gd name="T59" fmla="*/ 901 h 1135"/>
                          <a:gd name="T60" fmla="*/ 48 w 696"/>
                          <a:gd name="T61" fmla="*/ 844 h 1135"/>
                          <a:gd name="T62" fmla="*/ 29 w 696"/>
                          <a:gd name="T63" fmla="*/ 777 h 1135"/>
                          <a:gd name="T64" fmla="*/ 17 w 696"/>
                          <a:gd name="T65" fmla="*/ 712 h 1135"/>
                          <a:gd name="T66" fmla="*/ 3 w 696"/>
                          <a:gd name="T67" fmla="*/ 606 h 1135"/>
                          <a:gd name="T68" fmla="*/ 12 w 696"/>
                          <a:gd name="T69" fmla="*/ 536 h 1135"/>
                          <a:gd name="T70" fmla="*/ 26 w 696"/>
                          <a:gd name="T71" fmla="*/ 479 h 1135"/>
                          <a:gd name="T72" fmla="*/ 39 w 696"/>
                          <a:gd name="T73" fmla="*/ 427 h 1135"/>
                          <a:gd name="T74" fmla="*/ 56 w 696"/>
                          <a:gd name="T75" fmla="*/ 380 h 1135"/>
                          <a:gd name="T76" fmla="*/ 116 w 696"/>
                          <a:gd name="T77" fmla="*/ 296 h 1135"/>
                          <a:gd name="T78" fmla="*/ 184 w 696"/>
                          <a:gd name="T79" fmla="*/ 201 h 1135"/>
                          <a:gd name="T80" fmla="*/ 230 w 696"/>
                          <a:gd name="T81" fmla="*/ 135 h 1135"/>
                          <a:gd name="T82" fmla="*/ 269 w 696"/>
                          <a:gd name="T83" fmla="*/ 84 h 1135"/>
                          <a:gd name="T84" fmla="*/ 314 w 696"/>
                          <a:gd name="T85" fmla="*/ 44 h 1135"/>
                          <a:gd name="T86" fmla="*/ 359 w 696"/>
                          <a:gd name="T87" fmla="*/ 7 h 1135"/>
                          <a:gd name="T88" fmla="*/ 390 w 696"/>
                          <a:gd name="T89" fmla="*/ 29 h 1135"/>
                          <a:gd name="T90" fmla="*/ 422 w 696"/>
                          <a:gd name="T91" fmla="*/ 69 h 1135"/>
                          <a:gd name="T92" fmla="*/ 453 w 696"/>
                          <a:gd name="T93" fmla="*/ 121 h 1135"/>
                          <a:gd name="T94" fmla="*/ 484 w 696"/>
                          <a:gd name="T95" fmla="*/ 179 h 1135"/>
                          <a:gd name="T96" fmla="*/ 498 w 696"/>
                          <a:gd name="T97" fmla="*/ 211 h 1135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0" t="0" r="r" b="b"/>
                        <a:pathLst>
                          <a:path w="696" h="1135">
                            <a:moveTo>
                              <a:pt x="501" y="216"/>
                            </a:moveTo>
                            <a:lnTo>
                              <a:pt x="504" y="241"/>
                            </a:lnTo>
                            <a:lnTo>
                              <a:pt x="509" y="266"/>
                            </a:lnTo>
                            <a:lnTo>
                              <a:pt x="515" y="291"/>
                            </a:lnTo>
                            <a:lnTo>
                              <a:pt x="518" y="318"/>
                            </a:lnTo>
                            <a:lnTo>
                              <a:pt x="521" y="347"/>
                            </a:lnTo>
                            <a:lnTo>
                              <a:pt x="524" y="376"/>
                            </a:lnTo>
                            <a:lnTo>
                              <a:pt x="526" y="402"/>
                            </a:lnTo>
                            <a:lnTo>
                              <a:pt x="529" y="430"/>
                            </a:lnTo>
                            <a:lnTo>
                              <a:pt x="529" y="467"/>
                            </a:lnTo>
                            <a:lnTo>
                              <a:pt x="532" y="507"/>
                            </a:lnTo>
                            <a:lnTo>
                              <a:pt x="532" y="544"/>
                            </a:lnTo>
                            <a:lnTo>
                              <a:pt x="532" y="581"/>
                            </a:lnTo>
                            <a:lnTo>
                              <a:pt x="529" y="609"/>
                            </a:lnTo>
                            <a:lnTo>
                              <a:pt x="526" y="643"/>
                            </a:lnTo>
                            <a:lnTo>
                              <a:pt x="526" y="671"/>
                            </a:lnTo>
                            <a:lnTo>
                              <a:pt x="524" y="705"/>
                            </a:lnTo>
                            <a:lnTo>
                              <a:pt x="526" y="726"/>
                            </a:lnTo>
                            <a:lnTo>
                              <a:pt x="526" y="745"/>
                            </a:lnTo>
                            <a:lnTo>
                              <a:pt x="529" y="767"/>
                            </a:lnTo>
                            <a:lnTo>
                              <a:pt x="529" y="785"/>
                            </a:lnTo>
                            <a:lnTo>
                              <a:pt x="532" y="795"/>
                            </a:lnTo>
                            <a:lnTo>
                              <a:pt x="532" y="807"/>
                            </a:lnTo>
                            <a:lnTo>
                              <a:pt x="535" y="814"/>
                            </a:lnTo>
                            <a:lnTo>
                              <a:pt x="538" y="822"/>
                            </a:lnTo>
                            <a:lnTo>
                              <a:pt x="541" y="829"/>
                            </a:lnTo>
                            <a:lnTo>
                              <a:pt x="543" y="829"/>
                            </a:lnTo>
                            <a:lnTo>
                              <a:pt x="546" y="835"/>
                            </a:lnTo>
                            <a:lnTo>
                              <a:pt x="549" y="839"/>
                            </a:lnTo>
                            <a:lnTo>
                              <a:pt x="555" y="844"/>
                            </a:lnTo>
                            <a:lnTo>
                              <a:pt x="558" y="847"/>
                            </a:lnTo>
                            <a:lnTo>
                              <a:pt x="563" y="850"/>
                            </a:lnTo>
                            <a:lnTo>
                              <a:pt x="566" y="850"/>
                            </a:lnTo>
                            <a:lnTo>
                              <a:pt x="572" y="857"/>
                            </a:lnTo>
                            <a:lnTo>
                              <a:pt x="574" y="857"/>
                            </a:lnTo>
                            <a:lnTo>
                              <a:pt x="580" y="861"/>
                            </a:lnTo>
                            <a:lnTo>
                              <a:pt x="583" y="865"/>
                            </a:lnTo>
                            <a:lnTo>
                              <a:pt x="589" y="865"/>
                            </a:lnTo>
                            <a:lnTo>
                              <a:pt x="594" y="861"/>
                            </a:lnTo>
                            <a:lnTo>
                              <a:pt x="600" y="861"/>
                            </a:lnTo>
                            <a:lnTo>
                              <a:pt x="606" y="857"/>
                            </a:lnTo>
                            <a:lnTo>
                              <a:pt x="616" y="869"/>
                            </a:lnTo>
                            <a:lnTo>
                              <a:pt x="625" y="876"/>
                            </a:lnTo>
                            <a:lnTo>
                              <a:pt x="637" y="887"/>
                            </a:lnTo>
                            <a:lnTo>
                              <a:pt x="650" y="894"/>
                            </a:lnTo>
                            <a:lnTo>
                              <a:pt x="662" y="905"/>
                            </a:lnTo>
                            <a:lnTo>
                              <a:pt x="674" y="912"/>
                            </a:lnTo>
                            <a:lnTo>
                              <a:pt x="684" y="919"/>
                            </a:lnTo>
                            <a:lnTo>
                              <a:pt x="696" y="931"/>
                            </a:lnTo>
                            <a:lnTo>
                              <a:pt x="693" y="946"/>
                            </a:lnTo>
                            <a:lnTo>
                              <a:pt x="693" y="959"/>
                            </a:lnTo>
                            <a:lnTo>
                              <a:pt x="691" y="974"/>
                            </a:lnTo>
                            <a:lnTo>
                              <a:pt x="688" y="993"/>
                            </a:lnTo>
                            <a:lnTo>
                              <a:pt x="684" y="1000"/>
                            </a:lnTo>
                            <a:lnTo>
                              <a:pt x="682" y="1008"/>
                            </a:lnTo>
                            <a:lnTo>
                              <a:pt x="676" y="1018"/>
                            </a:lnTo>
                            <a:lnTo>
                              <a:pt x="674" y="1029"/>
                            </a:lnTo>
                            <a:lnTo>
                              <a:pt x="667" y="1033"/>
                            </a:lnTo>
                            <a:lnTo>
                              <a:pt x="665" y="1040"/>
                            </a:lnTo>
                            <a:lnTo>
                              <a:pt x="659" y="1048"/>
                            </a:lnTo>
                            <a:lnTo>
                              <a:pt x="654" y="1051"/>
                            </a:lnTo>
                            <a:lnTo>
                              <a:pt x="650" y="1058"/>
                            </a:lnTo>
                            <a:lnTo>
                              <a:pt x="645" y="1066"/>
                            </a:lnTo>
                            <a:lnTo>
                              <a:pt x="642" y="1073"/>
                            </a:lnTo>
                            <a:lnTo>
                              <a:pt x="637" y="1080"/>
                            </a:lnTo>
                            <a:lnTo>
                              <a:pt x="628" y="1088"/>
                            </a:lnTo>
                            <a:lnTo>
                              <a:pt x="620" y="1091"/>
                            </a:lnTo>
                            <a:lnTo>
                              <a:pt x="614" y="1102"/>
                            </a:lnTo>
                            <a:lnTo>
                              <a:pt x="606" y="1110"/>
                            </a:lnTo>
                            <a:lnTo>
                              <a:pt x="597" y="1117"/>
                            </a:lnTo>
                            <a:lnTo>
                              <a:pt x="589" y="1124"/>
                            </a:lnTo>
                            <a:lnTo>
                              <a:pt x="580" y="1128"/>
                            </a:lnTo>
                            <a:lnTo>
                              <a:pt x="574" y="1135"/>
                            </a:lnTo>
                            <a:lnTo>
                              <a:pt x="572" y="1135"/>
                            </a:lnTo>
                            <a:lnTo>
                              <a:pt x="569" y="1135"/>
                            </a:lnTo>
                            <a:lnTo>
                              <a:pt x="566" y="1135"/>
                            </a:lnTo>
                            <a:lnTo>
                              <a:pt x="563" y="1135"/>
                            </a:lnTo>
                            <a:lnTo>
                              <a:pt x="549" y="1132"/>
                            </a:lnTo>
                            <a:lnTo>
                              <a:pt x="538" y="1128"/>
                            </a:lnTo>
                            <a:lnTo>
                              <a:pt x="526" y="1124"/>
                            </a:lnTo>
                            <a:lnTo>
                              <a:pt x="515" y="1120"/>
                            </a:lnTo>
                            <a:lnTo>
                              <a:pt x="504" y="1117"/>
                            </a:lnTo>
                            <a:lnTo>
                              <a:pt x="490" y="1113"/>
                            </a:lnTo>
                            <a:lnTo>
                              <a:pt x="478" y="1110"/>
                            </a:lnTo>
                            <a:lnTo>
                              <a:pt x="467" y="1106"/>
                            </a:lnTo>
                            <a:lnTo>
                              <a:pt x="456" y="1102"/>
                            </a:lnTo>
                            <a:lnTo>
                              <a:pt x="444" y="1098"/>
                            </a:lnTo>
                            <a:lnTo>
                              <a:pt x="433" y="1095"/>
                            </a:lnTo>
                            <a:lnTo>
                              <a:pt x="422" y="1091"/>
                            </a:lnTo>
                            <a:lnTo>
                              <a:pt x="407" y="1088"/>
                            </a:lnTo>
                            <a:lnTo>
                              <a:pt x="396" y="1083"/>
                            </a:lnTo>
                            <a:lnTo>
                              <a:pt x="385" y="1080"/>
                            </a:lnTo>
                            <a:lnTo>
                              <a:pt x="373" y="1076"/>
                            </a:lnTo>
                            <a:lnTo>
                              <a:pt x="362" y="1073"/>
                            </a:lnTo>
                            <a:lnTo>
                              <a:pt x="345" y="1070"/>
                            </a:lnTo>
                            <a:lnTo>
                              <a:pt x="334" y="1070"/>
                            </a:lnTo>
                            <a:lnTo>
                              <a:pt x="317" y="1066"/>
                            </a:lnTo>
                            <a:lnTo>
                              <a:pt x="306" y="1066"/>
                            </a:lnTo>
                            <a:lnTo>
                              <a:pt x="291" y="1062"/>
                            </a:lnTo>
                            <a:lnTo>
                              <a:pt x="277" y="1062"/>
                            </a:lnTo>
                            <a:lnTo>
                              <a:pt x="264" y="1058"/>
                            </a:lnTo>
                            <a:lnTo>
                              <a:pt x="252" y="1055"/>
                            </a:lnTo>
                            <a:lnTo>
                              <a:pt x="238" y="1051"/>
                            </a:lnTo>
                            <a:lnTo>
                              <a:pt x="223" y="1051"/>
                            </a:lnTo>
                            <a:lnTo>
                              <a:pt x="209" y="1048"/>
                            </a:lnTo>
                            <a:lnTo>
                              <a:pt x="196" y="1048"/>
                            </a:lnTo>
                            <a:lnTo>
                              <a:pt x="184" y="1043"/>
                            </a:lnTo>
                            <a:lnTo>
                              <a:pt x="167" y="1040"/>
                            </a:lnTo>
                            <a:lnTo>
                              <a:pt x="155" y="1040"/>
                            </a:lnTo>
                            <a:lnTo>
                              <a:pt x="147" y="1029"/>
                            </a:lnTo>
                            <a:lnTo>
                              <a:pt x="138" y="1014"/>
                            </a:lnTo>
                            <a:lnTo>
                              <a:pt x="130" y="1004"/>
                            </a:lnTo>
                            <a:lnTo>
                              <a:pt x="122" y="993"/>
                            </a:lnTo>
                            <a:lnTo>
                              <a:pt x="113" y="981"/>
                            </a:lnTo>
                            <a:lnTo>
                              <a:pt x="105" y="971"/>
                            </a:lnTo>
                            <a:lnTo>
                              <a:pt x="96" y="956"/>
                            </a:lnTo>
                            <a:lnTo>
                              <a:pt x="90" y="949"/>
                            </a:lnTo>
                            <a:lnTo>
                              <a:pt x="82" y="934"/>
                            </a:lnTo>
                            <a:lnTo>
                              <a:pt x="77" y="916"/>
                            </a:lnTo>
                            <a:lnTo>
                              <a:pt x="71" y="901"/>
                            </a:lnTo>
                            <a:lnTo>
                              <a:pt x="65" y="887"/>
                            </a:lnTo>
                            <a:lnTo>
                              <a:pt x="60" y="872"/>
                            </a:lnTo>
                            <a:lnTo>
                              <a:pt x="54" y="857"/>
                            </a:lnTo>
                            <a:lnTo>
                              <a:pt x="48" y="844"/>
                            </a:lnTo>
                            <a:lnTo>
                              <a:pt x="43" y="829"/>
                            </a:lnTo>
                            <a:lnTo>
                              <a:pt x="37" y="814"/>
                            </a:lnTo>
                            <a:lnTo>
                              <a:pt x="34" y="795"/>
                            </a:lnTo>
                            <a:lnTo>
                              <a:pt x="29" y="777"/>
                            </a:lnTo>
                            <a:lnTo>
                              <a:pt x="26" y="763"/>
                            </a:lnTo>
                            <a:lnTo>
                              <a:pt x="22" y="745"/>
                            </a:lnTo>
                            <a:lnTo>
                              <a:pt x="20" y="726"/>
                            </a:lnTo>
                            <a:lnTo>
                              <a:pt x="17" y="712"/>
                            </a:lnTo>
                            <a:lnTo>
                              <a:pt x="12" y="693"/>
                            </a:lnTo>
                            <a:lnTo>
                              <a:pt x="9" y="668"/>
                            </a:lnTo>
                            <a:lnTo>
                              <a:pt x="5" y="639"/>
                            </a:lnTo>
                            <a:lnTo>
                              <a:pt x="3" y="606"/>
                            </a:lnTo>
                            <a:lnTo>
                              <a:pt x="0" y="581"/>
                            </a:lnTo>
                            <a:lnTo>
                              <a:pt x="3" y="562"/>
                            </a:lnTo>
                            <a:lnTo>
                              <a:pt x="9" y="551"/>
                            </a:lnTo>
                            <a:lnTo>
                              <a:pt x="12" y="536"/>
                            </a:lnTo>
                            <a:lnTo>
                              <a:pt x="14" y="522"/>
                            </a:lnTo>
                            <a:lnTo>
                              <a:pt x="17" y="507"/>
                            </a:lnTo>
                            <a:lnTo>
                              <a:pt x="22" y="492"/>
                            </a:lnTo>
                            <a:lnTo>
                              <a:pt x="26" y="479"/>
                            </a:lnTo>
                            <a:lnTo>
                              <a:pt x="29" y="464"/>
                            </a:lnTo>
                            <a:lnTo>
                              <a:pt x="31" y="452"/>
                            </a:lnTo>
                            <a:lnTo>
                              <a:pt x="37" y="442"/>
                            </a:lnTo>
                            <a:lnTo>
                              <a:pt x="39" y="427"/>
                            </a:lnTo>
                            <a:lnTo>
                              <a:pt x="46" y="417"/>
                            </a:lnTo>
                            <a:lnTo>
                              <a:pt x="51" y="405"/>
                            </a:lnTo>
                            <a:lnTo>
                              <a:pt x="54" y="390"/>
                            </a:lnTo>
                            <a:lnTo>
                              <a:pt x="56" y="380"/>
                            </a:lnTo>
                            <a:lnTo>
                              <a:pt x="63" y="368"/>
                            </a:lnTo>
                            <a:lnTo>
                              <a:pt x="80" y="343"/>
                            </a:lnTo>
                            <a:lnTo>
                              <a:pt x="99" y="321"/>
                            </a:lnTo>
                            <a:lnTo>
                              <a:pt x="116" y="296"/>
                            </a:lnTo>
                            <a:lnTo>
                              <a:pt x="133" y="274"/>
                            </a:lnTo>
                            <a:lnTo>
                              <a:pt x="150" y="248"/>
                            </a:lnTo>
                            <a:lnTo>
                              <a:pt x="167" y="226"/>
                            </a:lnTo>
                            <a:lnTo>
                              <a:pt x="184" y="201"/>
                            </a:lnTo>
                            <a:lnTo>
                              <a:pt x="201" y="179"/>
                            </a:lnTo>
                            <a:lnTo>
                              <a:pt x="213" y="164"/>
                            </a:lnTo>
                            <a:lnTo>
                              <a:pt x="221" y="149"/>
                            </a:lnTo>
                            <a:lnTo>
                              <a:pt x="230" y="135"/>
                            </a:lnTo>
                            <a:lnTo>
                              <a:pt x="240" y="124"/>
                            </a:lnTo>
                            <a:lnTo>
                              <a:pt x="252" y="109"/>
                            </a:lnTo>
                            <a:lnTo>
                              <a:pt x="260" y="95"/>
                            </a:lnTo>
                            <a:lnTo>
                              <a:pt x="269" y="84"/>
                            </a:lnTo>
                            <a:lnTo>
                              <a:pt x="281" y="69"/>
                            </a:lnTo>
                            <a:lnTo>
                              <a:pt x="291" y="62"/>
                            </a:lnTo>
                            <a:lnTo>
                              <a:pt x="300" y="52"/>
                            </a:lnTo>
                            <a:lnTo>
                              <a:pt x="314" y="44"/>
                            </a:lnTo>
                            <a:lnTo>
                              <a:pt x="325" y="37"/>
                            </a:lnTo>
                            <a:lnTo>
                              <a:pt x="337" y="25"/>
                            </a:lnTo>
                            <a:lnTo>
                              <a:pt x="348" y="18"/>
                            </a:lnTo>
                            <a:lnTo>
                              <a:pt x="359" y="7"/>
                            </a:lnTo>
                            <a:lnTo>
                              <a:pt x="371" y="0"/>
                            </a:lnTo>
                            <a:lnTo>
                              <a:pt x="376" y="7"/>
                            </a:lnTo>
                            <a:lnTo>
                              <a:pt x="385" y="18"/>
                            </a:lnTo>
                            <a:lnTo>
                              <a:pt x="390" y="29"/>
                            </a:lnTo>
                            <a:lnTo>
                              <a:pt x="399" y="40"/>
                            </a:lnTo>
                            <a:lnTo>
                              <a:pt x="405" y="52"/>
                            </a:lnTo>
                            <a:lnTo>
                              <a:pt x="413" y="59"/>
                            </a:lnTo>
                            <a:lnTo>
                              <a:pt x="422" y="69"/>
                            </a:lnTo>
                            <a:lnTo>
                              <a:pt x="427" y="80"/>
                            </a:lnTo>
                            <a:lnTo>
                              <a:pt x="436" y="95"/>
                            </a:lnTo>
                            <a:lnTo>
                              <a:pt x="444" y="106"/>
                            </a:lnTo>
                            <a:lnTo>
                              <a:pt x="453" y="121"/>
                            </a:lnTo>
                            <a:lnTo>
                              <a:pt x="461" y="135"/>
                            </a:lnTo>
                            <a:lnTo>
                              <a:pt x="467" y="149"/>
                            </a:lnTo>
                            <a:lnTo>
                              <a:pt x="475" y="164"/>
                            </a:lnTo>
                            <a:lnTo>
                              <a:pt x="484" y="179"/>
                            </a:lnTo>
                            <a:lnTo>
                              <a:pt x="492" y="194"/>
                            </a:lnTo>
                            <a:lnTo>
                              <a:pt x="495" y="201"/>
                            </a:lnTo>
                            <a:lnTo>
                              <a:pt x="498" y="208"/>
                            </a:lnTo>
                            <a:lnTo>
                              <a:pt x="498" y="211"/>
                            </a:lnTo>
                            <a:lnTo>
                              <a:pt x="501" y="216"/>
                            </a:lnTo>
                            <a:close/>
                          </a:path>
                        </a:pathLst>
                      </a:custGeom>
                      <a:solidFill>
                        <a:srgbClr val="CECECE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chemeClr val="folHlink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429" name="Freeform 194">
                        <a:extLst>
                          <a:ext uri="{FF2B5EF4-FFF2-40B4-BE49-F238E27FC236}">
                            <a16:creationId xmlns:a16="http://schemas.microsoft.com/office/drawing/2014/main" id="{799C26E5-3758-4517-A686-E05D5A4D65A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" y="1779"/>
                        <a:ext cx="696" cy="1135"/>
                      </a:xfrm>
                      <a:custGeom>
                        <a:avLst/>
                        <a:gdLst>
                          <a:gd name="T0" fmla="*/ 515 w 696"/>
                          <a:gd name="T1" fmla="*/ 291 h 1135"/>
                          <a:gd name="T2" fmla="*/ 526 w 696"/>
                          <a:gd name="T3" fmla="*/ 402 h 1135"/>
                          <a:gd name="T4" fmla="*/ 532 w 696"/>
                          <a:gd name="T5" fmla="*/ 544 h 1135"/>
                          <a:gd name="T6" fmla="*/ 526 w 696"/>
                          <a:gd name="T7" fmla="*/ 671 h 1135"/>
                          <a:gd name="T8" fmla="*/ 529 w 696"/>
                          <a:gd name="T9" fmla="*/ 767 h 1135"/>
                          <a:gd name="T10" fmla="*/ 535 w 696"/>
                          <a:gd name="T11" fmla="*/ 814 h 1135"/>
                          <a:gd name="T12" fmla="*/ 546 w 696"/>
                          <a:gd name="T13" fmla="*/ 835 h 1135"/>
                          <a:gd name="T14" fmla="*/ 563 w 696"/>
                          <a:gd name="T15" fmla="*/ 850 h 1135"/>
                          <a:gd name="T16" fmla="*/ 580 w 696"/>
                          <a:gd name="T17" fmla="*/ 861 h 1135"/>
                          <a:gd name="T18" fmla="*/ 600 w 696"/>
                          <a:gd name="T19" fmla="*/ 861 h 1135"/>
                          <a:gd name="T20" fmla="*/ 637 w 696"/>
                          <a:gd name="T21" fmla="*/ 887 h 1135"/>
                          <a:gd name="T22" fmla="*/ 684 w 696"/>
                          <a:gd name="T23" fmla="*/ 919 h 1135"/>
                          <a:gd name="T24" fmla="*/ 691 w 696"/>
                          <a:gd name="T25" fmla="*/ 974 h 1135"/>
                          <a:gd name="T26" fmla="*/ 676 w 696"/>
                          <a:gd name="T27" fmla="*/ 1018 h 1135"/>
                          <a:gd name="T28" fmla="*/ 659 w 696"/>
                          <a:gd name="T29" fmla="*/ 1048 h 1135"/>
                          <a:gd name="T30" fmla="*/ 642 w 696"/>
                          <a:gd name="T31" fmla="*/ 1073 h 1135"/>
                          <a:gd name="T32" fmla="*/ 614 w 696"/>
                          <a:gd name="T33" fmla="*/ 1102 h 1135"/>
                          <a:gd name="T34" fmla="*/ 580 w 696"/>
                          <a:gd name="T35" fmla="*/ 1128 h 1135"/>
                          <a:gd name="T36" fmla="*/ 566 w 696"/>
                          <a:gd name="T37" fmla="*/ 1135 h 1135"/>
                          <a:gd name="T38" fmla="*/ 526 w 696"/>
                          <a:gd name="T39" fmla="*/ 1124 h 1135"/>
                          <a:gd name="T40" fmla="*/ 478 w 696"/>
                          <a:gd name="T41" fmla="*/ 1110 h 1135"/>
                          <a:gd name="T42" fmla="*/ 433 w 696"/>
                          <a:gd name="T43" fmla="*/ 1095 h 1135"/>
                          <a:gd name="T44" fmla="*/ 385 w 696"/>
                          <a:gd name="T45" fmla="*/ 1080 h 1135"/>
                          <a:gd name="T46" fmla="*/ 334 w 696"/>
                          <a:gd name="T47" fmla="*/ 1070 h 1135"/>
                          <a:gd name="T48" fmla="*/ 277 w 696"/>
                          <a:gd name="T49" fmla="*/ 1062 h 1135"/>
                          <a:gd name="T50" fmla="*/ 223 w 696"/>
                          <a:gd name="T51" fmla="*/ 1051 h 1135"/>
                          <a:gd name="T52" fmla="*/ 167 w 696"/>
                          <a:gd name="T53" fmla="*/ 1040 h 1135"/>
                          <a:gd name="T54" fmla="*/ 130 w 696"/>
                          <a:gd name="T55" fmla="*/ 1004 h 1135"/>
                          <a:gd name="T56" fmla="*/ 96 w 696"/>
                          <a:gd name="T57" fmla="*/ 956 h 1135"/>
                          <a:gd name="T58" fmla="*/ 71 w 696"/>
                          <a:gd name="T59" fmla="*/ 901 h 1135"/>
                          <a:gd name="T60" fmla="*/ 48 w 696"/>
                          <a:gd name="T61" fmla="*/ 844 h 1135"/>
                          <a:gd name="T62" fmla="*/ 29 w 696"/>
                          <a:gd name="T63" fmla="*/ 777 h 1135"/>
                          <a:gd name="T64" fmla="*/ 17 w 696"/>
                          <a:gd name="T65" fmla="*/ 712 h 1135"/>
                          <a:gd name="T66" fmla="*/ 3 w 696"/>
                          <a:gd name="T67" fmla="*/ 606 h 1135"/>
                          <a:gd name="T68" fmla="*/ 12 w 696"/>
                          <a:gd name="T69" fmla="*/ 536 h 1135"/>
                          <a:gd name="T70" fmla="*/ 26 w 696"/>
                          <a:gd name="T71" fmla="*/ 479 h 1135"/>
                          <a:gd name="T72" fmla="*/ 39 w 696"/>
                          <a:gd name="T73" fmla="*/ 427 h 1135"/>
                          <a:gd name="T74" fmla="*/ 56 w 696"/>
                          <a:gd name="T75" fmla="*/ 380 h 1135"/>
                          <a:gd name="T76" fmla="*/ 116 w 696"/>
                          <a:gd name="T77" fmla="*/ 296 h 1135"/>
                          <a:gd name="T78" fmla="*/ 184 w 696"/>
                          <a:gd name="T79" fmla="*/ 201 h 1135"/>
                          <a:gd name="T80" fmla="*/ 230 w 696"/>
                          <a:gd name="T81" fmla="*/ 135 h 1135"/>
                          <a:gd name="T82" fmla="*/ 269 w 696"/>
                          <a:gd name="T83" fmla="*/ 84 h 1135"/>
                          <a:gd name="T84" fmla="*/ 314 w 696"/>
                          <a:gd name="T85" fmla="*/ 44 h 1135"/>
                          <a:gd name="T86" fmla="*/ 359 w 696"/>
                          <a:gd name="T87" fmla="*/ 7 h 1135"/>
                          <a:gd name="T88" fmla="*/ 390 w 696"/>
                          <a:gd name="T89" fmla="*/ 29 h 1135"/>
                          <a:gd name="T90" fmla="*/ 422 w 696"/>
                          <a:gd name="T91" fmla="*/ 69 h 1135"/>
                          <a:gd name="T92" fmla="*/ 453 w 696"/>
                          <a:gd name="T93" fmla="*/ 121 h 1135"/>
                          <a:gd name="T94" fmla="*/ 484 w 696"/>
                          <a:gd name="T95" fmla="*/ 179 h 1135"/>
                          <a:gd name="T96" fmla="*/ 498 w 696"/>
                          <a:gd name="T97" fmla="*/ 211 h 1135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0" t="0" r="r" b="b"/>
                        <a:pathLst>
                          <a:path w="696" h="1135">
                            <a:moveTo>
                              <a:pt x="501" y="216"/>
                            </a:moveTo>
                            <a:lnTo>
                              <a:pt x="504" y="241"/>
                            </a:lnTo>
                            <a:lnTo>
                              <a:pt x="509" y="266"/>
                            </a:lnTo>
                            <a:lnTo>
                              <a:pt x="515" y="291"/>
                            </a:lnTo>
                            <a:lnTo>
                              <a:pt x="518" y="318"/>
                            </a:lnTo>
                            <a:lnTo>
                              <a:pt x="521" y="347"/>
                            </a:lnTo>
                            <a:lnTo>
                              <a:pt x="524" y="376"/>
                            </a:lnTo>
                            <a:lnTo>
                              <a:pt x="526" y="402"/>
                            </a:lnTo>
                            <a:lnTo>
                              <a:pt x="529" y="430"/>
                            </a:lnTo>
                            <a:lnTo>
                              <a:pt x="529" y="467"/>
                            </a:lnTo>
                            <a:lnTo>
                              <a:pt x="532" y="507"/>
                            </a:lnTo>
                            <a:lnTo>
                              <a:pt x="532" y="544"/>
                            </a:lnTo>
                            <a:lnTo>
                              <a:pt x="532" y="581"/>
                            </a:lnTo>
                            <a:lnTo>
                              <a:pt x="529" y="609"/>
                            </a:lnTo>
                            <a:lnTo>
                              <a:pt x="526" y="643"/>
                            </a:lnTo>
                            <a:lnTo>
                              <a:pt x="526" y="671"/>
                            </a:lnTo>
                            <a:lnTo>
                              <a:pt x="524" y="705"/>
                            </a:lnTo>
                            <a:lnTo>
                              <a:pt x="526" y="726"/>
                            </a:lnTo>
                            <a:lnTo>
                              <a:pt x="526" y="745"/>
                            </a:lnTo>
                            <a:lnTo>
                              <a:pt x="529" y="767"/>
                            </a:lnTo>
                            <a:lnTo>
                              <a:pt x="529" y="785"/>
                            </a:lnTo>
                            <a:lnTo>
                              <a:pt x="532" y="795"/>
                            </a:lnTo>
                            <a:lnTo>
                              <a:pt x="532" y="807"/>
                            </a:lnTo>
                            <a:lnTo>
                              <a:pt x="535" y="814"/>
                            </a:lnTo>
                            <a:lnTo>
                              <a:pt x="538" y="822"/>
                            </a:lnTo>
                            <a:lnTo>
                              <a:pt x="541" y="829"/>
                            </a:lnTo>
                            <a:lnTo>
                              <a:pt x="543" y="829"/>
                            </a:lnTo>
                            <a:lnTo>
                              <a:pt x="546" y="835"/>
                            </a:lnTo>
                            <a:lnTo>
                              <a:pt x="549" y="839"/>
                            </a:lnTo>
                            <a:lnTo>
                              <a:pt x="555" y="844"/>
                            </a:lnTo>
                            <a:lnTo>
                              <a:pt x="558" y="847"/>
                            </a:lnTo>
                            <a:lnTo>
                              <a:pt x="563" y="850"/>
                            </a:lnTo>
                            <a:lnTo>
                              <a:pt x="566" y="850"/>
                            </a:lnTo>
                            <a:lnTo>
                              <a:pt x="572" y="857"/>
                            </a:lnTo>
                            <a:lnTo>
                              <a:pt x="574" y="857"/>
                            </a:lnTo>
                            <a:lnTo>
                              <a:pt x="580" y="861"/>
                            </a:lnTo>
                            <a:lnTo>
                              <a:pt x="583" y="865"/>
                            </a:lnTo>
                            <a:lnTo>
                              <a:pt x="589" y="865"/>
                            </a:lnTo>
                            <a:lnTo>
                              <a:pt x="594" y="861"/>
                            </a:lnTo>
                            <a:lnTo>
                              <a:pt x="600" y="861"/>
                            </a:lnTo>
                            <a:lnTo>
                              <a:pt x="606" y="857"/>
                            </a:lnTo>
                            <a:lnTo>
                              <a:pt x="616" y="869"/>
                            </a:lnTo>
                            <a:lnTo>
                              <a:pt x="625" y="876"/>
                            </a:lnTo>
                            <a:lnTo>
                              <a:pt x="637" y="887"/>
                            </a:lnTo>
                            <a:lnTo>
                              <a:pt x="650" y="894"/>
                            </a:lnTo>
                            <a:lnTo>
                              <a:pt x="662" y="905"/>
                            </a:lnTo>
                            <a:lnTo>
                              <a:pt x="674" y="912"/>
                            </a:lnTo>
                            <a:lnTo>
                              <a:pt x="684" y="919"/>
                            </a:lnTo>
                            <a:lnTo>
                              <a:pt x="696" y="931"/>
                            </a:lnTo>
                            <a:lnTo>
                              <a:pt x="693" y="946"/>
                            </a:lnTo>
                            <a:lnTo>
                              <a:pt x="693" y="959"/>
                            </a:lnTo>
                            <a:lnTo>
                              <a:pt x="691" y="974"/>
                            </a:lnTo>
                            <a:lnTo>
                              <a:pt x="688" y="993"/>
                            </a:lnTo>
                            <a:lnTo>
                              <a:pt x="684" y="1000"/>
                            </a:lnTo>
                            <a:lnTo>
                              <a:pt x="682" y="1008"/>
                            </a:lnTo>
                            <a:lnTo>
                              <a:pt x="676" y="1018"/>
                            </a:lnTo>
                            <a:lnTo>
                              <a:pt x="674" y="1029"/>
                            </a:lnTo>
                            <a:lnTo>
                              <a:pt x="667" y="1033"/>
                            </a:lnTo>
                            <a:lnTo>
                              <a:pt x="665" y="1040"/>
                            </a:lnTo>
                            <a:lnTo>
                              <a:pt x="659" y="1048"/>
                            </a:lnTo>
                            <a:lnTo>
                              <a:pt x="654" y="1051"/>
                            </a:lnTo>
                            <a:lnTo>
                              <a:pt x="650" y="1058"/>
                            </a:lnTo>
                            <a:lnTo>
                              <a:pt x="645" y="1066"/>
                            </a:lnTo>
                            <a:lnTo>
                              <a:pt x="642" y="1073"/>
                            </a:lnTo>
                            <a:lnTo>
                              <a:pt x="637" y="1080"/>
                            </a:lnTo>
                            <a:lnTo>
                              <a:pt x="628" y="1088"/>
                            </a:lnTo>
                            <a:lnTo>
                              <a:pt x="620" y="1091"/>
                            </a:lnTo>
                            <a:lnTo>
                              <a:pt x="614" y="1102"/>
                            </a:lnTo>
                            <a:lnTo>
                              <a:pt x="606" y="1110"/>
                            </a:lnTo>
                            <a:lnTo>
                              <a:pt x="597" y="1117"/>
                            </a:lnTo>
                            <a:lnTo>
                              <a:pt x="589" y="1124"/>
                            </a:lnTo>
                            <a:lnTo>
                              <a:pt x="580" y="1128"/>
                            </a:lnTo>
                            <a:lnTo>
                              <a:pt x="574" y="1135"/>
                            </a:lnTo>
                            <a:lnTo>
                              <a:pt x="572" y="1135"/>
                            </a:lnTo>
                            <a:lnTo>
                              <a:pt x="569" y="1135"/>
                            </a:lnTo>
                            <a:lnTo>
                              <a:pt x="566" y="1135"/>
                            </a:lnTo>
                            <a:lnTo>
                              <a:pt x="563" y="1135"/>
                            </a:lnTo>
                            <a:lnTo>
                              <a:pt x="549" y="1132"/>
                            </a:lnTo>
                            <a:lnTo>
                              <a:pt x="538" y="1128"/>
                            </a:lnTo>
                            <a:lnTo>
                              <a:pt x="526" y="1124"/>
                            </a:lnTo>
                            <a:lnTo>
                              <a:pt x="515" y="1120"/>
                            </a:lnTo>
                            <a:lnTo>
                              <a:pt x="504" y="1117"/>
                            </a:lnTo>
                            <a:lnTo>
                              <a:pt x="490" y="1113"/>
                            </a:lnTo>
                            <a:lnTo>
                              <a:pt x="478" y="1110"/>
                            </a:lnTo>
                            <a:lnTo>
                              <a:pt x="467" y="1106"/>
                            </a:lnTo>
                            <a:lnTo>
                              <a:pt x="456" y="1102"/>
                            </a:lnTo>
                            <a:lnTo>
                              <a:pt x="444" y="1098"/>
                            </a:lnTo>
                            <a:lnTo>
                              <a:pt x="433" y="1095"/>
                            </a:lnTo>
                            <a:lnTo>
                              <a:pt x="422" y="1091"/>
                            </a:lnTo>
                            <a:lnTo>
                              <a:pt x="407" y="1088"/>
                            </a:lnTo>
                            <a:lnTo>
                              <a:pt x="396" y="1083"/>
                            </a:lnTo>
                            <a:lnTo>
                              <a:pt x="385" y="1080"/>
                            </a:lnTo>
                            <a:lnTo>
                              <a:pt x="373" y="1076"/>
                            </a:lnTo>
                            <a:lnTo>
                              <a:pt x="362" y="1073"/>
                            </a:lnTo>
                            <a:lnTo>
                              <a:pt x="345" y="1070"/>
                            </a:lnTo>
                            <a:lnTo>
                              <a:pt x="334" y="1070"/>
                            </a:lnTo>
                            <a:lnTo>
                              <a:pt x="317" y="1066"/>
                            </a:lnTo>
                            <a:lnTo>
                              <a:pt x="306" y="1066"/>
                            </a:lnTo>
                            <a:lnTo>
                              <a:pt x="291" y="1062"/>
                            </a:lnTo>
                            <a:lnTo>
                              <a:pt x="277" y="1062"/>
                            </a:lnTo>
                            <a:lnTo>
                              <a:pt x="264" y="1058"/>
                            </a:lnTo>
                            <a:lnTo>
                              <a:pt x="252" y="1055"/>
                            </a:lnTo>
                            <a:lnTo>
                              <a:pt x="238" y="1051"/>
                            </a:lnTo>
                            <a:lnTo>
                              <a:pt x="223" y="1051"/>
                            </a:lnTo>
                            <a:lnTo>
                              <a:pt x="209" y="1048"/>
                            </a:lnTo>
                            <a:lnTo>
                              <a:pt x="196" y="1048"/>
                            </a:lnTo>
                            <a:lnTo>
                              <a:pt x="184" y="1043"/>
                            </a:lnTo>
                            <a:lnTo>
                              <a:pt x="167" y="1040"/>
                            </a:lnTo>
                            <a:lnTo>
                              <a:pt x="155" y="1040"/>
                            </a:lnTo>
                            <a:lnTo>
                              <a:pt x="147" y="1029"/>
                            </a:lnTo>
                            <a:lnTo>
                              <a:pt x="138" y="1014"/>
                            </a:lnTo>
                            <a:lnTo>
                              <a:pt x="130" y="1004"/>
                            </a:lnTo>
                            <a:lnTo>
                              <a:pt x="122" y="993"/>
                            </a:lnTo>
                            <a:lnTo>
                              <a:pt x="113" y="981"/>
                            </a:lnTo>
                            <a:lnTo>
                              <a:pt x="105" y="971"/>
                            </a:lnTo>
                            <a:lnTo>
                              <a:pt x="96" y="956"/>
                            </a:lnTo>
                            <a:lnTo>
                              <a:pt x="90" y="949"/>
                            </a:lnTo>
                            <a:lnTo>
                              <a:pt x="82" y="934"/>
                            </a:lnTo>
                            <a:lnTo>
                              <a:pt x="77" y="916"/>
                            </a:lnTo>
                            <a:lnTo>
                              <a:pt x="71" y="901"/>
                            </a:lnTo>
                            <a:lnTo>
                              <a:pt x="65" y="887"/>
                            </a:lnTo>
                            <a:lnTo>
                              <a:pt x="60" y="872"/>
                            </a:lnTo>
                            <a:lnTo>
                              <a:pt x="54" y="857"/>
                            </a:lnTo>
                            <a:lnTo>
                              <a:pt x="48" y="844"/>
                            </a:lnTo>
                            <a:lnTo>
                              <a:pt x="43" y="829"/>
                            </a:lnTo>
                            <a:lnTo>
                              <a:pt x="37" y="814"/>
                            </a:lnTo>
                            <a:lnTo>
                              <a:pt x="34" y="795"/>
                            </a:lnTo>
                            <a:lnTo>
                              <a:pt x="29" y="777"/>
                            </a:lnTo>
                            <a:lnTo>
                              <a:pt x="26" y="763"/>
                            </a:lnTo>
                            <a:lnTo>
                              <a:pt x="22" y="745"/>
                            </a:lnTo>
                            <a:lnTo>
                              <a:pt x="20" y="726"/>
                            </a:lnTo>
                            <a:lnTo>
                              <a:pt x="17" y="712"/>
                            </a:lnTo>
                            <a:lnTo>
                              <a:pt x="12" y="693"/>
                            </a:lnTo>
                            <a:lnTo>
                              <a:pt x="9" y="668"/>
                            </a:lnTo>
                            <a:lnTo>
                              <a:pt x="5" y="639"/>
                            </a:lnTo>
                            <a:lnTo>
                              <a:pt x="3" y="606"/>
                            </a:lnTo>
                            <a:lnTo>
                              <a:pt x="0" y="581"/>
                            </a:lnTo>
                            <a:lnTo>
                              <a:pt x="3" y="562"/>
                            </a:lnTo>
                            <a:lnTo>
                              <a:pt x="9" y="551"/>
                            </a:lnTo>
                            <a:lnTo>
                              <a:pt x="12" y="536"/>
                            </a:lnTo>
                            <a:lnTo>
                              <a:pt x="14" y="522"/>
                            </a:lnTo>
                            <a:lnTo>
                              <a:pt x="17" y="507"/>
                            </a:lnTo>
                            <a:lnTo>
                              <a:pt x="22" y="492"/>
                            </a:lnTo>
                            <a:lnTo>
                              <a:pt x="26" y="479"/>
                            </a:lnTo>
                            <a:lnTo>
                              <a:pt x="29" y="464"/>
                            </a:lnTo>
                            <a:lnTo>
                              <a:pt x="31" y="452"/>
                            </a:lnTo>
                            <a:lnTo>
                              <a:pt x="37" y="442"/>
                            </a:lnTo>
                            <a:lnTo>
                              <a:pt x="39" y="427"/>
                            </a:lnTo>
                            <a:lnTo>
                              <a:pt x="46" y="417"/>
                            </a:lnTo>
                            <a:lnTo>
                              <a:pt x="51" y="405"/>
                            </a:lnTo>
                            <a:lnTo>
                              <a:pt x="54" y="390"/>
                            </a:lnTo>
                            <a:lnTo>
                              <a:pt x="56" y="380"/>
                            </a:lnTo>
                            <a:lnTo>
                              <a:pt x="63" y="368"/>
                            </a:lnTo>
                            <a:lnTo>
                              <a:pt x="80" y="343"/>
                            </a:lnTo>
                            <a:lnTo>
                              <a:pt x="99" y="321"/>
                            </a:lnTo>
                            <a:lnTo>
                              <a:pt x="116" y="296"/>
                            </a:lnTo>
                            <a:lnTo>
                              <a:pt x="133" y="274"/>
                            </a:lnTo>
                            <a:lnTo>
                              <a:pt x="150" y="248"/>
                            </a:lnTo>
                            <a:lnTo>
                              <a:pt x="167" y="226"/>
                            </a:lnTo>
                            <a:lnTo>
                              <a:pt x="184" y="201"/>
                            </a:lnTo>
                            <a:lnTo>
                              <a:pt x="201" y="179"/>
                            </a:lnTo>
                            <a:lnTo>
                              <a:pt x="213" y="164"/>
                            </a:lnTo>
                            <a:lnTo>
                              <a:pt x="221" y="149"/>
                            </a:lnTo>
                            <a:lnTo>
                              <a:pt x="230" y="135"/>
                            </a:lnTo>
                            <a:lnTo>
                              <a:pt x="240" y="124"/>
                            </a:lnTo>
                            <a:lnTo>
                              <a:pt x="252" y="109"/>
                            </a:lnTo>
                            <a:lnTo>
                              <a:pt x="260" y="95"/>
                            </a:lnTo>
                            <a:lnTo>
                              <a:pt x="269" y="84"/>
                            </a:lnTo>
                            <a:lnTo>
                              <a:pt x="281" y="69"/>
                            </a:lnTo>
                            <a:lnTo>
                              <a:pt x="291" y="62"/>
                            </a:lnTo>
                            <a:lnTo>
                              <a:pt x="300" y="52"/>
                            </a:lnTo>
                            <a:lnTo>
                              <a:pt x="314" y="44"/>
                            </a:lnTo>
                            <a:lnTo>
                              <a:pt x="325" y="37"/>
                            </a:lnTo>
                            <a:lnTo>
                              <a:pt x="337" y="25"/>
                            </a:lnTo>
                            <a:lnTo>
                              <a:pt x="348" y="18"/>
                            </a:lnTo>
                            <a:lnTo>
                              <a:pt x="359" y="7"/>
                            </a:lnTo>
                            <a:lnTo>
                              <a:pt x="371" y="0"/>
                            </a:lnTo>
                            <a:lnTo>
                              <a:pt x="376" y="7"/>
                            </a:lnTo>
                            <a:lnTo>
                              <a:pt x="385" y="18"/>
                            </a:lnTo>
                            <a:lnTo>
                              <a:pt x="390" y="29"/>
                            </a:lnTo>
                            <a:lnTo>
                              <a:pt x="399" y="40"/>
                            </a:lnTo>
                            <a:lnTo>
                              <a:pt x="405" y="52"/>
                            </a:lnTo>
                            <a:lnTo>
                              <a:pt x="413" y="59"/>
                            </a:lnTo>
                            <a:lnTo>
                              <a:pt x="422" y="69"/>
                            </a:lnTo>
                            <a:lnTo>
                              <a:pt x="427" y="80"/>
                            </a:lnTo>
                            <a:lnTo>
                              <a:pt x="436" y="95"/>
                            </a:lnTo>
                            <a:lnTo>
                              <a:pt x="444" y="106"/>
                            </a:lnTo>
                            <a:lnTo>
                              <a:pt x="453" y="121"/>
                            </a:lnTo>
                            <a:lnTo>
                              <a:pt x="461" y="135"/>
                            </a:lnTo>
                            <a:lnTo>
                              <a:pt x="467" y="149"/>
                            </a:lnTo>
                            <a:lnTo>
                              <a:pt x="475" y="164"/>
                            </a:lnTo>
                            <a:lnTo>
                              <a:pt x="484" y="179"/>
                            </a:lnTo>
                            <a:lnTo>
                              <a:pt x="492" y="194"/>
                            </a:lnTo>
                            <a:lnTo>
                              <a:pt x="495" y="201"/>
                            </a:lnTo>
                            <a:lnTo>
                              <a:pt x="498" y="208"/>
                            </a:lnTo>
                            <a:lnTo>
                              <a:pt x="498" y="211"/>
                            </a:lnTo>
                            <a:lnTo>
                              <a:pt x="501" y="216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919191"/>
                        </a:solidFill>
                        <a:prstDash val="solid"/>
                        <a:round/>
                        <a:headEnd/>
                        <a:tailEnd/>
                      </a:ln>
                      <a:effectLst>
                        <a:outerShdw dist="35921" dir="2700000" algn="ctr" rotWithShape="0">
                          <a:schemeClr val="folHlink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59425" name="Group 195">
                      <a:extLst>
                        <a:ext uri="{FF2B5EF4-FFF2-40B4-BE49-F238E27FC236}">
                          <a16:creationId xmlns:a16="http://schemas.microsoft.com/office/drawing/2014/main" id="{51CABEDC-8632-4F6B-9520-EED9F198E79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4" y="1779"/>
                      <a:ext cx="702" cy="1146"/>
                      <a:chOff x="504" y="1779"/>
                      <a:chExt cx="702" cy="1146"/>
                    </a:xfrm>
                  </p:grpSpPr>
                  <p:sp>
                    <p:nvSpPr>
                      <p:cNvPr id="59426" name="Freeform 196">
                        <a:extLst>
                          <a:ext uri="{FF2B5EF4-FFF2-40B4-BE49-F238E27FC236}">
                            <a16:creationId xmlns:a16="http://schemas.microsoft.com/office/drawing/2014/main" id="{34A77B12-F9E7-4494-B823-53DA226AD5D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" y="1779"/>
                        <a:ext cx="702" cy="1146"/>
                      </a:xfrm>
                      <a:custGeom>
                        <a:avLst/>
                        <a:gdLst>
                          <a:gd name="T0" fmla="*/ 519 w 702"/>
                          <a:gd name="T1" fmla="*/ 294 h 1146"/>
                          <a:gd name="T2" fmla="*/ 531 w 702"/>
                          <a:gd name="T3" fmla="*/ 406 h 1146"/>
                          <a:gd name="T4" fmla="*/ 536 w 702"/>
                          <a:gd name="T5" fmla="*/ 549 h 1146"/>
                          <a:gd name="T6" fmla="*/ 531 w 702"/>
                          <a:gd name="T7" fmla="*/ 678 h 1146"/>
                          <a:gd name="T8" fmla="*/ 533 w 702"/>
                          <a:gd name="T9" fmla="*/ 774 h 1146"/>
                          <a:gd name="T10" fmla="*/ 540 w 702"/>
                          <a:gd name="T11" fmla="*/ 822 h 1146"/>
                          <a:gd name="T12" fmla="*/ 551 w 702"/>
                          <a:gd name="T13" fmla="*/ 844 h 1146"/>
                          <a:gd name="T14" fmla="*/ 568 w 702"/>
                          <a:gd name="T15" fmla="*/ 859 h 1146"/>
                          <a:gd name="T16" fmla="*/ 585 w 702"/>
                          <a:gd name="T17" fmla="*/ 869 h 1146"/>
                          <a:gd name="T18" fmla="*/ 605 w 702"/>
                          <a:gd name="T19" fmla="*/ 869 h 1146"/>
                          <a:gd name="T20" fmla="*/ 643 w 702"/>
                          <a:gd name="T21" fmla="*/ 896 h 1146"/>
                          <a:gd name="T22" fmla="*/ 690 w 702"/>
                          <a:gd name="T23" fmla="*/ 928 h 1146"/>
                          <a:gd name="T24" fmla="*/ 697 w 702"/>
                          <a:gd name="T25" fmla="*/ 984 h 1146"/>
                          <a:gd name="T26" fmla="*/ 682 w 702"/>
                          <a:gd name="T27" fmla="*/ 1028 h 1146"/>
                          <a:gd name="T28" fmla="*/ 665 w 702"/>
                          <a:gd name="T29" fmla="*/ 1058 h 1146"/>
                          <a:gd name="T30" fmla="*/ 648 w 702"/>
                          <a:gd name="T31" fmla="*/ 1083 h 1146"/>
                          <a:gd name="T32" fmla="*/ 619 w 702"/>
                          <a:gd name="T33" fmla="*/ 1112 h 1146"/>
                          <a:gd name="T34" fmla="*/ 585 w 702"/>
                          <a:gd name="T35" fmla="*/ 1139 h 1146"/>
                          <a:gd name="T36" fmla="*/ 570 w 702"/>
                          <a:gd name="T37" fmla="*/ 1146 h 1146"/>
                          <a:gd name="T38" fmla="*/ 531 w 702"/>
                          <a:gd name="T39" fmla="*/ 1134 h 1146"/>
                          <a:gd name="T40" fmla="*/ 482 w 702"/>
                          <a:gd name="T41" fmla="*/ 1121 h 1146"/>
                          <a:gd name="T42" fmla="*/ 437 w 702"/>
                          <a:gd name="T43" fmla="*/ 1105 h 1146"/>
                          <a:gd name="T44" fmla="*/ 388 w 702"/>
                          <a:gd name="T45" fmla="*/ 1090 h 1146"/>
                          <a:gd name="T46" fmla="*/ 337 w 702"/>
                          <a:gd name="T47" fmla="*/ 1080 h 1146"/>
                          <a:gd name="T48" fmla="*/ 279 w 702"/>
                          <a:gd name="T49" fmla="*/ 1072 h 1146"/>
                          <a:gd name="T50" fmla="*/ 225 w 702"/>
                          <a:gd name="T51" fmla="*/ 1061 h 1146"/>
                          <a:gd name="T52" fmla="*/ 169 w 702"/>
                          <a:gd name="T53" fmla="*/ 1050 h 1146"/>
                          <a:gd name="T54" fmla="*/ 132 w 702"/>
                          <a:gd name="T55" fmla="*/ 1014 h 1146"/>
                          <a:gd name="T56" fmla="*/ 97 w 702"/>
                          <a:gd name="T57" fmla="*/ 965 h 1146"/>
                          <a:gd name="T58" fmla="*/ 71 w 702"/>
                          <a:gd name="T59" fmla="*/ 910 h 1146"/>
                          <a:gd name="T60" fmla="*/ 49 w 702"/>
                          <a:gd name="T61" fmla="*/ 852 h 1146"/>
                          <a:gd name="T62" fmla="*/ 29 w 702"/>
                          <a:gd name="T63" fmla="*/ 784 h 1146"/>
                          <a:gd name="T64" fmla="*/ 17 w 702"/>
                          <a:gd name="T65" fmla="*/ 718 h 1146"/>
                          <a:gd name="T66" fmla="*/ 3 w 702"/>
                          <a:gd name="T67" fmla="*/ 612 h 1146"/>
                          <a:gd name="T68" fmla="*/ 12 w 702"/>
                          <a:gd name="T69" fmla="*/ 541 h 1146"/>
                          <a:gd name="T70" fmla="*/ 26 w 702"/>
                          <a:gd name="T71" fmla="*/ 483 h 1146"/>
                          <a:gd name="T72" fmla="*/ 40 w 702"/>
                          <a:gd name="T73" fmla="*/ 431 h 1146"/>
                          <a:gd name="T74" fmla="*/ 57 w 702"/>
                          <a:gd name="T75" fmla="*/ 384 h 1146"/>
                          <a:gd name="T76" fmla="*/ 117 w 702"/>
                          <a:gd name="T77" fmla="*/ 299 h 1146"/>
                          <a:gd name="T78" fmla="*/ 186 w 702"/>
                          <a:gd name="T79" fmla="*/ 203 h 1146"/>
                          <a:gd name="T80" fmla="*/ 232 w 702"/>
                          <a:gd name="T81" fmla="*/ 137 h 1146"/>
                          <a:gd name="T82" fmla="*/ 271 w 702"/>
                          <a:gd name="T83" fmla="*/ 85 h 1146"/>
                          <a:gd name="T84" fmla="*/ 317 w 702"/>
                          <a:gd name="T85" fmla="*/ 44 h 1146"/>
                          <a:gd name="T86" fmla="*/ 362 w 702"/>
                          <a:gd name="T87" fmla="*/ 7 h 1146"/>
                          <a:gd name="T88" fmla="*/ 394 w 702"/>
                          <a:gd name="T89" fmla="*/ 29 h 1146"/>
                          <a:gd name="T90" fmla="*/ 425 w 702"/>
                          <a:gd name="T91" fmla="*/ 70 h 1146"/>
                          <a:gd name="T92" fmla="*/ 457 w 702"/>
                          <a:gd name="T93" fmla="*/ 122 h 1146"/>
                          <a:gd name="T94" fmla="*/ 488 w 702"/>
                          <a:gd name="T95" fmla="*/ 181 h 1146"/>
                          <a:gd name="T96" fmla="*/ 502 w 702"/>
                          <a:gd name="T97" fmla="*/ 213 h 114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0" t="0" r="r" b="b"/>
                        <a:pathLst>
                          <a:path w="702" h="1146">
                            <a:moveTo>
                              <a:pt x="506" y="218"/>
                            </a:moveTo>
                            <a:lnTo>
                              <a:pt x="508" y="243"/>
                            </a:lnTo>
                            <a:lnTo>
                              <a:pt x="514" y="269"/>
                            </a:lnTo>
                            <a:lnTo>
                              <a:pt x="519" y="294"/>
                            </a:lnTo>
                            <a:lnTo>
                              <a:pt x="523" y="321"/>
                            </a:lnTo>
                            <a:lnTo>
                              <a:pt x="525" y="350"/>
                            </a:lnTo>
                            <a:lnTo>
                              <a:pt x="528" y="380"/>
                            </a:lnTo>
                            <a:lnTo>
                              <a:pt x="531" y="406"/>
                            </a:lnTo>
                            <a:lnTo>
                              <a:pt x="533" y="435"/>
                            </a:lnTo>
                            <a:lnTo>
                              <a:pt x="533" y="472"/>
                            </a:lnTo>
                            <a:lnTo>
                              <a:pt x="536" y="512"/>
                            </a:lnTo>
                            <a:lnTo>
                              <a:pt x="536" y="549"/>
                            </a:lnTo>
                            <a:lnTo>
                              <a:pt x="536" y="586"/>
                            </a:lnTo>
                            <a:lnTo>
                              <a:pt x="533" y="615"/>
                            </a:lnTo>
                            <a:lnTo>
                              <a:pt x="531" y="649"/>
                            </a:lnTo>
                            <a:lnTo>
                              <a:pt x="531" y="678"/>
                            </a:lnTo>
                            <a:lnTo>
                              <a:pt x="528" y="711"/>
                            </a:lnTo>
                            <a:lnTo>
                              <a:pt x="531" y="733"/>
                            </a:lnTo>
                            <a:lnTo>
                              <a:pt x="531" y="752"/>
                            </a:lnTo>
                            <a:lnTo>
                              <a:pt x="533" y="774"/>
                            </a:lnTo>
                            <a:lnTo>
                              <a:pt x="533" y="793"/>
                            </a:lnTo>
                            <a:lnTo>
                              <a:pt x="536" y="803"/>
                            </a:lnTo>
                            <a:lnTo>
                              <a:pt x="536" y="815"/>
                            </a:lnTo>
                            <a:lnTo>
                              <a:pt x="540" y="822"/>
                            </a:lnTo>
                            <a:lnTo>
                              <a:pt x="542" y="830"/>
                            </a:lnTo>
                            <a:lnTo>
                              <a:pt x="545" y="837"/>
                            </a:lnTo>
                            <a:lnTo>
                              <a:pt x="548" y="837"/>
                            </a:lnTo>
                            <a:lnTo>
                              <a:pt x="551" y="844"/>
                            </a:lnTo>
                            <a:lnTo>
                              <a:pt x="553" y="847"/>
                            </a:lnTo>
                            <a:lnTo>
                              <a:pt x="560" y="852"/>
                            </a:lnTo>
                            <a:lnTo>
                              <a:pt x="562" y="855"/>
                            </a:lnTo>
                            <a:lnTo>
                              <a:pt x="568" y="859"/>
                            </a:lnTo>
                            <a:lnTo>
                              <a:pt x="570" y="859"/>
                            </a:lnTo>
                            <a:lnTo>
                              <a:pt x="577" y="866"/>
                            </a:lnTo>
                            <a:lnTo>
                              <a:pt x="579" y="866"/>
                            </a:lnTo>
                            <a:lnTo>
                              <a:pt x="585" y="869"/>
                            </a:lnTo>
                            <a:lnTo>
                              <a:pt x="588" y="874"/>
                            </a:lnTo>
                            <a:lnTo>
                              <a:pt x="594" y="874"/>
                            </a:lnTo>
                            <a:lnTo>
                              <a:pt x="599" y="869"/>
                            </a:lnTo>
                            <a:lnTo>
                              <a:pt x="605" y="869"/>
                            </a:lnTo>
                            <a:lnTo>
                              <a:pt x="611" y="866"/>
                            </a:lnTo>
                            <a:lnTo>
                              <a:pt x="622" y="877"/>
                            </a:lnTo>
                            <a:lnTo>
                              <a:pt x="631" y="884"/>
                            </a:lnTo>
                            <a:lnTo>
                              <a:pt x="643" y="896"/>
                            </a:lnTo>
                            <a:lnTo>
                              <a:pt x="656" y="903"/>
                            </a:lnTo>
                            <a:lnTo>
                              <a:pt x="668" y="914"/>
                            </a:lnTo>
                            <a:lnTo>
                              <a:pt x="679" y="921"/>
                            </a:lnTo>
                            <a:lnTo>
                              <a:pt x="690" y="928"/>
                            </a:lnTo>
                            <a:lnTo>
                              <a:pt x="702" y="940"/>
                            </a:lnTo>
                            <a:lnTo>
                              <a:pt x="699" y="955"/>
                            </a:lnTo>
                            <a:lnTo>
                              <a:pt x="699" y="969"/>
                            </a:lnTo>
                            <a:lnTo>
                              <a:pt x="697" y="984"/>
                            </a:lnTo>
                            <a:lnTo>
                              <a:pt x="694" y="1002"/>
                            </a:lnTo>
                            <a:lnTo>
                              <a:pt x="690" y="1009"/>
                            </a:lnTo>
                            <a:lnTo>
                              <a:pt x="688" y="1017"/>
                            </a:lnTo>
                            <a:lnTo>
                              <a:pt x="682" y="1028"/>
                            </a:lnTo>
                            <a:lnTo>
                              <a:pt x="679" y="1039"/>
                            </a:lnTo>
                            <a:lnTo>
                              <a:pt x="673" y="1043"/>
                            </a:lnTo>
                            <a:lnTo>
                              <a:pt x="670" y="1050"/>
                            </a:lnTo>
                            <a:lnTo>
                              <a:pt x="665" y="1058"/>
                            </a:lnTo>
                            <a:lnTo>
                              <a:pt x="660" y="1061"/>
                            </a:lnTo>
                            <a:lnTo>
                              <a:pt x="656" y="1068"/>
                            </a:lnTo>
                            <a:lnTo>
                              <a:pt x="651" y="1076"/>
                            </a:lnTo>
                            <a:lnTo>
                              <a:pt x="648" y="1083"/>
                            </a:lnTo>
                            <a:lnTo>
                              <a:pt x="643" y="1090"/>
                            </a:lnTo>
                            <a:lnTo>
                              <a:pt x="634" y="1098"/>
                            </a:lnTo>
                            <a:lnTo>
                              <a:pt x="625" y="1102"/>
                            </a:lnTo>
                            <a:lnTo>
                              <a:pt x="619" y="1112"/>
                            </a:lnTo>
                            <a:lnTo>
                              <a:pt x="611" y="1121"/>
                            </a:lnTo>
                            <a:lnTo>
                              <a:pt x="602" y="1127"/>
                            </a:lnTo>
                            <a:lnTo>
                              <a:pt x="594" y="1134"/>
                            </a:lnTo>
                            <a:lnTo>
                              <a:pt x="585" y="1139"/>
                            </a:lnTo>
                            <a:lnTo>
                              <a:pt x="579" y="1146"/>
                            </a:lnTo>
                            <a:lnTo>
                              <a:pt x="577" y="1146"/>
                            </a:lnTo>
                            <a:lnTo>
                              <a:pt x="574" y="1146"/>
                            </a:lnTo>
                            <a:lnTo>
                              <a:pt x="570" y="1146"/>
                            </a:lnTo>
                            <a:lnTo>
                              <a:pt x="568" y="1146"/>
                            </a:lnTo>
                            <a:lnTo>
                              <a:pt x="553" y="1143"/>
                            </a:lnTo>
                            <a:lnTo>
                              <a:pt x="542" y="1139"/>
                            </a:lnTo>
                            <a:lnTo>
                              <a:pt x="531" y="1134"/>
                            </a:lnTo>
                            <a:lnTo>
                              <a:pt x="519" y="1131"/>
                            </a:lnTo>
                            <a:lnTo>
                              <a:pt x="508" y="1127"/>
                            </a:lnTo>
                            <a:lnTo>
                              <a:pt x="494" y="1124"/>
                            </a:lnTo>
                            <a:lnTo>
                              <a:pt x="482" y="1121"/>
                            </a:lnTo>
                            <a:lnTo>
                              <a:pt x="471" y="1117"/>
                            </a:lnTo>
                            <a:lnTo>
                              <a:pt x="460" y="1112"/>
                            </a:lnTo>
                            <a:lnTo>
                              <a:pt x="448" y="1109"/>
                            </a:lnTo>
                            <a:lnTo>
                              <a:pt x="437" y="1105"/>
                            </a:lnTo>
                            <a:lnTo>
                              <a:pt x="425" y="1102"/>
                            </a:lnTo>
                            <a:lnTo>
                              <a:pt x="411" y="1098"/>
                            </a:lnTo>
                            <a:lnTo>
                              <a:pt x="399" y="1094"/>
                            </a:lnTo>
                            <a:lnTo>
                              <a:pt x="388" y="1090"/>
                            </a:lnTo>
                            <a:lnTo>
                              <a:pt x="377" y="1087"/>
                            </a:lnTo>
                            <a:lnTo>
                              <a:pt x="365" y="1083"/>
                            </a:lnTo>
                            <a:lnTo>
                              <a:pt x="348" y="1080"/>
                            </a:lnTo>
                            <a:lnTo>
                              <a:pt x="337" y="1080"/>
                            </a:lnTo>
                            <a:lnTo>
                              <a:pt x="320" y="1076"/>
                            </a:lnTo>
                            <a:lnTo>
                              <a:pt x="308" y="1076"/>
                            </a:lnTo>
                            <a:lnTo>
                              <a:pt x="294" y="1072"/>
                            </a:lnTo>
                            <a:lnTo>
                              <a:pt x="279" y="1072"/>
                            </a:lnTo>
                            <a:lnTo>
                              <a:pt x="266" y="1068"/>
                            </a:lnTo>
                            <a:lnTo>
                              <a:pt x="254" y="1065"/>
                            </a:lnTo>
                            <a:lnTo>
                              <a:pt x="240" y="1061"/>
                            </a:lnTo>
                            <a:lnTo>
                              <a:pt x="225" y="1061"/>
                            </a:lnTo>
                            <a:lnTo>
                              <a:pt x="211" y="1058"/>
                            </a:lnTo>
                            <a:lnTo>
                              <a:pt x="197" y="1058"/>
                            </a:lnTo>
                            <a:lnTo>
                              <a:pt x="186" y="1053"/>
                            </a:lnTo>
                            <a:lnTo>
                              <a:pt x="169" y="1050"/>
                            </a:lnTo>
                            <a:lnTo>
                              <a:pt x="157" y="1050"/>
                            </a:lnTo>
                            <a:lnTo>
                              <a:pt x="149" y="1039"/>
                            </a:lnTo>
                            <a:lnTo>
                              <a:pt x="140" y="1024"/>
                            </a:lnTo>
                            <a:lnTo>
                              <a:pt x="132" y="1014"/>
                            </a:lnTo>
                            <a:lnTo>
                              <a:pt x="123" y="1002"/>
                            </a:lnTo>
                            <a:lnTo>
                              <a:pt x="114" y="991"/>
                            </a:lnTo>
                            <a:lnTo>
                              <a:pt x="105" y="980"/>
                            </a:lnTo>
                            <a:lnTo>
                              <a:pt x="97" y="965"/>
                            </a:lnTo>
                            <a:lnTo>
                              <a:pt x="91" y="958"/>
                            </a:lnTo>
                            <a:lnTo>
                              <a:pt x="83" y="943"/>
                            </a:lnTo>
                            <a:lnTo>
                              <a:pt x="77" y="925"/>
                            </a:lnTo>
                            <a:lnTo>
                              <a:pt x="71" y="910"/>
                            </a:lnTo>
                            <a:lnTo>
                              <a:pt x="66" y="896"/>
                            </a:lnTo>
                            <a:lnTo>
                              <a:pt x="60" y="881"/>
                            </a:lnTo>
                            <a:lnTo>
                              <a:pt x="54" y="866"/>
                            </a:lnTo>
                            <a:lnTo>
                              <a:pt x="49" y="852"/>
                            </a:lnTo>
                            <a:lnTo>
                              <a:pt x="43" y="837"/>
                            </a:lnTo>
                            <a:lnTo>
                              <a:pt x="37" y="822"/>
                            </a:lnTo>
                            <a:lnTo>
                              <a:pt x="34" y="803"/>
                            </a:lnTo>
                            <a:lnTo>
                              <a:pt x="29" y="784"/>
                            </a:lnTo>
                            <a:lnTo>
                              <a:pt x="26" y="771"/>
                            </a:lnTo>
                            <a:lnTo>
                              <a:pt x="23" y="752"/>
                            </a:lnTo>
                            <a:lnTo>
                              <a:pt x="20" y="733"/>
                            </a:lnTo>
                            <a:lnTo>
                              <a:pt x="17" y="718"/>
                            </a:lnTo>
                            <a:lnTo>
                              <a:pt x="12" y="700"/>
                            </a:lnTo>
                            <a:lnTo>
                              <a:pt x="9" y="674"/>
                            </a:lnTo>
                            <a:lnTo>
                              <a:pt x="5" y="645"/>
                            </a:lnTo>
                            <a:lnTo>
                              <a:pt x="3" y="612"/>
                            </a:lnTo>
                            <a:lnTo>
                              <a:pt x="0" y="586"/>
                            </a:lnTo>
                            <a:lnTo>
                              <a:pt x="3" y="568"/>
                            </a:lnTo>
                            <a:lnTo>
                              <a:pt x="9" y="556"/>
                            </a:lnTo>
                            <a:lnTo>
                              <a:pt x="12" y="541"/>
                            </a:lnTo>
                            <a:lnTo>
                              <a:pt x="14" y="527"/>
                            </a:lnTo>
                            <a:lnTo>
                              <a:pt x="17" y="512"/>
                            </a:lnTo>
                            <a:lnTo>
                              <a:pt x="23" y="497"/>
                            </a:lnTo>
                            <a:lnTo>
                              <a:pt x="26" y="483"/>
                            </a:lnTo>
                            <a:lnTo>
                              <a:pt x="29" y="468"/>
                            </a:lnTo>
                            <a:lnTo>
                              <a:pt x="32" y="457"/>
                            </a:lnTo>
                            <a:lnTo>
                              <a:pt x="37" y="446"/>
                            </a:lnTo>
                            <a:lnTo>
                              <a:pt x="40" y="431"/>
                            </a:lnTo>
                            <a:lnTo>
                              <a:pt x="46" y="421"/>
                            </a:lnTo>
                            <a:lnTo>
                              <a:pt x="51" y="409"/>
                            </a:lnTo>
                            <a:lnTo>
                              <a:pt x="54" y="394"/>
                            </a:lnTo>
                            <a:lnTo>
                              <a:pt x="57" y="384"/>
                            </a:lnTo>
                            <a:lnTo>
                              <a:pt x="63" y="372"/>
                            </a:lnTo>
                            <a:lnTo>
                              <a:pt x="80" y="346"/>
                            </a:lnTo>
                            <a:lnTo>
                              <a:pt x="100" y="324"/>
                            </a:lnTo>
                            <a:lnTo>
                              <a:pt x="117" y="299"/>
                            </a:lnTo>
                            <a:lnTo>
                              <a:pt x="134" y="277"/>
                            </a:lnTo>
                            <a:lnTo>
                              <a:pt x="151" y="250"/>
                            </a:lnTo>
                            <a:lnTo>
                              <a:pt x="169" y="228"/>
                            </a:lnTo>
                            <a:lnTo>
                              <a:pt x="186" y="203"/>
                            </a:lnTo>
                            <a:lnTo>
                              <a:pt x="203" y="181"/>
                            </a:lnTo>
                            <a:lnTo>
                              <a:pt x="214" y="166"/>
                            </a:lnTo>
                            <a:lnTo>
                              <a:pt x="223" y="151"/>
                            </a:lnTo>
                            <a:lnTo>
                              <a:pt x="232" y="137"/>
                            </a:lnTo>
                            <a:lnTo>
                              <a:pt x="242" y="125"/>
                            </a:lnTo>
                            <a:lnTo>
                              <a:pt x="254" y="110"/>
                            </a:lnTo>
                            <a:lnTo>
                              <a:pt x="262" y="96"/>
                            </a:lnTo>
                            <a:lnTo>
                              <a:pt x="271" y="85"/>
                            </a:lnTo>
                            <a:lnTo>
                              <a:pt x="283" y="70"/>
                            </a:lnTo>
                            <a:lnTo>
                              <a:pt x="294" y="63"/>
                            </a:lnTo>
                            <a:lnTo>
                              <a:pt x="303" y="52"/>
                            </a:lnTo>
                            <a:lnTo>
                              <a:pt x="317" y="44"/>
                            </a:lnTo>
                            <a:lnTo>
                              <a:pt x="328" y="37"/>
                            </a:lnTo>
                            <a:lnTo>
                              <a:pt x="340" y="25"/>
                            </a:lnTo>
                            <a:lnTo>
                              <a:pt x="351" y="19"/>
                            </a:lnTo>
                            <a:lnTo>
                              <a:pt x="362" y="7"/>
                            </a:lnTo>
                            <a:lnTo>
                              <a:pt x="374" y="0"/>
                            </a:lnTo>
                            <a:lnTo>
                              <a:pt x="379" y="7"/>
                            </a:lnTo>
                            <a:lnTo>
                              <a:pt x="388" y="19"/>
                            </a:lnTo>
                            <a:lnTo>
                              <a:pt x="394" y="29"/>
                            </a:lnTo>
                            <a:lnTo>
                              <a:pt x="403" y="41"/>
                            </a:lnTo>
                            <a:lnTo>
                              <a:pt x="408" y="52"/>
                            </a:lnTo>
                            <a:lnTo>
                              <a:pt x="416" y="59"/>
                            </a:lnTo>
                            <a:lnTo>
                              <a:pt x="425" y="70"/>
                            </a:lnTo>
                            <a:lnTo>
                              <a:pt x="431" y="81"/>
                            </a:lnTo>
                            <a:lnTo>
                              <a:pt x="440" y="96"/>
                            </a:lnTo>
                            <a:lnTo>
                              <a:pt x="448" y="107"/>
                            </a:lnTo>
                            <a:lnTo>
                              <a:pt x="457" y="122"/>
                            </a:lnTo>
                            <a:lnTo>
                              <a:pt x="465" y="137"/>
                            </a:lnTo>
                            <a:lnTo>
                              <a:pt x="471" y="151"/>
                            </a:lnTo>
                            <a:lnTo>
                              <a:pt x="479" y="166"/>
                            </a:lnTo>
                            <a:lnTo>
                              <a:pt x="488" y="181"/>
                            </a:lnTo>
                            <a:lnTo>
                              <a:pt x="497" y="196"/>
                            </a:lnTo>
                            <a:lnTo>
                              <a:pt x="499" y="203"/>
                            </a:lnTo>
                            <a:lnTo>
                              <a:pt x="502" y="210"/>
                            </a:lnTo>
                            <a:lnTo>
                              <a:pt x="502" y="213"/>
                            </a:lnTo>
                            <a:lnTo>
                              <a:pt x="506" y="218"/>
                            </a:lnTo>
                            <a:close/>
                          </a:path>
                        </a:pathLst>
                      </a:custGeom>
                      <a:solidFill>
                        <a:srgbClr val="CECECE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chemeClr val="folHlink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427" name="Freeform 197">
                        <a:extLst>
                          <a:ext uri="{FF2B5EF4-FFF2-40B4-BE49-F238E27FC236}">
                            <a16:creationId xmlns:a16="http://schemas.microsoft.com/office/drawing/2014/main" id="{AF0033DA-B273-47CA-BED4-1A406754D08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" y="1779"/>
                        <a:ext cx="702" cy="1146"/>
                      </a:xfrm>
                      <a:custGeom>
                        <a:avLst/>
                        <a:gdLst>
                          <a:gd name="T0" fmla="*/ 519 w 702"/>
                          <a:gd name="T1" fmla="*/ 294 h 1146"/>
                          <a:gd name="T2" fmla="*/ 531 w 702"/>
                          <a:gd name="T3" fmla="*/ 406 h 1146"/>
                          <a:gd name="T4" fmla="*/ 536 w 702"/>
                          <a:gd name="T5" fmla="*/ 549 h 1146"/>
                          <a:gd name="T6" fmla="*/ 531 w 702"/>
                          <a:gd name="T7" fmla="*/ 678 h 1146"/>
                          <a:gd name="T8" fmla="*/ 533 w 702"/>
                          <a:gd name="T9" fmla="*/ 774 h 1146"/>
                          <a:gd name="T10" fmla="*/ 540 w 702"/>
                          <a:gd name="T11" fmla="*/ 822 h 1146"/>
                          <a:gd name="T12" fmla="*/ 551 w 702"/>
                          <a:gd name="T13" fmla="*/ 844 h 1146"/>
                          <a:gd name="T14" fmla="*/ 568 w 702"/>
                          <a:gd name="T15" fmla="*/ 859 h 1146"/>
                          <a:gd name="T16" fmla="*/ 585 w 702"/>
                          <a:gd name="T17" fmla="*/ 869 h 1146"/>
                          <a:gd name="T18" fmla="*/ 605 w 702"/>
                          <a:gd name="T19" fmla="*/ 869 h 1146"/>
                          <a:gd name="T20" fmla="*/ 643 w 702"/>
                          <a:gd name="T21" fmla="*/ 896 h 1146"/>
                          <a:gd name="T22" fmla="*/ 690 w 702"/>
                          <a:gd name="T23" fmla="*/ 928 h 1146"/>
                          <a:gd name="T24" fmla="*/ 697 w 702"/>
                          <a:gd name="T25" fmla="*/ 984 h 1146"/>
                          <a:gd name="T26" fmla="*/ 682 w 702"/>
                          <a:gd name="T27" fmla="*/ 1028 h 1146"/>
                          <a:gd name="T28" fmla="*/ 665 w 702"/>
                          <a:gd name="T29" fmla="*/ 1058 h 1146"/>
                          <a:gd name="T30" fmla="*/ 648 w 702"/>
                          <a:gd name="T31" fmla="*/ 1083 h 1146"/>
                          <a:gd name="T32" fmla="*/ 619 w 702"/>
                          <a:gd name="T33" fmla="*/ 1112 h 1146"/>
                          <a:gd name="T34" fmla="*/ 585 w 702"/>
                          <a:gd name="T35" fmla="*/ 1139 h 1146"/>
                          <a:gd name="T36" fmla="*/ 570 w 702"/>
                          <a:gd name="T37" fmla="*/ 1146 h 1146"/>
                          <a:gd name="T38" fmla="*/ 531 w 702"/>
                          <a:gd name="T39" fmla="*/ 1134 h 1146"/>
                          <a:gd name="T40" fmla="*/ 482 w 702"/>
                          <a:gd name="T41" fmla="*/ 1121 h 1146"/>
                          <a:gd name="T42" fmla="*/ 437 w 702"/>
                          <a:gd name="T43" fmla="*/ 1105 h 1146"/>
                          <a:gd name="T44" fmla="*/ 388 w 702"/>
                          <a:gd name="T45" fmla="*/ 1090 h 1146"/>
                          <a:gd name="T46" fmla="*/ 337 w 702"/>
                          <a:gd name="T47" fmla="*/ 1080 h 1146"/>
                          <a:gd name="T48" fmla="*/ 279 w 702"/>
                          <a:gd name="T49" fmla="*/ 1072 h 1146"/>
                          <a:gd name="T50" fmla="*/ 225 w 702"/>
                          <a:gd name="T51" fmla="*/ 1061 h 1146"/>
                          <a:gd name="T52" fmla="*/ 169 w 702"/>
                          <a:gd name="T53" fmla="*/ 1050 h 1146"/>
                          <a:gd name="T54" fmla="*/ 132 w 702"/>
                          <a:gd name="T55" fmla="*/ 1014 h 1146"/>
                          <a:gd name="T56" fmla="*/ 97 w 702"/>
                          <a:gd name="T57" fmla="*/ 965 h 1146"/>
                          <a:gd name="T58" fmla="*/ 71 w 702"/>
                          <a:gd name="T59" fmla="*/ 910 h 1146"/>
                          <a:gd name="T60" fmla="*/ 49 w 702"/>
                          <a:gd name="T61" fmla="*/ 852 h 1146"/>
                          <a:gd name="T62" fmla="*/ 29 w 702"/>
                          <a:gd name="T63" fmla="*/ 784 h 1146"/>
                          <a:gd name="T64" fmla="*/ 17 w 702"/>
                          <a:gd name="T65" fmla="*/ 718 h 1146"/>
                          <a:gd name="T66" fmla="*/ 3 w 702"/>
                          <a:gd name="T67" fmla="*/ 612 h 1146"/>
                          <a:gd name="T68" fmla="*/ 12 w 702"/>
                          <a:gd name="T69" fmla="*/ 541 h 1146"/>
                          <a:gd name="T70" fmla="*/ 26 w 702"/>
                          <a:gd name="T71" fmla="*/ 483 h 1146"/>
                          <a:gd name="T72" fmla="*/ 40 w 702"/>
                          <a:gd name="T73" fmla="*/ 431 h 1146"/>
                          <a:gd name="T74" fmla="*/ 57 w 702"/>
                          <a:gd name="T75" fmla="*/ 384 h 1146"/>
                          <a:gd name="T76" fmla="*/ 117 w 702"/>
                          <a:gd name="T77" fmla="*/ 299 h 1146"/>
                          <a:gd name="T78" fmla="*/ 186 w 702"/>
                          <a:gd name="T79" fmla="*/ 203 h 1146"/>
                          <a:gd name="T80" fmla="*/ 232 w 702"/>
                          <a:gd name="T81" fmla="*/ 137 h 1146"/>
                          <a:gd name="T82" fmla="*/ 271 w 702"/>
                          <a:gd name="T83" fmla="*/ 85 h 1146"/>
                          <a:gd name="T84" fmla="*/ 317 w 702"/>
                          <a:gd name="T85" fmla="*/ 44 h 1146"/>
                          <a:gd name="T86" fmla="*/ 362 w 702"/>
                          <a:gd name="T87" fmla="*/ 7 h 1146"/>
                          <a:gd name="T88" fmla="*/ 394 w 702"/>
                          <a:gd name="T89" fmla="*/ 29 h 1146"/>
                          <a:gd name="T90" fmla="*/ 425 w 702"/>
                          <a:gd name="T91" fmla="*/ 70 h 1146"/>
                          <a:gd name="T92" fmla="*/ 457 w 702"/>
                          <a:gd name="T93" fmla="*/ 122 h 1146"/>
                          <a:gd name="T94" fmla="*/ 488 w 702"/>
                          <a:gd name="T95" fmla="*/ 181 h 1146"/>
                          <a:gd name="T96" fmla="*/ 502 w 702"/>
                          <a:gd name="T97" fmla="*/ 213 h 114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0" t="0" r="r" b="b"/>
                        <a:pathLst>
                          <a:path w="702" h="1146">
                            <a:moveTo>
                              <a:pt x="506" y="218"/>
                            </a:moveTo>
                            <a:lnTo>
                              <a:pt x="508" y="243"/>
                            </a:lnTo>
                            <a:lnTo>
                              <a:pt x="514" y="269"/>
                            </a:lnTo>
                            <a:lnTo>
                              <a:pt x="519" y="294"/>
                            </a:lnTo>
                            <a:lnTo>
                              <a:pt x="523" y="321"/>
                            </a:lnTo>
                            <a:lnTo>
                              <a:pt x="525" y="350"/>
                            </a:lnTo>
                            <a:lnTo>
                              <a:pt x="528" y="380"/>
                            </a:lnTo>
                            <a:lnTo>
                              <a:pt x="531" y="406"/>
                            </a:lnTo>
                            <a:lnTo>
                              <a:pt x="533" y="435"/>
                            </a:lnTo>
                            <a:lnTo>
                              <a:pt x="533" y="472"/>
                            </a:lnTo>
                            <a:lnTo>
                              <a:pt x="536" y="512"/>
                            </a:lnTo>
                            <a:lnTo>
                              <a:pt x="536" y="549"/>
                            </a:lnTo>
                            <a:lnTo>
                              <a:pt x="536" y="586"/>
                            </a:lnTo>
                            <a:lnTo>
                              <a:pt x="533" y="615"/>
                            </a:lnTo>
                            <a:lnTo>
                              <a:pt x="531" y="649"/>
                            </a:lnTo>
                            <a:lnTo>
                              <a:pt x="531" y="678"/>
                            </a:lnTo>
                            <a:lnTo>
                              <a:pt x="528" y="711"/>
                            </a:lnTo>
                            <a:lnTo>
                              <a:pt x="531" y="733"/>
                            </a:lnTo>
                            <a:lnTo>
                              <a:pt x="531" y="752"/>
                            </a:lnTo>
                            <a:lnTo>
                              <a:pt x="533" y="774"/>
                            </a:lnTo>
                            <a:lnTo>
                              <a:pt x="533" y="793"/>
                            </a:lnTo>
                            <a:lnTo>
                              <a:pt x="536" y="803"/>
                            </a:lnTo>
                            <a:lnTo>
                              <a:pt x="536" y="815"/>
                            </a:lnTo>
                            <a:lnTo>
                              <a:pt x="540" y="822"/>
                            </a:lnTo>
                            <a:lnTo>
                              <a:pt x="542" y="830"/>
                            </a:lnTo>
                            <a:lnTo>
                              <a:pt x="545" y="837"/>
                            </a:lnTo>
                            <a:lnTo>
                              <a:pt x="548" y="837"/>
                            </a:lnTo>
                            <a:lnTo>
                              <a:pt x="551" y="844"/>
                            </a:lnTo>
                            <a:lnTo>
                              <a:pt x="553" y="847"/>
                            </a:lnTo>
                            <a:lnTo>
                              <a:pt x="560" y="852"/>
                            </a:lnTo>
                            <a:lnTo>
                              <a:pt x="562" y="855"/>
                            </a:lnTo>
                            <a:lnTo>
                              <a:pt x="568" y="859"/>
                            </a:lnTo>
                            <a:lnTo>
                              <a:pt x="570" y="859"/>
                            </a:lnTo>
                            <a:lnTo>
                              <a:pt x="577" y="866"/>
                            </a:lnTo>
                            <a:lnTo>
                              <a:pt x="579" y="866"/>
                            </a:lnTo>
                            <a:lnTo>
                              <a:pt x="585" y="869"/>
                            </a:lnTo>
                            <a:lnTo>
                              <a:pt x="588" y="874"/>
                            </a:lnTo>
                            <a:lnTo>
                              <a:pt x="594" y="874"/>
                            </a:lnTo>
                            <a:lnTo>
                              <a:pt x="599" y="869"/>
                            </a:lnTo>
                            <a:lnTo>
                              <a:pt x="605" y="869"/>
                            </a:lnTo>
                            <a:lnTo>
                              <a:pt x="611" y="866"/>
                            </a:lnTo>
                            <a:lnTo>
                              <a:pt x="622" y="877"/>
                            </a:lnTo>
                            <a:lnTo>
                              <a:pt x="631" y="884"/>
                            </a:lnTo>
                            <a:lnTo>
                              <a:pt x="643" y="896"/>
                            </a:lnTo>
                            <a:lnTo>
                              <a:pt x="656" y="903"/>
                            </a:lnTo>
                            <a:lnTo>
                              <a:pt x="668" y="914"/>
                            </a:lnTo>
                            <a:lnTo>
                              <a:pt x="679" y="921"/>
                            </a:lnTo>
                            <a:lnTo>
                              <a:pt x="690" y="928"/>
                            </a:lnTo>
                            <a:lnTo>
                              <a:pt x="702" y="940"/>
                            </a:lnTo>
                            <a:lnTo>
                              <a:pt x="699" y="955"/>
                            </a:lnTo>
                            <a:lnTo>
                              <a:pt x="699" y="969"/>
                            </a:lnTo>
                            <a:lnTo>
                              <a:pt x="697" y="984"/>
                            </a:lnTo>
                            <a:lnTo>
                              <a:pt x="694" y="1002"/>
                            </a:lnTo>
                            <a:lnTo>
                              <a:pt x="690" y="1009"/>
                            </a:lnTo>
                            <a:lnTo>
                              <a:pt x="688" y="1017"/>
                            </a:lnTo>
                            <a:lnTo>
                              <a:pt x="682" y="1028"/>
                            </a:lnTo>
                            <a:lnTo>
                              <a:pt x="679" y="1039"/>
                            </a:lnTo>
                            <a:lnTo>
                              <a:pt x="673" y="1043"/>
                            </a:lnTo>
                            <a:lnTo>
                              <a:pt x="670" y="1050"/>
                            </a:lnTo>
                            <a:lnTo>
                              <a:pt x="665" y="1058"/>
                            </a:lnTo>
                            <a:lnTo>
                              <a:pt x="660" y="1061"/>
                            </a:lnTo>
                            <a:lnTo>
                              <a:pt x="656" y="1068"/>
                            </a:lnTo>
                            <a:lnTo>
                              <a:pt x="651" y="1076"/>
                            </a:lnTo>
                            <a:lnTo>
                              <a:pt x="648" y="1083"/>
                            </a:lnTo>
                            <a:lnTo>
                              <a:pt x="643" y="1090"/>
                            </a:lnTo>
                            <a:lnTo>
                              <a:pt x="634" y="1098"/>
                            </a:lnTo>
                            <a:lnTo>
                              <a:pt x="625" y="1102"/>
                            </a:lnTo>
                            <a:lnTo>
                              <a:pt x="619" y="1112"/>
                            </a:lnTo>
                            <a:lnTo>
                              <a:pt x="611" y="1121"/>
                            </a:lnTo>
                            <a:lnTo>
                              <a:pt x="602" y="1127"/>
                            </a:lnTo>
                            <a:lnTo>
                              <a:pt x="594" y="1134"/>
                            </a:lnTo>
                            <a:lnTo>
                              <a:pt x="585" y="1139"/>
                            </a:lnTo>
                            <a:lnTo>
                              <a:pt x="579" y="1146"/>
                            </a:lnTo>
                            <a:lnTo>
                              <a:pt x="577" y="1146"/>
                            </a:lnTo>
                            <a:lnTo>
                              <a:pt x="574" y="1146"/>
                            </a:lnTo>
                            <a:lnTo>
                              <a:pt x="570" y="1146"/>
                            </a:lnTo>
                            <a:lnTo>
                              <a:pt x="568" y="1146"/>
                            </a:lnTo>
                            <a:lnTo>
                              <a:pt x="553" y="1143"/>
                            </a:lnTo>
                            <a:lnTo>
                              <a:pt x="542" y="1139"/>
                            </a:lnTo>
                            <a:lnTo>
                              <a:pt x="531" y="1134"/>
                            </a:lnTo>
                            <a:lnTo>
                              <a:pt x="519" y="1131"/>
                            </a:lnTo>
                            <a:lnTo>
                              <a:pt x="508" y="1127"/>
                            </a:lnTo>
                            <a:lnTo>
                              <a:pt x="494" y="1124"/>
                            </a:lnTo>
                            <a:lnTo>
                              <a:pt x="482" y="1121"/>
                            </a:lnTo>
                            <a:lnTo>
                              <a:pt x="471" y="1117"/>
                            </a:lnTo>
                            <a:lnTo>
                              <a:pt x="460" y="1112"/>
                            </a:lnTo>
                            <a:lnTo>
                              <a:pt x="448" y="1109"/>
                            </a:lnTo>
                            <a:lnTo>
                              <a:pt x="437" y="1105"/>
                            </a:lnTo>
                            <a:lnTo>
                              <a:pt x="425" y="1102"/>
                            </a:lnTo>
                            <a:lnTo>
                              <a:pt x="411" y="1098"/>
                            </a:lnTo>
                            <a:lnTo>
                              <a:pt x="399" y="1094"/>
                            </a:lnTo>
                            <a:lnTo>
                              <a:pt x="388" y="1090"/>
                            </a:lnTo>
                            <a:lnTo>
                              <a:pt x="377" y="1087"/>
                            </a:lnTo>
                            <a:lnTo>
                              <a:pt x="365" y="1083"/>
                            </a:lnTo>
                            <a:lnTo>
                              <a:pt x="348" y="1080"/>
                            </a:lnTo>
                            <a:lnTo>
                              <a:pt x="337" y="1080"/>
                            </a:lnTo>
                            <a:lnTo>
                              <a:pt x="320" y="1076"/>
                            </a:lnTo>
                            <a:lnTo>
                              <a:pt x="308" y="1076"/>
                            </a:lnTo>
                            <a:lnTo>
                              <a:pt x="294" y="1072"/>
                            </a:lnTo>
                            <a:lnTo>
                              <a:pt x="279" y="1072"/>
                            </a:lnTo>
                            <a:lnTo>
                              <a:pt x="266" y="1068"/>
                            </a:lnTo>
                            <a:lnTo>
                              <a:pt x="254" y="1065"/>
                            </a:lnTo>
                            <a:lnTo>
                              <a:pt x="240" y="1061"/>
                            </a:lnTo>
                            <a:lnTo>
                              <a:pt x="225" y="1061"/>
                            </a:lnTo>
                            <a:lnTo>
                              <a:pt x="211" y="1058"/>
                            </a:lnTo>
                            <a:lnTo>
                              <a:pt x="197" y="1058"/>
                            </a:lnTo>
                            <a:lnTo>
                              <a:pt x="186" y="1053"/>
                            </a:lnTo>
                            <a:lnTo>
                              <a:pt x="169" y="1050"/>
                            </a:lnTo>
                            <a:lnTo>
                              <a:pt x="157" y="1050"/>
                            </a:lnTo>
                            <a:lnTo>
                              <a:pt x="149" y="1039"/>
                            </a:lnTo>
                            <a:lnTo>
                              <a:pt x="140" y="1024"/>
                            </a:lnTo>
                            <a:lnTo>
                              <a:pt x="132" y="1014"/>
                            </a:lnTo>
                            <a:lnTo>
                              <a:pt x="123" y="1002"/>
                            </a:lnTo>
                            <a:lnTo>
                              <a:pt x="114" y="991"/>
                            </a:lnTo>
                            <a:lnTo>
                              <a:pt x="105" y="980"/>
                            </a:lnTo>
                            <a:lnTo>
                              <a:pt x="97" y="965"/>
                            </a:lnTo>
                            <a:lnTo>
                              <a:pt x="91" y="958"/>
                            </a:lnTo>
                            <a:lnTo>
                              <a:pt x="83" y="943"/>
                            </a:lnTo>
                            <a:lnTo>
                              <a:pt x="77" y="925"/>
                            </a:lnTo>
                            <a:lnTo>
                              <a:pt x="71" y="910"/>
                            </a:lnTo>
                            <a:lnTo>
                              <a:pt x="66" y="896"/>
                            </a:lnTo>
                            <a:lnTo>
                              <a:pt x="60" y="881"/>
                            </a:lnTo>
                            <a:lnTo>
                              <a:pt x="54" y="866"/>
                            </a:lnTo>
                            <a:lnTo>
                              <a:pt x="49" y="852"/>
                            </a:lnTo>
                            <a:lnTo>
                              <a:pt x="43" y="837"/>
                            </a:lnTo>
                            <a:lnTo>
                              <a:pt x="37" y="822"/>
                            </a:lnTo>
                            <a:lnTo>
                              <a:pt x="34" y="803"/>
                            </a:lnTo>
                            <a:lnTo>
                              <a:pt x="29" y="784"/>
                            </a:lnTo>
                            <a:lnTo>
                              <a:pt x="26" y="771"/>
                            </a:lnTo>
                            <a:lnTo>
                              <a:pt x="23" y="752"/>
                            </a:lnTo>
                            <a:lnTo>
                              <a:pt x="20" y="733"/>
                            </a:lnTo>
                            <a:lnTo>
                              <a:pt x="17" y="718"/>
                            </a:lnTo>
                            <a:lnTo>
                              <a:pt x="12" y="700"/>
                            </a:lnTo>
                            <a:lnTo>
                              <a:pt x="9" y="674"/>
                            </a:lnTo>
                            <a:lnTo>
                              <a:pt x="5" y="645"/>
                            </a:lnTo>
                            <a:lnTo>
                              <a:pt x="3" y="612"/>
                            </a:lnTo>
                            <a:lnTo>
                              <a:pt x="0" y="586"/>
                            </a:lnTo>
                            <a:lnTo>
                              <a:pt x="3" y="568"/>
                            </a:lnTo>
                            <a:lnTo>
                              <a:pt x="9" y="556"/>
                            </a:lnTo>
                            <a:lnTo>
                              <a:pt x="12" y="541"/>
                            </a:lnTo>
                            <a:lnTo>
                              <a:pt x="14" y="527"/>
                            </a:lnTo>
                            <a:lnTo>
                              <a:pt x="17" y="512"/>
                            </a:lnTo>
                            <a:lnTo>
                              <a:pt x="23" y="497"/>
                            </a:lnTo>
                            <a:lnTo>
                              <a:pt x="26" y="483"/>
                            </a:lnTo>
                            <a:lnTo>
                              <a:pt x="29" y="468"/>
                            </a:lnTo>
                            <a:lnTo>
                              <a:pt x="32" y="457"/>
                            </a:lnTo>
                            <a:lnTo>
                              <a:pt x="37" y="446"/>
                            </a:lnTo>
                            <a:lnTo>
                              <a:pt x="40" y="431"/>
                            </a:lnTo>
                            <a:lnTo>
                              <a:pt x="46" y="421"/>
                            </a:lnTo>
                            <a:lnTo>
                              <a:pt x="51" y="409"/>
                            </a:lnTo>
                            <a:lnTo>
                              <a:pt x="54" y="394"/>
                            </a:lnTo>
                            <a:lnTo>
                              <a:pt x="57" y="384"/>
                            </a:lnTo>
                            <a:lnTo>
                              <a:pt x="63" y="372"/>
                            </a:lnTo>
                            <a:lnTo>
                              <a:pt x="80" y="346"/>
                            </a:lnTo>
                            <a:lnTo>
                              <a:pt x="100" y="324"/>
                            </a:lnTo>
                            <a:lnTo>
                              <a:pt x="117" y="299"/>
                            </a:lnTo>
                            <a:lnTo>
                              <a:pt x="134" y="277"/>
                            </a:lnTo>
                            <a:lnTo>
                              <a:pt x="151" y="250"/>
                            </a:lnTo>
                            <a:lnTo>
                              <a:pt x="169" y="228"/>
                            </a:lnTo>
                            <a:lnTo>
                              <a:pt x="186" y="203"/>
                            </a:lnTo>
                            <a:lnTo>
                              <a:pt x="203" y="181"/>
                            </a:lnTo>
                            <a:lnTo>
                              <a:pt x="214" y="166"/>
                            </a:lnTo>
                            <a:lnTo>
                              <a:pt x="223" y="151"/>
                            </a:lnTo>
                            <a:lnTo>
                              <a:pt x="232" y="137"/>
                            </a:lnTo>
                            <a:lnTo>
                              <a:pt x="242" y="125"/>
                            </a:lnTo>
                            <a:lnTo>
                              <a:pt x="254" y="110"/>
                            </a:lnTo>
                            <a:lnTo>
                              <a:pt x="262" y="96"/>
                            </a:lnTo>
                            <a:lnTo>
                              <a:pt x="271" y="85"/>
                            </a:lnTo>
                            <a:lnTo>
                              <a:pt x="283" y="70"/>
                            </a:lnTo>
                            <a:lnTo>
                              <a:pt x="294" y="63"/>
                            </a:lnTo>
                            <a:lnTo>
                              <a:pt x="303" y="52"/>
                            </a:lnTo>
                            <a:lnTo>
                              <a:pt x="317" y="44"/>
                            </a:lnTo>
                            <a:lnTo>
                              <a:pt x="328" y="37"/>
                            </a:lnTo>
                            <a:lnTo>
                              <a:pt x="340" y="25"/>
                            </a:lnTo>
                            <a:lnTo>
                              <a:pt x="351" y="19"/>
                            </a:lnTo>
                            <a:lnTo>
                              <a:pt x="362" y="7"/>
                            </a:lnTo>
                            <a:lnTo>
                              <a:pt x="374" y="0"/>
                            </a:lnTo>
                            <a:lnTo>
                              <a:pt x="379" y="7"/>
                            </a:lnTo>
                            <a:lnTo>
                              <a:pt x="388" y="19"/>
                            </a:lnTo>
                            <a:lnTo>
                              <a:pt x="394" y="29"/>
                            </a:lnTo>
                            <a:lnTo>
                              <a:pt x="403" y="41"/>
                            </a:lnTo>
                            <a:lnTo>
                              <a:pt x="408" y="52"/>
                            </a:lnTo>
                            <a:lnTo>
                              <a:pt x="416" y="59"/>
                            </a:lnTo>
                            <a:lnTo>
                              <a:pt x="425" y="70"/>
                            </a:lnTo>
                            <a:lnTo>
                              <a:pt x="431" y="81"/>
                            </a:lnTo>
                            <a:lnTo>
                              <a:pt x="440" y="96"/>
                            </a:lnTo>
                            <a:lnTo>
                              <a:pt x="448" y="107"/>
                            </a:lnTo>
                            <a:lnTo>
                              <a:pt x="457" y="122"/>
                            </a:lnTo>
                            <a:lnTo>
                              <a:pt x="465" y="137"/>
                            </a:lnTo>
                            <a:lnTo>
                              <a:pt x="471" y="151"/>
                            </a:lnTo>
                            <a:lnTo>
                              <a:pt x="479" y="166"/>
                            </a:lnTo>
                            <a:lnTo>
                              <a:pt x="488" y="181"/>
                            </a:lnTo>
                            <a:lnTo>
                              <a:pt x="497" y="196"/>
                            </a:lnTo>
                            <a:lnTo>
                              <a:pt x="499" y="203"/>
                            </a:lnTo>
                            <a:lnTo>
                              <a:pt x="502" y="210"/>
                            </a:lnTo>
                            <a:lnTo>
                              <a:pt x="502" y="213"/>
                            </a:lnTo>
                            <a:lnTo>
                              <a:pt x="506" y="218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919191"/>
                        </a:solidFill>
                        <a:prstDash val="solid"/>
                        <a:round/>
                        <a:headEnd/>
                        <a:tailEnd/>
                      </a:ln>
                      <a:effectLst>
                        <a:outerShdw dist="35921" dir="2700000" algn="ctr" rotWithShape="0">
                          <a:schemeClr val="folHlink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59421" name="Group 198">
                    <a:extLst>
                      <a:ext uri="{FF2B5EF4-FFF2-40B4-BE49-F238E27FC236}">
                        <a16:creationId xmlns:a16="http://schemas.microsoft.com/office/drawing/2014/main" id="{1CE3F875-9747-46C5-8167-5B1974E862F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3" y="1757"/>
                    <a:ext cx="705" cy="1157"/>
                    <a:chOff x="363" y="1757"/>
                    <a:chExt cx="705" cy="1157"/>
                  </a:xfrm>
                </p:grpSpPr>
                <p:sp>
                  <p:nvSpPr>
                    <p:cNvPr id="59422" name="Freeform 199">
                      <a:extLst>
                        <a:ext uri="{FF2B5EF4-FFF2-40B4-BE49-F238E27FC236}">
                          <a16:creationId xmlns:a16="http://schemas.microsoft.com/office/drawing/2014/main" id="{E9745D35-AF0B-4DA2-AD57-0CD167E8D24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3" y="1757"/>
                      <a:ext cx="705" cy="1157"/>
                    </a:xfrm>
                    <a:custGeom>
                      <a:avLst/>
                      <a:gdLst>
                        <a:gd name="T0" fmla="*/ 436 w 705"/>
                        <a:gd name="T1" fmla="*/ 80 h 1157"/>
                        <a:gd name="T2" fmla="*/ 362 w 705"/>
                        <a:gd name="T3" fmla="*/ 164 h 1157"/>
                        <a:gd name="T4" fmla="*/ 266 w 705"/>
                        <a:gd name="T5" fmla="*/ 298 h 1157"/>
                        <a:gd name="T6" fmla="*/ 184 w 705"/>
                        <a:gd name="T7" fmla="*/ 429 h 1157"/>
                        <a:gd name="T8" fmla="*/ 136 w 705"/>
                        <a:gd name="T9" fmla="*/ 586 h 1157"/>
                        <a:gd name="T10" fmla="*/ 65 w 705"/>
                        <a:gd name="T11" fmla="*/ 896 h 1157"/>
                        <a:gd name="T12" fmla="*/ 25 w 705"/>
                        <a:gd name="T13" fmla="*/ 1070 h 1157"/>
                        <a:gd name="T14" fmla="*/ 65 w 705"/>
                        <a:gd name="T15" fmla="*/ 1157 h 1157"/>
                        <a:gd name="T16" fmla="*/ 221 w 705"/>
                        <a:gd name="T17" fmla="*/ 1157 h 1157"/>
                        <a:gd name="T18" fmla="*/ 374 w 705"/>
                        <a:gd name="T19" fmla="*/ 1157 h 1157"/>
                        <a:gd name="T20" fmla="*/ 530 w 705"/>
                        <a:gd name="T21" fmla="*/ 1157 h 1157"/>
                        <a:gd name="T22" fmla="*/ 683 w 705"/>
                        <a:gd name="T23" fmla="*/ 1157 h 1157"/>
                        <a:gd name="T24" fmla="*/ 671 w 705"/>
                        <a:gd name="T25" fmla="*/ 1128 h 1157"/>
                        <a:gd name="T26" fmla="*/ 666 w 705"/>
                        <a:gd name="T27" fmla="*/ 1073 h 1157"/>
                        <a:gd name="T28" fmla="*/ 668 w 705"/>
                        <a:gd name="T29" fmla="*/ 1052 h 1157"/>
                        <a:gd name="T30" fmla="*/ 634 w 705"/>
                        <a:gd name="T31" fmla="*/ 1085 h 1157"/>
                        <a:gd name="T32" fmla="*/ 595 w 705"/>
                        <a:gd name="T33" fmla="*/ 1066 h 1157"/>
                        <a:gd name="T34" fmla="*/ 561 w 705"/>
                        <a:gd name="T35" fmla="*/ 986 h 1157"/>
                        <a:gd name="T36" fmla="*/ 523 w 705"/>
                        <a:gd name="T37" fmla="*/ 859 h 1157"/>
                        <a:gd name="T38" fmla="*/ 506 w 705"/>
                        <a:gd name="T39" fmla="*/ 917 h 1157"/>
                        <a:gd name="T40" fmla="*/ 470 w 705"/>
                        <a:gd name="T41" fmla="*/ 826 h 1157"/>
                        <a:gd name="T42" fmla="*/ 445 w 705"/>
                        <a:gd name="T43" fmla="*/ 698 h 1157"/>
                        <a:gd name="T44" fmla="*/ 422 w 705"/>
                        <a:gd name="T45" fmla="*/ 495 h 1157"/>
                        <a:gd name="T46" fmla="*/ 382 w 705"/>
                        <a:gd name="T47" fmla="*/ 440 h 1157"/>
                        <a:gd name="T48" fmla="*/ 357 w 705"/>
                        <a:gd name="T49" fmla="*/ 608 h 1157"/>
                        <a:gd name="T50" fmla="*/ 340 w 705"/>
                        <a:gd name="T51" fmla="*/ 429 h 1157"/>
                        <a:gd name="T52" fmla="*/ 345 w 705"/>
                        <a:gd name="T53" fmla="*/ 611 h 1157"/>
                        <a:gd name="T54" fmla="*/ 379 w 705"/>
                        <a:gd name="T55" fmla="*/ 779 h 1157"/>
                        <a:gd name="T56" fmla="*/ 436 w 705"/>
                        <a:gd name="T57" fmla="*/ 924 h 1157"/>
                        <a:gd name="T58" fmla="*/ 484 w 705"/>
                        <a:gd name="T59" fmla="*/ 1026 h 1157"/>
                        <a:gd name="T60" fmla="*/ 513 w 705"/>
                        <a:gd name="T61" fmla="*/ 1023 h 1157"/>
                        <a:gd name="T62" fmla="*/ 535 w 705"/>
                        <a:gd name="T63" fmla="*/ 1026 h 1157"/>
                        <a:gd name="T64" fmla="*/ 561 w 705"/>
                        <a:gd name="T65" fmla="*/ 1088 h 1157"/>
                        <a:gd name="T66" fmla="*/ 523 w 705"/>
                        <a:gd name="T67" fmla="*/ 1055 h 1157"/>
                        <a:gd name="T68" fmla="*/ 481 w 705"/>
                        <a:gd name="T69" fmla="*/ 1063 h 1157"/>
                        <a:gd name="T70" fmla="*/ 433 w 705"/>
                        <a:gd name="T71" fmla="*/ 1055 h 1157"/>
                        <a:gd name="T72" fmla="*/ 362 w 705"/>
                        <a:gd name="T73" fmla="*/ 1030 h 1157"/>
                        <a:gd name="T74" fmla="*/ 334 w 705"/>
                        <a:gd name="T75" fmla="*/ 1030 h 1157"/>
                        <a:gd name="T76" fmla="*/ 292 w 705"/>
                        <a:gd name="T77" fmla="*/ 1018 h 1157"/>
                        <a:gd name="T78" fmla="*/ 246 w 705"/>
                        <a:gd name="T79" fmla="*/ 949 h 1157"/>
                        <a:gd name="T80" fmla="*/ 201 w 705"/>
                        <a:gd name="T81" fmla="*/ 855 h 1157"/>
                        <a:gd name="T82" fmla="*/ 158 w 705"/>
                        <a:gd name="T83" fmla="*/ 685 h 1157"/>
                        <a:gd name="T84" fmla="*/ 165 w 705"/>
                        <a:gd name="T85" fmla="*/ 527 h 1157"/>
                        <a:gd name="T86" fmla="*/ 192 w 705"/>
                        <a:gd name="T87" fmla="*/ 440 h 1157"/>
                        <a:gd name="T88" fmla="*/ 221 w 705"/>
                        <a:gd name="T89" fmla="*/ 385 h 1157"/>
                        <a:gd name="T90" fmla="*/ 263 w 705"/>
                        <a:gd name="T91" fmla="*/ 320 h 1157"/>
                        <a:gd name="T92" fmla="*/ 317 w 705"/>
                        <a:gd name="T93" fmla="*/ 244 h 1157"/>
                        <a:gd name="T94" fmla="*/ 368 w 705"/>
                        <a:gd name="T95" fmla="*/ 167 h 1157"/>
                        <a:gd name="T96" fmla="*/ 425 w 705"/>
                        <a:gd name="T97" fmla="*/ 109 h 1157"/>
                        <a:gd name="T98" fmla="*/ 470 w 705"/>
                        <a:gd name="T99" fmla="*/ 112 h 1157"/>
                        <a:gd name="T100" fmla="*/ 504 w 705"/>
                        <a:gd name="T101" fmla="*/ 134 h 1157"/>
                        <a:gd name="T102" fmla="*/ 513 w 705"/>
                        <a:gd name="T103" fmla="*/ 139 h 1157"/>
                        <a:gd name="T104" fmla="*/ 484 w 705"/>
                        <a:gd name="T105" fmla="*/ 102 h 1157"/>
                        <a:gd name="T106" fmla="*/ 456 w 705"/>
                        <a:gd name="T107" fmla="*/ 80 h 1157"/>
                        <a:gd name="T108" fmla="*/ 496 w 705"/>
                        <a:gd name="T109" fmla="*/ 50 h 1157"/>
                        <a:gd name="T110" fmla="*/ 527 w 705"/>
                        <a:gd name="T111" fmla="*/ 58 h 1157"/>
                        <a:gd name="T112" fmla="*/ 564 w 705"/>
                        <a:gd name="T113" fmla="*/ 109 h 1157"/>
                        <a:gd name="T114" fmla="*/ 603 w 705"/>
                        <a:gd name="T115" fmla="*/ 182 h 1157"/>
                        <a:gd name="T116" fmla="*/ 569 w 705"/>
                        <a:gd name="T117" fmla="*/ 105 h 1157"/>
                        <a:gd name="T118" fmla="*/ 538 w 705"/>
                        <a:gd name="T119" fmla="*/ 55 h 1157"/>
                        <a:gd name="T120" fmla="*/ 547 w 705"/>
                        <a:gd name="T121" fmla="*/ 0 h 1157"/>
                        <a:gd name="T122" fmla="*/ 521 w 705"/>
                        <a:gd name="T123" fmla="*/ 15 h 1157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</a:gdLst>
                      <a:ahLst/>
                      <a:cxnLst>
                        <a:cxn ang="T124">
                          <a:pos x="T0" y="T1"/>
                        </a:cxn>
                        <a:cxn ang="T125">
                          <a:pos x="T2" y="T3"/>
                        </a:cxn>
                        <a:cxn ang="T126">
                          <a:pos x="T4" y="T5"/>
                        </a:cxn>
                        <a:cxn ang="T127">
                          <a:pos x="T6" y="T7"/>
                        </a:cxn>
                        <a:cxn ang="T128">
                          <a:pos x="T8" y="T9"/>
                        </a:cxn>
                        <a:cxn ang="T129">
                          <a:pos x="T10" y="T11"/>
                        </a:cxn>
                        <a:cxn ang="T130">
                          <a:pos x="T12" y="T13"/>
                        </a:cxn>
                        <a:cxn ang="T131">
                          <a:pos x="T14" y="T15"/>
                        </a:cxn>
                        <a:cxn ang="T132">
                          <a:pos x="T16" y="T17"/>
                        </a:cxn>
                        <a:cxn ang="T133">
                          <a:pos x="T18" y="T19"/>
                        </a:cxn>
                        <a:cxn ang="T134">
                          <a:pos x="T20" y="T21"/>
                        </a:cxn>
                        <a:cxn ang="T135">
                          <a:pos x="T22" y="T23"/>
                        </a:cxn>
                        <a:cxn ang="T136">
                          <a:pos x="T24" y="T25"/>
                        </a:cxn>
                        <a:cxn ang="T137">
                          <a:pos x="T26" y="T27"/>
                        </a:cxn>
                        <a:cxn ang="T138">
                          <a:pos x="T28" y="T29"/>
                        </a:cxn>
                        <a:cxn ang="T139">
                          <a:pos x="T30" y="T31"/>
                        </a:cxn>
                        <a:cxn ang="T140">
                          <a:pos x="T32" y="T33"/>
                        </a:cxn>
                        <a:cxn ang="T141">
                          <a:pos x="T34" y="T35"/>
                        </a:cxn>
                        <a:cxn ang="T142">
                          <a:pos x="T36" y="T37"/>
                        </a:cxn>
                        <a:cxn ang="T143">
                          <a:pos x="T38" y="T39"/>
                        </a:cxn>
                        <a:cxn ang="T144">
                          <a:pos x="T40" y="T41"/>
                        </a:cxn>
                        <a:cxn ang="T145">
                          <a:pos x="T42" y="T43"/>
                        </a:cxn>
                        <a:cxn ang="T146">
                          <a:pos x="T44" y="T45"/>
                        </a:cxn>
                        <a:cxn ang="T147">
                          <a:pos x="T46" y="T47"/>
                        </a:cxn>
                        <a:cxn ang="T148">
                          <a:pos x="T48" y="T49"/>
                        </a:cxn>
                        <a:cxn ang="T149">
                          <a:pos x="T50" y="T51"/>
                        </a:cxn>
                        <a:cxn ang="T150">
                          <a:pos x="T52" y="T53"/>
                        </a:cxn>
                        <a:cxn ang="T151">
                          <a:pos x="T54" y="T55"/>
                        </a:cxn>
                        <a:cxn ang="T152">
                          <a:pos x="T56" y="T57"/>
                        </a:cxn>
                        <a:cxn ang="T153">
                          <a:pos x="T58" y="T59"/>
                        </a:cxn>
                        <a:cxn ang="T154">
                          <a:pos x="T60" y="T61"/>
                        </a:cxn>
                        <a:cxn ang="T155">
                          <a:pos x="T62" y="T63"/>
                        </a:cxn>
                        <a:cxn ang="T156">
                          <a:pos x="T64" y="T65"/>
                        </a:cxn>
                        <a:cxn ang="T157">
                          <a:pos x="T66" y="T67"/>
                        </a:cxn>
                        <a:cxn ang="T158">
                          <a:pos x="T68" y="T69"/>
                        </a:cxn>
                        <a:cxn ang="T159">
                          <a:pos x="T70" y="T71"/>
                        </a:cxn>
                        <a:cxn ang="T160">
                          <a:pos x="T72" y="T73"/>
                        </a:cxn>
                        <a:cxn ang="T161">
                          <a:pos x="T74" y="T75"/>
                        </a:cxn>
                        <a:cxn ang="T162">
                          <a:pos x="T76" y="T77"/>
                        </a:cxn>
                        <a:cxn ang="T163">
                          <a:pos x="T78" y="T79"/>
                        </a:cxn>
                        <a:cxn ang="T164">
                          <a:pos x="T80" y="T81"/>
                        </a:cxn>
                        <a:cxn ang="T165">
                          <a:pos x="T82" y="T83"/>
                        </a:cxn>
                        <a:cxn ang="T166">
                          <a:pos x="T84" y="T85"/>
                        </a:cxn>
                        <a:cxn ang="T167">
                          <a:pos x="T86" y="T87"/>
                        </a:cxn>
                        <a:cxn ang="T168">
                          <a:pos x="T88" y="T89"/>
                        </a:cxn>
                        <a:cxn ang="T169">
                          <a:pos x="T90" y="T91"/>
                        </a:cxn>
                        <a:cxn ang="T170">
                          <a:pos x="T92" y="T93"/>
                        </a:cxn>
                        <a:cxn ang="T171">
                          <a:pos x="T94" y="T95"/>
                        </a:cxn>
                        <a:cxn ang="T172">
                          <a:pos x="T96" y="T97"/>
                        </a:cxn>
                        <a:cxn ang="T173">
                          <a:pos x="T98" y="T99"/>
                        </a:cxn>
                        <a:cxn ang="T174">
                          <a:pos x="T100" y="T101"/>
                        </a:cxn>
                        <a:cxn ang="T175">
                          <a:pos x="T102" y="T103"/>
                        </a:cxn>
                        <a:cxn ang="T176">
                          <a:pos x="T104" y="T105"/>
                        </a:cxn>
                        <a:cxn ang="T177">
                          <a:pos x="T106" y="T107"/>
                        </a:cxn>
                        <a:cxn ang="T178">
                          <a:pos x="T108" y="T109"/>
                        </a:cxn>
                        <a:cxn ang="T179">
                          <a:pos x="T110" y="T111"/>
                        </a:cxn>
                        <a:cxn ang="T180">
                          <a:pos x="T112" y="T113"/>
                        </a:cxn>
                        <a:cxn ang="T181">
                          <a:pos x="T114" y="T115"/>
                        </a:cxn>
                        <a:cxn ang="T182">
                          <a:pos x="T116" y="T117"/>
                        </a:cxn>
                        <a:cxn ang="T183">
                          <a:pos x="T118" y="T119"/>
                        </a:cxn>
                        <a:cxn ang="T184">
                          <a:pos x="T120" y="T121"/>
                        </a:cxn>
                        <a:cxn ang="T185">
                          <a:pos x="T122" y="T123"/>
                        </a:cxn>
                      </a:cxnLst>
                      <a:rect l="0" t="0" r="r" b="b"/>
                      <a:pathLst>
                        <a:path w="705" h="1157">
                          <a:moveTo>
                            <a:pt x="510" y="25"/>
                          </a:moveTo>
                          <a:lnTo>
                            <a:pt x="496" y="33"/>
                          </a:lnTo>
                          <a:lnTo>
                            <a:pt x="484" y="44"/>
                          </a:lnTo>
                          <a:lnTo>
                            <a:pt x="472" y="50"/>
                          </a:lnTo>
                          <a:lnTo>
                            <a:pt x="462" y="62"/>
                          </a:lnTo>
                          <a:lnTo>
                            <a:pt x="447" y="69"/>
                          </a:lnTo>
                          <a:lnTo>
                            <a:pt x="436" y="80"/>
                          </a:lnTo>
                          <a:lnTo>
                            <a:pt x="425" y="87"/>
                          </a:lnTo>
                          <a:lnTo>
                            <a:pt x="411" y="94"/>
                          </a:lnTo>
                          <a:lnTo>
                            <a:pt x="402" y="109"/>
                          </a:lnTo>
                          <a:lnTo>
                            <a:pt x="394" y="124"/>
                          </a:lnTo>
                          <a:lnTo>
                            <a:pt x="382" y="139"/>
                          </a:lnTo>
                          <a:lnTo>
                            <a:pt x="374" y="153"/>
                          </a:lnTo>
                          <a:lnTo>
                            <a:pt x="362" y="164"/>
                          </a:lnTo>
                          <a:lnTo>
                            <a:pt x="354" y="178"/>
                          </a:lnTo>
                          <a:lnTo>
                            <a:pt x="343" y="193"/>
                          </a:lnTo>
                          <a:lnTo>
                            <a:pt x="334" y="208"/>
                          </a:lnTo>
                          <a:lnTo>
                            <a:pt x="317" y="229"/>
                          </a:lnTo>
                          <a:lnTo>
                            <a:pt x="300" y="251"/>
                          </a:lnTo>
                          <a:lnTo>
                            <a:pt x="283" y="273"/>
                          </a:lnTo>
                          <a:lnTo>
                            <a:pt x="266" y="298"/>
                          </a:lnTo>
                          <a:lnTo>
                            <a:pt x="249" y="320"/>
                          </a:lnTo>
                          <a:lnTo>
                            <a:pt x="235" y="342"/>
                          </a:lnTo>
                          <a:lnTo>
                            <a:pt x="218" y="367"/>
                          </a:lnTo>
                          <a:lnTo>
                            <a:pt x="201" y="390"/>
                          </a:lnTo>
                          <a:lnTo>
                            <a:pt x="195" y="404"/>
                          </a:lnTo>
                          <a:lnTo>
                            <a:pt x="190" y="415"/>
                          </a:lnTo>
                          <a:lnTo>
                            <a:pt x="184" y="429"/>
                          </a:lnTo>
                          <a:lnTo>
                            <a:pt x="178" y="440"/>
                          </a:lnTo>
                          <a:lnTo>
                            <a:pt x="173" y="455"/>
                          </a:lnTo>
                          <a:lnTo>
                            <a:pt x="167" y="466"/>
                          </a:lnTo>
                          <a:lnTo>
                            <a:pt x="161" y="480"/>
                          </a:lnTo>
                          <a:lnTo>
                            <a:pt x="158" y="491"/>
                          </a:lnTo>
                          <a:lnTo>
                            <a:pt x="148" y="539"/>
                          </a:lnTo>
                          <a:lnTo>
                            <a:pt x="136" y="586"/>
                          </a:lnTo>
                          <a:lnTo>
                            <a:pt x="124" y="633"/>
                          </a:lnTo>
                          <a:lnTo>
                            <a:pt x="114" y="680"/>
                          </a:lnTo>
                          <a:lnTo>
                            <a:pt x="102" y="724"/>
                          </a:lnTo>
                          <a:lnTo>
                            <a:pt x="90" y="772"/>
                          </a:lnTo>
                          <a:lnTo>
                            <a:pt x="82" y="819"/>
                          </a:lnTo>
                          <a:lnTo>
                            <a:pt x="68" y="866"/>
                          </a:lnTo>
                          <a:lnTo>
                            <a:pt x="65" y="896"/>
                          </a:lnTo>
                          <a:lnTo>
                            <a:pt x="59" y="924"/>
                          </a:lnTo>
                          <a:lnTo>
                            <a:pt x="56" y="953"/>
                          </a:lnTo>
                          <a:lnTo>
                            <a:pt x="51" y="983"/>
                          </a:lnTo>
                          <a:lnTo>
                            <a:pt x="46" y="1008"/>
                          </a:lnTo>
                          <a:lnTo>
                            <a:pt x="39" y="1026"/>
                          </a:lnTo>
                          <a:lnTo>
                            <a:pt x="31" y="1048"/>
                          </a:lnTo>
                          <a:lnTo>
                            <a:pt x="25" y="1070"/>
                          </a:lnTo>
                          <a:lnTo>
                            <a:pt x="20" y="1092"/>
                          </a:lnTo>
                          <a:lnTo>
                            <a:pt x="14" y="1113"/>
                          </a:lnTo>
                          <a:lnTo>
                            <a:pt x="5" y="1135"/>
                          </a:lnTo>
                          <a:lnTo>
                            <a:pt x="0" y="1157"/>
                          </a:lnTo>
                          <a:lnTo>
                            <a:pt x="22" y="1157"/>
                          </a:lnTo>
                          <a:lnTo>
                            <a:pt x="42" y="1157"/>
                          </a:lnTo>
                          <a:lnTo>
                            <a:pt x="65" y="1157"/>
                          </a:lnTo>
                          <a:lnTo>
                            <a:pt x="88" y="1157"/>
                          </a:lnTo>
                          <a:lnTo>
                            <a:pt x="110" y="1157"/>
                          </a:lnTo>
                          <a:lnTo>
                            <a:pt x="133" y="1157"/>
                          </a:lnTo>
                          <a:lnTo>
                            <a:pt x="153" y="1157"/>
                          </a:lnTo>
                          <a:lnTo>
                            <a:pt x="175" y="1157"/>
                          </a:lnTo>
                          <a:lnTo>
                            <a:pt x="199" y="1157"/>
                          </a:lnTo>
                          <a:lnTo>
                            <a:pt x="221" y="1157"/>
                          </a:lnTo>
                          <a:lnTo>
                            <a:pt x="243" y="1157"/>
                          </a:lnTo>
                          <a:lnTo>
                            <a:pt x="263" y="1157"/>
                          </a:lnTo>
                          <a:lnTo>
                            <a:pt x="286" y="1157"/>
                          </a:lnTo>
                          <a:lnTo>
                            <a:pt x="309" y="1157"/>
                          </a:lnTo>
                          <a:lnTo>
                            <a:pt x="331" y="1157"/>
                          </a:lnTo>
                          <a:lnTo>
                            <a:pt x="351" y="1157"/>
                          </a:lnTo>
                          <a:lnTo>
                            <a:pt x="374" y="1157"/>
                          </a:lnTo>
                          <a:lnTo>
                            <a:pt x="396" y="1157"/>
                          </a:lnTo>
                          <a:lnTo>
                            <a:pt x="419" y="1157"/>
                          </a:lnTo>
                          <a:lnTo>
                            <a:pt x="439" y="1157"/>
                          </a:lnTo>
                          <a:lnTo>
                            <a:pt x="462" y="1157"/>
                          </a:lnTo>
                          <a:lnTo>
                            <a:pt x="484" y="1157"/>
                          </a:lnTo>
                          <a:lnTo>
                            <a:pt x="506" y="1157"/>
                          </a:lnTo>
                          <a:lnTo>
                            <a:pt x="530" y="1157"/>
                          </a:lnTo>
                          <a:lnTo>
                            <a:pt x="549" y="1157"/>
                          </a:lnTo>
                          <a:lnTo>
                            <a:pt x="572" y="1157"/>
                          </a:lnTo>
                          <a:lnTo>
                            <a:pt x="595" y="1157"/>
                          </a:lnTo>
                          <a:lnTo>
                            <a:pt x="617" y="1157"/>
                          </a:lnTo>
                          <a:lnTo>
                            <a:pt x="637" y="1157"/>
                          </a:lnTo>
                          <a:lnTo>
                            <a:pt x="659" y="1157"/>
                          </a:lnTo>
                          <a:lnTo>
                            <a:pt x="683" y="1157"/>
                          </a:lnTo>
                          <a:lnTo>
                            <a:pt x="705" y="1157"/>
                          </a:lnTo>
                          <a:lnTo>
                            <a:pt x="700" y="1154"/>
                          </a:lnTo>
                          <a:lnTo>
                            <a:pt x="693" y="1146"/>
                          </a:lnTo>
                          <a:lnTo>
                            <a:pt x="688" y="1142"/>
                          </a:lnTo>
                          <a:lnTo>
                            <a:pt x="683" y="1135"/>
                          </a:lnTo>
                          <a:lnTo>
                            <a:pt x="676" y="1132"/>
                          </a:lnTo>
                          <a:lnTo>
                            <a:pt x="671" y="1128"/>
                          </a:lnTo>
                          <a:lnTo>
                            <a:pt x="666" y="1120"/>
                          </a:lnTo>
                          <a:lnTo>
                            <a:pt x="659" y="1113"/>
                          </a:lnTo>
                          <a:lnTo>
                            <a:pt x="659" y="1110"/>
                          </a:lnTo>
                          <a:lnTo>
                            <a:pt x="659" y="1107"/>
                          </a:lnTo>
                          <a:lnTo>
                            <a:pt x="659" y="1099"/>
                          </a:lnTo>
                          <a:lnTo>
                            <a:pt x="659" y="1092"/>
                          </a:lnTo>
                          <a:lnTo>
                            <a:pt x="666" y="1073"/>
                          </a:lnTo>
                          <a:lnTo>
                            <a:pt x="671" y="1055"/>
                          </a:lnTo>
                          <a:lnTo>
                            <a:pt x="676" y="1040"/>
                          </a:lnTo>
                          <a:lnTo>
                            <a:pt x="683" y="1023"/>
                          </a:lnTo>
                          <a:lnTo>
                            <a:pt x="680" y="1030"/>
                          </a:lnTo>
                          <a:lnTo>
                            <a:pt x="676" y="1037"/>
                          </a:lnTo>
                          <a:lnTo>
                            <a:pt x="671" y="1045"/>
                          </a:lnTo>
                          <a:lnTo>
                            <a:pt x="668" y="1052"/>
                          </a:lnTo>
                          <a:lnTo>
                            <a:pt x="666" y="1058"/>
                          </a:lnTo>
                          <a:lnTo>
                            <a:pt x="659" y="1066"/>
                          </a:lnTo>
                          <a:lnTo>
                            <a:pt x="657" y="1073"/>
                          </a:lnTo>
                          <a:lnTo>
                            <a:pt x="654" y="1080"/>
                          </a:lnTo>
                          <a:lnTo>
                            <a:pt x="646" y="1085"/>
                          </a:lnTo>
                          <a:lnTo>
                            <a:pt x="640" y="1085"/>
                          </a:lnTo>
                          <a:lnTo>
                            <a:pt x="634" y="1085"/>
                          </a:lnTo>
                          <a:lnTo>
                            <a:pt x="629" y="1085"/>
                          </a:lnTo>
                          <a:lnTo>
                            <a:pt x="620" y="1085"/>
                          </a:lnTo>
                          <a:lnTo>
                            <a:pt x="615" y="1085"/>
                          </a:lnTo>
                          <a:lnTo>
                            <a:pt x="608" y="1088"/>
                          </a:lnTo>
                          <a:lnTo>
                            <a:pt x="603" y="1088"/>
                          </a:lnTo>
                          <a:lnTo>
                            <a:pt x="598" y="1077"/>
                          </a:lnTo>
                          <a:lnTo>
                            <a:pt x="595" y="1066"/>
                          </a:lnTo>
                          <a:lnTo>
                            <a:pt x="589" y="1055"/>
                          </a:lnTo>
                          <a:lnTo>
                            <a:pt x="586" y="1045"/>
                          </a:lnTo>
                          <a:lnTo>
                            <a:pt x="581" y="1033"/>
                          </a:lnTo>
                          <a:lnTo>
                            <a:pt x="574" y="1023"/>
                          </a:lnTo>
                          <a:lnTo>
                            <a:pt x="572" y="1015"/>
                          </a:lnTo>
                          <a:lnTo>
                            <a:pt x="566" y="1004"/>
                          </a:lnTo>
                          <a:lnTo>
                            <a:pt x="561" y="986"/>
                          </a:lnTo>
                          <a:lnTo>
                            <a:pt x="555" y="968"/>
                          </a:lnTo>
                          <a:lnTo>
                            <a:pt x="549" y="949"/>
                          </a:lnTo>
                          <a:lnTo>
                            <a:pt x="544" y="928"/>
                          </a:lnTo>
                          <a:lnTo>
                            <a:pt x="538" y="913"/>
                          </a:lnTo>
                          <a:lnTo>
                            <a:pt x="532" y="896"/>
                          </a:lnTo>
                          <a:lnTo>
                            <a:pt x="530" y="877"/>
                          </a:lnTo>
                          <a:lnTo>
                            <a:pt x="523" y="859"/>
                          </a:lnTo>
                          <a:lnTo>
                            <a:pt x="523" y="881"/>
                          </a:lnTo>
                          <a:lnTo>
                            <a:pt x="523" y="906"/>
                          </a:lnTo>
                          <a:lnTo>
                            <a:pt x="523" y="928"/>
                          </a:lnTo>
                          <a:lnTo>
                            <a:pt x="523" y="949"/>
                          </a:lnTo>
                          <a:lnTo>
                            <a:pt x="518" y="939"/>
                          </a:lnTo>
                          <a:lnTo>
                            <a:pt x="513" y="928"/>
                          </a:lnTo>
                          <a:lnTo>
                            <a:pt x="506" y="917"/>
                          </a:lnTo>
                          <a:lnTo>
                            <a:pt x="501" y="902"/>
                          </a:lnTo>
                          <a:lnTo>
                            <a:pt x="496" y="891"/>
                          </a:lnTo>
                          <a:lnTo>
                            <a:pt x="489" y="881"/>
                          </a:lnTo>
                          <a:lnTo>
                            <a:pt x="487" y="866"/>
                          </a:lnTo>
                          <a:lnTo>
                            <a:pt x="479" y="855"/>
                          </a:lnTo>
                          <a:lnTo>
                            <a:pt x="476" y="841"/>
                          </a:lnTo>
                          <a:lnTo>
                            <a:pt x="470" y="826"/>
                          </a:lnTo>
                          <a:lnTo>
                            <a:pt x="467" y="812"/>
                          </a:lnTo>
                          <a:lnTo>
                            <a:pt x="462" y="797"/>
                          </a:lnTo>
                          <a:lnTo>
                            <a:pt x="456" y="782"/>
                          </a:lnTo>
                          <a:lnTo>
                            <a:pt x="453" y="767"/>
                          </a:lnTo>
                          <a:lnTo>
                            <a:pt x="447" y="753"/>
                          </a:lnTo>
                          <a:lnTo>
                            <a:pt x="445" y="738"/>
                          </a:lnTo>
                          <a:lnTo>
                            <a:pt x="445" y="698"/>
                          </a:lnTo>
                          <a:lnTo>
                            <a:pt x="445" y="658"/>
                          </a:lnTo>
                          <a:lnTo>
                            <a:pt x="445" y="618"/>
                          </a:lnTo>
                          <a:lnTo>
                            <a:pt x="445" y="579"/>
                          </a:lnTo>
                          <a:lnTo>
                            <a:pt x="439" y="556"/>
                          </a:lnTo>
                          <a:lnTo>
                            <a:pt x="433" y="539"/>
                          </a:lnTo>
                          <a:lnTo>
                            <a:pt x="428" y="517"/>
                          </a:lnTo>
                          <a:lnTo>
                            <a:pt x="422" y="495"/>
                          </a:lnTo>
                          <a:lnTo>
                            <a:pt x="416" y="472"/>
                          </a:lnTo>
                          <a:lnTo>
                            <a:pt x="411" y="451"/>
                          </a:lnTo>
                          <a:lnTo>
                            <a:pt x="405" y="429"/>
                          </a:lnTo>
                          <a:lnTo>
                            <a:pt x="399" y="412"/>
                          </a:lnTo>
                          <a:lnTo>
                            <a:pt x="394" y="412"/>
                          </a:lnTo>
                          <a:lnTo>
                            <a:pt x="391" y="412"/>
                          </a:lnTo>
                          <a:lnTo>
                            <a:pt x="382" y="440"/>
                          </a:lnTo>
                          <a:lnTo>
                            <a:pt x="377" y="469"/>
                          </a:lnTo>
                          <a:lnTo>
                            <a:pt x="371" y="499"/>
                          </a:lnTo>
                          <a:lnTo>
                            <a:pt x="362" y="527"/>
                          </a:lnTo>
                          <a:lnTo>
                            <a:pt x="362" y="546"/>
                          </a:lnTo>
                          <a:lnTo>
                            <a:pt x="360" y="568"/>
                          </a:lnTo>
                          <a:lnTo>
                            <a:pt x="357" y="586"/>
                          </a:lnTo>
                          <a:lnTo>
                            <a:pt x="357" y="608"/>
                          </a:lnTo>
                          <a:lnTo>
                            <a:pt x="351" y="574"/>
                          </a:lnTo>
                          <a:lnTo>
                            <a:pt x="348" y="546"/>
                          </a:lnTo>
                          <a:lnTo>
                            <a:pt x="345" y="513"/>
                          </a:lnTo>
                          <a:lnTo>
                            <a:pt x="343" y="484"/>
                          </a:lnTo>
                          <a:lnTo>
                            <a:pt x="340" y="466"/>
                          </a:lnTo>
                          <a:lnTo>
                            <a:pt x="340" y="447"/>
                          </a:lnTo>
                          <a:lnTo>
                            <a:pt x="340" y="429"/>
                          </a:lnTo>
                          <a:lnTo>
                            <a:pt x="337" y="412"/>
                          </a:lnTo>
                          <a:lnTo>
                            <a:pt x="337" y="440"/>
                          </a:lnTo>
                          <a:lnTo>
                            <a:pt x="337" y="472"/>
                          </a:lnTo>
                          <a:lnTo>
                            <a:pt x="337" y="502"/>
                          </a:lnTo>
                          <a:lnTo>
                            <a:pt x="337" y="534"/>
                          </a:lnTo>
                          <a:lnTo>
                            <a:pt x="340" y="574"/>
                          </a:lnTo>
                          <a:lnTo>
                            <a:pt x="345" y="611"/>
                          </a:lnTo>
                          <a:lnTo>
                            <a:pt x="351" y="651"/>
                          </a:lnTo>
                          <a:lnTo>
                            <a:pt x="357" y="688"/>
                          </a:lnTo>
                          <a:lnTo>
                            <a:pt x="362" y="706"/>
                          </a:lnTo>
                          <a:lnTo>
                            <a:pt x="365" y="724"/>
                          </a:lnTo>
                          <a:lnTo>
                            <a:pt x="371" y="742"/>
                          </a:lnTo>
                          <a:lnTo>
                            <a:pt x="377" y="757"/>
                          </a:lnTo>
                          <a:lnTo>
                            <a:pt x="379" y="779"/>
                          </a:lnTo>
                          <a:lnTo>
                            <a:pt x="388" y="797"/>
                          </a:lnTo>
                          <a:lnTo>
                            <a:pt x="391" y="812"/>
                          </a:lnTo>
                          <a:lnTo>
                            <a:pt x="396" y="829"/>
                          </a:lnTo>
                          <a:lnTo>
                            <a:pt x="405" y="855"/>
                          </a:lnTo>
                          <a:lnTo>
                            <a:pt x="416" y="881"/>
                          </a:lnTo>
                          <a:lnTo>
                            <a:pt x="425" y="902"/>
                          </a:lnTo>
                          <a:lnTo>
                            <a:pt x="436" y="924"/>
                          </a:lnTo>
                          <a:lnTo>
                            <a:pt x="445" y="949"/>
                          </a:lnTo>
                          <a:lnTo>
                            <a:pt x="456" y="971"/>
                          </a:lnTo>
                          <a:lnTo>
                            <a:pt x="464" y="996"/>
                          </a:lnTo>
                          <a:lnTo>
                            <a:pt x="472" y="1018"/>
                          </a:lnTo>
                          <a:lnTo>
                            <a:pt x="479" y="1023"/>
                          </a:lnTo>
                          <a:lnTo>
                            <a:pt x="481" y="1023"/>
                          </a:lnTo>
                          <a:lnTo>
                            <a:pt x="484" y="1026"/>
                          </a:lnTo>
                          <a:lnTo>
                            <a:pt x="487" y="1030"/>
                          </a:lnTo>
                          <a:lnTo>
                            <a:pt x="489" y="1030"/>
                          </a:lnTo>
                          <a:lnTo>
                            <a:pt x="493" y="1030"/>
                          </a:lnTo>
                          <a:lnTo>
                            <a:pt x="496" y="1030"/>
                          </a:lnTo>
                          <a:lnTo>
                            <a:pt x="501" y="1026"/>
                          </a:lnTo>
                          <a:lnTo>
                            <a:pt x="506" y="1023"/>
                          </a:lnTo>
                          <a:lnTo>
                            <a:pt x="513" y="1023"/>
                          </a:lnTo>
                          <a:lnTo>
                            <a:pt x="518" y="1018"/>
                          </a:lnTo>
                          <a:lnTo>
                            <a:pt x="521" y="1018"/>
                          </a:lnTo>
                          <a:lnTo>
                            <a:pt x="523" y="1018"/>
                          </a:lnTo>
                          <a:lnTo>
                            <a:pt x="527" y="1018"/>
                          </a:lnTo>
                          <a:lnTo>
                            <a:pt x="530" y="1018"/>
                          </a:lnTo>
                          <a:lnTo>
                            <a:pt x="532" y="1023"/>
                          </a:lnTo>
                          <a:lnTo>
                            <a:pt x="535" y="1026"/>
                          </a:lnTo>
                          <a:lnTo>
                            <a:pt x="538" y="1030"/>
                          </a:lnTo>
                          <a:lnTo>
                            <a:pt x="540" y="1033"/>
                          </a:lnTo>
                          <a:lnTo>
                            <a:pt x="547" y="1052"/>
                          </a:lnTo>
                          <a:lnTo>
                            <a:pt x="555" y="1063"/>
                          </a:lnTo>
                          <a:lnTo>
                            <a:pt x="561" y="1080"/>
                          </a:lnTo>
                          <a:lnTo>
                            <a:pt x="566" y="1099"/>
                          </a:lnTo>
                          <a:lnTo>
                            <a:pt x="561" y="1088"/>
                          </a:lnTo>
                          <a:lnTo>
                            <a:pt x="552" y="1077"/>
                          </a:lnTo>
                          <a:lnTo>
                            <a:pt x="544" y="1066"/>
                          </a:lnTo>
                          <a:lnTo>
                            <a:pt x="538" y="1055"/>
                          </a:lnTo>
                          <a:lnTo>
                            <a:pt x="532" y="1055"/>
                          </a:lnTo>
                          <a:lnTo>
                            <a:pt x="530" y="1055"/>
                          </a:lnTo>
                          <a:lnTo>
                            <a:pt x="527" y="1055"/>
                          </a:lnTo>
                          <a:lnTo>
                            <a:pt x="523" y="1055"/>
                          </a:lnTo>
                          <a:lnTo>
                            <a:pt x="515" y="1055"/>
                          </a:lnTo>
                          <a:lnTo>
                            <a:pt x="510" y="1058"/>
                          </a:lnTo>
                          <a:lnTo>
                            <a:pt x="501" y="1063"/>
                          </a:lnTo>
                          <a:lnTo>
                            <a:pt x="496" y="1063"/>
                          </a:lnTo>
                          <a:lnTo>
                            <a:pt x="489" y="1063"/>
                          </a:lnTo>
                          <a:lnTo>
                            <a:pt x="487" y="1063"/>
                          </a:lnTo>
                          <a:lnTo>
                            <a:pt x="481" y="1063"/>
                          </a:lnTo>
                          <a:lnTo>
                            <a:pt x="476" y="1063"/>
                          </a:lnTo>
                          <a:lnTo>
                            <a:pt x="470" y="1063"/>
                          </a:lnTo>
                          <a:lnTo>
                            <a:pt x="467" y="1063"/>
                          </a:lnTo>
                          <a:lnTo>
                            <a:pt x="462" y="1063"/>
                          </a:lnTo>
                          <a:lnTo>
                            <a:pt x="456" y="1063"/>
                          </a:lnTo>
                          <a:lnTo>
                            <a:pt x="445" y="1058"/>
                          </a:lnTo>
                          <a:lnTo>
                            <a:pt x="433" y="1055"/>
                          </a:lnTo>
                          <a:lnTo>
                            <a:pt x="422" y="1052"/>
                          </a:lnTo>
                          <a:lnTo>
                            <a:pt x="411" y="1048"/>
                          </a:lnTo>
                          <a:lnTo>
                            <a:pt x="399" y="1045"/>
                          </a:lnTo>
                          <a:lnTo>
                            <a:pt x="388" y="1037"/>
                          </a:lnTo>
                          <a:lnTo>
                            <a:pt x="377" y="1033"/>
                          </a:lnTo>
                          <a:lnTo>
                            <a:pt x="368" y="1030"/>
                          </a:lnTo>
                          <a:lnTo>
                            <a:pt x="362" y="1030"/>
                          </a:lnTo>
                          <a:lnTo>
                            <a:pt x="360" y="1030"/>
                          </a:lnTo>
                          <a:lnTo>
                            <a:pt x="357" y="1030"/>
                          </a:lnTo>
                          <a:lnTo>
                            <a:pt x="351" y="1030"/>
                          </a:lnTo>
                          <a:lnTo>
                            <a:pt x="345" y="1030"/>
                          </a:lnTo>
                          <a:lnTo>
                            <a:pt x="343" y="1030"/>
                          </a:lnTo>
                          <a:lnTo>
                            <a:pt x="340" y="1030"/>
                          </a:lnTo>
                          <a:lnTo>
                            <a:pt x="334" y="1030"/>
                          </a:lnTo>
                          <a:lnTo>
                            <a:pt x="328" y="1033"/>
                          </a:lnTo>
                          <a:lnTo>
                            <a:pt x="323" y="1037"/>
                          </a:lnTo>
                          <a:lnTo>
                            <a:pt x="317" y="1045"/>
                          </a:lnTo>
                          <a:lnTo>
                            <a:pt x="311" y="1045"/>
                          </a:lnTo>
                          <a:lnTo>
                            <a:pt x="306" y="1037"/>
                          </a:lnTo>
                          <a:lnTo>
                            <a:pt x="297" y="1030"/>
                          </a:lnTo>
                          <a:lnTo>
                            <a:pt x="292" y="1018"/>
                          </a:lnTo>
                          <a:lnTo>
                            <a:pt x="283" y="1011"/>
                          </a:lnTo>
                          <a:lnTo>
                            <a:pt x="277" y="1001"/>
                          </a:lnTo>
                          <a:lnTo>
                            <a:pt x="272" y="993"/>
                          </a:lnTo>
                          <a:lnTo>
                            <a:pt x="263" y="986"/>
                          </a:lnTo>
                          <a:lnTo>
                            <a:pt x="258" y="975"/>
                          </a:lnTo>
                          <a:lnTo>
                            <a:pt x="252" y="964"/>
                          </a:lnTo>
                          <a:lnTo>
                            <a:pt x="246" y="949"/>
                          </a:lnTo>
                          <a:lnTo>
                            <a:pt x="241" y="939"/>
                          </a:lnTo>
                          <a:lnTo>
                            <a:pt x="235" y="928"/>
                          </a:lnTo>
                          <a:lnTo>
                            <a:pt x="229" y="913"/>
                          </a:lnTo>
                          <a:lnTo>
                            <a:pt x="221" y="902"/>
                          </a:lnTo>
                          <a:lnTo>
                            <a:pt x="216" y="891"/>
                          </a:lnTo>
                          <a:lnTo>
                            <a:pt x="209" y="881"/>
                          </a:lnTo>
                          <a:lnTo>
                            <a:pt x="201" y="855"/>
                          </a:lnTo>
                          <a:lnTo>
                            <a:pt x="195" y="834"/>
                          </a:lnTo>
                          <a:lnTo>
                            <a:pt x="190" y="812"/>
                          </a:lnTo>
                          <a:lnTo>
                            <a:pt x="182" y="790"/>
                          </a:lnTo>
                          <a:lnTo>
                            <a:pt x="175" y="760"/>
                          </a:lnTo>
                          <a:lnTo>
                            <a:pt x="170" y="735"/>
                          </a:lnTo>
                          <a:lnTo>
                            <a:pt x="165" y="710"/>
                          </a:lnTo>
                          <a:lnTo>
                            <a:pt x="158" y="685"/>
                          </a:lnTo>
                          <a:lnTo>
                            <a:pt x="156" y="662"/>
                          </a:lnTo>
                          <a:lnTo>
                            <a:pt x="153" y="636"/>
                          </a:lnTo>
                          <a:lnTo>
                            <a:pt x="150" y="618"/>
                          </a:lnTo>
                          <a:lnTo>
                            <a:pt x="148" y="596"/>
                          </a:lnTo>
                          <a:lnTo>
                            <a:pt x="153" y="574"/>
                          </a:lnTo>
                          <a:lnTo>
                            <a:pt x="158" y="549"/>
                          </a:lnTo>
                          <a:lnTo>
                            <a:pt x="165" y="527"/>
                          </a:lnTo>
                          <a:lnTo>
                            <a:pt x="167" y="502"/>
                          </a:lnTo>
                          <a:lnTo>
                            <a:pt x="173" y="495"/>
                          </a:lnTo>
                          <a:lnTo>
                            <a:pt x="175" y="480"/>
                          </a:lnTo>
                          <a:lnTo>
                            <a:pt x="182" y="472"/>
                          </a:lnTo>
                          <a:lnTo>
                            <a:pt x="184" y="459"/>
                          </a:lnTo>
                          <a:lnTo>
                            <a:pt x="190" y="451"/>
                          </a:lnTo>
                          <a:lnTo>
                            <a:pt x="192" y="440"/>
                          </a:lnTo>
                          <a:lnTo>
                            <a:pt x="195" y="429"/>
                          </a:lnTo>
                          <a:lnTo>
                            <a:pt x="201" y="422"/>
                          </a:lnTo>
                          <a:lnTo>
                            <a:pt x="204" y="415"/>
                          </a:lnTo>
                          <a:lnTo>
                            <a:pt x="207" y="407"/>
                          </a:lnTo>
                          <a:lnTo>
                            <a:pt x="212" y="400"/>
                          </a:lnTo>
                          <a:lnTo>
                            <a:pt x="216" y="393"/>
                          </a:lnTo>
                          <a:lnTo>
                            <a:pt x="221" y="385"/>
                          </a:lnTo>
                          <a:lnTo>
                            <a:pt x="224" y="378"/>
                          </a:lnTo>
                          <a:lnTo>
                            <a:pt x="229" y="375"/>
                          </a:lnTo>
                          <a:lnTo>
                            <a:pt x="233" y="367"/>
                          </a:lnTo>
                          <a:lnTo>
                            <a:pt x="241" y="353"/>
                          </a:lnTo>
                          <a:lnTo>
                            <a:pt x="246" y="342"/>
                          </a:lnTo>
                          <a:lnTo>
                            <a:pt x="258" y="331"/>
                          </a:lnTo>
                          <a:lnTo>
                            <a:pt x="263" y="320"/>
                          </a:lnTo>
                          <a:lnTo>
                            <a:pt x="272" y="310"/>
                          </a:lnTo>
                          <a:lnTo>
                            <a:pt x="280" y="298"/>
                          </a:lnTo>
                          <a:lnTo>
                            <a:pt x="289" y="288"/>
                          </a:lnTo>
                          <a:lnTo>
                            <a:pt x="297" y="276"/>
                          </a:lnTo>
                          <a:lnTo>
                            <a:pt x="303" y="266"/>
                          </a:lnTo>
                          <a:lnTo>
                            <a:pt x="311" y="255"/>
                          </a:lnTo>
                          <a:lnTo>
                            <a:pt x="317" y="244"/>
                          </a:lnTo>
                          <a:lnTo>
                            <a:pt x="326" y="233"/>
                          </a:lnTo>
                          <a:lnTo>
                            <a:pt x="331" y="218"/>
                          </a:lnTo>
                          <a:lnTo>
                            <a:pt x="337" y="208"/>
                          </a:lnTo>
                          <a:lnTo>
                            <a:pt x="345" y="196"/>
                          </a:lnTo>
                          <a:lnTo>
                            <a:pt x="351" y="186"/>
                          </a:lnTo>
                          <a:lnTo>
                            <a:pt x="360" y="174"/>
                          </a:lnTo>
                          <a:lnTo>
                            <a:pt x="368" y="167"/>
                          </a:lnTo>
                          <a:lnTo>
                            <a:pt x="377" y="156"/>
                          </a:lnTo>
                          <a:lnTo>
                            <a:pt x="385" y="146"/>
                          </a:lnTo>
                          <a:lnTo>
                            <a:pt x="394" y="139"/>
                          </a:lnTo>
                          <a:lnTo>
                            <a:pt x="402" y="127"/>
                          </a:lnTo>
                          <a:lnTo>
                            <a:pt x="411" y="120"/>
                          </a:lnTo>
                          <a:lnTo>
                            <a:pt x="419" y="109"/>
                          </a:lnTo>
                          <a:lnTo>
                            <a:pt x="425" y="109"/>
                          </a:lnTo>
                          <a:lnTo>
                            <a:pt x="430" y="105"/>
                          </a:lnTo>
                          <a:lnTo>
                            <a:pt x="439" y="105"/>
                          </a:lnTo>
                          <a:lnTo>
                            <a:pt x="445" y="105"/>
                          </a:lnTo>
                          <a:lnTo>
                            <a:pt x="450" y="109"/>
                          </a:lnTo>
                          <a:lnTo>
                            <a:pt x="459" y="109"/>
                          </a:lnTo>
                          <a:lnTo>
                            <a:pt x="464" y="112"/>
                          </a:lnTo>
                          <a:lnTo>
                            <a:pt x="470" y="112"/>
                          </a:lnTo>
                          <a:lnTo>
                            <a:pt x="476" y="117"/>
                          </a:lnTo>
                          <a:lnTo>
                            <a:pt x="481" y="120"/>
                          </a:lnTo>
                          <a:lnTo>
                            <a:pt x="487" y="120"/>
                          </a:lnTo>
                          <a:lnTo>
                            <a:pt x="493" y="124"/>
                          </a:lnTo>
                          <a:lnTo>
                            <a:pt x="496" y="127"/>
                          </a:lnTo>
                          <a:lnTo>
                            <a:pt x="501" y="131"/>
                          </a:lnTo>
                          <a:lnTo>
                            <a:pt x="504" y="134"/>
                          </a:lnTo>
                          <a:lnTo>
                            <a:pt x="506" y="139"/>
                          </a:lnTo>
                          <a:lnTo>
                            <a:pt x="513" y="142"/>
                          </a:lnTo>
                          <a:lnTo>
                            <a:pt x="515" y="146"/>
                          </a:lnTo>
                          <a:lnTo>
                            <a:pt x="518" y="149"/>
                          </a:lnTo>
                          <a:lnTo>
                            <a:pt x="523" y="153"/>
                          </a:lnTo>
                          <a:lnTo>
                            <a:pt x="518" y="146"/>
                          </a:lnTo>
                          <a:lnTo>
                            <a:pt x="513" y="139"/>
                          </a:lnTo>
                          <a:lnTo>
                            <a:pt x="510" y="134"/>
                          </a:lnTo>
                          <a:lnTo>
                            <a:pt x="504" y="127"/>
                          </a:lnTo>
                          <a:lnTo>
                            <a:pt x="501" y="124"/>
                          </a:lnTo>
                          <a:lnTo>
                            <a:pt x="496" y="117"/>
                          </a:lnTo>
                          <a:lnTo>
                            <a:pt x="493" y="112"/>
                          </a:lnTo>
                          <a:lnTo>
                            <a:pt x="487" y="105"/>
                          </a:lnTo>
                          <a:lnTo>
                            <a:pt x="484" y="102"/>
                          </a:lnTo>
                          <a:lnTo>
                            <a:pt x="479" y="99"/>
                          </a:lnTo>
                          <a:lnTo>
                            <a:pt x="476" y="94"/>
                          </a:lnTo>
                          <a:lnTo>
                            <a:pt x="472" y="94"/>
                          </a:lnTo>
                          <a:lnTo>
                            <a:pt x="467" y="91"/>
                          </a:lnTo>
                          <a:lnTo>
                            <a:pt x="462" y="87"/>
                          </a:lnTo>
                          <a:lnTo>
                            <a:pt x="459" y="84"/>
                          </a:lnTo>
                          <a:lnTo>
                            <a:pt x="456" y="80"/>
                          </a:lnTo>
                          <a:lnTo>
                            <a:pt x="462" y="80"/>
                          </a:lnTo>
                          <a:lnTo>
                            <a:pt x="467" y="77"/>
                          </a:lnTo>
                          <a:lnTo>
                            <a:pt x="472" y="77"/>
                          </a:lnTo>
                          <a:lnTo>
                            <a:pt x="479" y="72"/>
                          </a:lnTo>
                          <a:lnTo>
                            <a:pt x="487" y="65"/>
                          </a:lnTo>
                          <a:lnTo>
                            <a:pt x="493" y="58"/>
                          </a:lnTo>
                          <a:lnTo>
                            <a:pt x="496" y="50"/>
                          </a:lnTo>
                          <a:lnTo>
                            <a:pt x="501" y="44"/>
                          </a:lnTo>
                          <a:lnTo>
                            <a:pt x="506" y="44"/>
                          </a:lnTo>
                          <a:lnTo>
                            <a:pt x="510" y="44"/>
                          </a:lnTo>
                          <a:lnTo>
                            <a:pt x="513" y="44"/>
                          </a:lnTo>
                          <a:lnTo>
                            <a:pt x="518" y="47"/>
                          </a:lnTo>
                          <a:lnTo>
                            <a:pt x="521" y="50"/>
                          </a:lnTo>
                          <a:lnTo>
                            <a:pt x="527" y="58"/>
                          </a:lnTo>
                          <a:lnTo>
                            <a:pt x="532" y="65"/>
                          </a:lnTo>
                          <a:lnTo>
                            <a:pt x="538" y="72"/>
                          </a:lnTo>
                          <a:lnTo>
                            <a:pt x="540" y="77"/>
                          </a:lnTo>
                          <a:lnTo>
                            <a:pt x="547" y="84"/>
                          </a:lnTo>
                          <a:lnTo>
                            <a:pt x="552" y="91"/>
                          </a:lnTo>
                          <a:lnTo>
                            <a:pt x="557" y="99"/>
                          </a:lnTo>
                          <a:lnTo>
                            <a:pt x="564" y="109"/>
                          </a:lnTo>
                          <a:lnTo>
                            <a:pt x="569" y="120"/>
                          </a:lnTo>
                          <a:lnTo>
                            <a:pt x="574" y="131"/>
                          </a:lnTo>
                          <a:lnTo>
                            <a:pt x="581" y="139"/>
                          </a:lnTo>
                          <a:lnTo>
                            <a:pt x="586" y="153"/>
                          </a:lnTo>
                          <a:lnTo>
                            <a:pt x="591" y="161"/>
                          </a:lnTo>
                          <a:lnTo>
                            <a:pt x="598" y="171"/>
                          </a:lnTo>
                          <a:lnTo>
                            <a:pt x="603" y="182"/>
                          </a:lnTo>
                          <a:lnTo>
                            <a:pt x="598" y="171"/>
                          </a:lnTo>
                          <a:lnTo>
                            <a:pt x="595" y="161"/>
                          </a:lnTo>
                          <a:lnTo>
                            <a:pt x="589" y="149"/>
                          </a:lnTo>
                          <a:lnTo>
                            <a:pt x="583" y="139"/>
                          </a:lnTo>
                          <a:lnTo>
                            <a:pt x="578" y="127"/>
                          </a:lnTo>
                          <a:lnTo>
                            <a:pt x="572" y="117"/>
                          </a:lnTo>
                          <a:lnTo>
                            <a:pt x="569" y="105"/>
                          </a:lnTo>
                          <a:lnTo>
                            <a:pt x="564" y="94"/>
                          </a:lnTo>
                          <a:lnTo>
                            <a:pt x="561" y="87"/>
                          </a:lnTo>
                          <a:lnTo>
                            <a:pt x="555" y="80"/>
                          </a:lnTo>
                          <a:lnTo>
                            <a:pt x="552" y="77"/>
                          </a:lnTo>
                          <a:lnTo>
                            <a:pt x="547" y="69"/>
                          </a:lnTo>
                          <a:lnTo>
                            <a:pt x="544" y="62"/>
                          </a:lnTo>
                          <a:lnTo>
                            <a:pt x="538" y="55"/>
                          </a:lnTo>
                          <a:lnTo>
                            <a:pt x="532" y="47"/>
                          </a:lnTo>
                          <a:lnTo>
                            <a:pt x="530" y="44"/>
                          </a:lnTo>
                          <a:lnTo>
                            <a:pt x="532" y="33"/>
                          </a:lnTo>
                          <a:lnTo>
                            <a:pt x="538" y="22"/>
                          </a:lnTo>
                          <a:lnTo>
                            <a:pt x="544" y="11"/>
                          </a:lnTo>
                          <a:lnTo>
                            <a:pt x="549" y="3"/>
                          </a:lnTo>
                          <a:lnTo>
                            <a:pt x="547" y="0"/>
                          </a:lnTo>
                          <a:lnTo>
                            <a:pt x="544" y="0"/>
                          </a:lnTo>
                          <a:lnTo>
                            <a:pt x="540" y="0"/>
                          </a:lnTo>
                          <a:lnTo>
                            <a:pt x="538" y="3"/>
                          </a:lnTo>
                          <a:lnTo>
                            <a:pt x="532" y="7"/>
                          </a:lnTo>
                          <a:lnTo>
                            <a:pt x="530" y="11"/>
                          </a:lnTo>
                          <a:lnTo>
                            <a:pt x="523" y="11"/>
                          </a:lnTo>
                          <a:lnTo>
                            <a:pt x="521" y="15"/>
                          </a:lnTo>
                          <a:lnTo>
                            <a:pt x="515" y="18"/>
                          </a:lnTo>
                          <a:lnTo>
                            <a:pt x="513" y="22"/>
                          </a:lnTo>
                          <a:lnTo>
                            <a:pt x="510" y="25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423" name="Freeform 200">
                      <a:extLst>
                        <a:ext uri="{FF2B5EF4-FFF2-40B4-BE49-F238E27FC236}">
                          <a16:creationId xmlns:a16="http://schemas.microsoft.com/office/drawing/2014/main" id="{968F7F30-657B-464C-A969-58606828153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3" y="1757"/>
                      <a:ext cx="705" cy="1157"/>
                    </a:xfrm>
                    <a:custGeom>
                      <a:avLst/>
                      <a:gdLst>
                        <a:gd name="T0" fmla="*/ 436 w 705"/>
                        <a:gd name="T1" fmla="*/ 80 h 1157"/>
                        <a:gd name="T2" fmla="*/ 362 w 705"/>
                        <a:gd name="T3" fmla="*/ 164 h 1157"/>
                        <a:gd name="T4" fmla="*/ 266 w 705"/>
                        <a:gd name="T5" fmla="*/ 298 h 1157"/>
                        <a:gd name="T6" fmla="*/ 184 w 705"/>
                        <a:gd name="T7" fmla="*/ 429 h 1157"/>
                        <a:gd name="T8" fmla="*/ 136 w 705"/>
                        <a:gd name="T9" fmla="*/ 586 h 1157"/>
                        <a:gd name="T10" fmla="*/ 65 w 705"/>
                        <a:gd name="T11" fmla="*/ 896 h 1157"/>
                        <a:gd name="T12" fmla="*/ 25 w 705"/>
                        <a:gd name="T13" fmla="*/ 1070 h 1157"/>
                        <a:gd name="T14" fmla="*/ 65 w 705"/>
                        <a:gd name="T15" fmla="*/ 1157 h 1157"/>
                        <a:gd name="T16" fmla="*/ 221 w 705"/>
                        <a:gd name="T17" fmla="*/ 1157 h 1157"/>
                        <a:gd name="T18" fmla="*/ 374 w 705"/>
                        <a:gd name="T19" fmla="*/ 1157 h 1157"/>
                        <a:gd name="T20" fmla="*/ 530 w 705"/>
                        <a:gd name="T21" fmla="*/ 1157 h 1157"/>
                        <a:gd name="T22" fmla="*/ 683 w 705"/>
                        <a:gd name="T23" fmla="*/ 1157 h 1157"/>
                        <a:gd name="T24" fmla="*/ 671 w 705"/>
                        <a:gd name="T25" fmla="*/ 1128 h 1157"/>
                        <a:gd name="T26" fmla="*/ 666 w 705"/>
                        <a:gd name="T27" fmla="*/ 1073 h 1157"/>
                        <a:gd name="T28" fmla="*/ 668 w 705"/>
                        <a:gd name="T29" fmla="*/ 1052 h 1157"/>
                        <a:gd name="T30" fmla="*/ 634 w 705"/>
                        <a:gd name="T31" fmla="*/ 1085 h 1157"/>
                        <a:gd name="T32" fmla="*/ 595 w 705"/>
                        <a:gd name="T33" fmla="*/ 1066 h 1157"/>
                        <a:gd name="T34" fmla="*/ 561 w 705"/>
                        <a:gd name="T35" fmla="*/ 986 h 1157"/>
                        <a:gd name="T36" fmla="*/ 523 w 705"/>
                        <a:gd name="T37" fmla="*/ 859 h 1157"/>
                        <a:gd name="T38" fmla="*/ 506 w 705"/>
                        <a:gd name="T39" fmla="*/ 917 h 1157"/>
                        <a:gd name="T40" fmla="*/ 470 w 705"/>
                        <a:gd name="T41" fmla="*/ 826 h 1157"/>
                        <a:gd name="T42" fmla="*/ 445 w 705"/>
                        <a:gd name="T43" fmla="*/ 698 h 1157"/>
                        <a:gd name="T44" fmla="*/ 422 w 705"/>
                        <a:gd name="T45" fmla="*/ 495 h 1157"/>
                        <a:gd name="T46" fmla="*/ 382 w 705"/>
                        <a:gd name="T47" fmla="*/ 440 h 1157"/>
                        <a:gd name="T48" fmla="*/ 357 w 705"/>
                        <a:gd name="T49" fmla="*/ 608 h 1157"/>
                        <a:gd name="T50" fmla="*/ 340 w 705"/>
                        <a:gd name="T51" fmla="*/ 429 h 1157"/>
                        <a:gd name="T52" fmla="*/ 345 w 705"/>
                        <a:gd name="T53" fmla="*/ 611 h 1157"/>
                        <a:gd name="T54" fmla="*/ 379 w 705"/>
                        <a:gd name="T55" fmla="*/ 779 h 1157"/>
                        <a:gd name="T56" fmla="*/ 436 w 705"/>
                        <a:gd name="T57" fmla="*/ 924 h 1157"/>
                        <a:gd name="T58" fmla="*/ 484 w 705"/>
                        <a:gd name="T59" fmla="*/ 1026 h 1157"/>
                        <a:gd name="T60" fmla="*/ 513 w 705"/>
                        <a:gd name="T61" fmla="*/ 1023 h 1157"/>
                        <a:gd name="T62" fmla="*/ 535 w 705"/>
                        <a:gd name="T63" fmla="*/ 1026 h 1157"/>
                        <a:gd name="T64" fmla="*/ 561 w 705"/>
                        <a:gd name="T65" fmla="*/ 1088 h 1157"/>
                        <a:gd name="T66" fmla="*/ 523 w 705"/>
                        <a:gd name="T67" fmla="*/ 1055 h 1157"/>
                        <a:gd name="T68" fmla="*/ 481 w 705"/>
                        <a:gd name="T69" fmla="*/ 1063 h 1157"/>
                        <a:gd name="T70" fmla="*/ 433 w 705"/>
                        <a:gd name="T71" fmla="*/ 1055 h 1157"/>
                        <a:gd name="T72" fmla="*/ 362 w 705"/>
                        <a:gd name="T73" fmla="*/ 1030 h 1157"/>
                        <a:gd name="T74" fmla="*/ 334 w 705"/>
                        <a:gd name="T75" fmla="*/ 1030 h 1157"/>
                        <a:gd name="T76" fmla="*/ 292 w 705"/>
                        <a:gd name="T77" fmla="*/ 1018 h 1157"/>
                        <a:gd name="T78" fmla="*/ 246 w 705"/>
                        <a:gd name="T79" fmla="*/ 949 h 1157"/>
                        <a:gd name="T80" fmla="*/ 201 w 705"/>
                        <a:gd name="T81" fmla="*/ 855 h 1157"/>
                        <a:gd name="T82" fmla="*/ 158 w 705"/>
                        <a:gd name="T83" fmla="*/ 685 h 1157"/>
                        <a:gd name="T84" fmla="*/ 165 w 705"/>
                        <a:gd name="T85" fmla="*/ 527 h 1157"/>
                        <a:gd name="T86" fmla="*/ 192 w 705"/>
                        <a:gd name="T87" fmla="*/ 440 h 1157"/>
                        <a:gd name="T88" fmla="*/ 221 w 705"/>
                        <a:gd name="T89" fmla="*/ 385 h 1157"/>
                        <a:gd name="T90" fmla="*/ 263 w 705"/>
                        <a:gd name="T91" fmla="*/ 320 h 1157"/>
                        <a:gd name="T92" fmla="*/ 317 w 705"/>
                        <a:gd name="T93" fmla="*/ 244 h 1157"/>
                        <a:gd name="T94" fmla="*/ 368 w 705"/>
                        <a:gd name="T95" fmla="*/ 167 h 1157"/>
                        <a:gd name="T96" fmla="*/ 425 w 705"/>
                        <a:gd name="T97" fmla="*/ 109 h 1157"/>
                        <a:gd name="T98" fmla="*/ 470 w 705"/>
                        <a:gd name="T99" fmla="*/ 112 h 1157"/>
                        <a:gd name="T100" fmla="*/ 504 w 705"/>
                        <a:gd name="T101" fmla="*/ 134 h 1157"/>
                        <a:gd name="T102" fmla="*/ 513 w 705"/>
                        <a:gd name="T103" fmla="*/ 139 h 1157"/>
                        <a:gd name="T104" fmla="*/ 484 w 705"/>
                        <a:gd name="T105" fmla="*/ 102 h 1157"/>
                        <a:gd name="T106" fmla="*/ 456 w 705"/>
                        <a:gd name="T107" fmla="*/ 80 h 1157"/>
                        <a:gd name="T108" fmla="*/ 496 w 705"/>
                        <a:gd name="T109" fmla="*/ 50 h 1157"/>
                        <a:gd name="T110" fmla="*/ 527 w 705"/>
                        <a:gd name="T111" fmla="*/ 58 h 1157"/>
                        <a:gd name="T112" fmla="*/ 564 w 705"/>
                        <a:gd name="T113" fmla="*/ 109 h 1157"/>
                        <a:gd name="T114" fmla="*/ 603 w 705"/>
                        <a:gd name="T115" fmla="*/ 182 h 1157"/>
                        <a:gd name="T116" fmla="*/ 569 w 705"/>
                        <a:gd name="T117" fmla="*/ 105 h 1157"/>
                        <a:gd name="T118" fmla="*/ 538 w 705"/>
                        <a:gd name="T119" fmla="*/ 55 h 1157"/>
                        <a:gd name="T120" fmla="*/ 547 w 705"/>
                        <a:gd name="T121" fmla="*/ 0 h 1157"/>
                        <a:gd name="T122" fmla="*/ 521 w 705"/>
                        <a:gd name="T123" fmla="*/ 15 h 1157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</a:gdLst>
                      <a:ahLst/>
                      <a:cxnLst>
                        <a:cxn ang="T124">
                          <a:pos x="T0" y="T1"/>
                        </a:cxn>
                        <a:cxn ang="T125">
                          <a:pos x="T2" y="T3"/>
                        </a:cxn>
                        <a:cxn ang="T126">
                          <a:pos x="T4" y="T5"/>
                        </a:cxn>
                        <a:cxn ang="T127">
                          <a:pos x="T6" y="T7"/>
                        </a:cxn>
                        <a:cxn ang="T128">
                          <a:pos x="T8" y="T9"/>
                        </a:cxn>
                        <a:cxn ang="T129">
                          <a:pos x="T10" y="T11"/>
                        </a:cxn>
                        <a:cxn ang="T130">
                          <a:pos x="T12" y="T13"/>
                        </a:cxn>
                        <a:cxn ang="T131">
                          <a:pos x="T14" y="T15"/>
                        </a:cxn>
                        <a:cxn ang="T132">
                          <a:pos x="T16" y="T17"/>
                        </a:cxn>
                        <a:cxn ang="T133">
                          <a:pos x="T18" y="T19"/>
                        </a:cxn>
                        <a:cxn ang="T134">
                          <a:pos x="T20" y="T21"/>
                        </a:cxn>
                        <a:cxn ang="T135">
                          <a:pos x="T22" y="T23"/>
                        </a:cxn>
                        <a:cxn ang="T136">
                          <a:pos x="T24" y="T25"/>
                        </a:cxn>
                        <a:cxn ang="T137">
                          <a:pos x="T26" y="T27"/>
                        </a:cxn>
                        <a:cxn ang="T138">
                          <a:pos x="T28" y="T29"/>
                        </a:cxn>
                        <a:cxn ang="T139">
                          <a:pos x="T30" y="T31"/>
                        </a:cxn>
                        <a:cxn ang="T140">
                          <a:pos x="T32" y="T33"/>
                        </a:cxn>
                        <a:cxn ang="T141">
                          <a:pos x="T34" y="T35"/>
                        </a:cxn>
                        <a:cxn ang="T142">
                          <a:pos x="T36" y="T37"/>
                        </a:cxn>
                        <a:cxn ang="T143">
                          <a:pos x="T38" y="T39"/>
                        </a:cxn>
                        <a:cxn ang="T144">
                          <a:pos x="T40" y="T41"/>
                        </a:cxn>
                        <a:cxn ang="T145">
                          <a:pos x="T42" y="T43"/>
                        </a:cxn>
                        <a:cxn ang="T146">
                          <a:pos x="T44" y="T45"/>
                        </a:cxn>
                        <a:cxn ang="T147">
                          <a:pos x="T46" y="T47"/>
                        </a:cxn>
                        <a:cxn ang="T148">
                          <a:pos x="T48" y="T49"/>
                        </a:cxn>
                        <a:cxn ang="T149">
                          <a:pos x="T50" y="T51"/>
                        </a:cxn>
                        <a:cxn ang="T150">
                          <a:pos x="T52" y="T53"/>
                        </a:cxn>
                        <a:cxn ang="T151">
                          <a:pos x="T54" y="T55"/>
                        </a:cxn>
                        <a:cxn ang="T152">
                          <a:pos x="T56" y="T57"/>
                        </a:cxn>
                        <a:cxn ang="T153">
                          <a:pos x="T58" y="T59"/>
                        </a:cxn>
                        <a:cxn ang="T154">
                          <a:pos x="T60" y="T61"/>
                        </a:cxn>
                        <a:cxn ang="T155">
                          <a:pos x="T62" y="T63"/>
                        </a:cxn>
                        <a:cxn ang="T156">
                          <a:pos x="T64" y="T65"/>
                        </a:cxn>
                        <a:cxn ang="T157">
                          <a:pos x="T66" y="T67"/>
                        </a:cxn>
                        <a:cxn ang="T158">
                          <a:pos x="T68" y="T69"/>
                        </a:cxn>
                        <a:cxn ang="T159">
                          <a:pos x="T70" y="T71"/>
                        </a:cxn>
                        <a:cxn ang="T160">
                          <a:pos x="T72" y="T73"/>
                        </a:cxn>
                        <a:cxn ang="T161">
                          <a:pos x="T74" y="T75"/>
                        </a:cxn>
                        <a:cxn ang="T162">
                          <a:pos x="T76" y="T77"/>
                        </a:cxn>
                        <a:cxn ang="T163">
                          <a:pos x="T78" y="T79"/>
                        </a:cxn>
                        <a:cxn ang="T164">
                          <a:pos x="T80" y="T81"/>
                        </a:cxn>
                        <a:cxn ang="T165">
                          <a:pos x="T82" y="T83"/>
                        </a:cxn>
                        <a:cxn ang="T166">
                          <a:pos x="T84" y="T85"/>
                        </a:cxn>
                        <a:cxn ang="T167">
                          <a:pos x="T86" y="T87"/>
                        </a:cxn>
                        <a:cxn ang="T168">
                          <a:pos x="T88" y="T89"/>
                        </a:cxn>
                        <a:cxn ang="T169">
                          <a:pos x="T90" y="T91"/>
                        </a:cxn>
                        <a:cxn ang="T170">
                          <a:pos x="T92" y="T93"/>
                        </a:cxn>
                        <a:cxn ang="T171">
                          <a:pos x="T94" y="T95"/>
                        </a:cxn>
                        <a:cxn ang="T172">
                          <a:pos x="T96" y="T97"/>
                        </a:cxn>
                        <a:cxn ang="T173">
                          <a:pos x="T98" y="T99"/>
                        </a:cxn>
                        <a:cxn ang="T174">
                          <a:pos x="T100" y="T101"/>
                        </a:cxn>
                        <a:cxn ang="T175">
                          <a:pos x="T102" y="T103"/>
                        </a:cxn>
                        <a:cxn ang="T176">
                          <a:pos x="T104" y="T105"/>
                        </a:cxn>
                        <a:cxn ang="T177">
                          <a:pos x="T106" y="T107"/>
                        </a:cxn>
                        <a:cxn ang="T178">
                          <a:pos x="T108" y="T109"/>
                        </a:cxn>
                        <a:cxn ang="T179">
                          <a:pos x="T110" y="T111"/>
                        </a:cxn>
                        <a:cxn ang="T180">
                          <a:pos x="T112" y="T113"/>
                        </a:cxn>
                        <a:cxn ang="T181">
                          <a:pos x="T114" y="T115"/>
                        </a:cxn>
                        <a:cxn ang="T182">
                          <a:pos x="T116" y="T117"/>
                        </a:cxn>
                        <a:cxn ang="T183">
                          <a:pos x="T118" y="T119"/>
                        </a:cxn>
                        <a:cxn ang="T184">
                          <a:pos x="T120" y="T121"/>
                        </a:cxn>
                        <a:cxn ang="T185">
                          <a:pos x="T122" y="T123"/>
                        </a:cxn>
                      </a:cxnLst>
                      <a:rect l="0" t="0" r="r" b="b"/>
                      <a:pathLst>
                        <a:path w="705" h="1157">
                          <a:moveTo>
                            <a:pt x="510" y="25"/>
                          </a:moveTo>
                          <a:lnTo>
                            <a:pt x="496" y="33"/>
                          </a:lnTo>
                          <a:lnTo>
                            <a:pt x="484" y="44"/>
                          </a:lnTo>
                          <a:lnTo>
                            <a:pt x="472" y="50"/>
                          </a:lnTo>
                          <a:lnTo>
                            <a:pt x="462" y="62"/>
                          </a:lnTo>
                          <a:lnTo>
                            <a:pt x="447" y="69"/>
                          </a:lnTo>
                          <a:lnTo>
                            <a:pt x="436" y="80"/>
                          </a:lnTo>
                          <a:lnTo>
                            <a:pt x="425" y="87"/>
                          </a:lnTo>
                          <a:lnTo>
                            <a:pt x="411" y="94"/>
                          </a:lnTo>
                          <a:lnTo>
                            <a:pt x="402" y="109"/>
                          </a:lnTo>
                          <a:lnTo>
                            <a:pt x="394" y="124"/>
                          </a:lnTo>
                          <a:lnTo>
                            <a:pt x="382" y="139"/>
                          </a:lnTo>
                          <a:lnTo>
                            <a:pt x="374" y="153"/>
                          </a:lnTo>
                          <a:lnTo>
                            <a:pt x="362" y="164"/>
                          </a:lnTo>
                          <a:lnTo>
                            <a:pt x="354" y="178"/>
                          </a:lnTo>
                          <a:lnTo>
                            <a:pt x="343" y="193"/>
                          </a:lnTo>
                          <a:lnTo>
                            <a:pt x="334" y="208"/>
                          </a:lnTo>
                          <a:lnTo>
                            <a:pt x="317" y="229"/>
                          </a:lnTo>
                          <a:lnTo>
                            <a:pt x="300" y="251"/>
                          </a:lnTo>
                          <a:lnTo>
                            <a:pt x="283" y="273"/>
                          </a:lnTo>
                          <a:lnTo>
                            <a:pt x="266" y="298"/>
                          </a:lnTo>
                          <a:lnTo>
                            <a:pt x="249" y="320"/>
                          </a:lnTo>
                          <a:lnTo>
                            <a:pt x="235" y="342"/>
                          </a:lnTo>
                          <a:lnTo>
                            <a:pt x="218" y="367"/>
                          </a:lnTo>
                          <a:lnTo>
                            <a:pt x="201" y="390"/>
                          </a:lnTo>
                          <a:lnTo>
                            <a:pt x="195" y="404"/>
                          </a:lnTo>
                          <a:lnTo>
                            <a:pt x="190" y="415"/>
                          </a:lnTo>
                          <a:lnTo>
                            <a:pt x="184" y="429"/>
                          </a:lnTo>
                          <a:lnTo>
                            <a:pt x="178" y="440"/>
                          </a:lnTo>
                          <a:lnTo>
                            <a:pt x="173" y="455"/>
                          </a:lnTo>
                          <a:lnTo>
                            <a:pt x="167" y="466"/>
                          </a:lnTo>
                          <a:lnTo>
                            <a:pt x="161" y="480"/>
                          </a:lnTo>
                          <a:lnTo>
                            <a:pt x="158" y="491"/>
                          </a:lnTo>
                          <a:lnTo>
                            <a:pt x="148" y="539"/>
                          </a:lnTo>
                          <a:lnTo>
                            <a:pt x="136" y="586"/>
                          </a:lnTo>
                          <a:lnTo>
                            <a:pt x="124" y="633"/>
                          </a:lnTo>
                          <a:lnTo>
                            <a:pt x="114" y="680"/>
                          </a:lnTo>
                          <a:lnTo>
                            <a:pt x="102" y="724"/>
                          </a:lnTo>
                          <a:lnTo>
                            <a:pt x="90" y="772"/>
                          </a:lnTo>
                          <a:lnTo>
                            <a:pt x="82" y="819"/>
                          </a:lnTo>
                          <a:lnTo>
                            <a:pt x="68" y="866"/>
                          </a:lnTo>
                          <a:lnTo>
                            <a:pt x="65" y="896"/>
                          </a:lnTo>
                          <a:lnTo>
                            <a:pt x="59" y="924"/>
                          </a:lnTo>
                          <a:lnTo>
                            <a:pt x="56" y="953"/>
                          </a:lnTo>
                          <a:lnTo>
                            <a:pt x="51" y="983"/>
                          </a:lnTo>
                          <a:lnTo>
                            <a:pt x="46" y="1008"/>
                          </a:lnTo>
                          <a:lnTo>
                            <a:pt x="39" y="1026"/>
                          </a:lnTo>
                          <a:lnTo>
                            <a:pt x="31" y="1048"/>
                          </a:lnTo>
                          <a:lnTo>
                            <a:pt x="25" y="1070"/>
                          </a:lnTo>
                          <a:lnTo>
                            <a:pt x="20" y="1092"/>
                          </a:lnTo>
                          <a:lnTo>
                            <a:pt x="14" y="1113"/>
                          </a:lnTo>
                          <a:lnTo>
                            <a:pt x="5" y="1135"/>
                          </a:lnTo>
                          <a:lnTo>
                            <a:pt x="0" y="1157"/>
                          </a:lnTo>
                          <a:lnTo>
                            <a:pt x="22" y="1157"/>
                          </a:lnTo>
                          <a:lnTo>
                            <a:pt x="42" y="1157"/>
                          </a:lnTo>
                          <a:lnTo>
                            <a:pt x="65" y="1157"/>
                          </a:lnTo>
                          <a:lnTo>
                            <a:pt x="88" y="1157"/>
                          </a:lnTo>
                          <a:lnTo>
                            <a:pt x="110" y="1157"/>
                          </a:lnTo>
                          <a:lnTo>
                            <a:pt x="133" y="1157"/>
                          </a:lnTo>
                          <a:lnTo>
                            <a:pt x="153" y="1157"/>
                          </a:lnTo>
                          <a:lnTo>
                            <a:pt x="175" y="1157"/>
                          </a:lnTo>
                          <a:lnTo>
                            <a:pt x="199" y="1157"/>
                          </a:lnTo>
                          <a:lnTo>
                            <a:pt x="221" y="1157"/>
                          </a:lnTo>
                          <a:lnTo>
                            <a:pt x="243" y="1157"/>
                          </a:lnTo>
                          <a:lnTo>
                            <a:pt x="263" y="1157"/>
                          </a:lnTo>
                          <a:lnTo>
                            <a:pt x="286" y="1157"/>
                          </a:lnTo>
                          <a:lnTo>
                            <a:pt x="309" y="1157"/>
                          </a:lnTo>
                          <a:lnTo>
                            <a:pt x="331" y="1157"/>
                          </a:lnTo>
                          <a:lnTo>
                            <a:pt x="351" y="1157"/>
                          </a:lnTo>
                          <a:lnTo>
                            <a:pt x="374" y="1157"/>
                          </a:lnTo>
                          <a:lnTo>
                            <a:pt x="396" y="1157"/>
                          </a:lnTo>
                          <a:lnTo>
                            <a:pt x="419" y="1157"/>
                          </a:lnTo>
                          <a:lnTo>
                            <a:pt x="439" y="1157"/>
                          </a:lnTo>
                          <a:lnTo>
                            <a:pt x="462" y="1157"/>
                          </a:lnTo>
                          <a:lnTo>
                            <a:pt x="484" y="1157"/>
                          </a:lnTo>
                          <a:lnTo>
                            <a:pt x="506" y="1157"/>
                          </a:lnTo>
                          <a:lnTo>
                            <a:pt x="530" y="1157"/>
                          </a:lnTo>
                          <a:lnTo>
                            <a:pt x="549" y="1157"/>
                          </a:lnTo>
                          <a:lnTo>
                            <a:pt x="572" y="1157"/>
                          </a:lnTo>
                          <a:lnTo>
                            <a:pt x="595" y="1157"/>
                          </a:lnTo>
                          <a:lnTo>
                            <a:pt x="617" y="1157"/>
                          </a:lnTo>
                          <a:lnTo>
                            <a:pt x="637" y="1157"/>
                          </a:lnTo>
                          <a:lnTo>
                            <a:pt x="659" y="1157"/>
                          </a:lnTo>
                          <a:lnTo>
                            <a:pt x="683" y="1157"/>
                          </a:lnTo>
                          <a:lnTo>
                            <a:pt x="705" y="1157"/>
                          </a:lnTo>
                          <a:lnTo>
                            <a:pt x="700" y="1154"/>
                          </a:lnTo>
                          <a:lnTo>
                            <a:pt x="693" y="1146"/>
                          </a:lnTo>
                          <a:lnTo>
                            <a:pt x="688" y="1142"/>
                          </a:lnTo>
                          <a:lnTo>
                            <a:pt x="683" y="1135"/>
                          </a:lnTo>
                          <a:lnTo>
                            <a:pt x="676" y="1132"/>
                          </a:lnTo>
                          <a:lnTo>
                            <a:pt x="671" y="1128"/>
                          </a:lnTo>
                          <a:lnTo>
                            <a:pt x="666" y="1120"/>
                          </a:lnTo>
                          <a:lnTo>
                            <a:pt x="659" y="1113"/>
                          </a:lnTo>
                          <a:lnTo>
                            <a:pt x="659" y="1110"/>
                          </a:lnTo>
                          <a:lnTo>
                            <a:pt x="659" y="1107"/>
                          </a:lnTo>
                          <a:lnTo>
                            <a:pt x="659" y="1099"/>
                          </a:lnTo>
                          <a:lnTo>
                            <a:pt x="659" y="1092"/>
                          </a:lnTo>
                          <a:lnTo>
                            <a:pt x="666" y="1073"/>
                          </a:lnTo>
                          <a:lnTo>
                            <a:pt x="671" y="1055"/>
                          </a:lnTo>
                          <a:lnTo>
                            <a:pt x="676" y="1040"/>
                          </a:lnTo>
                          <a:lnTo>
                            <a:pt x="683" y="1023"/>
                          </a:lnTo>
                          <a:lnTo>
                            <a:pt x="680" y="1030"/>
                          </a:lnTo>
                          <a:lnTo>
                            <a:pt x="676" y="1037"/>
                          </a:lnTo>
                          <a:lnTo>
                            <a:pt x="671" y="1045"/>
                          </a:lnTo>
                          <a:lnTo>
                            <a:pt x="668" y="1052"/>
                          </a:lnTo>
                          <a:lnTo>
                            <a:pt x="666" y="1058"/>
                          </a:lnTo>
                          <a:lnTo>
                            <a:pt x="659" y="1066"/>
                          </a:lnTo>
                          <a:lnTo>
                            <a:pt x="657" y="1073"/>
                          </a:lnTo>
                          <a:lnTo>
                            <a:pt x="654" y="1080"/>
                          </a:lnTo>
                          <a:lnTo>
                            <a:pt x="646" y="1085"/>
                          </a:lnTo>
                          <a:lnTo>
                            <a:pt x="640" y="1085"/>
                          </a:lnTo>
                          <a:lnTo>
                            <a:pt x="634" y="1085"/>
                          </a:lnTo>
                          <a:lnTo>
                            <a:pt x="629" y="1085"/>
                          </a:lnTo>
                          <a:lnTo>
                            <a:pt x="620" y="1085"/>
                          </a:lnTo>
                          <a:lnTo>
                            <a:pt x="615" y="1085"/>
                          </a:lnTo>
                          <a:lnTo>
                            <a:pt x="608" y="1088"/>
                          </a:lnTo>
                          <a:lnTo>
                            <a:pt x="603" y="1088"/>
                          </a:lnTo>
                          <a:lnTo>
                            <a:pt x="598" y="1077"/>
                          </a:lnTo>
                          <a:lnTo>
                            <a:pt x="595" y="1066"/>
                          </a:lnTo>
                          <a:lnTo>
                            <a:pt x="589" y="1055"/>
                          </a:lnTo>
                          <a:lnTo>
                            <a:pt x="586" y="1045"/>
                          </a:lnTo>
                          <a:lnTo>
                            <a:pt x="581" y="1033"/>
                          </a:lnTo>
                          <a:lnTo>
                            <a:pt x="574" y="1023"/>
                          </a:lnTo>
                          <a:lnTo>
                            <a:pt x="572" y="1015"/>
                          </a:lnTo>
                          <a:lnTo>
                            <a:pt x="566" y="1004"/>
                          </a:lnTo>
                          <a:lnTo>
                            <a:pt x="561" y="986"/>
                          </a:lnTo>
                          <a:lnTo>
                            <a:pt x="555" y="968"/>
                          </a:lnTo>
                          <a:lnTo>
                            <a:pt x="549" y="949"/>
                          </a:lnTo>
                          <a:lnTo>
                            <a:pt x="544" y="928"/>
                          </a:lnTo>
                          <a:lnTo>
                            <a:pt x="538" y="913"/>
                          </a:lnTo>
                          <a:lnTo>
                            <a:pt x="532" y="896"/>
                          </a:lnTo>
                          <a:lnTo>
                            <a:pt x="530" y="877"/>
                          </a:lnTo>
                          <a:lnTo>
                            <a:pt x="523" y="859"/>
                          </a:lnTo>
                          <a:lnTo>
                            <a:pt x="523" y="881"/>
                          </a:lnTo>
                          <a:lnTo>
                            <a:pt x="523" y="906"/>
                          </a:lnTo>
                          <a:lnTo>
                            <a:pt x="523" y="928"/>
                          </a:lnTo>
                          <a:lnTo>
                            <a:pt x="523" y="949"/>
                          </a:lnTo>
                          <a:lnTo>
                            <a:pt x="518" y="939"/>
                          </a:lnTo>
                          <a:lnTo>
                            <a:pt x="513" y="928"/>
                          </a:lnTo>
                          <a:lnTo>
                            <a:pt x="506" y="917"/>
                          </a:lnTo>
                          <a:lnTo>
                            <a:pt x="501" y="902"/>
                          </a:lnTo>
                          <a:lnTo>
                            <a:pt x="496" y="891"/>
                          </a:lnTo>
                          <a:lnTo>
                            <a:pt x="489" y="881"/>
                          </a:lnTo>
                          <a:lnTo>
                            <a:pt x="487" y="866"/>
                          </a:lnTo>
                          <a:lnTo>
                            <a:pt x="479" y="855"/>
                          </a:lnTo>
                          <a:lnTo>
                            <a:pt x="476" y="841"/>
                          </a:lnTo>
                          <a:lnTo>
                            <a:pt x="470" y="826"/>
                          </a:lnTo>
                          <a:lnTo>
                            <a:pt x="467" y="812"/>
                          </a:lnTo>
                          <a:lnTo>
                            <a:pt x="462" y="797"/>
                          </a:lnTo>
                          <a:lnTo>
                            <a:pt x="456" y="782"/>
                          </a:lnTo>
                          <a:lnTo>
                            <a:pt x="453" y="767"/>
                          </a:lnTo>
                          <a:lnTo>
                            <a:pt x="447" y="753"/>
                          </a:lnTo>
                          <a:lnTo>
                            <a:pt x="445" y="738"/>
                          </a:lnTo>
                          <a:lnTo>
                            <a:pt x="445" y="698"/>
                          </a:lnTo>
                          <a:lnTo>
                            <a:pt x="445" y="658"/>
                          </a:lnTo>
                          <a:lnTo>
                            <a:pt x="445" y="618"/>
                          </a:lnTo>
                          <a:lnTo>
                            <a:pt x="445" y="579"/>
                          </a:lnTo>
                          <a:lnTo>
                            <a:pt x="439" y="556"/>
                          </a:lnTo>
                          <a:lnTo>
                            <a:pt x="433" y="539"/>
                          </a:lnTo>
                          <a:lnTo>
                            <a:pt x="428" y="517"/>
                          </a:lnTo>
                          <a:lnTo>
                            <a:pt x="422" y="495"/>
                          </a:lnTo>
                          <a:lnTo>
                            <a:pt x="416" y="472"/>
                          </a:lnTo>
                          <a:lnTo>
                            <a:pt x="411" y="451"/>
                          </a:lnTo>
                          <a:lnTo>
                            <a:pt x="405" y="429"/>
                          </a:lnTo>
                          <a:lnTo>
                            <a:pt x="399" y="412"/>
                          </a:lnTo>
                          <a:lnTo>
                            <a:pt x="394" y="412"/>
                          </a:lnTo>
                          <a:lnTo>
                            <a:pt x="391" y="412"/>
                          </a:lnTo>
                          <a:lnTo>
                            <a:pt x="382" y="440"/>
                          </a:lnTo>
                          <a:lnTo>
                            <a:pt x="377" y="469"/>
                          </a:lnTo>
                          <a:lnTo>
                            <a:pt x="371" y="499"/>
                          </a:lnTo>
                          <a:lnTo>
                            <a:pt x="362" y="527"/>
                          </a:lnTo>
                          <a:lnTo>
                            <a:pt x="362" y="546"/>
                          </a:lnTo>
                          <a:lnTo>
                            <a:pt x="360" y="568"/>
                          </a:lnTo>
                          <a:lnTo>
                            <a:pt x="357" y="586"/>
                          </a:lnTo>
                          <a:lnTo>
                            <a:pt x="357" y="608"/>
                          </a:lnTo>
                          <a:lnTo>
                            <a:pt x="351" y="574"/>
                          </a:lnTo>
                          <a:lnTo>
                            <a:pt x="348" y="546"/>
                          </a:lnTo>
                          <a:lnTo>
                            <a:pt x="345" y="513"/>
                          </a:lnTo>
                          <a:lnTo>
                            <a:pt x="343" y="484"/>
                          </a:lnTo>
                          <a:lnTo>
                            <a:pt x="340" y="466"/>
                          </a:lnTo>
                          <a:lnTo>
                            <a:pt x="340" y="447"/>
                          </a:lnTo>
                          <a:lnTo>
                            <a:pt x="340" y="429"/>
                          </a:lnTo>
                          <a:lnTo>
                            <a:pt x="337" y="412"/>
                          </a:lnTo>
                          <a:lnTo>
                            <a:pt x="337" y="440"/>
                          </a:lnTo>
                          <a:lnTo>
                            <a:pt x="337" y="472"/>
                          </a:lnTo>
                          <a:lnTo>
                            <a:pt x="337" y="502"/>
                          </a:lnTo>
                          <a:lnTo>
                            <a:pt x="337" y="534"/>
                          </a:lnTo>
                          <a:lnTo>
                            <a:pt x="340" y="574"/>
                          </a:lnTo>
                          <a:lnTo>
                            <a:pt x="345" y="611"/>
                          </a:lnTo>
                          <a:lnTo>
                            <a:pt x="351" y="651"/>
                          </a:lnTo>
                          <a:lnTo>
                            <a:pt x="357" y="688"/>
                          </a:lnTo>
                          <a:lnTo>
                            <a:pt x="362" y="706"/>
                          </a:lnTo>
                          <a:lnTo>
                            <a:pt x="365" y="724"/>
                          </a:lnTo>
                          <a:lnTo>
                            <a:pt x="371" y="742"/>
                          </a:lnTo>
                          <a:lnTo>
                            <a:pt x="377" y="757"/>
                          </a:lnTo>
                          <a:lnTo>
                            <a:pt x="379" y="779"/>
                          </a:lnTo>
                          <a:lnTo>
                            <a:pt x="388" y="797"/>
                          </a:lnTo>
                          <a:lnTo>
                            <a:pt x="391" y="812"/>
                          </a:lnTo>
                          <a:lnTo>
                            <a:pt x="396" y="829"/>
                          </a:lnTo>
                          <a:lnTo>
                            <a:pt x="405" y="855"/>
                          </a:lnTo>
                          <a:lnTo>
                            <a:pt x="416" y="881"/>
                          </a:lnTo>
                          <a:lnTo>
                            <a:pt x="425" y="902"/>
                          </a:lnTo>
                          <a:lnTo>
                            <a:pt x="436" y="924"/>
                          </a:lnTo>
                          <a:lnTo>
                            <a:pt x="445" y="949"/>
                          </a:lnTo>
                          <a:lnTo>
                            <a:pt x="456" y="971"/>
                          </a:lnTo>
                          <a:lnTo>
                            <a:pt x="464" y="996"/>
                          </a:lnTo>
                          <a:lnTo>
                            <a:pt x="472" y="1018"/>
                          </a:lnTo>
                          <a:lnTo>
                            <a:pt x="479" y="1023"/>
                          </a:lnTo>
                          <a:lnTo>
                            <a:pt x="481" y="1023"/>
                          </a:lnTo>
                          <a:lnTo>
                            <a:pt x="484" y="1026"/>
                          </a:lnTo>
                          <a:lnTo>
                            <a:pt x="487" y="1030"/>
                          </a:lnTo>
                          <a:lnTo>
                            <a:pt x="489" y="1030"/>
                          </a:lnTo>
                          <a:lnTo>
                            <a:pt x="493" y="1030"/>
                          </a:lnTo>
                          <a:lnTo>
                            <a:pt x="496" y="1030"/>
                          </a:lnTo>
                          <a:lnTo>
                            <a:pt x="501" y="1026"/>
                          </a:lnTo>
                          <a:lnTo>
                            <a:pt x="506" y="1023"/>
                          </a:lnTo>
                          <a:lnTo>
                            <a:pt x="513" y="1023"/>
                          </a:lnTo>
                          <a:lnTo>
                            <a:pt x="518" y="1018"/>
                          </a:lnTo>
                          <a:lnTo>
                            <a:pt x="521" y="1018"/>
                          </a:lnTo>
                          <a:lnTo>
                            <a:pt x="523" y="1018"/>
                          </a:lnTo>
                          <a:lnTo>
                            <a:pt x="527" y="1018"/>
                          </a:lnTo>
                          <a:lnTo>
                            <a:pt x="530" y="1018"/>
                          </a:lnTo>
                          <a:lnTo>
                            <a:pt x="532" y="1023"/>
                          </a:lnTo>
                          <a:lnTo>
                            <a:pt x="535" y="1026"/>
                          </a:lnTo>
                          <a:lnTo>
                            <a:pt x="538" y="1030"/>
                          </a:lnTo>
                          <a:lnTo>
                            <a:pt x="540" y="1033"/>
                          </a:lnTo>
                          <a:lnTo>
                            <a:pt x="547" y="1052"/>
                          </a:lnTo>
                          <a:lnTo>
                            <a:pt x="555" y="1063"/>
                          </a:lnTo>
                          <a:lnTo>
                            <a:pt x="561" y="1080"/>
                          </a:lnTo>
                          <a:lnTo>
                            <a:pt x="566" y="1099"/>
                          </a:lnTo>
                          <a:lnTo>
                            <a:pt x="561" y="1088"/>
                          </a:lnTo>
                          <a:lnTo>
                            <a:pt x="552" y="1077"/>
                          </a:lnTo>
                          <a:lnTo>
                            <a:pt x="544" y="1066"/>
                          </a:lnTo>
                          <a:lnTo>
                            <a:pt x="538" y="1055"/>
                          </a:lnTo>
                          <a:lnTo>
                            <a:pt x="532" y="1055"/>
                          </a:lnTo>
                          <a:lnTo>
                            <a:pt x="530" y="1055"/>
                          </a:lnTo>
                          <a:lnTo>
                            <a:pt x="527" y="1055"/>
                          </a:lnTo>
                          <a:lnTo>
                            <a:pt x="523" y="1055"/>
                          </a:lnTo>
                          <a:lnTo>
                            <a:pt x="515" y="1055"/>
                          </a:lnTo>
                          <a:lnTo>
                            <a:pt x="510" y="1058"/>
                          </a:lnTo>
                          <a:lnTo>
                            <a:pt x="501" y="1063"/>
                          </a:lnTo>
                          <a:lnTo>
                            <a:pt x="496" y="1063"/>
                          </a:lnTo>
                          <a:lnTo>
                            <a:pt x="489" y="1063"/>
                          </a:lnTo>
                          <a:lnTo>
                            <a:pt x="487" y="1063"/>
                          </a:lnTo>
                          <a:lnTo>
                            <a:pt x="481" y="1063"/>
                          </a:lnTo>
                          <a:lnTo>
                            <a:pt x="476" y="1063"/>
                          </a:lnTo>
                          <a:lnTo>
                            <a:pt x="470" y="1063"/>
                          </a:lnTo>
                          <a:lnTo>
                            <a:pt x="467" y="1063"/>
                          </a:lnTo>
                          <a:lnTo>
                            <a:pt x="462" y="1063"/>
                          </a:lnTo>
                          <a:lnTo>
                            <a:pt x="456" y="1063"/>
                          </a:lnTo>
                          <a:lnTo>
                            <a:pt x="445" y="1058"/>
                          </a:lnTo>
                          <a:lnTo>
                            <a:pt x="433" y="1055"/>
                          </a:lnTo>
                          <a:lnTo>
                            <a:pt x="422" y="1052"/>
                          </a:lnTo>
                          <a:lnTo>
                            <a:pt x="411" y="1048"/>
                          </a:lnTo>
                          <a:lnTo>
                            <a:pt x="399" y="1045"/>
                          </a:lnTo>
                          <a:lnTo>
                            <a:pt x="388" y="1037"/>
                          </a:lnTo>
                          <a:lnTo>
                            <a:pt x="377" y="1033"/>
                          </a:lnTo>
                          <a:lnTo>
                            <a:pt x="368" y="1030"/>
                          </a:lnTo>
                          <a:lnTo>
                            <a:pt x="362" y="1030"/>
                          </a:lnTo>
                          <a:lnTo>
                            <a:pt x="360" y="1030"/>
                          </a:lnTo>
                          <a:lnTo>
                            <a:pt x="357" y="1030"/>
                          </a:lnTo>
                          <a:lnTo>
                            <a:pt x="351" y="1030"/>
                          </a:lnTo>
                          <a:lnTo>
                            <a:pt x="345" y="1030"/>
                          </a:lnTo>
                          <a:lnTo>
                            <a:pt x="343" y="1030"/>
                          </a:lnTo>
                          <a:lnTo>
                            <a:pt x="340" y="1030"/>
                          </a:lnTo>
                          <a:lnTo>
                            <a:pt x="334" y="1030"/>
                          </a:lnTo>
                          <a:lnTo>
                            <a:pt x="328" y="1033"/>
                          </a:lnTo>
                          <a:lnTo>
                            <a:pt x="323" y="1037"/>
                          </a:lnTo>
                          <a:lnTo>
                            <a:pt x="317" y="1045"/>
                          </a:lnTo>
                          <a:lnTo>
                            <a:pt x="311" y="1045"/>
                          </a:lnTo>
                          <a:lnTo>
                            <a:pt x="306" y="1037"/>
                          </a:lnTo>
                          <a:lnTo>
                            <a:pt x="297" y="1030"/>
                          </a:lnTo>
                          <a:lnTo>
                            <a:pt x="292" y="1018"/>
                          </a:lnTo>
                          <a:lnTo>
                            <a:pt x="283" y="1011"/>
                          </a:lnTo>
                          <a:lnTo>
                            <a:pt x="277" y="1001"/>
                          </a:lnTo>
                          <a:lnTo>
                            <a:pt x="272" y="993"/>
                          </a:lnTo>
                          <a:lnTo>
                            <a:pt x="263" y="986"/>
                          </a:lnTo>
                          <a:lnTo>
                            <a:pt x="258" y="975"/>
                          </a:lnTo>
                          <a:lnTo>
                            <a:pt x="252" y="964"/>
                          </a:lnTo>
                          <a:lnTo>
                            <a:pt x="246" y="949"/>
                          </a:lnTo>
                          <a:lnTo>
                            <a:pt x="241" y="939"/>
                          </a:lnTo>
                          <a:lnTo>
                            <a:pt x="235" y="928"/>
                          </a:lnTo>
                          <a:lnTo>
                            <a:pt x="229" y="913"/>
                          </a:lnTo>
                          <a:lnTo>
                            <a:pt x="221" y="902"/>
                          </a:lnTo>
                          <a:lnTo>
                            <a:pt x="216" y="891"/>
                          </a:lnTo>
                          <a:lnTo>
                            <a:pt x="209" y="881"/>
                          </a:lnTo>
                          <a:lnTo>
                            <a:pt x="201" y="855"/>
                          </a:lnTo>
                          <a:lnTo>
                            <a:pt x="195" y="834"/>
                          </a:lnTo>
                          <a:lnTo>
                            <a:pt x="190" y="812"/>
                          </a:lnTo>
                          <a:lnTo>
                            <a:pt x="182" y="790"/>
                          </a:lnTo>
                          <a:lnTo>
                            <a:pt x="175" y="760"/>
                          </a:lnTo>
                          <a:lnTo>
                            <a:pt x="170" y="735"/>
                          </a:lnTo>
                          <a:lnTo>
                            <a:pt x="165" y="710"/>
                          </a:lnTo>
                          <a:lnTo>
                            <a:pt x="158" y="685"/>
                          </a:lnTo>
                          <a:lnTo>
                            <a:pt x="156" y="662"/>
                          </a:lnTo>
                          <a:lnTo>
                            <a:pt x="153" y="636"/>
                          </a:lnTo>
                          <a:lnTo>
                            <a:pt x="150" y="618"/>
                          </a:lnTo>
                          <a:lnTo>
                            <a:pt x="148" y="596"/>
                          </a:lnTo>
                          <a:lnTo>
                            <a:pt x="153" y="574"/>
                          </a:lnTo>
                          <a:lnTo>
                            <a:pt x="158" y="549"/>
                          </a:lnTo>
                          <a:lnTo>
                            <a:pt x="165" y="527"/>
                          </a:lnTo>
                          <a:lnTo>
                            <a:pt x="167" y="502"/>
                          </a:lnTo>
                          <a:lnTo>
                            <a:pt x="173" y="495"/>
                          </a:lnTo>
                          <a:lnTo>
                            <a:pt x="175" y="480"/>
                          </a:lnTo>
                          <a:lnTo>
                            <a:pt x="182" y="472"/>
                          </a:lnTo>
                          <a:lnTo>
                            <a:pt x="184" y="459"/>
                          </a:lnTo>
                          <a:lnTo>
                            <a:pt x="190" y="451"/>
                          </a:lnTo>
                          <a:lnTo>
                            <a:pt x="192" y="440"/>
                          </a:lnTo>
                          <a:lnTo>
                            <a:pt x="195" y="429"/>
                          </a:lnTo>
                          <a:lnTo>
                            <a:pt x="201" y="422"/>
                          </a:lnTo>
                          <a:lnTo>
                            <a:pt x="204" y="415"/>
                          </a:lnTo>
                          <a:lnTo>
                            <a:pt x="207" y="407"/>
                          </a:lnTo>
                          <a:lnTo>
                            <a:pt x="212" y="400"/>
                          </a:lnTo>
                          <a:lnTo>
                            <a:pt x="216" y="393"/>
                          </a:lnTo>
                          <a:lnTo>
                            <a:pt x="221" y="385"/>
                          </a:lnTo>
                          <a:lnTo>
                            <a:pt x="224" y="378"/>
                          </a:lnTo>
                          <a:lnTo>
                            <a:pt x="229" y="375"/>
                          </a:lnTo>
                          <a:lnTo>
                            <a:pt x="233" y="367"/>
                          </a:lnTo>
                          <a:lnTo>
                            <a:pt x="241" y="353"/>
                          </a:lnTo>
                          <a:lnTo>
                            <a:pt x="246" y="342"/>
                          </a:lnTo>
                          <a:lnTo>
                            <a:pt x="258" y="331"/>
                          </a:lnTo>
                          <a:lnTo>
                            <a:pt x="263" y="320"/>
                          </a:lnTo>
                          <a:lnTo>
                            <a:pt x="272" y="310"/>
                          </a:lnTo>
                          <a:lnTo>
                            <a:pt x="280" y="298"/>
                          </a:lnTo>
                          <a:lnTo>
                            <a:pt x="289" y="288"/>
                          </a:lnTo>
                          <a:lnTo>
                            <a:pt x="297" y="276"/>
                          </a:lnTo>
                          <a:lnTo>
                            <a:pt x="303" y="266"/>
                          </a:lnTo>
                          <a:lnTo>
                            <a:pt x="311" y="255"/>
                          </a:lnTo>
                          <a:lnTo>
                            <a:pt x="317" y="244"/>
                          </a:lnTo>
                          <a:lnTo>
                            <a:pt x="326" y="233"/>
                          </a:lnTo>
                          <a:lnTo>
                            <a:pt x="331" y="218"/>
                          </a:lnTo>
                          <a:lnTo>
                            <a:pt x="337" y="208"/>
                          </a:lnTo>
                          <a:lnTo>
                            <a:pt x="345" y="196"/>
                          </a:lnTo>
                          <a:lnTo>
                            <a:pt x="351" y="186"/>
                          </a:lnTo>
                          <a:lnTo>
                            <a:pt x="360" y="174"/>
                          </a:lnTo>
                          <a:lnTo>
                            <a:pt x="368" y="167"/>
                          </a:lnTo>
                          <a:lnTo>
                            <a:pt x="377" y="156"/>
                          </a:lnTo>
                          <a:lnTo>
                            <a:pt x="385" y="146"/>
                          </a:lnTo>
                          <a:lnTo>
                            <a:pt x="394" y="139"/>
                          </a:lnTo>
                          <a:lnTo>
                            <a:pt x="402" y="127"/>
                          </a:lnTo>
                          <a:lnTo>
                            <a:pt x="411" y="120"/>
                          </a:lnTo>
                          <a:lnTo>
                            <a:pt x="419" y="109"/>
                          </a:lnTo>
                          <a:lnTo>
                            <a:pt x="425" y="109"/>
                          </a:lnTo>
                          <a:lnTo>
                            <a:pt x="430" y="105"/>
                          </a:lnTo>
                          <a:lnTo>
                            <a:pt x="439" y="105"/>
                          </a:lnTo>
                          <a:lnTo>
                            <a:pt x="445" y="105"/>
                          </a:lnTo>
                          <a:lnTo>
                            <a:pt x="450" y="109"/>
                          </a:lnTo>
                          <a:lnTo>
                            <a:pt x="459" y="109"/>
                          </a:lnTo>
                          <a:lnTo>
                            <a:pt x="464" y="112"/>
                          </a:lnTo>
                          <a:lnTo>
                            <a:pt x="470" y="112"/>
                          </a:lnTo>
                          <a:lnTo>
                            <a:pt x="476" y="117"/>
                          </a:lnTo>
                          <a:lnTo>
                            <a:pt x="481" y="120"/>
                          </a:lnTo>
                          <a:lnTo>
                            <a:pt x="487" y="120"/>
                          </a:lnTo>
                          <a:lnTo>
                            <a:pt x="493" y="124"/>
                          </a:lnTo>
                          <a:lnTo>
                            <a:pt x="496" y="127"/>
                          </a:lnTo>
                          <a:lnTo>
                            <a:pt x="501" y="131"/>
                          </a:lnTo>
                          <a:lnTo>
                            <a:pt x="504" y="134"/>
                          </a:lnTo>
                          <a:lnTo>
                            <a:pt x="506" y="139"/>
                          </a:lnTo>
                          <a:lnTo>
                            <a:pt x="513" y="142"/>
                          </a:lnTo>
                          <a:lnTo>
                            <a:pt x="515" y="146"/>
                          </a:lnTo>
                          <a:lnTo>
                            <a:pt x="518" y="149"/>
                          </a:lnTo>
                          <a:lnTo>
                            <a:pt x="523" y="153"/>
                          </a:lnTo>
                          <a:lnTo>
                            <a:pt x="518" y="146"/>
                          </a:lnTo>
                          <a:lnTo>
                            <a:pt x="513" y="139"/>
                          </a:lnTo>
                          <a:lnTo>
                            <a:pt x="510" y="134"/>
                          </a:lnTo>
                          <a:lnTo>
                            <a:pt x="504" y="127"/>
                          </a:lnTo>
                          <a:lnTo>
                            <a:pt x="501" y="124"/>
                          </a:lnTo>
                          <a:lnTo>
                            <a:pt x="496" y="117"/>
                          </a:lnTo>
                          <a:lnTo>
                            <a:pt x="493" y="112"/>
                          </a:lnTo>
                          <a:lnTo>
                            <a:pt x="487" y="105"/>
                          </a:lnTo>
                          <a:lnTo>
                            <a:pt x="484" y="102"/>
                          </a:lnTo>
                          <a:lnTo>
                            <a:pt x="479" y="99"/>
                          </a:lnTo>
                          <a:lnTo>
                            <a:pt x="476" y="94"/>
                          </a:lnTo>
                          <a:lnTo>
                            <a:pt x="472" y="94"/>
                          </a:lnTo>
                          <a:lnTo>
                            <a:pt x="467" y="91"/>
                          </a:lnTo>
                          <a:lnTo>
                            <a:pt x="462" y="87"/>
                          </a:lnTo>
                          <a:lnTo>
                            <a:pt x="459" y="84"/>
                          </a:lnTo>
                          <a:lnTo>
                            <a:pt x="456" y="80"/>
                          </a:lnTo>
                          <a:lnTo>
                            <a:pt x="462" y="80"/>
                          </a:lnTo>
                          <a:lnTo>
                            <a:pt x="467" y="77"/>
                          </a:lnTo>
                          <a:lnTo>
                            <a:pt x="472" y="77"/>
                          </a:lnTo>
                          <a:lnTo>
                            <a:pt x="479" y="72"/>
                          </a:lnTo>
                          <a:lnTo>
                            <a:pt x="487" y="65"/>
                          </a:lnTo>
                          <a:lnTo>
                            <a:pt x="493" y="58"/>
                          </a:lnTo>
                          <a:lnTo>
                            <a:pt x="496" y="50"/>
                          </a:lnTo>
                          <a:lnTo>
                            <a:pt x="501" y="44"/>
                          </a:lnTo>
                          <a:lnTo>
                            <a:pt x="506" y="44"/>
                          </a:lnTo>
                          <a:lnTo>
                            <a:pt x="510" y="44"/>
                          </a:lnTo>
                          <a:lnTo>
                            <a:pt x="513" y="44"/>
                          </a:lnTo>
                          <a:lnTo>
                            <a:pt x="518" y="47"/>
                          </a:lnTo>
                          <a:lnTo>
                            <a:pt x="521" y="50"/>
                          </a:lnTo>
                          <a:lnTo>
                            <a:pt x="527" y="58"/>
                          </a:lnTo>
                          <a:lnTo>
                            <a:pt x="532" y="65"/>
                          </a:lnTo>
                          <a:lnTo>
                            <a:pt x="538" y="72"/>
                          </a:lnTo>
                          <a:lnTo>
                            <a:pt x="540" y="77"/>
                          </a:lnTo>
                          <a:lnTo>
                            <a:pt x="547" y="84"/>
                          </a:lnTo>
                          <a:lnTo>
                            <a:pt x="552" y="91"/>
                          </a:lnTo>
                          <a:lnTo>
                            <a:pt x="557" y="99"/>
                          </a:lnTo>
                          <a:lnTo>
                            <a:pt x="564" y="109"/>
                          </a:lnTo>
                          <a:lnTo>
                            <a:pt x="569" y="120"/>
                          </a:lnTo>
                          <a:lnTo>
                            <a:pt x="574" y="131"/>
                          </a:lnTo>
                          <a:lnTo>
                            <a:pt x="581" y="139"/>
                          </a:lnTo>
                          <a:lnTo>
                            <a:pt x="586" y="153"/>
                          </a:lnTo>
                          <a:lnTo>
                            <a:pt x="591" y="161"/>
                          </a:lnTo>
                          <a:lnTo>
                            <a:pt x="598" y="171"/>
                          </a:lnTo>
                          <a:lnTo>
                            <a:pt x="603" y="182"/>
                          </a:lnTo>
                          <a:lnTo>
                            <a:pt x="598" y="171"/>
                          </a:lnTo>
                          <a:lnTo>
                            <a:pt x="595" y="161"/>
                          </a:lnTo>
                          <a:lnTo>
                            <a:pt x="589" y="149"/>
                          </a:lnTo>
                          <a:lnTo>
                            <a:pt x="583" y="139"/>
                          </a:lnTo>
                          <a:lnTo>
                            <a:pt x="578" y="127"/>
                          </a:lnTo>
                          <a:lnTo>
                            <a:pt x="572" y="117"/>
                          </a:lnTo>
                          <a:lnTo>
                            <a:pt x="569" y="105"/>
                          </a:lnTo>
                          <a:lnTo>
                            <a:pt x="564" y="94"/>
                          </a:lnTo>
                          <a:lnTo>
                            <a:pt x="561" y="87"/>
                          </a:lnTo>
                          <a:lnTo>
                            <a:pt x="555" y="80"/>
                          </a:lnTo>
                          <a:lnTo>
                            <a:pt x="552" y="77"/>
                          </a:lnTo>
                          <a:lnTo>
                            <a:pt x="547" y="69"/>
                          </a:lnTo>
                          <a:lnTo>
                            <a:pt x="544" y="62"/>
                          </a:lnTo>
                          <a:lnTo>
                            <a:pt x="538" y="55"/>
                          </a:lnTo>
                          <a:lnTo>
                            <a:pt x="532" y="47"/>
                          </a:lnTo>
                          <a:lnTo>
                            <a:pt x="530" y="44"/>
                          </a:lnTo>
                          <a:lnTo>
                            <a:pt x="532" y="33"/>
                          </a:lnTo>
                          <a:lnTo>
                            <a:pt x="538" y="22"/>
                          </a:lnTo>
                          <a:lnTo>
                            <a:pt x="544" y="11"/>
                          </a:lnTo>
                          <a:lnTo>
                            <a:pt x="549" y="3"/>
                          </a:lnTo>
                          <a:lnTo>
                            <a:pt x="547" y="0"/>
                          </a:lnTo>
                          <a:lnTo>
                            <a:pt x="544" y="0"/>
                          </a:lnTo>
                          <a:lnTo>
                            <a:pt x="540" y="0"/>
                          </a:lnTo>
                          <a:lnTo>
                            <a:pt x="538" y="3"/>
                          </a:lnTo>
                          <a:lnTo>
                            <a:pt x="532" y="7"/>
                          </a:lnTo>
                          <a:lnTo>
                            <a:pt x="530" y="11"/>
                          </a:lnTo>
                          <a:lnTo>
                            <a:pt x="523" y="11"/>
                          </a:lnTo>
                          <a:lnTo>
                            <a:pt x="521" y="15"/>
                          </a:lnTo>
                          <a:lnTo>
                            <a:pt x="515" y="18"/>
                          </a:lnTo>
                          <a:lnTo>
                            <a:pt x="513" y="22"/>
                          </a:lnTo>
                          <a:lnTo>
                            <a:pt x="510" y="25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919191"/>
                      </a:solidFill>
                      <a:prstDash val="solid"/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chemeClr val="folHlink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59402" name="Rectangle 201">
              <a:extLst>
                <a:ext uri="{FF2B5EF4-FFF2-40B4-BE49-F238E27FC236}">
                  <a16:creationId xmlns:a16="http://schemas.microsoft.com/office/drawing/2014/main" id="{F39DA2AE-3AA8-4D9C-A8DC-09860B1C6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960"/>
              <a:ext cx="86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9999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 dirty="0">
                  <a:latin typeface="Arial Narrow" panose="020B0606020202030204" pitchFamily="34" charset="0"/>
                </a:rPr>
                <a:t>Windows</a:t>
              </a:r>
            </a:p>
            <a:p>
              <a:r>
                <a:rPr lang="en-US" altLang="it-IT" sz="1800" b="1" dirty="0">
                  <a:latin typeface="Arial Narrow" panose="020B0606020202030204" pitchFamily="34" charset="0"/>
                </a:rPr>
                <a:t>Group User</a:t>
              </a:r>
            </a:p>
          </p:txBody>
        </p:sp>
        <p:sp>
          <p:nvSpPr>
            <p:cNvPr id="59403" name="Rectangle 202">
              <a:extLst>
                <a:ext uri="{FF2B5EF4-FFF2-40B4-BE49-F238E27FC236}">
                  <a16:creationId xmlns:a16="http://schemas.microsoft.com/office/drawing/2014/main" id="{CD1DAE9A-49C9-4ABC-AE9D-9E21A48D8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976"/>
              <a:ext cx="9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9999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 Narrow" panose="020B0606020202030204" pitchFamily="34" charset="0"/>
                </a:rPr>
                <a:t>SQL Server</a:t>
              </a:r>
            </a:p>
            <a:p>
              <a:r>
                <a:rPr lang="en-US" altLang="it-IT" sz="1800" b="1">
                  <a:latin typeface="Arial Narrow" panose="020B0606020202030204" pitchFamily="34" charset="0"/>
                </a:rPr>
                <a:t>Login Account</a:t>
              </a:r>
            </a:p>
          </p:txBody>
        </p:sp>
        <p:sp>
          <p:nvSpPr>
            <p:cNvPr id="59404" name="AutoShape 203">
              <a:extLst>
                <a:ext uri="{FF2B5EF4-FFF2-40B4-BE49-F238E27FC236}">
                  <a16:creationId xmlns:a16="http://schemas.microsoft.com/office/drawing/2014/main" id="{42770E0C-D3C9-4699-B996-97DF902F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24"/>
              <a:ext cx="768" cy="240"/>
            </a:xfrm>
            <a:prstGeom prst="rightArrow">
              <a:avLst>
                <a:gd name="adj1" fmla="val 58333"/>
                <a:gd name="adj2" fmla="val 116119"/>
              </a:avLst>
            </a:prstGeom>
            <a:solidFill>
              <a:srgbClr val="D6009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919191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59405" name="Text Box 204">
              <a:extLst>
                <a:ext uri="{FF2B5EF4-FFF2-40B4-BE49-F238E27FC236}">
                  <a16:creationId xmlns:a16="http://schemas.microsoft.com/office/drawing/2014/main" id="{633E7BA3-8B8E-42C5-9C29-F18297457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140"/>
              <a:ext cx="5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3600" b="1">
                  <a:latin typeface="Arial Narrow" panose="020B0606020202030204" pitchFamily="34" charset="0"/>
                </a:rPr>
                <a:t>OR</a:t>
              </a:r>
              <a:endParaRPr lang="en-US" altLang="it-IT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val 27">
            <a:extLst>
              <a:ext uri="{FF2B5EF4-FFF2-40B4-BE49-F238E27FC236}">
                <a16:creationId xmlns:a16="http://schemas.microsoft.com/office/drawing/2014/main" id="{DA7D1AD6-CCCB-4BE6-91F4-22A5555F7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990600"/>
            <a:ext cx="5391150" cy="5181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60419" name="Text Box 25">
            <a:extLst>
              <a:ext uri="{FF2B5EF4-FFF2-40B4-BE49-F238E27FC236}">
                <a16:creationId xmlns:a16="http://schemas.microsoft.com/office/drawing/2014/main" id="{D3C64F97-054F-421A-B662-493944272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715000"/>
            <a:ext cx="153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>
                <a:latin typeface="Arial" panose="020B0604020202020204" pitchFamily="34" charset="0"/>
              </a:rPr>
              <a:t>SERVER</a:t>
            </a:r>
            <a:endParaRPr lang="it-IT" altLang="it-IT" sz="3200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0665DF03-ECA2-46EA-9F42-ED4CE6303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Login and User Concepts</a:t>
            </a:r>
          </a:p>
        </p:txBody>
      </p:sp>
      <p:sp>
        <p:nvSpPr>
          <p:cNvPr id="167965" name="Line 29">
            <a:extLst>
              <a:ext uri="{FF2B5EF4-FFF2-40B4-BE49-F238E27FC236}">
                <a16:creationId xmlns:a16="http://schemas.microsoft.com/office/drawing/2014/main" id="{E8AD5B5E-11F0-4DD0-9A0F-AB9C5AC08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12988"/>
            <a:ext cx="990600" cy="304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66" name="AutoShape 30">
            <a:extLst>
              <a:ext uri="{FF2B5EF4-FFF2-40B4-BE49-F238E27FC236}">
                <a16:creationId xmlns:a16="http://schemas.microsoft.com/office/drawing/2014/main" id="{50683BC0-E149-4F9B-A5D1-2E7490157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124200"/>
            <a:ext cx="914400" cy="1066800"/>
          </a:xfrm>
          <a:prstGeom prst="can">
            <a:avLst>
              <a:gd name="adj" fmla="val 291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67968" name="AutoShape 32">
            <a:extLst>
              <a:ext uri="{FF2B5EF4-FFF2-40B4-BE49-F238E27FC236}">
                <a16:creationId xmlns:a16="http://schemas.microsoft.com/office/drawing/2014/main" id="{734C7867-8C1C-4DE9-99BC-679DD4CC0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828800"/>
            <a:ext cx="914400" cy="1066800"/>
          </a:xfrm>
          <a:prstGeom prst="can">
            <a:avLst>
              <a:gd name="adj" fmla="val 291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67969" name="AutoShape 33">
            <a:extLst>
              <a:ext uri="{FF2B5EF4-FFF2-40B4-BE49-F238E27FC236}">
                <a16:creationId xmlns:a16="http://schemas.microsoft.com/office/drawing/2014/main" id="{B481CFBB-04AA-424D-AA6A-9021E747E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191000"/>
            <a:ext cx="914400" cy="1066800"/>
          </a:xfrm>
          <a:prstGeom prst="can">
            <a:avLst>
              <a:gd name="adj" fmla="val 291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67970" name="Text Box 34">
            <a:extLst>
              <a:ext uri="{FF2B5EF4-FFF2-40B4-BE49-F238E27FC236}">
                <a16:creationId xmlns:a16="http://schemas.microsoft.com/office/drawing/2014/main" id="{1A92A896-1589-417A-8756-8BF7C6557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59080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2000" b="1"/>
              <a:t>Login</a:t>
            </a:r>
          </a:p>
        </p:txBody>
      </p:sp>
      <p:sp>
        <p:nvSpPr>
          <p:cNvPr id="167967" name="AutoShape 31">
            <a:extLst>
              <a:ext uri="{FF2B5EF4-FFF2-40B4-BE49-F238E27FC236}">
                <a16:creationId xmlns:a16="http://schemas.microsoft.com/office/drawing/2014/main" id="{8FE9EBBF-7A03-479C-B663-82617D60D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514600"/>
            <a:ext cx="1676400" cy="1752600"/>
          </a:xfrm>
          <a:prstGeom prst="can">
            <a:avLst>
              <a:gd name="adj" fmla="val 26136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167940" name="Text Box 4">
            <a:extLst>
              <a:ext uri="{FF2B5EF4-FFF2-40B4-BE49-F238E27FC236}">
                <a16:creationId xmlns:a16="http://schemas.microsoft.com/office/drawing/2014/main" id="{867878B8-B7CD-41BF-ADD6-ABC3F0849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2004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sz="2000" b="1"/>
              <a:t>User</a:t>
            </a:r>
          </a:p>
        </p:txBody>
      </p:sp>
      <p:sp>
        <p:nvSpPr>
          <p:cNvPr id="167971" name="Text Box 35">
            <a:extLst>
              <a:ext uri="{FF2B5EF4-FFF2-40B4-BE49-F238E27FC236}">
                <a16:creationId xmlns:a16="http://schemas.microsoft.com/office/drawing/2014/main" id="{2B068994-3A0F-405C-B523-7197ACE14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191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it-IT" altLang="it-IT" b="1" i="1"/>
              <a:t>pubs</a:t>
            </a:r>
          </a:p>
        </p:txBody>
      </p:sp>
      <p:sp>
        <p:nvSpPr>
          <p:cNvPr id="167972" name="Line 36">
            <a:extLst>
              <a:ext uri="{FF2B5EF4-FFF2-40B4-BE49-F238E27FC236}">
                <a16:creationId xmlns:a16="http://schemas.microsoft.com/office/drawing/2014/main" id="{1422D485-D484-45DA-81A5-7FC4D78C5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895600"/>
            <a:ext cx="990600" cy="304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74" name="AutoShape 38">
            <a:extLst>
              <a:ext uri="{FF2B5EF4-FFF2-40B4-BE49-F238E27FC236}">
                <a16:creationId xmlns:a16="http://schemas.microsoft.com/office/drawing/2014/main" id="{E92C50AD-82B4-4E15-AA7A-808024AD0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343400"/>
            <a:ext cx="914400" cy="1066800"/>
          </a:xfrm>
          <a:prstGeom prst="can">
            <a:avLst>
              <a:gd name="adj" fmla="val 291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pic>
        <p:nvPicPr>
          <p:cNvPr id="167977" name="Picture 41" descr="C:\Albe\SIS\Immagini\Robin2.gif">
            <a:extLst>
              <a:ext uri="{FF2B5EF4-FFF2-40B4-BE49-F238E27FC236}">
                <a16:creationId xmlns:a16="http://schemas.microsoft.com/office/drawing/2014/main" id="{5B04901E-A4FC-430C-8621-D54A4B175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22388"/>
            <a:ext cx="14017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7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7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7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7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7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7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7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7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utoUpdateAnimBg="0"/>
      <p:bldP spid="167966" grpId="0" animBg="1"/>
      <p:bldP spid="167968" grpId="0" animBg="1"/>
      <p:bldP spid="167969" grpId="0" animBg="1"/>
      <p:bldP spid="167970" grpId="0" autoUpdateAnimBg="0"/>
      <p:bldP spid="167967" grpId="0" animBg="1"/>
      <p:bldP spid="167940" grpId="0" autoUpdateAnimBg="0"/>
      <p:bldP spid="167971" grpId="0" autoUpdateAnimBg="0"/>
      <p:bldP spid="167974" grpId="0" animBg="1"/>
    </p:bldLst>
  </p:timing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c:\tools\template\WKBKDES.POT</Template>
  <TotalTime>3522</TotalTime>
  <Words>614</Words>
  <Application>Microsoft Office PowerPoint</Application>
  <PresentationFormat>On-screen Show (4:3)</PresentationFormat>
  <Paragraphs>298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Encode Sans</vt:lpstr>
      <vt:lpstr>Encode Sans ExtraLight</vt:lpstr>
      <vt:lpstr>Arial Narrow</vt:lpstr>
      <vt:lpstr>Times New Roman</vt:lpstr>
      <vt:lpstr>Courier New</vt:lpstr>
      <vt:lpstr>Laertes template</vt:lpstr>
      <vt:lpstr>Slides Lezione 13</vt:lpstr>
      <vt:lpstr>INSTEAD-OF Triggers</vt:lpstr>
      <vt:lpstr>INSTEAD-OF Trigger sample</vt:lpstr>
      <vt:lpstr>SQL Server Software</vt:lpstr>
      <vt:lpstr>SQL Server Profiler</vt:lpstr>
      <vt:lpstr>SQL Server Profiler</vt:lpstr>
      <vt:lpstr>SQL Server Security</vt:lpstr>
      <vt:lpstr>Database User Accounts and Roles</vt:lpstr>
      <vt:lpstr>Login and User Concepts</vt:lpstr>
      <vt:lpstr>Users and Roles</vt:lpstr>
      <vt:lpstr>Granting, Denying, and Revoking Permissions</vt:lpstr>
      <vt:lpstr>Understanding Permissions</vt:lpstr>
      <vt:lpstr>Types of Permissions</vt:lpstr>
      <vt:lpstr>Permission Validation</vt:lpstr>
      <vt:lpstr>Fixed Server Roles</vt:lpstr>
      <vt:lpstr>Fixed Database Roles</vt:lpstr>
      <vt:lpstr>The “Power Hierarchy”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lorio</dc:creator>
  <cp:lastModifiedBy>Alberto Venditti</cp:lastModifiedBy>
  <cp:revision>123</cp:revision>
  <cp:lastPrinted>1999-05-25T16:42:24Z</cp:lastPrinted>
  <dcterms:created xsi:type="dcterms:W3CDTF">1998-02-16T21:05:10Z</dcterms:created>
  <dcterms:modified xsi:type="dcterms:W3CDTF">2022-05-03T11:40:56Z</dcterms:modified>
</cp:coreProperties>
</file>