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569" r:id="rId2"/>
    <p:sldId id="285" r:id="rId3"/>
    <p:sldId id="279" r:id="rId4"/>
    <p:sldId id="291" r:id="rId5"/>
    <p:sldId id="281" r:id="rId6"/>
    <p:sldId id="284" r:id="rId7"/>
    <p:sldId id="400" r:id="rId8"/>
    <p:sldId id="309" r:id="rId9"/>
    <p:sldId id="303" r:id="rId10"/>
    <p:sldId id="283" r:id="rId11"/>
    <p:sldId id="439" r:id="rId12"/>
    <p:sldId id="397" r:id="rId13"/>
    <p:sldId id="524" r:id="rId14"/>
    <p:sldId id="312" r:id="rId15"/>
    <p:sldId id="440" r:id="rId16"/>
    <p:sldId id="441" r:id="rId17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Lucida Sans Typewriter" panose="020B0509030504030204" pitchFamily="49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00"/>
    <a:srgbClr val="0000FF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4" autoAdjust="0"/>
    <p:restoredTop sz="90929"/>
  </p:normalViewPr>
  <p:slideViewPr>
    <p:cSldViewPr>
      <p:cViewPr varScale="1">
        <p:scale>
          <a:sx n="100" d="100"/>
          <a:sy n="100" d="100"/>
        </p:scale>
        <p:origin x="14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81D602-832F-4A1F-A7A0-22CFB58C61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DDCCEC7-354C-491E-99A2-D2F7E455F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01F8A-7234-4CD0-B204-8E07F2983A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59459D4-608B-498C-97A0-9C7BC395EC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B32DE-9BDD-4030-B085-1B1E35938D0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81293-A589-4298-B07B-A229DD52B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B9B6F8-1014-4292-BE93-231C10E105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62458C-2F5C-43CF-B91A-92425B8F2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471A8E7-E26B-4949-A566-F958B8A329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6D6ACBB-E81C-44CB-ACEE-0A1D356F11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CA2EE6E-C810-4194-AC38-F86BA0BC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D5259A-AA11-4A8B-B1BF-463801713AC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752601"/>
            <a:ext cx="7175700" cy="392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  <p:extLst>
      <p:ext uri="{BB962C8B-B14F-4D97-AF65-F5344CB8AC3E}">
        <p14:creationId xmlns:p14="http://schemas.microsoft.com/office/powerpoint/2010/main" val="1492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5623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118293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592200"/>
            <a:ext cx="63354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11268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6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94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3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47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0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 sz="2800" dirty="0"/>
              <a:t>Unità Formativa D68444-67496</a:t>
            </a:r>
            <a:br>
              <a:rPr lang="it-IT" sz="4000" dirty="0"/>
            </a:br>
            <a:r>
              <a:rPr lang="it-IT" sz="4000" dirty="0"/>
              <a:t>BASE DI DATI – SQL</a:t>
            </a:r>
            <a:br>
              <a:rPr lang="it-IT" sz="4000" dirty="0"/>
            </a:br>
            <a:r>
              <a:rPr lang="it-IT" dirty="0"/>
              <a:t>Docente: Alberto Venditti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70FF262-2F6F-4209-99E3-217BF9D34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Referring to SQL Server Objects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585AF0B-D3C5-4E43-8DEE-C8DDF1AEC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412776"/>
            <a:ext cx="7497000" cy="4115824"/>
          </a:xfrm>
        </p:spPr>
        <p:txBody>
          <a:bodyPr/>
          <a:lstStyle/>
          <a:p>
            <a:r>
              <a:rPr lang="en-US" altLang="it-IT" dirty="0"/>
              <a:t>Fully Qualified Names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it-IT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server.database.owner.object</a:t>
            </a:r>
            <a:endParaRPr lang="en-US" altLang="it-IT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it-IT" sz="1600" dirty="0"/>
          </a:p>
          <a:p>
            <a:r>
              <a:rPr lang="en-US" altLang="it-IT" dirty="0"/>
              <a:t>Partially Specified Names</a:t>
            </a:r>
          </a:p>
          <a:p>
            <a:pPr lvl="1">
              <a:spcBef>
                <a:spcPct val="40000"/>
              </a:spcBef>
              <a:spcAft>
                <a:spcPts val="500"/>
              </a:spcAft>
            </a:pPr>
            <a:r>
              <a:rPr lang="en-US" altLang="it-IT" dirty="0">
                <a:solidFill>
                  <a:schemeClr val="tx1"/>
                </a:solidFill>
              </a:rPr>
              <a:t>Server defaults to </a:t>
            </a:r>
            <a:r>
              <a:rPr lang="en-US" altLang="it-IT" i="1" dirty="0">
                <a:solidFill>
                  <a:schemeClr val="tx1"/>
                </a:solidFill>
              </a:rPr>
              <a:t>local server</a:t>
            </a:r>
          </a:p>
          <a:p>
            <a:pPr lvl="1">
              <a:spcBef>
                <a:spcPct val="40000"/>
              </a:spcBef>
              <a:spcAft>
                <a:spcPts val="500"/>
              </a:spcAft>
            </a:pPr>
            <a:r>
              <a:rPr lang="en-US" altLang="it-IT" dirty="0">
                <a:solidFill>
                  <a:schemeClr val="tx1"/>
                </a:solidFill>
              </a:rPr>
              <a:t>Database defaults to </a:t>
            </a:r>
            <a:r>
              <a:rPr lang="en-US" altLang="it-IT" i="1" dirty="0">
                <a:solidFill>
                  <a:schemeClr val="tx1"/>
                </a:solidFill>
              </a:rPr>
              <a:t>current database</a:t>
            </a:r>
          </a:p>
          <a:p>
            <a:pPr lvl="1">
              <a:spcBef>
                <a:spcPct val="40000"/>
              </a:spcBef>
              <a:spcAft>
                <a:spcPts val="500"/>
              </a:spcAft>
            </a:pPr>
            <a:r>
              <a:rPr lang="en-US" altLang="it-IT" dirty="0">
                <a:solidFill>
                  <a:schemeClr val="tx1"/>
                </a:solidFill>
              </a:rPr>
              <a:t>Owner defaults to the </a:t>
            </a:r>
            <a:r>
              <a:rPr lang="en-US" altLang="it-IT" i="1" dirty="0">
                <a:solidFill>
                  <a:schemeClr val="tx1"/>
                </a:solidFill>
              </a:rPr>
              <a:t>user name</a:t>
            </a:r>
            <a:r>
              <a:rPr lang="en-US" altLang="it-IT" dirty="0">
                <a:solidFill>
                  <a:schemeClr val="tx1"/>
                </a:solidFill>
              </a:rPr>
              <a:t> in the database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51AE955-77CE-4E70-B328-5BC4B0F00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6629400" cy="471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>
                <a:latin typeface="Courier New" panose="02070309020205020404" pitchFamily="49" charset="0"/>
              </a:rPr>
              <a:t>SELECT * FROM northwind..categories</a:t>
            </a:r>
            <a:endParaRPr lang="en-US" altLang="it-IT" sz="1800" noProof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9F904FD-EACC-41DD-B87F-2EB2EFC75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Storage Architecture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49AB3-629C-44A6-997C-53136A258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E95D5562-9FA5-45C0-A871-37538FCD2C6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219200"/>
            <a:ext cx="7239000" cy="4940300"/>
            <a:chOff x="480" y="816"/>
            <a:chExt cx="4560" cy="3112"/>
          </a:xfrm>
        </p:grpSpPr>
        <p:sp>
          <p:nvSpPr>
            <p:cNvPr id="23559" name="Rectangle 4">
              <a:extLst>
                <a:ext uri="{FF2B5EF4-FFF2-40B4-BE49-F238E27FC236}">
                  <a16:creationId xmlns:a16="http://schemas.microsoft.com/office/drawing/2014/main" id="{986033E0-D87D-4DF5-A5EB-BC460C643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928"/>
              <a:ext cx="90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788" tIns="39688" rIns="77788" bIns="3968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sp>
          <p:nvSpPr>
            <p:cNvPr id="23560" name="Rectangle 5">
              <a:extLst>
                <a:ext uri="{FF2B5EF4-FFF2-40B4-BE49-F238E27FC236}">
                  <a16:creationId xmlns:a16="http://schemas.microsoft.com/office/drawing/2014/main" id="{614D6F26-D398-45E4-9AB1-62112FD67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475"/>
              <a:ext cx="9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7788" tIns="39688" rIns="77788" bIns="3968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sp>
          <p:nvSpPr>
            <p:cNvPr id="23561" name="Rectangle 6">
              <a:extLst>
                <a:ext uri="{FF2B5EF4-FFF2-40B4-BE49-F238E27FC236}">
                  <a16:creationId xmlns:a16="http://schemas.microsoft.com/office/drawing/2014/main" id="{82E4CC46-4803-4C09-A065-840D35BC0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28"/>
              <a:ext cx="994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788" tIns="39688" rIns="77788" bIns="3968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Tables, indexes</a:t>
              </a:r>
              <a:endParaRPr lang="en-US" altLang="it-IT" sz="1800">
                <a:latin typeface="Arial Narrow" panose="020B0606020202030204" pitchFamily="34" charset="0"/>
              </a:endParaRPr>
            </a:p>
          </p:txBody>
        </p:sp>
        <p:sp>
          <p:nvSpPr>
            <p:cNvPr id="23562" name="Rectangle 7">
              <a:extLst>
                <a:ext uri="{FF2B5EF4-FFF2-40B4-BE49-F238E27FC236}">
                  <a16:creationId xmlns:a16="http://schemas.microsoft.com/office/drawing/2014/main" id="{D02D9F44-7733-47B9-8F0C-2ED401C4A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3475"/>
              <a:ext cx="43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788" tIns="39688" rIns="77788" bIns="3968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Data</a:t>
              </a:r>
              <a:endParaRPr lang="en-US" altLang="it-IT" sz="1800">
                <a:latin typeface="Arial Narrow" panose="020B0606020202030204" pitchFamily="34" charset="0"/>
              </a:endParaRPr>
            </a:p>
          </p:txBody>
        </p:sp>
        <p:grpSp>
          <p:nvGrpSpPr>
            <p:cNvPr id="23563" name="Group 8">
              <a:extLst>
                <a:ext uri="{FF2B5EF4-FFF2-40B4-BE49-F238E27FC236}">
                  <a16:creationId xmlns:a16="http://schemas.microsoft.com/office/drawing/2014/main" id="{06606DD7-BBAB-45A0-BD3D-7DEA2E6EC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816"/>
              <a:ext cx="1248" cy="698"/>
              <a:chOff x="2784" y="816"/>
              <a:chExt cx="1248" cy="698"/>
            </a:xfrm>
          </p:grpSpPr>
          <p:sp>
            <p:nvSpPr>
              <p:cNvPr id="23581" name="AutoShape 9">
                <a:extLst>
                  <a:ext uri="{FF2B5EF4-FFF2-40B4-BE49-F238E27FC236}">
                    <a16:creationId xmlns:a16="http://schemas.microsoft.com/office/drawing/2014/main" id="{ACB5D138-3471-48D0-AF51-9B0999C7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1248" cy="698"/>
              </a:xfrm>
              <a:prstGeom prst="can">
                <a:avLst>
                  <a:gd name="adj" fmla="val 31579"/>
                </a:avLst>
              </a:prstGeom>
              <a:gradFill rotWithShape="0">
                <a:gsLst>
                  <a:gs pos="0">
                    <a:srgbClr val="008080"/>
                  </a:gs>
                  <a:gs pos="50000">
                    <a:srgbClr val="33CCCC"/>
                  </a:gs>
                  <a:gs pos="100000">
                    <a:srgbClr val="008080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23582" name="Group 10">
                <a:extLst>
                  <a:ext uri="{FF2B5EF4-FFF2-40B4-BE49-F238E27FC236}">
                    <a16:creationId xmlns:a16="http://schemas.microsoft.com/office/drawing/2014/main" id="{BAD87717-FD38-41AC-9DF3-D639CE1E10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6" y="1076"/>
                <a:ext cx="964" cy="342"/>
                <a:chOff x="484" y="2976"/>
                <a:chExt cx="984" cy="240"/>
              </a:xfrm>
            </p:grpSpPr>
            <p:sp>
              <p:nvSpPr>
                <p:cNvPr id="23584" name="Freeform 11">
                  <a:extLst>
                    <a:ext uri="{FF2B5EF4-FFF2-40B4-BE49-F238E27FC236}">
                      <a16:creationId xmlns:a16="http://schemas.microsoft.com/office/drawing/2014/main" id="{82822745-A72C-4C9E-A001-06232A4C6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" y="2976"/>
                  <a:ext cx="984" cy="240"/>
                </a:xfrm>
                <a:custGeom>
                  <a:avLst/>
                  <a:gdLst>
                    <a:gd name="T0" fmla="*/ 0 w 912"/>
                    <a:gd name="T1" fmla="*/ 48 h 288"/>
                    <a:gd name="T2" fmla="*/ 0 w 912"/>
                    <a:gd name="T3" fmla="*/ 0 h 288"/>
                    <a:gd name="T4" fmla="*/ 1951 w 912"/>
                    <a:gd name="T5" fmla="*/ 0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12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91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5" name="Freeform 12">
                  <a:extLst>
                    <a:ext uri="{FF2B5EF4-FFF2-40B4-BE49-F238E27FC236}">
                      <a16:creationId xmlns:a16="http://schemas.microsoft.com/office/drawing/2014/main" id="{402F764E-0B4C-4803-9C29-29D3775082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484" y="2976"/>
                  <a:ext cx="984" cy="240"/>
                </a:xfrm>
                <a:custGeom>
                  <a:avLst/>
                  <a:gdLst>
                    <a:gd name="T0" fmla="*/ 0 w 912"/>
                    <a:gd name="T1" fmla="*/ 48 h 288"/>
                    <a:gd name="T2" fmla="*/ 0 w 912"/>
                    <a:gd name="T3" fmla="*/ 0 h 288"/>
                    <a:gd name="T4" fmla="*/ 1951 w 912"/>
                    <a:gd name="T5" fmla="*/ 0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12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912" y="0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83" name="Text Box 13">
                <a:extLst>
                  <a:ext uri="{FF2B5EF4-FFF2-40B4-BE49-F238E27FC236}">
                    <a16:creationId xmlns:a16="http://schemas.microsoft.com/office/drawing/2014/main" id="{AFFBC58D-6E01-49F4-9FA3-D980EBFBB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" y="1103"/>
                <a:ext cx="971" cy="2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b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Database</a:t>
                </a:r>
              </a:p>
            </p:txBody>
          </p:sp>
        </p:grpSp>
        <p:sp>
          <p:nvSpPr>
            <p:cNvPr id="23564" name="Rectangle 14">
              <a:extLst>
                <a:ext uri="{FF2B5EF4-FFF2-40B4-BE49-F238E27FC236}">
                  <a16:creationId xmlns:a16="http://schemas.microsoft.com/office/drawing/2014/main" id="{EC2FA13E-3855-4403-AA4B-2CF753820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1344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b="1">
                  <a:latin typeface="Arial" panose="020B0604020202020204" pitchFamily="34" charset="0"/>
                </a:rPr>
                <a:t>Data (file)</a:t>
              </a:r>
              <a:br>
                <a:rPr lang="en-US" altLang="it-IT" b="1">
                  <a:latin typeface="Arial" panose="020B0604020202020204" pitchFamily="34" charset="0"/>
                </a:rPr>
              </a:br>
              <a:r>
                <a:rPr lang="en-US" altLang="it-IT" sz="2000" b="1">
                  <a:latin typeface="Arial" panose="020B0604020202020204" pitchFamily="34" charset="0"/>
                </a:rPr>
                <a:t>.MDF   or   .NDF</a:t>
              </a:r>
              <a:endParaRPr lang="en-US" altLang="it-IT" b="1">
                <a:latin typeface="Arial" panose="020B0604020202020204" pitchFamily="34" charset="0"/>
              </a:endParaRPr>
            </a:p>
          </p:txBody>
        </p:sp>
        <p:sp>
          <p:nvSpPr>
            <p:cNvPr id="23565" name="Rectangle 15">
              <a:extLst>
                <a:ext uri="{FF2B5EF4-FFF2-40B4-BE49-F238E27FC236}">
                  <a16:creationId xmlns:a16="http://schemas.microsoft.com/office/drawing/2014/main" id="{8BA1D523-8E34-4241-BFE0-96B15236F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728"/>
              <a:ext cx="1344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b="1">
                  <a:latin typeface="Arial" panose="020B0604020202020204" pitchFamily="34" charset="0"/>
                </a:rPr>
                <a:t>Log (file)</a:t>
              </a:r>
              <a:br>
                <a:rPr lang="en-US" altLang="it-IT" b="1">
                  <a:latin typeface="Arial" panose="020B0604020202020204" pitchFamily="34" charset="0"/>
                </a:rPr>
              </a:br>
              <a:r>
                <a:rPr lang="en-US" altLang="it-IT" sz="2000" b="1">
                  <a:latin typeface="Arial" panose="020B0604020202020204" pitchFamily="34" charset="0"/>
                </a:rPr>
                <a:t>.LDF</a:t>
              </a:r>
              <a:endParaRPr lang="en-US" altLang="it-IT" b="1">
                <a:latin typeface="Arial" panose="020B0604020202020204" pitchFamily="34" charset="0"/>
              </a:endParaRPr>
            </a:p>
          </p:txBody>
        </p:sp>
        <p:sp>
          <p:nvSpPr>
            <p:cNvPr id="23566" name="Line 16">
              <a:extLst>
                <a:ext uri="{FF2B5EF4-FFF2-40B4-BE49-F238E27FC236}">
                  <a16:creationId xmlns:a16="http://schemas.microsoft.com/office/drawing/2014/main" id="{CB49D180-F4E9-43FC-B373-9070B0411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440"/>
              <a:ext cx="57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7">
              <a:extLst>
                <a:ext uri="{FF2B5EF4-FFF2-40B4-BE49-F238E27FC236}">
                  <a16:creationId xmlns:a16="http://schemas.microsoft.com/office/drawing/2014/main" id="{1670DE8E-FD33-4B15-8174-710B5919F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40"/>
              <a:ext cx="57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Text Box 18">
              <a:extLst>
                <a:ext uri="{FF2B5EF4-FFF2-40B4-BE49-F238E27FC236}">
                  <a16:creationId xmlns:a16="http://schemas.microsoft.com/office/drawing/2014/main" id="{AC3D1CF8-B7D5-40B1-B7B8-4AABB2253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697"/>
              <a:ext cx="1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grpSp>
          <p:nvGrpSpPr>
            <p:cNvPr id="23569" name="Group 19">
              <a:extLst>
                <a:ext uri="{FF2B5EF4-FFF2-40B4-BE49-F238E27FC236}">
                  <a16:creationId xmlns:a16="http://schemas.microsoft.com/office/drawing/2014/main" id="{B0565B38-1231-4D6F-B3E1-DA6098186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352"/>
              <a:ext cx="2304" cy="1344"/>
              <a:chOff x="1488" y="2352"/>
              <a:chExt cx="2304" cy="1344"/>
            </a:xfrm>
          </p:grpSpPr>
          <p:sp>
            <p:nvSpPr>
              <p:cNvPr id="23570" name="Rectangle 20">
                <a:extLst>
                  <a:ext uri="{FF2B5EF4-FFF2-40B4-BE49-F238E27FC236}">
                    <a16:creationId xmlns:a16="http://schemas.microsoft.com/office/drawing/2014/main" id="{419F2E6B-7FF9-4E53-B1E4-9AF0BB303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288" cy="24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3571" name="Rectangle 21">
                <a:extLst>
                  <a:ext uri="{FF2B5EF4-FFF2-40B4-BE49-F238E27FC236}">
                    <a16:creationId xmlns:a16="http://schemas.microsoft.com/office/drawing/2014/main" id="{6C5B3455-8CEC-4637-8CDB-45BAEB1D2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928"/>
                <a:ext cx="288" cy="24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3572" name="Rectangle 22">
                <a:extLst>
                  <a:ext uri="{FF2B5EF4-FFF2-40B4-BE49-F238E27FC236}">
                    <a16:creationId xmlns:a16="http://schemas.microsoft.com/office/drawing/2014/main" id="{1668FDD1-2885-4031-82FE-1DE5FA5AB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928"/>
                <a:ext cx="288" cy="24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3573" name="Rectangle 23">
                <a:extLst>
                  <a:ext uri="{FF2B5EF4-FFF2-40B4-BE49-F238E27FC236}">
                    <a16:creationId xmlns:a16="http://schemas.microsoft.com/office/drawing/2014/main" id="{A0B04677-6751-494B-92EB-E66BA32BF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928"/>
                <a:ext cx="288" cy="24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3574" name="Rectangle 24">
                <a:extLst>
                  <a:ext uri="{FF2B5EF4-FFF2-40B4-BE49-F238E27FC236}">
                    <a16:creationId xmlns:a16="http://schemas.microsoft.com/office/drawing/2014/main" id="{8FD484AE-8EC5-4557-AFD0-16023121F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288" cy="24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3575" name="Rectangle 25">
                <a:extLst>
                  <a:ext uri="{FF2B5EF4-FFF2-40B4-BE49-F238E27FC236}">
                    <a16:creationId xmlns:a16="http://schemas.microsoft.com/office/drawing/2014/main" id="{7B251ABE-306F-4060-B3C5-F62BD0613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288" cy="24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3576" name="Rectangle 26">
                <a:extLst>
                  <a:ext uri="{FF2B5EF4-FFF2-40B4-BE49-F238E27FC236}">
                    <a16:creationId xmlns:a16="http://schemas.microsoft.com/office/drawing/2014/main" id="{75E2B911-1136-470F-87FE-B1E75C28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288" cy="24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3577" name="Rectangle 27">
                <a:extLst>
                  <a:ext uri="{FF2B5EF4-FFF2-40B4-BE49-F238E27FC236}">
                    <a16:creationId xmlns:a16="http://schemas.microsoft.com/office/drawing/2014/main" id="{11A15524-6F6B-47D1-A459-E70FDC401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928"/>
                <a:ext cx="288" cy="24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3578" name="AutoShape 28">
                <a:extLst>
                  <a:ext uri="{FF2B5EF4-FFF2-40B4-BE49-F238E27FC236}">
                    <a16:creationId xmlns:a16="http://schemas.microsoft.com/office/drawing/2014/main" id="{2BDB659A-16E9-48D6-89AE-AF7116E08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2304" cy="57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3579" name="Rectangle 29">
                <a:extLst>
                  <a:ext uri="{FF2B5EF4-FFF2-40B4-BE49-F238E27FC236}">
                    <a16:creationId xmlns:a16="http://schemas.microsoft.com/office/drawing/2014/main" id="{75A34039-AF43-48A1-806D-D2D9B50D5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456"/>
                <a:ext cx="816" cy="24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3580" name="Freeform 30">
                <a:extLst>
                  <a:ext uri="{FF2B5EF4-FFF2-40B4-BE49-F238E27FC236}">
                    <a16:creationId xmlns:a16="http://schemas.microsoft.com/office/drawing/2014/main" id="{0E7300DF-D086-4F44-967E-C74090B18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928"/>
                <a:ext cx="816" cy="528"/>
              </a:xfrm>
              <a:custGeom>
                <a:avLst/>
                <a:gdLst>
                  <a:gd name="T0" fmla="*/ 0 w 816"/>
                  <a:gd name="T1" fmla="*/ 528 h 528"/>
                  <a:gd name="T2" fmla="*/ 288 w 816"/>
                  <a:gd name="T3" fmla="*/ 0 h 528"/>
                  <a:gd name="T4" fmla="*/ 576 w 816"/>
                  <a:gd name="T5" fmla="*/ 0 h 528"/>
                  <a:gd name="T6" fmla="*/ 816 w 816"/>
                  <a:gd name="T7" fmla="*/ 528 h 528"/>
                  <a:gd name="T8" fmla="*/ 0 w 816"/>
                  <a:gd name="T9" fmla="*/ 528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528">
                    <a:moveTo>
                      <a:pt x="0" y="528"/>
                    </a:moveTo>
                    <a:lnTo>
                      <a:pt x="288" y="0"/>
                    </a:lnTo>
                    <a:lnTo>
                      <a:pt x="576" y="0"/>
                    </a:lnTo>
                    <a:lnTo>
                      <a:pt x="816" y="528"/>
                    </a:lnTo>
                    <a:lnTo>
                      <a:pt x="0" y="5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556" name="Text Box 31">
            <a:extLst>
              <a:ext uri="{FF2B5EF4-FFF2-40B4-BE49-F238E27FC236}">
                <a16:creationId xmlns:a16="http://schemas.microsoft.com/office/drawing/2014/main" id="{C96EAF11-DC38-49D5-8C04-18239E5EC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0"/>
            <a:ext cx="1624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 Narrow" panose="020B0606020202030204" pitchFamily="34" charset="0"/>
              </a:rPr>
              <a:t>Extent</a:t>
            </a:r>
          </a:p>
          <a:p>
            <a:r>
              <a:rPr lang="en-US" altLang="it-IT" sz="1800" b="1">
                <a:latin typeface="Arial Narrow" panose="020B0606020202030204" pitchFamily="34" charset="0"/>
              </a:rPr>
              <a:t>(8 x 8 Kb pages)</a:t>
            </a:r>
          </a:p>
        </p:txBody>
      </p:sp>
      <p:sp>
        <p:nvSpPr>
          <p:cNvPr id="23557" name="Text Box 32">
            <a:extLst>
              <a:ext uri="{FF2B5EF4-FFF2-40B4-BE49-F238E27FC236}">
                <a16:creationId xmlns:a16="http://schemas.microsoft.com/office/drawing/2014/main" id="{556C39B0-01FC-4031-8D3B-CBBCAC9AF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10200"/>
            <a:ext cx="1216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 Narrow" panose="020B0606020202030204" pitchFamily="34" charset="0"/>
              </a:rPr>
              <a:t>Page (8 Kb)</a:t>
            </a:r>
          </a:p>
        </p:txBody>
      </p:sp>
      <p:sp>
        <p:nvSpPr>
          <p:cNvPr id="23558" name="Text Box 33">
            <a:extLst>
              <a:ext uri="{FF2B5EF4-FFF2-40B4-BE49-F238E27FC236}">
                <a16:creationId xmlns:a16="http://schemas.microsoft.com/office/drawing/2014/main" id="{A3EA46AC-71D1-45D6-BA31-5BDBF5A5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91200"/>
            <a:ext cx="257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 Narrow" panose="020B0606020202030204" pitchFamily="34" charset="0"/>
              </a:rPr>
              <a:t>Max row size = 8,060 bytes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2C258ED-F1C7-4314-84B5-CB6629146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Transaction Log</a:t>
            </a:r>
          </a:p>
        </p:txBody>
      </p:sp>
      <p:sp>
        <p:nvSpPr>
          <p:cNvPr id="25614" name="Rectangle 67">
            <a:extLst>
              <a:ext uri="{FF2B5EF4-FFF2-40B4-BE49-F238E27FC236}">
                <a16:creationId xmlns:a16="http://schemas.microsoft.com/office/drawing/2014/main" id="{94DB5FB6-A03B-4223-A565-E31C7D17B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2452786"/>
            <a:ext cx="7497000" cy="3075814"/>
          </a:xfrm>
          <a:noFill/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t-IT" sz="16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t-IT" sz="16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t-IT" sz="16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t-IT" sz="16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t-IT" sz="16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t-IT" sz="16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t-IT" sz="16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t-IT" sz="1600" dirty="0"/>
          </a:p>
          <a:p>
            <a:pPr>
              <a:lnSpc>
                <a:spcPct val="80000"/>
              </a:lnSpc>
            </a:pPr>
            <a:r>
              <a:rPr lang="en-US" altLang="it-IT" dirty="0"/>
              <a:t>Transaction Log exists because: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spcAft>
                <a:spcPts val="500"/>
              </a:spcAft>
            </a:pPr>
            <a:r>
              <a:rPr lang="en-US" altLang="it-IT" dirty="0">
                <a:solidFill>
                  <a:schemeClr val="tx1"/>
                </a:solidFill>
              </a:rPr>
              <a:t>it ensures Transaction Consistency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spcAft>
                <a:spcPts val="500"/>
              </a:spcAft>
            </a:pPr>
            <a:r>
              <a:rPr lang="en-US" altLang="it-IT" dirty="0">
                <a:solidFill>
                  <a:schemeClr val="tx1"/>
                </a:solidFill>
              </a:rPr>
              <a:t>it permits Incremental Backup</a:t>
            </a:r>
          </a:p>
        </p:txBody>
      </p:sp>
      <p:grpSp>
        <p:nvGrpSpPr>
          <p:cNvPr id="25603" name="Group 29">
            <a:extLst>
              <a:ext uri="{FF2B5EF4-FFF2-40B4-BE49-F238E27FC236}">
                <a16:creationId xmlns:a16="http://schemas.microsoft.com/office/drawing/2014/main" id="{68826B7A-95E7-4568-B0FE-9BA1ACC520C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00200"/>
            <a:ext cx="1524000" cy="1371600"/>
            <a:chOff x="293" y="711"/>
            <a:chExt cx="908" cy="913"/>
          </a:xfrm>
        </p:grpSpPr>
        <p:grpSp>
          <p:nvGrpSpPr>
            <p:cNvPr id="25618" name="Group 30">
              <a:extLst>
                <a:ext uri="{FF2B5EF4-FFF2-40B4-BE49-F238E27FC236}">
                  <a16:creationId xmlns:a16="http://schemas.microsoft.com/office/drawing/2014/main" id="{7B22B967-A815-4B6D-9531-CC63A50697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" y="1106"/>
              <a:ext cx="908" cy="518"/>
              <a:chOff x="293" y="1106"/>
              <a:chExt cx="908" cy="518"/>
            </a:xfrm>
          </p:grpSpPr>
          <p:sp>
            <p:nvSpPr>
              <p:cNvPr id="25631" name="Freeform 31">
                <a:extLst>
                  <a:ext uri="{FF2B5EF4-FFF2-40B4-BE49-F238E27FC236}">
                    <a16:creationId xmlns:a16="http://schemas.microsoft.com/office/drawing/2014/main" id="{E8B8BCE5-A0B2-4837-B625-71AEF3F30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106"/>
                <a:ext cx="908" cy="349"/>
              </a:xfrm>
              <a:custGeom>
                <a:avLst/>
                <a:gdLst>
                  <a:gd name="T0" fmla="*/ 485 w 908"/>
                  <a:gd name="T1" fmla="*/ 348 h 349"/>
                  <a:gd name="T2" fmla="*/ 907 w 908"/>
                  <a:gd name="T3" fmla="*/ 186 h 349"/>
                  <a:gd name="T4" fmla="*/ 422 w 908"/>
                  <a:gd name="T5" fmla="*/ 0 h 349"/>
                  <a:gd name="T6" fmla="*/ 0 w 908"/>
                  <a:gd name="T7" fmla="*/ 162 h 349"/>
                  <a:gd name="T8" fmla="*/ 485 w 908"/>
                  <a:gd name="T9" fmla="*/ 348 h 3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8" h="349">
                    <a:moveTo>
                      <a:pt x="485" y="348"/>
                    </a:moveTo>
                    <a:lnTo>
                      <a:pt x="907" y="186"/>
                    </a:lnTo>
                    <a:lnTo>
                      <a:pt x="422" y="0"/>
                    </a:lnTo>
                    <a:lnTo>
                      <a:pt x="0" y="162"/>
                    </a:lnTo>
                    <a:lnTo>
                      <a:pt x="485" y="348"/>
                    </a:lnTo>
                  </a:path>
                </a:pathLst>
              </a:custGeom>
              <a:gradFill rotWithShape="0">
                <a:gsLst>
                  <a:gs pos="0">
                    <a:srgbClr val="C0FEF9"/>
                  </a:gs>
                  <a:gs pos="100000">
                    <a:srgbClr val="9ACBC7"/>
                  </a:gs>
                </a:gsLst>
                <a:lin ang="2700000" scaled="1"/>
              </a:gra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Freeform 32">
                <a:extLst>
                  <a:ext uri="{FF2B5EF4-FFF2-40B4-BE49-F238E27FC236}">
                    <a16:creationId xmlns:a16="http://schemas.microsoft.com/office/drawing/2014/main" id="{EEBD6D2E-232E-431B-825E-83689FAC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268"/>
                <a:ext cx="486" cy="356"/>
              </a:xfrm>
              <a:custGeom>
                <a:avLst/>
                <a:gdLst>
                  <a:gd name="T0" fmla="*/ 0 w 486"/>
                  <a:gd name="T1" fmla="*/ 0 h 356"/>
                  <a:gd name="T2" fmla="*/ 0 w 486"/>
                  <a:gd name="T3" fmla="*/ 169 h 356"/>
                  <a:gd name="T4" fmla="*/ 485 w 486"/>
                  <a:gd name="T5" fmla="*/ 355 h 356"/>
                  <a:gd name="T6" fmla="*/ 485 w 486"/>
                  <a:gd name="T7" fmla="*/ 186 h 356"/>
                  <a:gd name="T8" fmla="*/ 0 w 486"/>
                  <a:gd name="T9" fmla="*/ 0 h 3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6" h="356">
                    <a:moveTo>
                      <a:pt x="0" y="0"/>
                    </a:moveTo>
                    <a:lnTo>
                      <a:pt x="0" y="169"/>
                    </a:lnTo>
                    <a:lnTo>
                      <a:pt x="485" y="355"/>
                    </a:lnTo>
                    <a:lnTo>
                      <a:pt x="485" y="186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C0FEF9"/>
                  </a:gs>
                  <a:gs pos="100000">
                    <a:srgbClr val="86B1AE"/>
                  </a:gs>
                </a:gsLst>
                <a:lin ang="2700000" scaled="1"/>
              </a:gra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Freeform 33">
                <a:extLst>
                  <a:ext uri="{FF2B5EF4-FFF2-40B4-BE49-F238E27FC236}">
                    <a16:creationId xmlns:a16="http://schemas.microsoft.com/office/drawing/2014/main" id="{754A2B1F-25FC-45B0-8497-6ED8A5AA8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" y="1441"/>
                <a:ext cx="187" cy="86"/>
              </a:xfrm>
              <a:custGeom>
                <a:avLst/>
                <a:gdLst>
                  <a:gd name="T0" fmla="*/ 0 w 187"/>
                  <a:gd name="T1" fmla="*/ 0 h 86"/>
                  <a:gd name="T2" fmla="*/ 186 w 187"/>
                  <a:gd name="T3" fmla="*/ 71 h 86"/>
                  <a:gd name="T4" fmla="*/ 186 w 187"/>
                  <a:gd name="T5" fmla="*/ 85 h 86"/>
                  <a:gd name="T6" fmla="*/ 0 w 187"/>
                  <a:gd name="T7" fmla="*/ 14 h 86"/>
                  <a:gd name="T8" fmla="*/ 0 w 1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" h="86">
                    <a:moveTo>
                      <a:pt x="0" y="0"/>
                    </a:moveTo>
                    <a:lnTo>
                      <a:pt x="186" y="71"/>
                    </a:lnTo>
                    <a:lnTo>
                      <a:pt x="186" y="85"/>
                    </a:lnTo>
                    <a:lnTo>
                      <a:pt x="0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33"/>
              </a:soli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Freeform 34">
                <a:extLst>
                  <a:ext uri="{FF2B5EF4-FFF2-40B4-BE49-F238E27FC236}">
                    <a16:creationId xmlns:a16="http://schemas.microsoft.com/office/drawing/2014/main" id="{0CF90431-4C05-4D55-992D-B73B4A68D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" y="1470"/>
                <a:ext cx="187" cy="85"/>
              </a:xfrm>
              <a:custGeom>
                <a:avLst/>
                <a:gdLst>
                  <a:gd name="T0" fmla="*/ 0 w 187"/>
                  <a:gd name="T1" fmla="*/ 0 h 85"/>
                  <a:gd name="T2" fmla="*/ 186 w 187"/>
                  <a:gd name="T3" fmla="*/ 70 h 85"/>
                  <a:gd name="T4" fmla="*/ 186 w 187"/>
                  <a:gd name="T5" fmla="*/ 84 h 85"/>
                  <a:gd name="T6" fmla="*/ 0 w 187"/>
                  <a:gd name="T7" fmla="*/ 14 h 85"/>
                  <a:gd name="T8" fmla="*/ 0 w 187"/>
                  <a:gd name="T9" fmla="*/ 0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" h="85">
                    <a:moveTo>
                      <a:pt x="0" y="0"/>
                    </a:moveTo>
                    <a:lnTo>
                      <a:pt x="186" y="70"/>
                    </a:lnTo>
                    <a:lnTo>
                      <a:pt x="186" y="84"/>
                    </a:lnTo>
                    <a:lnTo>
                      <a:pt x="0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33"/>
              </a:soli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Freeform 35">
                <a:extLst>
                  <a:ext uri="{FF2B5EF4-FFF2-40B4-BE49-F238E27FC236}">
                    <a16:creationId xmlns:a16="http://schemas.microsoft.com/office/drawing/2014/main" id="{8E272398-730C-4945-9979-E1DB07097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" y="1498"/>
                <a:ext cx="187" cy="84"/>
              </a:xfrm>
              <a:custGeom>
                <a:avLst/>
                <a:gdLst>
                  <a:gd name="T0" fmla="*/ 0 w 187"/>
                  <a:gd name="T1" fmla="*/ 0 h 84"/>
                  <a:gd name="T2" fmla="*/ 186 w 187"/>
                  <a:gd name="T3" fmla="*/ 69 h 84"/>
                  <a:gd name="T4" fmla="*/ 186 w 187"/>
                  <a:gd name="T5" fmla="*/ 83 h 84"/>
                  <a:gd name="T6" fmla="*/ 0 w 187"/>
                  <a:gd name="T7" fmla="*/ 14 h 84"/>
                  <a:gd name="T8" fmla="*/ 0 w 187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" h="84">
                    <a:moveTo>
                      <a:pt x="0" y="0"/>
                    </a:moveTo>
                    <a:lnTo>
                      <a:pt x="186" y="69"/>
                    </a:lnTo>
                    <a:lnTo>
                      <a:pt x="186" y="83"/>
                    </a:lnTo>
                    <a:lnTo>
                      <a:pt x="0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33"/>
              </a:soli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Freeform 36">
                <a:extLst>
                  <a:ext uri="{FF2B5EF4-FFF2-40B4-BE49-F238E27FC236}">
                    <a16:creationId xmlns:a16="http://schemas.microsoft.com/office/drawing/2014/main" id="{3587C1DD-9A3C-47E8-9EBB-88ED4FE27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" y="1304"/>
                <a:ext cx="114" cy="64"/>
              </a:xfrm>
              <a:custGeom>
                <a:avLst/>
                <a:gdLst>
                  <a:gd name="T0" fmla="*/ 0 w 114"/>
                  <a:gd name="T1" fmla="*/ 0 h 64"/>
                  <a:gd name="T2" fmla="*/ 113 w 114"/>
                  <a:gd name="T3" fmla="*/ 43 h 64"/>
                  <a:gd name="T4" fmla="*/ 113 w 114"/>
                  <a:gd name="T5" fmla="*/ 63 h 64"/>
                  <a:gd name="T6" fmla="*/ 0 w 114"/>
                  <a:gd name="T7" fmla="*/ 21 h 64"/>
                  <a:gd name="T8" fmla="*/ 0 w 11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64">
                    <a:moveTo>
                      <a:pt x="0" y="0"/>
                    </a:moveTo>
                    <a:lnTo>
                      <a:pt x="113" y="43"/>
                    </a:lnTo>
                    <a:lnTo>
                      <a:pt x="113" y="63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676767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Freeform 37">
                <a:extLst>
                  <a:ext uri="{FF2B5EF4-FFF2-40B4-BE49-F238E27FC236}">
                    <a16:creationId xmlns:a16="http://schemas.microsoft.com/office/drawing/2014/main" id="{D77AF674-C8A7-4690-913E-6187F539E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" y="1292"/>
                <a:ext cx="423" cy="332"/>
              </a:xfrm>
              <a:custGeom>
                <a:avLst/>
                <a:gdLst>
                  <a:gd name="T0" fmla="*/ 0 w 423"/>
                  <a:gd name="T1" fmla="*/ 331 h 332"/>
                  <a:gd name="T2" fmla="*/ 422 w 423"/>
                  <a:gd name="T3" fmla="*/ 169 h 332"/>
                  <a:gd name="T4" fmla="*/ 422 w 423"/>
                  <a:gd name="T5" fmla="*/ 0 h 332"/>
                  <a:gd name="T6" fmla="*/ 0 w 423"/>
                  <a:gd name="T7" fmla="*/ 162 h 332"/>
                  <a:gd name="T8" fmla="*/ 0 w 423"/>
                  <a:gd name="T9" fmla="*/ 331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0" y="331"/>
                    </a:moveTo>
                    <a:lnTo>
                      <a:pt x="422" y="169"/>
                    </a:lnTo>
                    <a:lnTo>
                      <a:pt x="422" y="0"/>
                    </a:lnTo>
                    <a:lnTo>
                      <a:pt x="0" y="162"/>
                    </a:lnTo>
                    <a:lnTo>
                      <a:pt x="0" y="331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9" name="Group 38">
              <a:extLst>
                <a:ext uri="{FF2B5EF4-FFF2-40B4-BE49-F238E27FC236}">
                  <a16:creationId xmlns:a16="http://schemas.microsoft.com/office/drawing/2014/main" id="{B4BC88B8-09C8-4F28-BDF1-1FB0CAE90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711"/>
              <a:ext cx="712" cy="665"/>
              <a:chOff x="340" y="711"/>
              <a:chExt cx="712" cy="665"/>
            </a:xfrm>
          </p:grpSpPr>
          <p:sp>
            <p:nvSpPr>
              <p:cNvPr id="25620" name="Oval 39">
                <a:extLst>
                  <a:ext uri="{FF2B5EF4-FFF2-40B4-BE49-F238E27FC236}">
                    <a16:creationId xmlns:a16="http://schemas.microsoft.com/office/drawing/2014/main" id="{A8FA0033-9E6B-41A1-9214-B7D26D2B9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" y="1180"/>
                <a:ext cx="361" cy="166"/>
              </a:xfrm>
              <a:prstGeom prst="ellipse">
                <a:avLst/>
              </a:prstGeom>
              <a:solidFill>
                <a:srgbClr val="474747"/>
              </a:solidFill>
              <a:ln w="12700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5621" name="Freeform 40">
                <a:extLst>
                  <a:ext uri="{FF2B5EF4-FFF2-40B4-BE49-F238E27FC236}">
                    <a16:creationId xmlns:a16="http://schemas.microsoft.com/office/drawing/2014/main" id="{BF36D509-F9EA-4A98-BAAA-DEEF2A430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" y="711"/>
                <a:ext cx="689" cy="260"/>
              </a:xfrm>
              <a:custGeom>
                <a:avLst/>
                <a:gdLst>
                  <a:gd name="T0" fmla="*/ 0 w 689"/>
                  <a:gd name="T1" fmla="*/ 128 h 260"/>
                  <a:gd name="T2" fmla="*/ 345 w 689"/>
                  <a:gd name="T3" fmla="*/ 0 h 260"/>
                  <a:gd name="T4" fmla="*/ 688 w 689"/>
                  <a:gd name="T5" fmla="*/ 130 h 260"/>
                  <a:gd name="T6" fmla="*/ 343 w 689"/>
                  <a:gd name="T7" fmla="*/ 259 h 260"/>
                  <a:gd name="T8" fmla="*/ 0 w 689"/>
                  <a:gd name="T9" fmla="*/ 128 h 2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9" h="260">
                    <a:moveTo>
                      <a:pt x="0" y="128"/>
                    </a:moveTo>
                    <a:lnTo>
                      <a:pt x="345" y="0"/>
                    </a:lnTo>
                    <a:lnTo>
                      <a:pt x="688" y="130"/>
                    </a:lnTo>
                    <a:lnTo>
                      <a:pt x="343" y="259"/>
                    </a:lnTo>
                    <a:lnTo>
                      <a:pt x="0" y="128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Freeform 41">
                <a:extLst>
                  <a:ext uri="{FF2B5EF4-FFF2-40B4-BE49-F238E27FC236}">
                    <a16:creationId xmlns:a16="http://schemas.microsoft.com/office/drawing/2014/main" id="{057C76FC-5275-4F30-BF60-930A8022C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" y="1169"/>
                <a:ext cx="316" cy="177"/>
              </a:xfrm>
              <a:custGeom>
                <a:avLst/>
                <a:gdLst>
                  <a:gd name="T0" fmla="*/ 0 w 316"/>
                  <a:gd name="T1" fmla="*/ 112 h 177"/>
                  <a:gd name="T2" fmla="*/ 315 w 316"/>
                  <a:gd name="T3" fmla="*/ 0 h 177"/>
                  <a:gd name="T4" fmla="*/ 315 w 316"/>
                  <a:gd name="T5" fmla="*/ 64 h 177"/>
                  <a:gd name="T6" fmla="*/ 0 w 316"/>
                  <a:gd name="T7" fmla="*/ 176 h 177"/>
                  <a:gd name="T8" fmla="*/ 0 w 316"/>
                  <a:gd name="T9" fmla="*/ 112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6" h="177">
                    <a:moveTo>
                      <a:pt x="0" y="112"/>
                    </a:moveTo>
                    <a:lnTo>
                      <a:pt x="315" y="0"/>
                    </a:lnTo>
                    <a:lnTo>
                      <a:pt x="315" y="64"/>
                    </a:lnTo>
                    <a:lnTo>
                      <a:pt x="0" y="176"/>
                    </a:lnTo>
                    <a:lnTo>
                      <a:pt x="0" y="112"/>
                    </a:lnTo>
                  </a:path>
                </a:pathLst>
              </a:custGeom>
              <a:solidFill>
                <a:srgbClr val="676767"/>
              </a:solidFill>
              <a:ln w="12700" cap="rnd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Freeform 42">
                <a:extLst>
                  <a:ext uri="{FF2B5EF4-FFF2-40B4-BE49-F238E27FC236}">
                    <a16:creationId xmlns:a16="http://schemas.microsoft.com/office/drawing/2014/main" id="{7CC93AD3-CEF7-4A37-ADDA-C43BEAAE5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" y="841"/>
                <a:ext cx="347" cy="452"/>
              </a:xfrm>
              <a:custGeom>
                <a:avLst/>
                <a:gdLst>
                  <a:gd name="T0" fmla="*/ 0 w 347"/>
                  <a:gd name="T1" fmla="*/ 129 h 452"/>
                  <a:gd name="T2" fmla="*/ 346 w 347"/>
                  <a:gd name="T3" fmla="*/ 0 h 452"/>
                  <a:gd name="T4" fmla="*/ 346 w 347"/>
                  <a:gd name="T5" fmla="*/ 322 h 452"/>
                  <a:gd name="T6" fmla="*/ 0 w 347"/>
                  <a:gd name="T7" fmla="*/ 451 h 452"/>
                  <a:gd name="T8" fmla="*/ 0 w 347"/>
                  <a:gd name="T9" fmla="*/ 129 h 4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7" h="452">
                    <a:moveTo>
                      <a:pt x="0" y="129"/>
                    </a:moveTo>
                    <a:lnTo>
                      <a:pt x="346" y="0"/>
                    </a:lnTo>
                    <a:lnTo>
                      <a:pt x="346" y="322"/>
                    </a:lnTo>
                    <a:lnTo>
                      <a:pt x="0" y="451"/>
                    </a:lnTo>
                    <a:lnTo>
                      <a:pt x="0" y="129"/>
                    </a:lnTo>
                  </a:path>
                </a:pathLst>
              </a:custGeom>
              <a:solidFill>
                <a:srgbClr val="919191"/>
              </a:solidFill>
              <a:ln w="1270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Freeform 43">
                <a:extLst>
                  <a:ext uri="{FF2B5EF4-FFF2-40B4-BE49-F238E27FC236}">
                    <a16:creationId xmlns:a16="http://schemas.microsoft.com/office/drawing/2014/main" id="{4EF8C248-AA16-489F-A59A-8B44D7453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" y="758"/>
                <a:ext cx="500" cy="186"/>
              </a:xfrm>
              <a:custGeom>
                <a:avLst/>
                <a:gdLst>
                  <a:gd name="T0" fmla="*/ 0 w 500"/>
                  <a:gd name="T1" fmla="*/ 37 h 186"/>
                  <a:gd name="T2" fmla="*/ 109 w 500"/>
                  <a:gd name="T3" fmla="*/ 0 h 186"/>
                  <a:gd name="T4" fmla="*/ 499 w 500"/>
                  <a:gd name="T5" fmla="*/ 148 h 186"/>
                  <a:gd name="T6" fmla="*/ 390 w 500"/>
                  <a:gd name="T7" fmla="*/ 185 h 186"/>
                  <a:gd name="T8" fmla="*/ 0 w 500"/>
                  <a:gd name="T9" fmla="*/ 37 h 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0" h="186">
                    <a:moveTo>
                      <a:pt x="0" y="37"/>
                    </a:moveTo>
                    <a:lnTo>
                      <a:pt x="109" y="0"/>
                    </a:lnTo>
                    <a:lnTo>
                      <a:pt x="499" y="148"/>
                    </a:lnTo>
                    <a:lnTo>
                      <a:pt x="390" y="185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Freeform 44">
                <a:extLst>
                  <a:ext uri="{FF2B5EF4-FFF2-40B4-BE49-F238E27FC236}">
                    <a16:creationId xmlns:a16="http://schemas.microsoft.com/office/drawing/2014/main" id="{71D21462-A554-4783-A815-2D5B435E7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" y="797"/>
                <a:ext cx="390" cy="579"/>
              </a:xfrm>
              <a:custGeom>
                <a:avLst/>
                <a:gdLst>
                  <a:gd name="T0" fmla="*/ 0 w 390"/>
                  <a:gd name="T1" fmla="*/ 0 h 579"/>
                  <a:gd name="T2" fmla="*/ 389 w 390"/>
                  <a:gd name="T3" fmla="*/ 148 h 579"/>
                  <a:gd name="T4" fmla="*/ 389 w 390"/>
                  <a:gd name="T5" fmla="*/ 513 h 579"/>
                  <a:gd name="T6" fmla="*/ 364 w 390"/>
                  <a:gd name="T7" fmla="*/ 578 h 579"/>
                  <a:gd name="T8" fmla="*/ 25 w 390"/>
                  <a:gd name="T9" fmla="*/ 450 h 579"/>
                  <a:gd name="T10" fmla="*/ 0 w 390"/>
                  <a:gd name="T11" fmla="*/ 366 h 579"/>
                  <a:gd name="T12" fmla="*/ 0 w 390"/>
                  <a:gd name="T13" fmla="*/ 0 h 5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90" h="579">
                    <a:moveTo>
                      <a:pt x="0" y="0"/>
                    </a:moveTo>
                    <a:lnTo>
                      <a:pt x="389" y="148"/>
                    </a:lnTo>
                    <a:lnTo>
                      <a:pt x="389" y="513"/>
                    </a:lnTo>
                    <a:lnTo>
                      <a:pt x="364" y="578"/>
                    </a:lnTo>
                    <a:lnTo>
                      <a:pt x="25" y="450"/>
                    </a:lnTo>
                    <a:lnTo>
                      <a:pt x="0" y="366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C0FEF9"/>
                  </a:gs>
                  <a:gs pos="100000">
                    <a:srgbClr val="86B1AE"/>
                  </a:gs>
                </a:gsLst>
                <a:lin ang="2700000" scaled="1"/>
              </a:gra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Freeform 45">
                <a:extLst>
                  <a:ext uri="{FF2B5EF4-FFF2-40B4-BE49-F238E27FC236}">
                    <a16:creationId xmlns:a16="http://schemas.microsoft.com/office/drawing/2014/main" id="{D59C612F-D7AD-4831-8E54-F9F6309A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" y="879"/>
                <a:ext cx="298" cy="426"/>
              </a:xfrm>
              <a:custGeom>
                <a:avLst/>
                <a:gdLst>
                  <a:gd name="T0" fmla="*/ 0 w 298"/>
                  <a:gd name="T1" fmla="*/ 0 h 426"/>
                  <a:gd name="T2" fmla="*/ 297 w 298"/>
                  <a:gd name="T3" fmla="*/ 113 h 426"/>
                  <a:gd name="T4" fmla="*/ 297 w 298"/>
                  <a:gd name="T5" fmla="*/ 425 h 426"/>
                  <a:gd name="T6" fmla="*/ 0 w 298"/>
                  <a:gd name="T7" fmla="*/ 312 h 426"/>
                  <a:gd name="T8" fmla="*/ 0 w 29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" h="426">
                    <a:moveTo>
                      <a:pt x="0" y="0"/>
                    </a:moveTo>
                    <a:lnTo>
                      <a:pt x="297" y="113"/>
                    </a:lnTo>
                    <a:lnTo>
                      <a:pt x="297" y="425"/>
                    </a:lnTo>
                    <a:lnTo>
                      <a:pt x="0" y="312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DC0081"/>
                  </a:gs>
                  <a:gs pos="100000">
                    <a:srgbClr val="42002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Freeform 46">
                <a:extLst>
                  <a:ext uri="{FF2B5EF4-FFF2-40B4-BE49-F238E27FC236}">
                    <a16:creationId xmlns:a16="http://schemas.microsoft.com/office/drawing/2014/main" id="{5A8F544D-8A42-445A-83B7-78FB2397E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" y="879"/>
                <a:ext cx="17" cy="313"/>
              </a:xfrm>
              <a:custGeom>
                <a:avLst/>
                <a:gdLst>
                  <a:gd name="T0" fmla="*/ 0 w 17"/>
                  <a:gd name="T1" fmla="*/ 312 h 313"/>
                  <a:gd name="T2" fmla="*/ 16 w 17"/>
                  <a:gd name="T3" fmla="*/ 298 h 313"/>
                  <a:gd name="T4" fmla="*/ 16 w 17"/>
                  <a:gd name="T5" fmla="*/ 5 h 313"/>
                  <a:gd name="T6" fmla="*/ 0 w 17"/>
                  <a:gd name="T7" fmla="*/ 0 h 313"/>
                  <a:gd name="T8" fmla="*/ 0 w 17"/>
                  <a:gd name="T9" fmla="*/ 312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313">
                    <a:moveTo>
                      <a:pt x="0" y="312"/>
                    </a:moveTo>
                    <a:lnTo>
                      <a:pt x="16" y="298"/>
                    </a:lnTo>
                    <a:lnTo>
                      <a:pt x="16" y="5"/>
                    </a:lnTo>
                    <a:lnTo>
                      <a:pt x="0" y="0"/>
                    </a:lnTo>
                    <a:lnTo>
                      <a:pt x="0" y="312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47">
                <a:extLst>
                  <a:ext uri="{FF2B5EF4-FFF2-40B4-BE49-F238E27FC236}">
                    <a16:creationId xmlns:a16="http://schemas.microsoft.com/office/drawing/2014/main" id="{7EB19024-08F3-4EE5-B659-800F7D4E2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" y="1176"/>
                <a:ext cx="299" cy="129"/>
              </a:xfrm>
              <a:custGeom>
                <a:avLst/>
                <a:gdLst>
                  <a:gd name="T0" fmla="*/ 298 w 299"/>
                  <a:gd name="T1" fmla="*/ 127 h 129"/>
                  <a:gd name="T2" fmla="*/ 298 w 299"/>
                  <a:gd name="T3" fmla="*/ 108 h 129"/>
                  <a:gd name="T4" fmla="*/ 16 w 299"/>
                  <a:gd name="T5" fmla="*/ 0 h 129"/>
                  <a:gd name="T6" fmla="*/ 0 w 299"/>
                  <a:gd name="T7" fmla="*/ 14 h 129"/>
                  <a:gd name="T8" fmla="*/ 297 w 299"/>
                  <a:gd name="T9" fmla="*/ 128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" h="129">
                    <a:moveTo>
                      <a:pt x="298" y="127"/>
                    </a:moveTo>
                    <a:lnTo>
                      <a:pt x="298" y="108"/>
                    </a:lnTo>
                    <a:lnTo>
                      <a:pt x="16" y="0"/>
                    </a:lnTo>
                    <a:lnTo>
                      <a:pt x="0" y="14"/>
                    </a:lnTo>
                    <a:lnTo>
                      <a:pt x="297" y="128"/>
                    </a:lnTo>
                  </a:path>
                </a:pathLst>
              </a:custGeom>
              <a:solidFill>
                <a:srgbClr val="DADA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Freeform 48">
                <a:extLst>
                  <a:ext uri="{FF2B5EF4-FFF2-40B4-BE49-F238E27FC236}">
                    <a16:creationId xmlns:a16="http://schemas.microsoft.com/office/drawing/2014/main" id="{E1E958C9-FF52-41C5-A3C0-2B89B615D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" y="906"/>
                <a:ext cx="111" cy="406"/>
              </a:xfrm>
              <a:custGeom>
                <a:avLst/>
                <a:gdLst>
                  <a:gd name="T0" fmla="*/ 0 w 111"/>
                  <a:gd name="T1" fmla="*/ 37 h 406"/>
                  <a:gd name="T2" fmla="*/ 110 w 111"/>
                  <a:gd name="T3" fmla="*/ 0 h 406"/>
                  <a:gd name="T4" fmla="*/ 110 w 111"/>
                  <a:gd name="T5" fmla="*/ 368 h 406"/>
                  <a:gd name="T6" fmla="*/ 0 w 111"/>
                  <a:gd name="T7" fmla="*/ 405 h 406"/>
                  <a:gd name="T8" fmla="*/ 0 w 111"/>
                  <a:gd name="T9" fmla="*/ 37 h 4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406">
                    <a:moveTo>
                      <a:pt x="0" y="37"/>
                    </a:moveTo>
                    <a:lnTo>
                      <a:pt x="110" y="0"/>
                    </a:lnTo>
                    <a:lnTo>
                      <a:pt x="110" y="368"/>
                    </a:lnTo>
                    <a:lnTo>
                      <a:pt x="0" y="405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Freeform 49">
                <a:extLst>
                  <a:ext uri="{FF2B5EF4-FFF2-40B4-BE49-F238E27FC236}">
                    <a16:creationId xmlns:a16="http://schemas.microsoft.com/office/drawing/2014/main" id="{73EE27F5-E27A-4A3F-841B-C6178C3C2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" y="1274"/>
                <a:ext cx="135" cy="102"/>
              </a:xfrm>
              <a:custGeom>
                <a:avLst/>
                <a:gdLst>
                  <a:gd name="T0" fmla="*/ 25 w 135"/>
                  <a:gd name="T1" fmla="*/ 37 h 102"/>
                  <a:gd name="T2" fmla="*/ 134 w 135"/>
                  <a:gd name="T3" fmla="*/ 0 h 102"/>
                  <a:gd name="T4" fmla="*/ 109 w 135"/>
                  <a:gd name="T5" fmla="*/ 64 h 102"/>
                  <a:gd name="T6" fmla="*/ 0 w 135"/>
                  <a:gd name="T7" fmla="*/ 101 h 102"/>
                  <a:gd name="T8" fmla="*/ 25 w 135"/>
                  <a:gd name="T9" fmla="*/ 3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5" h="102">
                    <a:moveTo>
                      <a:pt x="25" y="37"/>
                    </a:moveTo>
                    <a:lnTo>
                      <a:pt x="134" y="0"/>
                    </a:lnTo>
                    <a:lnTo>
                      <a:pt x="109" y="64"/>
                    </a:lnTo>
                    <a:lnTo>
                      <a:pt x="0" y="101"/>
                    </a:lnTo>
                    <a:lnTo>
                      <a:pt x="25" y="37"/>
                    </a:lnTo>
                  </a:path>
                </a:pathLst>
              </a:custGeom>
              <a:solidFill>
                <a:srgbClr val="919191"/>
              </a:solidFill>
              <a:ln w="1270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04" name="Rectangle 50">
            <a:extLst>
              <a:ext uri="{FF2B5EF4-FFF2-40B4-BE49-F238E27FC236}">
                <a16:creationId xmlns:a16="http://schemas.microsoft.com/office/drawing/2014/main" id="{809D53D6-DC79-44A4-9812-873EDA1E3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0"/>
            <a:ext cx="1473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 Narrow" panose="020B0606020202030204" pitchFamily="34" charset="0"/>
              </a:rPr>
              <a:t>Transaction Log</a:t>
            </a:r>
          </a:p>
        </p:txBody>
      </p:sp>
      <p:sp>
        <p:nvSpPr>
          <p:cNvPr id="25605" name="Freeform 51">
            <a:extLst>
              <a:ext uri="{FF2B5EF4-FFF2-40B4-BE49-F238E27FC236}">
                <a16:creationId xmlns:a16="http://schemas.microsoft.com/office/drawing/2014/main" id="{A4663EEE-2B32-431C-B6A9-890164585337}"/>
              </a:ext>
            </a:extLst>
          </p:cNvPr>
          <p:cNvSpPr>
            <a:spLocks/>
          </p:cNvSpPr>
          <p:nvPr/>
        </p:nvSpPr>
        <p:spPr bwMode="auto">
          <a:xfrm>
            <a:off x="3124200" y="2514600"/>
            <a:ext cx="461963" cy="188913"/>
          </a:xfrm>
          <a:custGeom>
            <a:avLst/>
            <a:gdLst>
              <a:gd name="T0" fmla="*/ 2147483646 w 505"/>
              <a:gd name="T1" fmla="*/ 2147483646 h 199"/>
              <a:gd name="T2" fmla="*/ 2147483646 w 505"/>
              <a:gd name="T3" fmla="*/ 0 h 199"/>
              <a:gd name="T4" fmla="*/ 0 w 505"/>
              <a:gd name="T5" fmla="*/ 2147483646 h 199"/>
              <a:gd name="T6" fmla="*/ 2147483646 w 505"/>
              <a:gd name="T7" fmla="*/ 2147483646 h 199"/>
              <a:gd name="T8" fmla="*/ 2147483646 w 505"/>
              <a:gd name="T9" fmla="*/ 2147483646 h 199"/>
              <a:gd name="T10" fmla="*/ 2147483646 w 505"/>
              <a:gd name="T11" fmla="*/ 2147483646 h 199"/>
              <a:gd name="T12" fmla="*/ 2147483646 w 505"/>
              <a:gd name="T13" fmla="*/ 2147483646 h 199"/>
              <a:gd name="T14" fmla="*/ 2147483646 w 505"/>
              <a:gd name="T15" fmla="*/ 2147483646 h 1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5" h="199">
                <a:moveTo>
                  <a:pt x="420" y="92"/>
                </a:moveTo>
                <a:lnTo>
                  <a:pt x="186" y="0"/>
                </a:lnTo>
                <a:lnTo>
                  <a:pt x="0" y="71"/>
                </a:lnTo>
                <a:lnTo>
                  <a:pt x="244" y="163"/>
                </a:lnTo>
                <a:lnTo>
                  <a:pt x="141" y="198"/>
                </a:lnTo>
                <a:lnTo>
                  <a:pt x="503" y="198"/>
                </a:lnTo>
                <a:lnTo>
                  <a:pt x="504" y="63"/>
                </a:lnTo>
                <a:lnTo>
                  <a:pt x="420" y="92"/>
                </a:lnTo>
              </a:path>
            </a:pathLst>
          </a:custGeom>
          <a:solidFill>
            <a:srgbClr val="E5405D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CECECE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62868" name="Oval 52">
            <a:extLst>
              <a:ext uri="{FF2B5EF4-FFF2-40B4-BE49-F238E27FC236}">
                <a16:creationId xmlns:a16="http://schemas.microsoft.com/office/drawing/2014/main" id="{E485FD97-650C-46EB-89CB-7F8B93418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71800"/>
            <a:ext cx="255588" cy="265113"/>
          </a:xfrm>
          <a:prstGeom prst="ellipse">
            <a:avLst/>
          </a:prstGeom>
          <a:solidFill>
            <a:srgbClr val="00279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altLang="it-IT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5607" name="Group 53">
            <a:extLst>
              <a:ext uri="{FF2B5EF4-FFF2-40B4-BE49-F238E27FC236}">
                <a16:creationId xmlns:a16="http://schemas.microsoft.com/office/drawing/2014/main" id="{691454D4-CBBB-4111-AECE-06B8E29791A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352800"/>
            <a:ext cx="1143000" cy="1295400"/>
            <a:chOff x="3456" y="2640"/>
            <a:chExt cx="584" cy="718"/>
          </a:xfrm>
        </p:grpSpPr>
        <p:sp>
          <p:nvSpPr>
            <p:cNvPr id="25615" name="Arc 54">
              <a:extLst>
                <a:ext uri="{FF2B5EF4-FFF2-40B4-BE49-F238E27FC236}">
                  <a16:creationId xmlns:a16="http://schemas.microsoft.com/office/drawing/2014/main" id="{B958E6DB-3231-4AB7-9C86-9EDFD3FABF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456" y="3264"/>
              <a:ext cx="583" cy="94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71"/>
                  </a:moveTo>
                  <a:cubicBezTo>
                    <a:pt x="125" y="9531"/>
                    <a:pt x="9758" y="0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1"/>
                  </a:moveTo>
                  <a:cubicBezTo>
                    <a:pt x="125" y="9531"/>
                    <a:pt x="9758" y="0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Freeform 55">
              <a:extLst>
                <a:ext uri="{FF2B5EF4-FFF2-40B4-BE49-F238E27FC236}">
                  <a16:creationId xmlns:a16="http://schemas.microsoft.com/office/drawing/2014/main" id="{3A6B9A68-5CA7-49DE-9D9B-6A431C12C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736"/>
              <a:ext cx="584" cy="553"/>
            </a:xfrm>
            <a:custGeom>
              <a:avLst/>
              <a:gdLst>
                <a:gd name="T0" fmla="*/ 0 w 652"/>
                <a:gd name="T1" fmla="*/ 1274 h 504"/>
                <a:gd name="T2" fmla="*/ 0 w 652"/>
                <a:gd name="T3" fmla="*/ 0 h 504"/>
                <a:gd name="T4" fmla="*/ 217 w 652"/>
                <a:gd name="T5" fmla="*/ 0 h 504"/>
                <a:gd name="T6" fmla="*/ 217 w 652"/>
                <a:gd name="T7" fmla="*/ 1274 h 5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504">
                  <a:moveTo>
                    <a:pt x="0" y="503"/>
                  </a:moveTo>
                  <a:lnTo>
                    <a:pt x="0" y="0"/>
                  </a:lnTo>
                  <a:lnTo>
                    <a:pt x="651" y="0"/>
                  </a:lnTo>
                  <a:lnTo>
                    <a:pt x="651" y="50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Oval 56">
              <a:extLst>
                <a:ext uri="{FF2B5EF4-FFF2-40B4-BE49-F238E27FC236}">
                  <a16:creationId xmlns:a16="http://schemas.microsoft.com/office/drawing/2014/main" id="{1D59D6D0-5C86-47AF-A1A5-75440C0E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575" cy="212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25608" name="Rectangle 57">
            <a:extLst>
              <a:ext uri="{FF2B5EF4-FFF2-40B4-BE49-F238E27FC236}">
                <a16:creationId xmlns:a16="http://schemas.microsoft.com/office/drawing/2014/main" id="{10180CF7-5979-4DC3-A9E0-24FC9589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895600"/>
            <a:ext cx="9191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 Narrow" panose="020B0606020202030204" pitchFamily="34" charset="0"/>
              </a:rPr>
              <a:t>Database</a:t>
            </a:r>
          </a:p>
        </p:txBody>
      </p:sp>
      <p:sp>
        <p:nvSpPr>
          <p:cNvPr id="25609" name="Freeform 58">
            <a:extLst>
              <a:ext uri="{FF2B5EF4-FFF2-40B4-BE49-F238E27FC236}">
                <a16:creationId xmlns:a16="http://schemas.microsoft.com/office/drawing/2014/main" id="{459B8B78-4238-407B-9ECE-3B73093A9B57}"/>
              </a:ext>
            </a:extLst>
          </p:cNvPr>
          <p:cNvSpPr>
            <a:spLocks/>
          </p:cNvSpPr>
          <p:nvPr/>
        </p:nvSpPr>
        <p:spPr bwMode="auto">
          <a:xfrm>
            <a:off x="5257800" y="3124200"/>
            <a:ext cx="762000" cy="304800"/>
          </a:xfrm>
          <a:custGeom>
            <a:avLst/>
            <a:gdLst>
              <a:gd name="T0" fmla="*/ 2147483646 w 505"/>
              <a:gd name="T1" fmla="*/ 2147483646 h 199"/>
              <a:gd name="T2" fmla="*/ 2147483646 w 505"/>
              <a:gd name="T3" fmla="*/ 0 h 199"/>
              <a:gd name="T4" fmla="*/ 0 w 505"/>
              <a:gd name="T5" fmla="*/ 2147483646 h 199"/>
              <a:gd name="T6" fmla="*/ 2147483646 w 505"/>
              <a:gd name="T7" fmla="*/ 2147483646 h 199"/>
              <a:gd name="T8" fmla="*/ 2147483646 w 505"/>
              <a:gd name="T9" fmla="*/ 2147483646 h 199"/>
              <a:gd name="T10" fmla="*/ 2147483646 w 505"/>
              <a:gd name="T11" fmla="*/ 2147483646 h 199"/>
              <a:gd name="T12" fmla="*/ 2147483646 w 505"/>
              <a:gd name="T13" fmla="*/ 2147483646 h 199"/>
              <a:gd name="T14" fmla="*/ 2147483646 w 505"/>
              <a:gd name="T15" fmla="*/ 2147483646 h 1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5" h="199">
                <a:moveTo>
                  <a:pt x="420" y="92"/>
                </a:moveTo>
                <a:lnTo>
                  <a:pt x="186" y="0"/>
                </a:lnTo>
                <a:lnTo>
                  <a:pt x="0" y="71"/>
                </a:lnTo>
                <a:lnTo>
                  <a:pt x="244" y="163"/>
                </a:lnTo>
                <a:lnTo>
                  <a:pt x="141" y="198"/>
                </a:lnTo>
                <a:lnTo>
                  <a:pt x="503" y="198"/>
                </a:lnTo>
                <a:lnTo>
                  <a:pt x="504" y="63"/>
                </a:lnTo>
                <a:lnTo>
                  <a:pt x="420" y="92"/>
                </a:lnTo>
              </a:path>
            </a:pathLst>
          </a:custGeom>
          <a:solidFill>
            <a:srgbClr val="E5405D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CECECE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5610" name="AutoShape 62">
            <a:extLst>
              <a:ext uri="{FF2B5EF4-FFF2-40B4-BE49-F238E27FC236}">
                <a16:creationId xmlns:a16="http://schemas.microsoft.com/office/drawing/2014/main" id="{51B59F92-E22C-432E-931B-07A44CF6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838200" cy="1143000"/>
          </a:xfrm>
          <a:prstGeom prst="foldedCorner">
            <a:avLst>
              <a:gd name="adj" fmla="val 20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5611" name="Rectangle 63">
            <a:extLst>
              <a:ext uri="{FF2B5EF4-FFF2-40B4-BE49-F238E27FC236}">
                <a16:creationId xmlns:a16="http://schemas.microsoft.com/office/drawing/2014/main" id="{D86FB1B8-ED8E-4325-871A-106DB2C7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743200"/>
            <a:ext cx="9826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b="1">
                <a:latin typeface="Arial Narrow" panose="020B0606020202030204" pitchFamily="34" charset="0"/>
              </a:rPr>
              <a:t>CheckPoint</a:t>
            </a:r>
          </a:p>
        </p:txBody>
      </p:sp>
      <p:sp>
        <p:nvSpPr>
          <p:cNvPr id="162880" name="Oval 64">
            <a:extLst>
              <a:ext uri="{FF2B5EF4-FFF2-40B4-BE49-F238E27FC236}">
                <a16:creationId xmlns:a16="http://schemas.microsoft.com/office/drawing/2014/main" id="{BEA87B1E-B58E-4CBB-8732-EDB6FDFC3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255588" cy="265113"/>
          </a:xfrm>
          <a:prstGeom prst="ellipse">
            <a:avLst/>
          </a:prstGeom>
          <a:solidFill>
            <a:srgbClr val="00279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altLang="it-IT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13" name="Text Box 66">
            <a:extLst>
              <a:ext uri="{FF2B5EF4-FFF2-40B4-BE49-F238E27FC236}">
                <a16:creationId xmlns:a16="http://schemas.microsoft.com/office/drawing/2014/main" id="{640FB792-F59B-408C-BA7A-C46ADF82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4613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0533E07-07BE-4595-9B1A-C8F1EE911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Transaction Recovery and Checkpoints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293C98-F717-4A48-AB4A-260F74B8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62DD8F77-71F7-4EDB-9CA3-D9B3EF59E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b="1">
                <a:latin typeface="Arial Narrow" panose="020B0606020202030204" pitchFamily="34" charset="0"/>
              </a:rPr>
              <a:t>Transaction</a:t>
            </a:r>
            <a:r>
              <a:rPr lang="en-US" altLang="it-IT"/>
              <a:t> </a:t>
            </a:r>
            <a:r>
              <a:rPr lang="en-US" altLang="it-IT" b="1">
                <a:latin typeface="Arial Narrow" panose="020B0606020202030204" pitchFamily="34" charset="0"/>
              </a:rPr>
              <a:t>Recovery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B924C27-1B31-4321-AC6B-78BE0F88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7391400" cy="3124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5E233E49-6010-41EE-8C1A-6673490CA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5908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39FB99A7-7AB7-45F8-AF4B-CA15C4115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908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83BAE701-D068-48F2-87E9-52D0690F7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908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9016" name="Group 8">
            <a:extLst>
              <a:ext uri="{FF2B5EF4-FFF2-40B4-BE49-F238E27FC236}">
                <a16:creationId xmlns:a16="http://schemas.microsoft.com/office/drawing/2014/main" id="{A69E5F7F-9113-4565-9964-47350187EA9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514600"/>
            <a:ext cx="1600200" cy="334963"/>
            <a:chOff x="768" y="1584"/>
            <a:chExt cx="1008" cy="211"/>
          </a:xfrm>
        </p:grpSpPr>
        <p:sp>
          <p:nvSpPr>
            <p:cNvPr id="26665" name="AutoShape 9">
              <a:extLst>
                <a:ext uri="{FF2B5EF4-FFF2-40B4-BE49-F238E27FC236}">
                  <a16:creationId xmlns:a16="http://schemas.microsoft.com/office/drawing/2014/main" id="{6D7AE7AD-2986-4551-8FEE-1F74E14AC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84"/>
              <a:ext cx="1008" cy="211"/>
            </a:xfrm>
            <a:prstGeom prst="rightArrow">
              <a:avLst>
                <a:gd name="adj1" fmla="val 50000"/>
                <a:gd name="adj2" fmla="val 119431"/>
              </a:avLst>
            </a:prstGeom>
            <a:solidFill>
              <a:srgbClr val="D6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ECECE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99018" name="Oval 10">
              <a:extLst>
                <a:ext uri="{FF2B5EF4-FFF2-40B4-BE49-F238E27FC236}">
                  <a16:creationId xmlns:a16="http://schemas.microsoft.com/office/drawing/2014/main" id="{C82B9E0E-DD7F-465C-A898-A239654A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84"/>
              <a:ext cx="192" cy="211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it-IT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6633" name="Text Box 11">
            <a:extLst>
              <a:ext uri="{FF2B5EF4-FFF2-40B4-BE49-F238E27FC236}">
                <a16:creationId xmlns:a16="http://schemas.microsoft.com/office/drawing/2014/main" id="{8293AAC7-4DE7-4809-A6F9-3DE8993D4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002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000" b="1">
                <a:latin typeface="Arial Narrow" panose="020B0606020202030204" pitchFamily="34" charset="0"/>
              </a:rPr>
              <a:t>Action Required</a:t>
            </a:r>
          </a:p>
        </p:txBody>
      </p:sp>
      <p:sp>
        <p:nvSpPr>
          <p:cNvPr id="299020" name="Text Box 12">
            <a:extLst>
              <a:ext uri="{FF2B5EF4-FFF2-40B4-BE49-F238E27FC236}">
                <a16:creationId xmlns:a16="http://schemas.microsoft.com/office/drawing/2014/main" id="{40F9AF09-C3F8-40F2-B104-AC63204A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it-IT">
                <a:latin typeface="Arial Narrow" panose="020B0606020202030204" pitchFamily="34" charset="0"/>
              </a:rPr>
              <a:t>None</a:t>
            </a:r>
            <a:endParaRPr lang="en-US" altLang="it-IT"/>
          </a:p>
        </p:txBody>
      </p:sp>
      <p:sp>
        <p:nvSpPr>
          <p:cNvPr id="26635" name="Text Box 13">
            <a:extLst>
              <a:ext uri="{FF2B5EF4-FFF2-40B4-BE49-F238E27FC236}">
                <a16:creationId xmlns:a16="http://schemas.microsoft.com/office/drawing/2014/main" id="{6D9E7D33-DA6B-4A24-AEA2-ECF080E99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257800"/>
            <a:ext cx="1317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 b="1">
                <a:latin typeface="Arial Narrow" panose="020B0606020202030204" pitchFamily="34" charset="0"/>
              </a:rPr>
              <a:t>Checkpoint</a:t>
            </a:r>
          </a:p>
        </p:txBody>
      </p:sp>
      <p:sp>
        <p:nvSpPr>
          <p:cNvPr id="26636" name="Text Box 14">
            <a:extLst>
              <a:ext uri="{FF2B5EF4-FFF2-40B4-BE49-F238E27FC236}">
                <a16:creationId xmlns:a16="http://schemas.microsoft.com/office/drawing/2014/main" id="{FF536EDD-38C5-4C01-9E7C-9FB499D5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57800"/>
            <a:ext cx="166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 b="1">
                <a:latin typeface="Arial Narrow" panose="020B0606020202030204" pitchFamily="34" charset="0"/>
              </a:rPr>
              <a:t>System Failure</a:t>
            </a:r>
          </a:p>
        </p:txBody>
      </p:sp>
      <p:grpSp>
        <p:nvGrpSpPr>
          <p:cNvPr id="299023" name="Group 15">
            <a:extLst>
              <a:ext uri="{FF2B5EF4-FFF2-40B4-BE49-F238E27FC236}">
                <a16:creationId xmlns:a16="http://schemas.microsoft.com/office/drawing/2014/main" id="{7B2E03AD-61FB-4289-B9EC-880454C9EF5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941638"/>
            <a:ext cx="1600200" cy="334962"/>
            <a:chOff x="1488" y="1853"/>
            <a:chExt cx="1008" cy="211"/>
          </a:xfrm>
        </p:grpSpPr>
        <p:sp>
          <p:nvSpPr>
            <p:cNvPr id="26663" name="AutoShape 16">
              <a:extLst>
                <a:ext uri="{FF2B5EF4-FFF2-40B4-BE49-F238E27FC236}">
                  <a16:creationId xmlns:a16="http://schemas.microsoft.com/office/drawing/2014/main" id="{FD2B099E-BC85-4734-A6E8-BFFD29EFC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53"/>
              <a:ext cx="1008" cy="211"/>
            </a:xfrm>
            <a:prstGeom prst="rightArrow">
              <a:avLst>
                <a:gd name="adj1" fmla="val 50000"/>
                <a:gd name="adj2" fmla="val 119431"/>
              </a:avLst>
            </a:prstGeom>
            <a:solidFill>
              <a:srgbClr val="D6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ECECE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99025" name="Oval 17">
              <a:extLst>
                <a:ext uri="{FF2B5EF4-FFF2-40B4-BE49-F238E27FC236}">
                  <a16:creationId xmlns:a16="http://schemas.microsoft.com/office/drawing/2014/main" id="{1CC42F5D-7BA2-41F2-99DE-71CD1C2F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53"/>
              <a:ext cx="192" cy="211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it-IT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99026" name="Group 18">
            <a:extLst>
              <a:ext uri="{FF2B5EF4-FFF2-40B4-BE49-F238E27FC236}">
                <a16:creationId xmlns:a16="http://schemas.microsoft.com/office/drawing/2014/main" id="{8EB3BAD1-11DC-4BCC-AE68-56EF483B5F9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398838"/>
            <a:ext cx="3124200" cy="365125"/>
            <a:chOff x="1872" y="2141"/>
            <a:chExt cx="1968" cy="230"/>
          </a:xfrm>
        </p:grpSpPr>
        <p:sp>
          <p:nvSpPr>
            <p:cNvPr id="26661" name="AutoShape 19">
              <a:extLst>
                <a:ext uri="{FF2B5EF4-FFF2-40B4-BE49-F238E27FC236}">
                  <a16:creationId xmlns:a16="http://schemas.microsoft.com/office/drawing/2014/main" id="{5A72192F-4D6D-4AFE-8A52-F0D85882E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1968" cy="211"/>
            </a:xfrm>
            <a:prstGeom prst="rightArrow">
              <a:avLst>
                <a:gd name="adj1" fmla="val 49759"/>
                <a:gd name="adj2" fmla="val 112701"/>
              </a:avLst>
            </a:prstGeom>
            <a:solidFill>
              <a:srgbClr val="D6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ECECE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99028" name="Oval 20">
              <a:extLst>
                <a:ext uri="{FF2B5EF4-FFF2-40B4-BE49-F238E27FC236}">
                  <a16:creationId xmlns:a16="http://schemas.microsoft.com/office/drawing/2014/main" id="{ECB7C67D-AB58-4C14-8B6C-A61644F2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41"/>
              <a:ext cx="192" cy="211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it-IT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99029" name="Group 21">
            <a:extLst>
              <a:ext uri="{FF2B5EF4-FFF2-40B4-BE49-F238E27FC236}">
                <a16:creationId xmlns:a16="http://schemas.microsoft.com/office/drawing/2014/main" id="{14D7AC77-79AD-4371-91BB-33CA1DD98F0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0"/>
            <a:ext cx="1600200" cy="334963"/>
            <a:chOff x="2208" y="2400"/>
            <a:chExt cx="1008" cy="211"/>
          </a:xfrm>
        </p:grpSpPr>
        <p:sp>
          <p:nvSpPr>
            <p:cNvPr id="26659" name="AutoShape 22">
              <a:extLst>
                <a:ext uri="{FF2B5EF4-FFF2-40B4-BE49-F238E27FC236}">
                  <a16:creationId xmlns:a16="http://schemas.microsoft.com/office/drawing/2014/main" id="{2AC9AAE2-6674-4E77-8AFB-79CA005C0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00"/>
              <a:ext cx="1008" cy="211"/>
            </a:xfrm>
            <a:prstGeom prst="rightArrow">
              <a:avLst>
                <a:gd name="adj1" fmla="val 50000"/>
                <a:gd name="adj2" fmla="val 119431"/>
              </a:avLst>
            </a:prstGeom>
            <a:solidFill>
              <a:srgbClr val="D6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ECECE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99031" name="Oval 23">
              <a:extLst>
                <a:ext uri="{FF2B5EF4-FFF2-40B4-BE49-F238E27FC236}">
                  <a16:creationId xmlns:a16="http://schemas.microsoft.com/office/drawing/2014/main" id="{66E74702-1987-4DDC-BDD4-3515E230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192" cy="211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it-IT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99032" name="Group 24">
            <a:extLst>
              <a:ext uri="{FF2B5EF4-FFF2-40B4-BE49-F238E27FC236}">
                <a16:creationId xmlns:a16="http://schemas.microsoft.com/office/drawing/2014/main" id="{7F2675D4-6132-44D3-B3DB-099516EE019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237038"/>
            <a:ext cx="1981200" cy="365125"/>
            <a:chOff x="2592" y="2669"/>
            <a:chExt cx="1248" cy="230"/>
          </a:xfrm>
        </p:grpSpPr>
        <p:sp>
          <p:nvSpPr>
            <p:cNvPr id="26657" name="AutoShape 25">
              <a:extLst>
                <a:ext uri="{FF2B5EF4-FFF2-40B4-BE49-F238E27FC236}">
                  <a16:creationId xmlns:a16="http://schemas.microsoft.com/office/drawing/2014/main" id="{5B4F5C2A-9728-4B2F-B631-8D5B4686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88"/>
              <a:ext cx="1248" cy="211"/>
            </a:xfrm>
            <a:prstGeom prst="rightArrow">
              <a:avLst>
                <a:gd name="adj1" fmla="val 49759"/>
                <a:gd name="adj2" fmla="val 121333"/>
              </a:avLst>
            </a:prstGeom>
            <a:solidFill>
              <a:srgbClr val="D6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ECECE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99034" name="Oval 26">
              <a:extLst>
                <a:ext uri="{FF2B5EF4-FFF2-40B4-BE49-F238E27FC236}">
                  <a16:creationId xmlns:a16="http://schemas.microsoft.com/office/drawing/2014/main" id="{CFFDA62F-4AE1-4A7D-813B-C6FA95B0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69"/>
              <a:ext cx="192" cy="211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it-IT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99035" name="Text Box 27">
            <a:extLst>
              <a:ext uri="{FF2B5EF4-FFF2-40B4-BE49-F238E27FC236}">
                <a16:creationId xmlns:a16="http://schemas.microsoft.com/office/drawing/2014/main" id="{BD880268-AED5-419D-AAF1-F84FE1A8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0"/>
            <a:ext cx="1828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it-IT">
              <a:latin typeface="Arial Narrow" panose="020B0606020202030204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it-IT">
                <a:latin typeface="Arial Narrow" panose="020B0606020202030204" pitchFamily="34" charset="0"/>
              </a:rPr>
              <a:t>Roll forward</a:t>
            </a:r>
            <a:endParaRPr lang="en-US" altLang="it-IT"/>
          </a:p>
        </p:txBody>
      </p:sp>
      <p:sp>
        <p:nvSpPr>
          <p:cNvPr id="299036" name="Text Box 28">
            <a:extLst>
              <a:ext uri="{FF2B5EF4-FFF2-40B4-BE49-F238E27FC236}">
                <a16:creationId xmlns:a16="http://schemas.microsoft.com/office/drawing/2014/main" id="{C8819E36-998C-4BE8-BB92-9E6F8C911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0"/>
            <a:ext cx="182880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it-IT">
              <a:latin typeface="Arial Narrow" panose="020B0606020202030204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it-IT">
              <a:latin typeface="Arial Narrow" panose="020B0606020202030204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it-IT">
                <a:latin typeface="Arial Narrow" panose="020B0606020202030204" pitchFamily="34" charset="0"/>
              </a:rPr>
              <a:t>Roll back</a:t>
            </a:r>
          </a:p>
        </p:txBody>
      </p:sp>
      <p:sp>
        <p:nvSpPr>
          <p:cNvPr id="299037" name="Text Box 29">
            <a:extLst>
              <a:ext uri="{FF2B5EF4-FFF2-40B4-BE49-F238E27FC236}">
                <a16:creationId xmlns:a16="http://schemas.microsoft.com/office/drawing/2014/main" id="{2759D52C-86E9-401F-9460-EE0D45732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9004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it-IT">
                <a:latin typeface="Arial Narrow" panose="020B0606020202030204" pitchFamily="34" charset="0"/>
              </a:rPr>
              <a:t>Roll forward</a:t>
            </a:r>
          </a:p>
        </p:txBody>
      </p:sp>
      <p:sp>
        <p:nvSpPr>
          <p:cNvPr id="299038" name="Text Box 30">
            <a:extLst>
              <a:ext uri="{FF2B5EF4-FFF2-40B4-BE49-F238E27FC236}">
                <a16:creationId xmlns:a16="http://schemas.microsoft.com/office/drawing/2014/main" id="{E084E858-FDEB-428B-AF45-777E91C4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576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it-IT">
                <a:latin typeface="Arial Narrow" panose="020B0606020202030204" pitchFamily="34" charset="0"/>
              </a:rPr>
              <a:t>Roll back</a:t>
            </a:r>
            <a:endParaRPr lang="en-US" altLang="it-IT"/>
          </a:p>
        </p:txBody>
      </p:sp>
      <p:grpSp>
        <p:nvGrpSpPr>
          <p:cNvPr id="26645" name="Group 31">
            <a:extLst>
              <a:ext uri="{FF2B5EF4-FFF2-40B4-BE49-F238E27FC236}">
                <a16:creationId xmlns:a16="http://schemas.microsoft.com/office/drawing/2014/main" id="{31C764A4-75E5-4DF5-8809-049BE07DB39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943600"/>
            <a:ext cx="941388" cy="357188"/>
            <a:chOff x="336" y="3759"/>
            <a:chExt cx="593" cy="225"/>
          </a:xfrm>
        </p:grpSpPr>
        <p:grpSp>
          <p:nvGrpSpPr>
            <p:cNvPr id="26646" name="Group 32">
              <a:extLst>
                <a:ext uri="{FF2B5EF4-FFF2-40B4-BE49-F238E27FC236}">
                  <a16:creationId xmlns:a16="http://schemas.microsoft.com/office/drawing/2014/main" id="{39F4107B-7F44-4273-B1BE-B9880AF2B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759"/>
              <a:ext cx="279" cy="225"/>
              <a:chOff x="336" y="3759"/>
              <a:chExt cx="279" cy="225"/>
            </a:xfrm>
          </p:grpSpPr>
          <p:sp>
            <p:nvSpPr>
              <p:cNvPr id="26653" name="AutoShape 33">
                <a:extLst>
                  <a:ext uri="{FF2B5EF4-FFF2-40B4-BE49-F238E27FC236}">
                    <a16:creationId xmlns:a16="http://schemas.microsoft.com/office/drawing/2014/main" id="{CDD75620-C0FB-4895-9B2B-87C4A4170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759"/>
                <a:ext cx="279" cy="2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6654" name="Rectangle 34">
                <a:extLst>
                  <a:ext uri="{FF2B5EF4-FFF2-40B4-BE49-F238E27FC236}">
                    <a16:creationId xmlns:a16="http://schemas.microsoft.com/office/drawing/2014/main" id="{CAFCC7A6-5C9E-4968-B37E-875F5E4C1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" y="3811"/>
                <a:ext cx="209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6655" name="Arc 35">
                <a:extLst>
                  <a:ext uri="{FF2B5EF4-FFF2-40B4-BE49-F238E27FC236}">
                    <a16:creationId xmlns:a16="http://schemas.microsoft.com/office/drawing/2014/main" id="{31656B84-43DB-48F0-BFB9-E73C2D2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" y="3815"/>
                <a:ext cx="68" cy="46"/>
              </a:xfrm>
              <a:custGeom>
                <a:avLst/>
                <a:gdLst>
                  <a:gd name="T0" fmla="*/ 0 w 22320"/>
                  <a:gd name="T1" fmla="*/ 0 h 39327"/>
                  <a:gd name="T2" fmla="*/ 0 w 22320"/>
                  <a:gd name="T3" fmla="*/ 0 h 39327"/>
                  <a:gd name="T4" fmla="*/ 0 w 22320"/>
                  <a:gd name="T5" fmla="*/ 0 h 393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320" h="39327" fill="none" extrusionOk="0">
                    <a:moveTo>
                      <a:pt x="9258" y="39327"/>
                    </a:moveTo>
                    <a:cubicBezTo>
                      <a:pt x="3458" y="35288"/>
                      <a:pt x="0" y="286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0"/>
                      <a:pt x="22080" y="4"/>
                      <a:pt x="22319" y="12"/>
                    </a:cubicBezTo>
                  </a:path>
                  <a:path w="22320" h="39327" stroke="0" extrusionOk="0">
                    <a:moveTo>
                      <a:pt x="9258" y="39327"/>
                    </a:moveTo>
                    <a:cubicBezTo>
                      <a:pt x="3458" y="35288"/>
                      <a:pt x="0" y="286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0"/>
                      <a:pt x="22080" y="4"/>
                      <a:pt x="22319" y="12"/>
                    </a:cubicBezTo>
                    <a:lnTo>
                      <a:pt x="21600" y="21600"/>
                    </a:lnTo>
                    <a:lnTo>
                      <a:pt x="9258" y="39327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99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6" name="Arc 36">
                <a:extLst>
                  <a:ext uri="{FF2B5EF4-FFF2-40B4-BE49-F238E27FC236}">
                    <a16:creationId xmlns:a16="http://schemas.microsoft.com/office/drawing/2014/main" id="{DB9D04DC-18E9-498A-A24F-1E5C88226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" y="3846"/>
                <a:ext cx="108" cy="50"/>
              </a:xfrm>
              <a:custGeom>
                <a:avLst/>
                <a:gdLst>
                  <a:gd name="T0" fmla="*/ 0 w 35204"/>
                  <a:gd name="T1" fmla="*/ 0 h 43200"/>
                  <a:gd name="T2" fmla="*/ 0 w 35204"/>
                  <a:gd name="T3" fmla="*/ 0 h 43200"/>
                  <a:gd name="T4" fmla="*/ 0 w 35204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204" h="43200" fill="none" extrusionOk="0">
                    <a:moveTo>
                      <a:pt x="13603" y="0"/>
                    </a:moveTo>
                    <a:cubicBezTo>
                      <a:pt x="25533" y="0"/>
                      <a:pt x="35204" y="9670"/>
                      <a:pt x="35204" y="21600"/>
                    </a:cubicBezTo>
                    <a:cubicBezTo>
                      <a:pt x="35204" y="33529"/>
                      <a:pt x="25533" y="43200"/>
                      <a:pt x="13604" y="43200"/>
                    </a:cubicBezTo>
                    <a:cubicBezTo>
                      <a:pt x="8650" y="43200"/>
                      <a:pt x="3847" y="41497"/>
                      <a:pt x="0" y="38377"/>
                    </a:cubicBezTo>
                  </a:path>
                  <a:path w="35204" h="43200" stroke="0" extrusionOk="0">
                    <a:moveTo>
                      <a:pt x="13603" y="0"/>
                    </a:moveTo>
                    <a:cubicBezTo>
                      <a:pt x="25533" y="0"/>
                      <a:pt x="35204" y="9670"/>
                      <a:pt x="35204" y="21600"/>
                    </a:cubicBezTo>
                    <a:cubicBezTo>
                      <a:pt x="35204" y="33529"/>
                      <a:pt x="25533" y="43200"/>
                      <a:pt x="13604" y="43200"/>
                    </a:cubicBezTo>
                    <a:cubicBezTo>
                      <a:pt x="8650" y="43200"/>
                      <a:pt x="3847" y="41497"/>
                      <a:pt x="0" y="38377"/>
                    </a:cubicBezTo>
                    <a:lnTo>
                      <a:pt x="13604" y="21600"/>
                    </a:lnTo>
                    <a:lnTo>
                      <a:pt x="13603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99000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7" name="Group 37">
              <a:extLst>
                <a:ext uri="{FF2B5EF4-FFF2-40B4-BE49-F238E27FC236}">
                  <a16:creationId xmlns:a16="http://schemas.microsoft.com/office/drawing/2014/main" id="{E7071B5C-4DE0-4524-9015-6925497D8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" y="3759"/>
              <a:ext cx="279" cy="225"/>
              <a:chOff x="650" y="3759"/>
              <a:chExt cx="279" cy="225"/>
            </a:xfrm>
          </p:grpSpPr>
          <p:sp>
            <p:nvSpPr>
              <p:cNvPr id="26649" name="AutoShape 38">
                <a:extLst>
                  <a:ext uri="{FF2B5EF4-FFF2-40B4-BE49-F238E27FC236}">
                    <a16:creationId xmlns:a16="http://schemas.microsoft.com/office/drawing/2014/main" id="{07E8D6F3-C741-4A77-9A04-CE44D3B2B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3759"/>
                <a:ext cx="279" cy="2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6650" name="Rectangle 39">
                <a:extLst>
                  <a:ext uri="{FF2B5EF4-FFF2-40B4-BE49-F238E27FC236}">
                    <a16:creationId xmlns:a16="http://schemas.microsoft.com/office/drawing/2014/main" id="{75F41BBE-94DD-41D5-894B-BC2CE3728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3811"/>
                <a:ext cx="209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26651" name="Arc 40">
                <a:extLst>
                  <a:ext uri="{FF2B5EF4-FFF2-40B4-BE49-F238E27FC236}">
                    <a16:creationId xmlns:a16="http://schemas.microsoft.com/office/drawing/2014/main" id="{095DFF2B-BB8C-4326-A5E4-D7A2B0FB4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3846"/>
                <a:ext cx="68" cy="46"/>
              </a:xfrm>
              <a:custGeom>
                <a:avLst/>
                <a:gdLst>
                  <a:gd name="T0" fmla="*/ 0 w 22320"/>
                  <a:gd name="T1" fmla="*/ 0 h 39755"/>
                  <a:gd name="T2" fmla="*/ 0 w 22320"/>
                  <a:gd name="T3" fmla="*/ 0 h 39755"/>
                  <a:gd name="T4" fmla="*/ 0 w 22320"/>
                  <a:gd name="T5" fmla="*/ 0 h 397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320" h="39755" fill="none" extrusionOk="0">
                    <a:moveTo>
                      <a:pt x="9897" y="39754"/>
                    </a:moveTo>
                    <a:cubicBezTo>
                      <a:pt x="3727" y="35777"/>
                      <a:pt x="0" y="289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0"/>
                      <a:pt x="22080" y="4"/>
                      <a:pt x="22319" y="12"/>
                    </a:cubicBezTo>
                  </a:path>
                  <a:path w="22320" h="39755" stroke="0" extrusionOk="0">
                    <a:moveTo>
                      <a:pt x="9897" y="39754"/>
                    </a:moveTo>
                    <a:cubicBezTo>
                      <a:pt x="3727" y="35777"/>
                      <a:pt x="0" y="289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0"/>
                      <a:pt x="22080" y="4"/>
                      <a:pt x="22319" y="12"/>
                    </a:cubicBezTo>
                    <a:lnTo>
                      <a:pt x="21600" y="21600"/>
                    </a:lnTo>
                    <a:lnTo>
                      <a:pt x="9897" y="39754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99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2" name="Arc 41">
                <a:extLst>
                  <a:ext uri="{FF2B5EF4-FFF2-40B4-BE49-F238E27FC236}">
                    <a16:creationId xmlns:a16="http://schemas.microsoft.com/office/drawing/2014/main" id="{A9B3242F-4905-49FD-BC3C-8BD8441F7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" y="3846"/>
                <a:ext cx="113" cy="50"/>
              </a:xfrm>
              <a:custGeom>
                <a:avLst/>
                <a:gdLst>
                  <a:gd name="T0" fmla="*/ 0 w 36935"/>
                  <a:gd name="T1" fmla="*/ 0 h 43200"/>
                  <a:gd name="T2" fmla="*/ 0 w 36935"/>
                  <a:gd name="T3" fmla="*/ 0 h 43200"/>
                  <a:gd name="T4" fmla="*/ 0 w 3693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935" h="43200" fill="none" extrusionOk="0">
                    <a:moveTo>
                      <a:pt x="15334" y="0"/>
                    </a:moveTo>
                    <a:cubicBezTo>
                      <a:pt x="27264" y="0"/>
                      <a:pt x="36935" y="9670"/>
                      <a:pt x="36935" y="21600"/>
                    </a:cubicBezTo>
                    <a:cubicBezTo>
                      <a:pt x="36935" y="33529"/>
                      <a:pt x="27264" y="43200"/>
                      <a:pt x="15335" y="43200"/>
                    </a:cubicBezTo>
                    <a:cubicBezTo>
                      <a:pt x="9575" y="43200"/>
                      <a:pt x="4055" y="40900"/>
                      <a:pt x="-1" y="36811"/>
                    </a:cubicBezTo>
                  </a:path>
                  <a:path w="36935" h="43200" stroke="0" extrusionOk="0">
                    <a:moveTo>
                      <a:pt x="15334" y="0"/>
                    </a:moveTo>
                    <a:cubicBezTo>
                      <a:pt x="27264" y="0"/>
                      <a:pt x="36935" y="9670"/>
                      <a:pt x="36935" y="21600"/>
                    </a:cubicBezTo>
                    <a:cubicBezTo>
                      <a:pt x="36935" y="33529"/>
                      <a:pt x="27264" y="43200"/>
                      <a:pt x="15335" y="43200"/>
                    </a:cubicBezTo>
                    <a:cubicBezTo>
                      <a:pt x="9575" y="43200"/>
                      <a:pt x="4055" y="40900"/>
                      <a:pt x="-1" y="36811"/>
                    </a:cubicBezTo>
                    <a:lnTo>
                      <a:pt x="15335" y="21600"/>
                    </a:lnTo>
                    <a:lnTo>
                      <a:pt x="15334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99000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8" name="AutoShape 42">
              <a:extLst>
                <a:ext uri="{FF2B5EF4-FFF2-40B4-BE49-F238E27FC236}">
                  <a16:creationId xmlns:a16="http://schemas.microsoft.com/office/drawing/2014/main" id="{D0364496-7FD0-44F4-9AB6-11C30A680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3811"/>
              <a:ext cx="162" cy="132"/>
            </a:xfrm>
            <a:prstGeom prst="rightArrow">
              <a:avLst>
                <a:gd name="adj1" fmla="val 54546"/>
                <a:gd name="adj2" fmla="val 90909"/>
              </a:avLst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accent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0" grpId="0" autoUpdateAnimBg="0"/>
      <p:bldP spid="299035" grpId="0" autoUpdateAnimBg="0"/>
      <p:bldP spid="299036" grpId="0" autoUpdateAnimBg="0"/>
      <p:bldP spid="299037" grpId="0" autoUpdateAnimBg="0"/>
      <p:bldP spid="29903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A00EE92-9D38-4AB7-86D5-16C76FF49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altLang="it-IT"/>
              <a:t>Managing Databases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BC20FD4-43FC-4217-BEE8-BBD3C3AAB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214633"/>
            <a:ext cx="7497000" cy="4313967"/>
          </a:xfrm>
        </p:spPr>
        <p:txBody>
          <a:bodyPr/>
          <a:lstStyle/>
          <a:p>
            <a:r>
              <a:rPr lang="en-US" altLang="it-IT" dirty="0"/>
              <a:t>Creating Database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Database Name, </a:t>
            </a:r>
            <a:br>
              <a:rPr lang="en-US" altLang="it-IT" dirty="0">
                <a:solidFill>
                  <a:schemeClr val="tx1"/>
                </a:solidFill>
              </a:rPr>
            </a:br>
            <a:r>
              <a:rPr lang="en-US" altLang="it-IT" dirty="0">
                <a:solidFill>
                  <a:schemeClr val="tx1"/>
                </a:solidFill>
              </a:rPr>
              <a:t>Location and Size of Database Files</a:t>
            </a:r>
          </a:p>
          <a:p>
            <a:r>
              <a:rPr lang="en-US" altLang="it-IT" dirty="0"/>
              <a:t>Managing Data and Log File Growth</a:t>
            </a:r>
          </a:p>
          <a:p>
            <a:pPr lvl="1">
              <a:spcBef>
                <a:spcPct val="4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Using automatic file growth</a:t>
            </a:r>
          </a:p>
          <a:p>
            <a:pPr lvl="1">
              <a:spcBef>
                <a:spcPct val="4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Manually expanding database and log files</a:t>
            </a:r>
          </a:p>
          <a:p>
            <a:pPr lvl="1">
              <a:spcBef>
                <a:spcPct val="4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Adding secondary database files</a:t>
            </a:r>
          </a:p>
          <a:p>
            <a:r>
              <a:rPr lang="en-US" altLang="it-IT" dirty="0"/>
              <a:t>Creating Filegroups</a:t>
            </a:r>
          </a:p>
          <a:p>
            <a:r>
              <a:rPr lang="en-US" altLang="it-IT" dirty="0"/>
              <a:t>Dropping a Database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38C88E8-BE16-4840-9843-53E5C808C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1628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27432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CREATE DATABASE sample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ON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  PRIMARY ( NAME=sample_data,  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  FILENAME='c:\mssql7\data\sample.mdf', 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  SIZE=100MB,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MAXSIZE=150MB,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FILEGROWTH=20%) 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LOG ON 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  ( NAME=sample_log, 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  FILENAME='c:\mssql7\data\sample.ldf', 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  SIZE=30MB,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MAXSIZE=50MB,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FILEGROWTH=10MB)</a:t>
            </a:r>
            <a:endParaRPr lang="en-US" altLang="it-IT" sz="1800">
              <a:latin typeface="Lucida Sans Typewriter" panose="020B0509030504030204" pitchFamily="49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D0922B3-E19F-4BD5-9503-0B8DA64AD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Creating Databases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11CAB9-1447-4680-B449-0410F45FC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81D68AE-453D-4648-AAA3-EE7C1921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68960"/>
            <a:ext cx="71628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27432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ALTER DATABASE sample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  MODIFY FILE ( NAME = 'sample_log',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  SIZE = 100MB)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GO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ALTER DATABASE sample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ADD FILE</a:t>
            </a:r>
            <a:br>
              <a:rPr lang="en-US" altLang="it-IT" sz="1800" noProof="1">
                <a:latin typeface="Lucida Sans Typewriter" panose="020B0509030504030204" pitchFamily="49" charset="0"/>
              </a:rPr>
            </a:br>
            <a:r>
              <a:rPr lang="en-US" altLang="it-IT" sz="1800" noProof="1">
                <a:latin typeface="Lucida Sans Typewriter" panose="020B0509030504030204" pitchFamily="49" charset="0"/>
              </a:rPr>
              <a:t>  (NAME = sample_data2, 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LOGICAL NAME='c:\mssql7\data\sample2.ndf',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SIZE=100MB,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FILEGROWTH=10MB,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MAXSIZE=200MB)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GO</a:t>
            </a:r>
            <a:endParaRPr lang="en-US" altLang="it-IT" sz="1800">
              <a:latin typeface="Lucida Sans Typewriter" panose="020B0509030504030204" pitchFamily="49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A8BCA0D-C001-4241-89F6-E6B391CC7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Modifying Database Files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F8BBC516-2271-43BA-B14C-598691A77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214633"/>
            <a:ext cx="7497000" cy="4313967"/>
          </a:xfrm>
        </p:spPr>
        <p:txBody>
          <a:bodyPr/>
          <a:lstStyle/>
          <a:p>
            <a:r>
              <a:rPr lang="en-US" altLang="it-IT" dirty="0"/>
              <a:t>ALTER DATABASE</a:t>
            </a:r>
          </a:p>
          <a:p>
            <a:pPr lvl="1">
              <a:spcBef>
                <a:spcPct val="4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Add, modify, or drop files</a:t>
            </a:r>
          </a:p>
          <a:p>
            <a:pPr lvl="1">
              <a:spcBef>
                <a:spcPct val="4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Create or drop filegroups </a:t>
            </a:r>
            <a:br>
              <a:rPr lang="en-US" altLang="it-IT" dirty="0">
                <a:solidFill>
                  <a:schemeClr val="tx1"/>
                </a:solidFill>
              </a:rPr>
            </a:br>
            <a:endParaRPr lang="en-US" alt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B86FCF6-ECA6-4309-B687-75C6FD55A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Designing an Application for SQL Server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B6C71-1CA2-45F0-92B1-82C34987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600" y="1889720"/>
            <a:ext cx="7497000" cy="3928400"/>
          </a:xfrm>
        </p:spPr>
        <p:txBody>
          <a:bodyPr/>
          <a:lstStyle/>
          <a:p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D174D75-61B7-4CEE-B098-D84C5B52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84920"/>
            <a:ext cx="1016000" cy="41429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it-IT" altLang="it-IT" sz="2600" b="1">
              <a:latin typeface="Arial Narrow" panose="020B0606020202030204" pitchFamily="34" charset="0"/>
            </a:endParaRP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084AE8FA-0021-41A4-A58F-BBBB8516104D}"/>
              </a:ext>
            </a:extLst>
          </p:cNvPr>
          <p:cNvGrpSpPr>
            <a:grpSpLocks/>
          </p:cNvGrpSpPr>
          <p:nvPr/>
        </p:nvGrpSpPr>
        <p:grpSpPr bwMode="auto">
          <a:xfrm>
            <a:off x="2578100" y="1356320"/>
            <a:ext cx="1765300" cy="4343400"/>
            <a:chOff x="1624" y="672"/>
            <a:chExt cx="1112" cy="3120"/>
          </a:xfrm>
        </p:grpSpPr>
        <p:sp>
          <p:nvSpPr>
            <p:cNvPr id="14625" name="Rectangle 5">
              <a:extLst>
                <a:ext uri="{FF2B5EF4-FFF2-40B4-BE49-F238E27FC236}">
                  <a16:creationId xmlns:a16="http://schemas.microsoft.com/office/drawing/2014/main" id="{2EF5A84D-BB22-4338-8E11-1666DA0C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816"/>
              <a:ext cx="640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t-IT" altLang="it-IT" sz="2600" b="1">
                <a:latin typeface="Arial Narrow" panose="020B0606020202030204" pitchFamily="34" charset="0"/>
              </a:endParaRPr>
            </a:p>
          </p:txBody>
        </p:sp>
        <p:sp>
          <p:nvSpPr>
            <p:cNvPr id="36870" name="Rectangle 6">
              <a:extLst>
                <a:ext uri="{FF2B5EF4-FFF2-40B4-BE49-F238E27FC236}">
                  <a16:creationId xmlns:a16="http://schemas.microsoft.com/office/drawing/2014/main" id="{1A03C59A-97CB-47BF-874D-20BB4056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672"/>
              <a:ext cx="816" cy="38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Intelligent</a:t>
              </a:r>
            </a:p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Client (2-Tier)</a:t>
              </a:r>
            </a:p>
          </p:txBody>
        </p:sp>
        <p:grpSp>
          <p:nvGrpSpPr>
            <p:cNvPr id="14627" name="Group 7">
              <a:extLst>
                <a:ext uri="{FF2B5EF4-FFF2-40B4-BE49-F238E27FC236}">
                  <a16:creationId xmlns:a16="http://schemas.microsoft.com/office/drawing/2014/main" id="{8C6E11C4-F3C3-4D2A-884B-6C8ED8A4A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4" y="1920"/>
              <a:ext cx="428" cy="456"/>
              <a:chOff x="1249" y="2374"/>
              <a:chExt cx="966" cy="1032"/>
            </a:xfrm>
          </p:grpSpPr>
          <p:grpSp>
            <p:nvGrpSpPr>
              <p:cNvPr id="14661" name="Group 8">
                <a:extLst>
                  <a:ext uri="{FF2B5EF4-FFF2-40B4-BE49-F238E27FC236}">
                    <a16:creationId xmlns:a16="http://schemas.microsoft.com/office/drawing/2014/main" id="{5941382D-C535-486E-8DFA-BB13B352DC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3" y="3040"/>
                <a:ext cx="332" cy="366"/>
                <a:chOff x="3090" y="3040"/>
                <a:chExt cx="332" cy="366"/>
              </a:xfrm>
            </p:grpSpPr>
            <p:sp>
              <p:nvSpPr>
                <p:cNvPr id="14697" name="Freeform 9">
                  <a:extLst>
                    <a:ext uri="{FF2B5EF4-FFF2-40B4-BE49-F238E27FC236}">
                      <a16:creationId xmlns:a16="http://schemas.microsoft.com/office/drawing/2014/main" id="{EF69D57A-9D20-47C9-BA6D-5E0B6276B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0" y="3040"/>
                  <a:ext cx="332" cy="366"/>
                </a:xfrm>
                <a:custGeom>
                  <a:avLst/>
                  <a:gdLst>
                    <a:gd name="T0" fmla="*/ 0 w 332"/>
                    <a:gd name="T1" fmla="*/ 366 h 366"/>
                    <a:gd name="T2" fmla="*/ 0 w 332"/>
                    <a:gd name="T3" fmla="*/ 198 h 366"/>
                    <a:gd name="T4" fmla="*/ 332 w 332"/>
                    <a:gd name="T5" fmla="*/ 0 h 366"/>
                    <a:gd name="T6" fmla="*/ 332 w 332"/>
                    <a:gd name="T7" fmla="*/ 165 h 366"/>
                    <a:gd name="T8" fmla="*/ 0 w 332"/>
                    <a:gd name="T9" fmla="*/ 366 h 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2" h="366">
                      <a:moveTo>
                        <a:pt x="0" y="366"/>
                      </a:moveTo>
                      <a:lnTo>
                        <a:pt x="0" y="198"/>
                      </a:lnTo>
                      <a:lnTo>
                        <a:pt x="332" y="0"/>
                      </a:lnTo>
                      <a:lnTo>
                        <a:pt x="332" y="165"/>
                      </a:lnTo>
                      <a:lnTo>
                        <a:pt x="0" y="366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98" name="Freeform 10">
                  <a:extLst>
                    <a:ext uri="{FF2B5EF4-FFF2-40B4-BE49-F238E27FC236}">
                      <a16:creationId xmlns:a16="http://schemas.microsoft.com/office/drawing/2014/main" id="{F1D16F28-8AAB-4B23-9A8F-E98ADC880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0" y="3040"/>
                  <a:ext cx="332" cy="366"/>
                </a:xfrm>
                <a:custGeom>
                  <a:avLst/>
                  <a:gdLst>
                    <a:gd name="T0" fmla="*/ 0 w 332"/>
                    <a:gd name="T1" fmla="*/ 366 h 366"/>
                    <a:gd name="T2" fmla="*/ 0 w 332"/>
                    <a:gd name="T3" fmla="*/ 198 h 366"/>
                    <a:gd name="T4" fmla="*/ 332 w 332"/>
                    <a:gd name="T5" fmla="*/ 0 h 366"/>
                    <a:gd name="T6" fmla="*/ 332 w 332"/>
                    <a:gd name="T7" fmla="*/ 165 h 366"/>
                    <a:gd name="T8" fmla="*/ 0 w 332"/>
                    <a:gd name="T9" fmla="*/ 366 h 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2" h="366">
                      <a:moveTo>
                        <a:pt x="0" y="366"/>
                      </a:moveTo>
                      <a:lnTo>
                        <a:pt x="0" y="198"/>
                      </a:lnTo>
                      <a:lnTo>
                        <a:pt x="332" y="0"/>
                      </a:lnTo>
                      <a:lnTo>
                        <a:pt x="332" y="165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62" name="Group 11">
                <a:extLst>
                  <a:ext uri="{FF2B5EF4-FFF2-40B4-BE49-F238E27FC236}">
                    <a16:creationId xmlns:a16="http://schemas.microsoft.com/office/drawing/2014/main" id="{6C53B8E4-41F4-45C3-AA13-6CC90B179F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9" y="2905"/>
                <a:ext cx="966" cy="333"/>
                <a:chOff x="2456" y="2905"/>
                <a:chExt cx="966" cy="333"/>
              </a:xfrm>
            </p:grpSpPr>
            <p:sp>
              <p:nvSpPr>
                <p:cNvPr id="14695" name="Freeform 12">
                  <a:extLst>
                    <a:ext uri="{FF2B5EF4-FFF2-40B4-BE49-F238E27FC236}">
                      <a16:creationId xmlns:a16="http://schemas.microsoft.com/office/drawing/2014/main" id="{263727A6-95BC-4EA5-A954-3F0C8BD00C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2905"/>
                  <a:ext cx="966" cy="333"/>
                </a:xfrm>
                <a:custGeom>
                  <a:avLst/>
                  <a:gdLst>
                    <a:gd name="T0" fmla="*/ 634 w 966"/>
                    <a:gd name="T1" fmla="*/ 333 h 333"/>
                    <a:gd name="T2" fmla="*/ 0 w 966"/>
                    <a:gd name="T3" fmla="*/ 166 h 333"/>
                    <a:gd name="T4" fmla="*/ 351 w 966"/>
                    <a:gd name="T5" fmla="*/ 0 h 333"/>
                    <a:gd name="T6" fmla="*/ 966 w 966"/>
                    <a:gd name="T7" fmla="*/ 135 h 333"/>
                    <a:gd name="T8" fmla="*/ 634 w 966"/>
                    <a:gd name="T9" fmla="*/ 333 h 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6" h="333">
                      <a:moveTo>
                        <a:pt x="634" y="333"/>
                      </a:moveTo>
                      <a:lnTo>
                        <a:pt x="0" y="166"/>
                      </a:lnTo>
                      <a:lnTo>
                        <a:pt x="351" y="0"/>
                      </a:lnTo>
                      <a:lnTo>
                        <a:pt x="966" y="135"/>
                      </a:lnTo>
                      <a:lnTo>
                        <a:pt x="634" y="333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96" name="Freeform 13">
                  <a:extLst>
                    <a:ext uri="{FF2B5EF4-FFF2-40B4-BE49-F238E27FC236}">
                      <a16:creationId xmlns:a16="http://schemas.microsoft.com/office/drawing/2014/main" id="{C5D25861-9EFC-42ED-8EAC-D0E7F06ABD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2905"/>
                  <a:ext cx="966" cy="333"/>
                </a:xfrm>
                <a:custGeom>
                  <a:avLst/>
                  <a:gdLst>
                    <a:gd name="T0" fmla="*/ 634 w 966"/>
                    <a:gd name="T1" fmla="*/ 333 h 333"/>
                    <a:gd name="T2" fmla="*/ 0 w 966"/>
                    <a:gd name="T3" fmla="*/ 166 h 333"/>
                    <a:gd name="T4" fmla="*/ 351 w 966"/>
                    <a:gd name="T5" fmla="*/ 0 h 333"/>
                    <a:gd name="T6" fmla="*/ 966 w 966"/>
                    <a:gd name="T7" fmla="*/ 135 h 333"/>
                    <a:gd name="T8" fmla="*/ 634 w 966"/>
                    <a:gd name="T9" fmla="*/ 333 h 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6" h="333">
                      <a:moveTo>
                        <a:pt x="634" y="333"/>
                      </a:moveTo>
                      <a:lnTo>
                        <a:pt x="0" y="166"/>
                      </a:lnTo>
                      <a:lnTo>
                        <a:pt x="351" y="0"/>
                      </a:lnTo>
                      <a:lnTo>
                        <a:pt x="966" y="135"/>
                      </a:lnTo>
                      <a:lnTo>
                        <a:pt x="634" y="33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63" name="Group 14">
                <a:extLst>
                  <a:ext uri="{FF2B5EF4-FFF2-40B4-BE49-F238E27FC236}">
                    <a16:creationId xmlns:a16="http://schemas.microsoft.com/office/drawing/2014/main" id="{122461BF-77BD-4AE9-8C00-B0FA04ABF1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9" y="3072"/>
                <a:ext cx="634" cy="334"/>
                <a:chOff x="2456" y="3072"/>
                <a:chExt cx="634" cy="334"/>
              </a:xfrm>
            </p:grpSpPr>
            <p:sp>
              <p:nvSpPr>
                <p:cNvPr id="14693" name="Freeform 15">
                  <a:extLst>
                    <a:ext uri="{FF2B5EF4-FFF2-40B4-BE49-F238E27FC236}">
                      <a16:creationId xmlns:a16="http://schemas.microsoft.com/office/drawing/2014/main" id="{92D8170C-A414-40CE-A633-332F45308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3072"/>
                  <a:ext cx="634" cy="334"/>
                </a:xfrm>
                <a:custGeom>
                  <a:avLst/>
                  <a:gdLst>
                    <a:gd name="T0" fmla="*/ 0 w 634"/>
                    <a:gd name="T1" fmla="*/ 0 h 334"/>
                    <a:gd name="T2" fmla="*/ 1 w 634"/>
                    <a:gd name="T3" fmla="*/ 163 h 334"/>
                    <a:gd name="T4" fmla="*/ 634 w 634"/>
                    <a:gd name="T5" fmla="*/ 334 h 334"/>
                    <a:gd name="T6" fmla="*/ 634 w 634"/>
                    <a:gd name="T7" fmla="*/ 167 h 334"/>
                    <a:gd name="T8" fmla="*/ 0 w 634"/>
                    <a:gd name="T9" fmla="*/ 0 h 3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4" h="334">
                      <a:moveTo>
                        <a:pt x="0" y="0"/>
                      </a:moveTo>
                      <a:lnTo>
                        <a:pt x="1" y="163"/>
                      </a:lnTo>
                      <a:lnTo>
                        <a:pt x="634" y="334"/>
                      </a:lnTo>
                      <a:lnTo>
                        <a:pt x="634" y="1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94" name="Freeform 16">
                  <a:extLst>
                    <a:ext uri="{FF2B5EF4-FFF2-40B4-BE49-F238E27FC236}">
                      <a16:creationId xmlns:a16="http://schemas.microsoft.com/office/drawing/2014/main" id="{D7A3A532-8862-4C0D-B5BE-CF4082104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3072"/>
                  <a:ext cx="634" cy="334"/>
                </a:xfrm>
                <a:custGeom>
                  <a:avLst/>
                  <a:gdLst>
                    <a:gd name="T0" fmla="*/ 0 w 634"/>
                    <a:gd name="T1" fmla="*/ 0 h 334"/>
                    <a:gd name="T2" fmla="*/ 1 w 634"/>
                    <a:gd name="T3" fmla="*/ 163 h 334"/>
                    <a:gd name="T4" fmla="*/ 634 w 634"/>
                    <a:gd name="T5" fmla="*/ 334 h 334"/>
                    <a:gd name="T6" fmla="*/ 634 w 634"/>
                    <a:gd name="T7" fmla="*/ 167 h 334"/>
                    <a:gd name="T8" fmla="*/ 0 w 634"/>
                    <a:gd name="T9" fmla="*/ 0 h 3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4" h="334">
                      <a:moveTo>
                        <a:pt x="0" y="0"/>
                      </a:moveTo>
                      <a:lnTo>
                        <a:pt x="1" y="163"/>
                      </a:lnTo>
                      <a:lnTo>
                        <a:pt x="634" y="334"/>
                      </a:lnTo>
                      <a:lnTo>
                        <a:pt x="634" y="1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64" name="Freeform 17">
                <a:extLst>
                  <a:ext uri="{FF2B5EF4-FFF2-40B4-BE49-F238E27FC236}">
                    <a16:creationId xmlns:a16="http://schemas.microsoft.com/office/drawing/2014/main" id="{EC64AD1D-6BBB-4E4A-8027-B3B939B0F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3130"/>
                <a:ext cx="127" cy="77"/>
              </a:xfrm>
              <a:custGeom>
                <a:avLst/>
                <a:gdLst>
                  <a:gd name="T0" fmla="*/ 127 w 127"/>
                  <a:gd name="T1" fmla="*/ 77 h 77"/>
                  <a:gd name="T2" fmla="*/ 0 w 127"/>
                  <a:gd name="T3" fmla="*/ 44 h 77"/>
                  <a:gd name="T4" fmla="*/ 0 w 127"/>
                  <a:gd name="T5" fmla="*/ 0 h 77"/>
                  <a:gd name="T6" fmla="*/ 127 w 127"/>
                  <a:gd name="T7" fmla="*/ 36 h 77"/>
                  <a:gd name="T8" fmla="*/ 127 w 127"/>
                  <a:gd name="T9" fmla="*/ 7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7" h="77">
                    <a:moveTo>
                      <a:pt x="127" y="77"/>
                    </a:moveTo>
                    <a:lnTo>
                      <a:pt x="0" y="44"/>
                    </a:lnTo>
                    <a:lnTo>
                      <a:pt x="0" y="0"/>
                    </a:lnTo>
                    <a:lnTo>
                      <a:pt x="127" y="36"/>
                    </a:lnTo>
                    <a:lnTo>
                      <a:pt x="127" y="7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65" name="Group 18">
                <a:extLst>
                  <a:ext uri="{FF2B5EF4-FFF2-40B4-BE49-F238E27FC236}">
                    <a16:creationId xmlns:a16="http://schemas.microsoft.com/office/drawing/2014/main" id="{1BFD79B4-C94F-4F6C-988B-F3C6CCED95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0" y="3195"/>
                <a:ext cx="248" cy="169"/>
                <a:chOff x="2787" y="3195"/>
                <a:chExt cx="248" cy="169"/>
              </a:xfrm>
            </p:grpSpPr>
            <p:sp>
              <p:nvSpPr>
                <p:cNvPr id="14691" name="Freeform 19">
                  <a:extLst>
                    <a:ext uri="{FF2B5EF4-FFF2-40B4-BE49-F238E27FC236}">
                      <a16:creationId xmlns:a16="http://schemas.microsoft.com/office/drawing/2014/main" id="{6EDF23B8-1647-4FE5-AB8D-4C5389686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7" y="3195"/>
                  <a:ext cx="248" cy="169"/>
                </a:xfrm>
                <a:custGeom>
                  <a:avLst/>
                  <a:gdLst>
                    <a:gd name="T0" fmla="*/ 0 w 248"/>
                    <a:gd name="T1" fmla="*/ 0 h 169"/>
                    <a:gd name="T2" fmla="*/ 248 w 248"/>
                    <a:gd name="T3" fmla="*/ 67 h 169"/>
                    <a:gd name="T4" fmla="*/ 248 w 248"/>
                    <a:gd name="T5" fmla="*/ 169 h 169"/>
                    <a:gd name="T6" fmla="*/ 0 w 248"/>
                    <a:gd name="T7" fmla="*/ 105 h 169"/>
                    <a:gd name="T8" fmla="*/ 0 w 248"/>
                    <a:gd name="T9" fmla="*/ 0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8" h="169">
                      <a:moveTo>
                        <a:pt x="0" y="0"/>
                      </a:moveTo>
                      <a:lnTo>
                        <a:pt x="248" y="67"/>
                      </a:lnTo>
                      <a:lnTo>
                        <a:pt x="248" y="169"/>
                      </a:lnTo>
                      <a:lnTo>
                        <a:pt x="0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92" name="Freeform 20">
                  <a:extLst>
                    <a:ext uri="{FF2B5EF4-FFF2-40B4-BE49-F238E27FC236}">
                      <a16:creationId xmlns:a16="http://schemas.microsoft.com/office/drawing/2014/main" id="{FB60FBD4-B3B9-4452-B74D-F9CD90B4E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7" y="3195"/>
                  <a:ext cx="248" cy="169"/>
                </a:xfrm>
                <a:custGeom>
                  <a:avLst/>
                  <a:gdLst>
                    <a:gd name="T0" fmla="*/ 0 w 248"/>
                    <a:gd name="T1" fmla="*/ 0 h 169"/>
                    <a:gd name="T2" fmla="*/ 248 w 248"/>
                    <a:gd name="T3" fmla="*/ 67 h 169"/>
                    <a:gd name="T4" fmla="*/ 248 w 248"/>
                    <a:gd name="T5" fmla="*/ 169 h 169"/>
                    <a:gd name="T6" fmla="*/ 0 w 248"/>
                    <a:gd name="T7" fmla="*/ 105 h 169"/>
                    <a:gd name="T8" fmla="*/ 0 w 248"/>
                    <a:gd name="T9" fmla="*/ 0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8" h="169">
                      <a:moveTo>
                        <a:pt x="0" y="0"/>
                      </a:moveTo>
                      <a:lnTo>
                        <a:pt x="248" y="67"/>
                      </a:lnTo>
                      <a:lnTo>
                        <a:pt x="248" y="169"/>
                      </a:lnTo>
                      <a:lnTo>
                        <a:pt x="0" y="10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66" name="Line 21">
                <a:extLst>
                  <a:ext uri="{FF2B5EF4-FFF2-40B4-BE49-F238E27FC236}">
                    <a16:creationId xmlns:a16="http://schemas.microsoft.com/office/drawing/2014/main" id="{21BC4027-0E34-4A31-B3D9-1395C3859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7" y="3254"/>
                <a:ext cx="233" cy="56"/>
              </a:xfrm>
              <a:prstGeom prst="line">
                <a:avLst/>
              </a:prstGeom>
              <a:noFill/>
              <a:ln w="1270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7" name="Freeform 22">
                <a:extLst>
                  <a:ext uri="{FF2B5EF4-FFF2-40B4-BE49-F238E27FC236}">
                    <a16:creationId xmlns:a16="http://schemas.microsoft.com/office/drawing/2014/main" id="{650C5FD1-E8B2-4023-ADFF-FA09F0241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" y="3284"/>
                <a:ext cx="87" cy="38"/>
              </a:xfrm>
              <a:custGeom>
                <a:avLst/>
                <a:gdLst>
                  <a:gd name="T0" fmla="*/ 0 w 87"/>
                  <a:gd name="T1" fmla="*/ 0 h 38"/>
                  <a:gd name="T2" fmla="*/ 0 w 87"/>
                  <a:gd name="T3" fmla="*/ 13 h 38"/>
                  <a:gd name="T4" fmla="*/ 87 w 87"/>
                  <a:gd name="T5" fmla="*/ 38 h 38"/>
                  <a:gd name="T6" fmla="*/ 87 w 87"/>
                  <a:gd name="T7" fmla="*/ 23 h 38"/>
                  <a:gd name="T8" fmla="*/ 0 w 8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" h="38">
                    <a:moveTo>
                      <a:pt x="0" y="0"/>
                    </a:moveTo>
                    <a:lnTo>
                      <a:pt x="0" y="13"/>
                    </a:lnTo>
                    <a:lnTo>
                      <a:pt x="87" y="38"/>
                    </a:lnTo>
                    <a:lnTo>
                      <a:pt x="87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8" name="Freeform 23">
                <a:extLst>
                  <a:ext uri="{FF2B5EF4-FFF2-40B4-BE49-F238E27FC236}">
                    <a16:creationId xmlns:a16="http://schemas.microsoft.com/office/drawing/2014/main" id="{D378BD7C-14B4-40A4-B439-931AAF30C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" y="3234"/>
                <a:ext cx="87" cy="36"/>
              </a:xfrm>
              <a:custGeom>
                <a:avLst/>
                <a:gdLst>
                  <a:gd name="T0" fmla="*/ 0 w 87"/>
                  <a:gd name="T1" fmla="*/ 0 h 36"/>
                  <a:gd name="T2" fmla="*/ 0 w 87"/>
                  <a:gd name="T3" fmla="*/ 13 h 36"/>
                  <a:gd name="T4" fmla="*/ 87 w 87"/>
                  <a:gd name="T5" fmla="*/ 36 h 36"/>
                  <a:gd name="T6" fmla="*/ 87 w 87"/>
                  <a:gd name="T7" fmla="*/ 23 h 36"/>
                  <a:gd name="T8" fmla="*/ 0 w 87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" h="36">
                    <a:moveTo>
                      <a:pt x="0" y="0"/>
                    </a:moveTo>
                    <a:lnTo>
                      <a:pt x="0" y="13"/>
                    </a:lnTo>
                    <a:lnTo>
                      <a:pt x="87" y="36"/>
                    </a:lnTo>
                    <a:lnTo>
                      <a:pt x="87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69" name="Group 24">
                <a:extLst>
                  <a:ext uri="{FF2B5EF4-FFF2-40B4-BE49-F238E27FC236}">
                    <a16:creationId xmlns:a16="http://schemas.microsoft.com/office/drawing/2014/main" id="{CEADF73A-97E8-4F30-9D7E-C3646F7EED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4" y="2374"/>
                <a:ext cx="582" cy="570"/>
                <a:chOff x="2801" y="2374"/>
                <a:chExt cx="582" cy="570"/>
              </a:xfrm>
            </p:grpSpPr>
            <p:sp>
              <p:nvSpPr>
                <p:cNvPr id="14689" name="Freeform 25">
                  <a:extLst>
                    <a:ext uri="{FF2B5EF4-FFF2-40B4-BE49-F238E27FC236}">
                      <a16:creationId xmlns:a16="http://schemas.microsoft.com/office/drawing/2014/main" id="{16D35672-46C3-4ABC-9FF6-50DADD907C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1" y="2374"/>
                  <a:ext cx="582" cy="570"/>
                </a:xfrm>
                <a:custGeom>
                  <a:avLst/>
                  <a:gdLst>
                    <a:gd name="T0" fmla="*/ 480 w 582"/>
                    <a:gd name="T1" fmla="*/ 570 h 570"/>
                    <a:gd name="T2" fmla="*/ 582 w 582"/>
                    <a:gd name="T3" fmla="*/ 444 h 570"/>
                    <a:gd name="T4" fmla="*/ 582 w 582"/>
                    <a:gd name="T5" fmla="*/ 98 h 570"/>
                    <a:gd name="T6" fmla="*/ 153 w 582"/>
                    <a:gd name="T7" fmla="*/ 0 h 570"/>
                    <a:gd name="T8" fmla="*/ 0 w 582"/>
                    <a:gd name="T9" fmla="*/ 43 h 570"/>
                    <a:gd name="T10" fmla="*/ 480 w 582"/>
                    <a:gd name="T11" fmla="*/ 570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82" h="570">
                      <a:moveTo>
                        <a:pt x="480" y="570"/>
                      </a:moveTo>
                      <a:lnTo>
                        <a:pt x="582" y="444"/>
                      </a:lnTo>
                      <a:lnTo>
                        <a:pt x="582" y="98"/>
                      </a:lnTo>
                      <a:lnTo>
                        <a:pt x="153" y="0"/>
                      </a:lnTo>
                      <a:lnTo>
                        <a:pt x="0" y="43"/>
                      </a:lnTo>
                      <a:lnTo>
                        <a:pt x="480" y="57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90" name="Freeform 26">
                  <a:extLst>
                    <a:ext uri="{FF2B5EF4-FFF2-40B4-BE49-F238E27FC236}">
                      <a16:creationId xmlns:a16="http://schemas.microsoft.com/office/drawing/2014/main" id="{5C097AA1-DCCA-46C0-AE9B-72AD9FA8FE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1" y="2374"/>
                  <a:ext cx="582" cy="570"/>
                </a:xfrm>
                <a:custGeom>
                  <a:avLst/>
                  <a:gdLst>
                    <a:gd name="T0" fmla="*/ 480 w 582"/>
                    <a:gd name="T1" fmla="*/ 570 h 570"/>
                    <a:gd name="T2" fmla="*/ 582 w 582"/>
                    <a:gd name="T3" fmla="*/ 444 h 570"/>
                    <a:gd name="T4" fmla="*/ 582 w 582"/>
                    <a:gd name="T5" fmla="*/ 98 h 570"/>
                    <a:gd name="T6" fmla="*/ 153 w 582"/>
                    <a:gd name="T7" fmla="*/ 0 h 570"/>
                    <a:gd name="T8" fmla="*/ 0 w 582"/>
                    <a:gd name="T9" fmla="*/ 43 h 5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82" h="570">
                      <a:moveTo>
                        <a:pt x="480" y="570"/>
                      </a:moveTo>
                      <a:lnTo>
                        <a:pt x="582" y="444"/>
                      </a:lnTo>
                      <a:lnTo>
                        <a:pt x="582" y="98"/>
                      </a:lnTo>
                      <a:lnTo>
                        <a:pt x="153" y="0"/>
                      </a:lnTo>
                      <a:lnTo>
                        <a:pt x="0" y="4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70" name="Group 27">
                <a:extLst>
                  <a:ext uri="{FF2B5EF4-FFF2-40B4-BE49-F238E27FC236}">
                    <a16:creationId xmlns:a16="http://schemas.microsoft.com/office/drawing/2014/main" id="{6A8258A8-C5D6-4605-9546-C593C1D0E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1" y="2523"/>
                <a:ext cx="190" cy="626"/>
                <a:chOff x="3088" y="2523"/>
                <a:chExt cx="190" cy="626"/>
              </a:xfrm>
            </p:grpSpPr>
            <p:sp>
              <p:nvSpPr>
                <p:cNvPr id="14687" name="Freeform 28">
                  <a:extLst>
                    <a:ext uri="{FF2B5EF4-FFF2-40B4-BE49-F238E27FC236}">
                      <a16:creationId xmlns:a16="http://schemas.microsoft.com/office/drawing/2014/main" id="{02BBAFE9-BF63-4A5C-AF57-19CDEE450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8" y="2523"/>
                  <a:ext cx="190" cy="626"/>
                </a:xfrm>
                <a:custGeom>
                  <a:avLst/>
                  <a:gdLst>
                    <a:gd name="T0" fmla="*/ 0 w 190"/>
                    <a:gd name="T1" fmla="*/ 626 h 626"/>
                    <a:gd name="T2" fmla="*/ 0 w 190"/>
                    <a:gd name="T3" fmla="*/ 102 h 626"/>
                    <a:gd name="T4" fmla="*/ 190 w 190"/>
                    <a:gd name="T5" fmla="*/ 0 h 626"/>
                    <a:gd name="T6" fmla="*/ 190 w 190"/>
                    <a:gd name="T7" fmla="*/ 505 h 626"/>
                    <a:gd name="T8" fmla="*/ 0 w 190"/>
                    <a:gd name="T9" fmla="*/ 626 h 6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0" h="626">
                      <a:moveTo>
                        <a:pt x="0" y="626"/>
                      </a:moveTo>
                      <a:lnTo>
                        <a:pt x="0" y="102"/>
                      </a:lnTo>
                      <a:lnTo>
                        <a:pt x="190" y="0"/>
                      </a:lnTo>
                      <a:lnTo>
                        <a:pt x="190" y="505"/>
                      </a:lnTo>
                      <a:lnTo>
                        <a:pt x="0" y="626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88" name="Freeform 29">
                  <a:extLst>
                    <a:ext uri="{FF2B5EF4-FFF2-40B4-BE49-F238E27FC236}">
                      <a16:creationId xmlns:a16="http://schemas.microsoft.com/office/drawing/2014/main" id="{4D486EB9-7C69-4973-A1CB-DEF66186F0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8" y="2523"/>
                  <a:ext cx="190" cy="626"/>
                </a:xfrm>
                <a:custGeom>
                  <a:avLst/>
                  <a:gdLst>
                    <a:gd name="T0" fmla="*/ 0 w 190"/>
                    <a:gd name="T1" fmla="*/ 626 h 626"/>
                    <a:gd name="T2" fmla="*/ 0 w 190"/>
                    <a:gd name="T3" fmla="*/ 102 h 626"/>
                    <a:gd name="T4" fmla="*/ 190 w 190"/>
                    <a:gd name="T5" fmla="*/ 0 h 626"/>
                    <a:gd name="T6" fmla="*/ 190 w 190"/>
                    <a:gd name="T7" fmla="*/ 505 h 626"/>
                    <a:gd name="T8" fmla="*/ 0 w 190"/>
                    <a:gd name="T9" fmla="*/ 626 h 6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0" h="626">
                      <a:moveTo>
                        <a:pt x="0" y="626"/>
                      </a:moveTo>
                      <a:lnTo>
                        <a:pt x="0" y="102"/>
                      </a:lnTo>
                      <a:lnTo>
                        <a:pt x="190" y="0"/>
                      </a:lnTo>
                      <a:lnTo>
                        <a:pt x="190" y="505"/>
                      </a:lnTo>
                      <a:lnTo>
                        <a:pt x="0" y="62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71" name="Group 30">
                <a:extLst>
                  <a:ext uri="{FF2B5EF4-FFF2-40B4-BE49-F238E27FC236}">
                    <a16:creationId xmlns:a16="http://schemas.microsoft.com/office/drawing/2014/main" id="{B7B4C75F-FB3C-4C90-9DB8-DC534E141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5" y="2395"/>
                <a:ext cx="786" cy="231"/>
                <a:chOff x="2492" y="2395"/>
                <a:chExt cx="786" cy="231"/>
              </a:xfrm>
            </p:grpSpPr>
            <p:sp>
              <p:nvSpPr>
                <p:cNvPr id="14685" name="Freeform 31">
                  <a:extLst>
                    <a:ext uri="{FF2B5EF4-FFF2-40B4-BE49-F238E27FC236}">
                      <a16:creationId xmlns:a16="http://schemas.microsoft.com/office/drawing/2014/main" id="{5B298BA0-90BB-4EF4-89A9-8D33407CE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395"/>
                  <a:ext cx="786" cy="231"/>
                </a:xfrm>
                <a:custGeom>
                  <a:avLst/>
                  <a:gdLst>
                    <a:gd name="T0" fmla="*/ 595 w 786"/>
                    <a:gd name="T1" fmla="*/ 231 h 231"/>
                    <a:gd name="T2" fmla="*/ 0 w 786"/>
                    <a:gd name="T3" fmla="*/ 89 h 231"/>
                    <a:gd name="T4" fmla="*/ 220 w 786"/>
                    <a:gd name="T5" fmla="*/ 0 h 231"/>
                    <a:gd name="T6" fmla="*/ 786 w 786"/>
                    <a:gd name="T7" fmla="*/ 129 h 231"/>
                    <a:gd name="T8" fmla="*/ 595 w 786"/>
                    <a:gd name="T9" fmla="*/ 231 h 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6" h="231">
                      <a:moveTo>
                        <a:pt x="595" y="231"/>
                      </a:moveTo>
                      <a:lnTo>
                        <a:pt x="0" y="89"/>
                      </a:lnTo>
                      <a:lnTo>
                        <a:pt x="220" y="0"/>
                      </a:lnTo>
                      <a:lnTo>
                        <a:pt x="786" y="129"/>
                      </a:lnTo>
                      <a:lnTo>
                        <a:pt x="595" y="2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86" name="Freeform 32">
                  <a:extLst>
                    <a:ext uri="{FF2B5EF4-FFF2-40B4-BE49-F238E27FC236}">
                      <a16:creationId xmlns:a16="http://schemas.microsoft.com/office/drawing/2014/main" id="{6D4AFA2F-71D4-45AC-A560-AEB4CE556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395"/>
                  <a:ext cx="786" cy="231"/>
                </a:xfrm>
                <a:custGeom>
                  <a:avLst/>
                  <a:gdLst>
                    <a:gd name="T0" fmla="*/ 595 w 786"/>
                    <a:gd name="T1" fmla="*/ 231 h 231"/>
                    <a:gd name="T2" fmla="*/ 0 w 786"/>
                    <a:gd name="T3" fmla="*/ 89 h 231"/>
                    <a:gd name="T4" fmla="*/ 220 w 786"/>
                    <a:gd name="T5" fmla="*/ 0 h 231"/>
                    <a:gd name="T6" fmla="*/ 786 w 786"/>
                    <a:gd name="T7" fmla="*/ 129 h 231"/>
                    <a:gd name="T8" fmla="*/ 595 w 786"/>
                    <a:gd name="T9" fmla="*/ 231 h 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6" h="231">
                      <a:moveTo>
                        <a:pt x="595" y="231"/>
                      </a:moveTo>
                      <a:lnTo>
                        <a:pt x="0" y="89"/>
                      </a:lnTo>
                      <a:lnTo>
                        <a:pt x="220" y="0"/>
                      </a:lnTo>
                      <a:lnTo>
                        <a:pt x="786" y="129"/>
                      </a:lnTo>
                      <a:lnTo>
                        <a:pt x="595" y="23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72" name="Group 33">
                <a:extLst>
                  <a:ext uri="{FF2B5EF4-FFF2-40B4-BE49-F238E27FC236}">
                    <a16:creationId xmlns:a16="http://schemas.microsoft.com/office/drawing/2014/main" id="{CF1A640B-BF31-4B2E-8D28-DE262EBFE5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3" y="3026"/>
                <a:ext cx="415" cy="127"/>
                <a:chOff x="2610" y="3026"/>
                <a:chExt cx="415" cy="127"/>
              </a:xfrm>
            </p:grpSpPr>
            <p:sp>
              <p:nvSpPr>
                <p:cNvPr id="14683" name="Freeform 34">
                  <a:extLst>
                    <a:ext uri="{FF2B5EF4-FFF2-40B4-BE49-F238E27FC236}">
                      <a16:creationId xmlns:a16="http://schemas.microsoft.com/office/drawing/2014/main" id="{D9B6B887-86CD-421F-AC32-561C535A90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0" y="3026"/>
                  <a:ext cx="415" cy="127"/>
                </a:xfrm>
                <a:custGeom>
                  <a:avLst/>
                  <a:gdLst>
                    <a:gd name="T0" fmla="*/ 0 w 415"/>
                    <a:gd name="T1" fmla="*/ 0 h 127"/>
                    <a:gd name="T2" fmla="*/ 0 w 415"/>
                    <a:gd name="T3" fmla="*/ 24 h 127"/>
                    <a:gd name="T4" fmla="*/ 382 w 415"/>
                    <a:gd name="T5" fmla="*/ 127 h 127"/>
                    <a:gd name="T6" fmla="*/ 415 w 415"/>
                    <a:gd name="T7" fmla="*/ 111 h 127"/>
                    <a:gd name="T8" fmla="*/ 0 w 415"/>
                    <a:gd name="T9" fmla="*/ 0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5" h="127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382" y="127"/>
                      </a:lnTo>
                      <a:lnTo>
                        <a:pt x="415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84" name="Freeform 35">
                  <a:extLst>
                    <a:ext uri="{FF2B5EF4-FFF2-40B4-BE49-F238E27FC236}">
                      <a16:creationId xmlns:a16="http://schemas.microsoft.com/office/drawing/2014/main" id="{3A04D0A4-C078-43CA-A743-F03369837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0" y="3026"/>
                  <a:ext cx="415" cy="127"/>
                </a:xfrm>
                <a:custGeom>
                  <a:avLst/>
                  <a:gdLst>
                    <a:gd name="T0" fmla="*/ 0 w 415"/>
                    <a:gd name="T1" fmla="*/ 0 h 127"/>
                    <a:gd name="T2" fmla="*/ 0 w 415"/>
                    <a:gd name="T3" fmla="*/ 24 h 127"/>
                    <a:gd name="T4" fmla="*/ 382 w 415"/>
                    <a:gd name="T5" fmla="*/ 127 h 127"/>
                    <a:gd name="T6" fmla="*/ 415 w 415"/>
                    <a:gd name="T7" fmla="*/ 111 h 12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15" h="127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382" y="127"/>
                      </a:lnTo>
                      <a:lnTo>
                        <a:pt x="415" y="11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73" name="Group 36">
                <a:extLst>
                  <a:ext uri="{FF2B5EF4-FFF2-40B4-BE49-F238E27FC236}">
                    <a16:creationId xmlns:a16="http://schemas.microsoft.com/office/drawing/2014/main" id="{C0771AEE-A33C-4C55-A527-CD7E8069A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5" y="2483"/>
                <a:ext cx="596" cy="667"/>
                <a:chOff x="2492" y="2483"/>
                <a:chExt cx="596" cy="667"/>
              </a:xfrm>
            </p:grpSpPr>
            <p:sp>
              <p:nvSpPr>
                <p:cNvPr id="14681" name="Freeform 37">
                  <a:extLst>
                    <a:ext uri="{FF2B5EF4-FFF2-40B4-BE49-F238E27FC236}">
                      <a16:creationId xmlns:a16="http://schemas.microsoft.com/office/drawing/2014/main" id="{9FC6054C-73B2-4030-93CA-3064AE8C21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483"/>
                  <a:ext cx="596" cy="667"/>
                </a:xfrm>
                <a:custGeom>
                  <a:avLst/>
                  <a:gdLst>
                    <a:gd name="T0" fmla="*/ 596 w 596"/>
                    <a:gd name="T1" fmla="*/ 667 h 667"/>
                    <a:gd name="T2" fmla="*/ 596 w 596"/>
                    <a:gd name="T3" fmla="*/ 142 h 667"/>
                    <a:gd name="T4" fmla="*/ 0 w 596"/>
                    <a:gd name="T5" fmla="*/ 0 h 667"/>
                    <a:gd name="T6" fmla="*/ 0 w 596"/>
                    <a:gd name="T7" fmla="*/ 512 h 667"/>
                    <a:gd name="T8" fmla="*/ 596 w 596"/>
                    <a:gd name="T9" fmla="*/ 667 h 6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96" h="667">
                      <a:moveTo>
                        <a:pt x="596" y="667"/>
                      </a:moveTo>
                      <a:lnTo>
                        <a:pt x="596" y="142"/>
                      </a:lnTo>
                      <a:lnTo>
                        <a:pt x="0" y="0"/>
                      </a:lnTo>
                      <a:lnTo>
                        <a:pt x="0" y="512"/>
                      </a:lnTo>
                      <a:lnTo>
                        <a:pt x="596" y="6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82" name="Freeform 38">
                  <a:extLst>
                    <a:ext uri="{FF2B5EF4-FFF2-40B4-BE49-F238E27FC236}">
                      <a16:creationId xmlns:a16="http://schemas.microsoft.com/office/drawing/2014/main" id="{EC6BA451-E2CE-4F2F-A14B-2FFB1CAEB2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483"/>
                  <a:ext cx="596" cy="667"/>
                </a:xfrm>
                <a:custGeom>
                  <a:avLst/>
                  <a:gdLst>
                    <a:gd name="T0" fmla="*/ 596 w 596"/>
                    <a:gd name="T1" fmla="*/ 667 h 667"/>
                    <a:gd name="T2" fmla="*/ 596 w 596"/>
                    <a:gd name="T3" fmla="*/ 142 h 667"/>
                    <a:gd name="T4" fmla="*/ 0 w 596"/>
                    <a:gd name="T5" fmla="*/ 0 h 667"/>
                    <a:gd name="T6" fmla="*/ 0 w 596"/>
                    <a:gd name="T7" fmla="*/ 512 h 667"/>
                    <a:gd name="T8" fmla="*/ 596 w 596"/>
                    <a:gd name="T9" fmla="*/ 667 h 6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96" h="667">
                      <a:moveTo>
                        <a:pt x="596" y="667"/>
                      </a:moveTo>
                      <a:lnTo>
                        <a:pt x="596" y="142"/>
                      </a:lnTo>
                      <a:lnTo>
                        <a:pt x="0" y="0"/>
                      </a:lnTo>
                      <a:lnTo>
                        <a:pt x="0" y="512"/>
                      </a:lnTo>
                      <a:lnTo>
                        <a:pt x="596" y="66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74" name="Group 39">
                <a:extLst>
                  <a:ext uri="{FF2B5EF4-FFF2-40B4-BE49-F238E27FC236}">
                    <a16:creationId xmlns:a16="http://schemas.microsoft.com/office/drawing/2014/main" id="{6D6E8270-9B94-432F-BA55-5CC751BF30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2559"/>
                <a:ext cx="435" cy="486"/>
                <a:chOff x="2567" y="2559"/>
                <a:chExt cx="435" cy="486"/>
              </a:xfrm>
            </p:grpSpPr>
            <p:sp>
              <p:nvSpPr>
                <p:cNvPr id="14679" name="Freeform 40">
                  <a:extLst>
                    <a:ext uri="{FF2B5EF4-FFF2-40B4-BE49-F238E27FC236}">
                      <a16:creationId xmlns:a16="http://schemas.microsoft.com/office/drawing/2014/main" id="{44BF0B34-DCBC-4E65-9051-69D5679B9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7" y="2559"/>
                  <a:ext cx="435" cy="486"/>
                </a:xfrm>
                <a:custGeom>
                  <a:avLst/>
                  <a:gdLst>
                    <a:gd name="T0" fmla="*/ 435 w 435"/>
                    <a:gd name="T1" fmla="*/ 486 h 486"/>
                    <a:gd name="T2" fmla="*/ 435 w 435"/>
                    <a:gd name="T3" fmla="*/ 104 h 486"/>
                    <a:gd name="T4" fmla="*/ 0 w 435"/>
                    <a:gd name="T5" fmla="*/ 0 h 486"/>
                    <a:gd name="T6" fmla="*/ 0 w 435"/>
                    <a:gd name="T7" fmla="*/ 376 h 486"/>
                    <a:gd name="T8" fmla="*/ 435 w 435"/>
                    <a:gd name="T9" fmla="*/ 486 h 4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5" h="486">
                      <a:moveTo>
                        <a:pt x="435" y="486"/>
                      </a:moveTo>
                      <a:lnTo>
                        <a:pt x="435" y="104"/>
                      </a:lnTo>
                      <a:lnTo>
                        <a:pt x="0" y="0"/>
                      </a:lnTo>
                      <a:lnTo>
                        <a:pt x="0" y="376"/>
                      </a:lnTo>
                      <a:lnTo>
                        <a:pt x="435" y="48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80" name="Freeform 41">
                  <a:extLst>
                    <a:ext uri="{FF2B5EF4-FFF2-40B4-BE49-F238E27FC236}">
                      <a16:creationId xmlns:a16="http://schemas.microsoft.com/office/drawing/2014/main" id="{23BBE9B8-1E58-48F5-9C36-5101ECB1D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7" y="2559"/>
                  <a:ext cx="435" cy="486"/>
                </a:xfrm>
                <a:custGeom>
                  <a:avLst/>
                  <a:gdLst>
                    <a:gd name="T0" fmla="*/ 435 w 435"/>
                    <a:gd name="T1" fmla="*/ 486 h 486"/>
                    <a:gd name="T2" fmla="*/ 435 w 435"/>
                    <a:gd name="T3" fmla="*/ 104 h 486"/>
                    <a:gd name="T4" fmla="*/ 0 w 435"/>
                    <a:gd name="T5" fmla="*/ 0 h 486"/>
                    <a:gd name="T6" fmla="*/ 0 w 435"/>
                    <a:gd name="T7" fmla="*/ 376 h 486"/>
                    <a:gd name="T8" fmla="*/ 435 w 435"/>
                    <a:gd name="T9" fmla="*/ 486 h 4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5" h="486">
                      <a:moveTo>
                        <a:pt x="435" y="486"/>
                      </a:moveTo>
                      <a:lnTo>
                        <a:pt x="435" y="104"/>
                      </a:lnTo>
                      <a:lnTo>
                        <a:pt x="0" y="0"/>
                      </a:lnTo>
                      <a:lnTo>
                        <a:pt x="0" y="376"/>
                      </a:lnTo>
                      <a:lnTo>
                        <a:pt x="435" y="48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75" name="Group 42">
                <a:extLst>
                  <a:ext uri="{FF2B5EF4-FFF2-40B4-BE49-F238E27FC236}">
                    <a16:creationId xmlns:a16="http://schemas.microsoft.com/office/drawing/2014/main" id="{0F590228-3F86-45C4-A4FB-98D7ABFBC6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5" y="2592"/>
                <a:ext cx="383" cy="412"/>
                <a:chOff x="1395" y="2592"/>
                <a:chExt cx="383" cy="412"/>
              </a:xfrm>
            </p:grpSpPr>
            <p:sp>
              <p:nvSpPr>
                <p:cNvPr id="14677" name="Freeform 43">
                  <a:extLst>
                    <a:ext uri="{FF2B5EF4-FFF2-40B4-BE49-F238E27FC236}">
                      <a16:creationId xmlns:a16="http://schemas.microsoft.com/office/drawing/2014/main" id="{38CED2D7-C6A0-4323-A473-FC5A11438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" y="2592"/>
                  <a:ext cx="383" cy="412"/>
                </a:xfrm>
                <a:custGeom>
                  <a:avLst/>
                  <a:gdLst>
                    <a:gd name="T0" fmla="*/ 383 w 383"/>
                    <a:gd name="T1" fmla="*/ 412 h 412"/>
                    <a:gd name="T2" fmla="*/ 383 w 383"/>
                    <a:gd name="T3" fmla="*/ 88 h 412"/>
                    <a:gd name="T4" fmla="*/ 0 w 383"/>
                    <a:gd name="T5" fmla="*/ 0 h 412"/>
                    <a:gd name="T6" fmla="*/ 0 w 383"/>
                    <a:gd name="T7" fmla="*/ 319 h 412"/>
                    <a:gd name="T8" fmla="*/ 383 w 383"/>
                    <a:gd name="T9" fmla="*/ 412 h 4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3" h="412">
                      <a:moveTo>
                        <a:pt x="383" y="412"/>
                      </a:moveTo>
                      <a:lnTo>
                        <a:pt x="383" y="88"/>
                      </a:lnTo>
                      <a:lnTo>
                        <a:pt x="0" y="0"/>
                      </a:lnTo>
                      <a:lnTo>
                        <a:pt x="0" y="319"/>
                      </a:lnTo>
                      <a:lnTo>
                        <a:pt x="383" y="412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78" name="Freeform 44">
                  <a:extLst>
                    <a:ext uri="{FF2B5EF4-FFF2-40B4-BE49-F238E27FC236}">
                      <a16:creationId xmlns:a16="http://schemas.microsoft.com/office/drawing/2014/main" id="{DAE24E33-7826-4B84-AD73-AB9246380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" y="2592"/>
                  <a:ext cx="383" cy="412"/>
                </a:xfrm>
                <a:custGeom>
                  <a:avLst/>
                  <a:gdLst>
                    <a:gd name="T0" fmla="*/ 383 w 383"/>
                    <a:gd name="T1" fmla="*/ 412 h 412"/>
                    <a:gd name="T2" fmla="*/ 383 w 383"/>
                    <a:gd name="T3" fmla="*/ 88 h 412"/>
                    <a:gd name="T4" fmla="*/ 0 w 383"/>
                    <a:gd name="T5" fmla="*/ 0 h 412"/>
                    <a:gd name="T6" fmla="*/ 0 w 383"/>
                    <a:gd name="T7" fmla="*/ 319 h 412"/>
                    <a:gd name="T8" fmla="*/ 383 w 383"/>
                    <a:gd name="T9" fmla="*/ 412 h 4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3" h="412">
                      <a:moveTo>
                        <a:pt x="383" y="412"/>
                      </a:moveTo>
                      <a:lnTo>
                        <a:pt x="383" y="88"/>
                      </a:lnTo>
                      <a:lnTo>
                        <a:pt x="0" y="0"/>
                      </a:lnTo>
                      <a:lnTo>
                        <a:pt x="0" y="319"/>
                      </a:lnTo>
                      <a:lnTo>
                        <a:pt x="383" y="41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76" name="Rectangle 45">
                <a:extLst>
                  <a:ext uri="{FF2B5EF4-FFF2-40B4-BE49-F238E27FC236}">
                    <a16:creationId xmlns:a16="http://schemas.microsoft.com/office/drawing/2014/main" id="{B0A3AAA2-B4C9-4F74-AE44-BA2F82C3E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" y="2652"/>
                <a:ext cx="36" cy="1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14628" name="Group 46">
              <a:extLst>
                <a:ext uri="{FF2B5EF4-FFF2-40B4-BE49-F238E27FC236}">
                  <a16:creationId xmlns:a16="http://schemas.microsoft.com/office/drawing/2014/main" id="{AE7DA4B2-1F1A-4384-BC7B-1D2AB8ACF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4" y="2548"/>
              <a:ext cx="397" cy="620"/>
              <a:chOff x="2378" y="694"/>
              <a:chExt cx="802" cy="1252"/>
            </a:xfrm>
          </p:grpSpPr>
          <p:grpSp>
            <p:nvGrpSpPr>
              <p:cNvPr id="14632" name="Group 47">
                <a:extLst>
                  <a:ext uri="{FF2B5EF4-FFF2-40B4-BE49-F238E27FC236}">
                    <a16:creationId xmlns:a16="http://schemas.microsoft.com/office/drawing/2014/main" id="{41FC287E-072D-4D19-868C-297EF67E4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4" y="771"/>
                <a:ext cx="446" cy="1175"/>
                <a:chOff x="2734" y="771"/>
                <a:chExt cx="446" cy="1175"/>
              </a:xfrm>
            </p:grpSpPr>
            <p:sp>
              <p:nvSpPr>
                <p:cNvPr id="14659" name="Freeform 48">
                  <a:extLst>
                    <a:ext uri="{FF2B5EF4-FFF2-40B4-BE49-F238E27FC236}">
                      <a16:creationId xmlns:a16="http://schemas.microsoft.com/office/drawing/2014/main" id="{BFCC01AE-D740-4D8B-B2F8-B15D7760E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60" name="Freeform 49">
                  <a:extLst>
                    <a:ext uri="{FF2B5EF4-FFF2-40B4-BE49-F238E27FC236}">
                      <a16:creationId xmlns:a16="http://schemas.microsoft.com/office/drawing/2014/main" id="{A2BB77DD-2F5E-456F-8C03-1DEB46B44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33" name="Group 50">
                <a:extLst>
                  <a:ext uri="{FF2B5EF4-FFF2-40B4-BE49-F238E27FC236}">
                    <a16:creationId xmlns:a16="http://schemas.microsoft.com/office/drawing/2014/main" id="{397C0E9B-3CE7-4455-B03D-4594689328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3" y="884"/>
                <a:ext cx="351" cy="1062"/>
                <a:chOff x="2383" y="884"/>
                <a:chExt cx="351" cy="1062"/>
              </a:xfrm>
            </p:grpSpPr>
            <p:sp>
              <p:nvSpPr>
                <p:cNvPr id="14657" name="Freeform 51">
                  <a:extLst>
                    <a:ext uri="{FF2B5EF4-FFF2-40B4-BE49-F238E27FC236}">
                      <a16:creationId xmlns:a16="http://schemas.microsoft.com/office/drawing/2014/main" id="{49CC3A16-883A-483B-9FDC-B2EEFD57FD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8" name="Freeform 52">
                  <a:extLst>
                    <a:ext uri="{FF2B5EF4-FFF2-40B4-BE49-F238E27FC236}">
                      <a16:creationId xmlns:a16="http://schemas.microsoft.com/office/drawing/2014/main" id="{D40F71D2-A927-4D41-80DA-5B3C3BA7AF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34" name="Group 53">
                <a:extLst>
                  <a:ext uri="{FF2B5EF4-FFF2-40B4-BE49-F238E27FC236}">
                    <a16:creationId xmlns:a16="http://schemas.microsoft.com/office/drawing/2014/main" id="{08DD284C-00D5-4669-B240-F17E6E199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950"/>
                <a:ext cx="253" cy="942"/>
                <a:chOff x="2425" y="950"/>
                <a:chExt cx="253" cy="942"/>
              </a:xfrm>
            </p:grpSpPr>
            <p:sp>
              <p:nvSpPr>
                <p:cNvPr id="14655" name="Freeform 54">
                  <a:extLst>
                    <a:ext uri="{FF2B5EF4-FFF2-40B4-BE49-F238E27FC236}">
                      <a16:creationId xmlns:a16="http://schemas.microsoft.com/office/drawing/2014/main" id="{53758A2E-5678-4FCA-8DD8-E5CF775C3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w 253"/>
                    <a:gd name="T11" fmla="*/ 9 h 9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6" name="Freeform 55">
                  <a:extLst>
                    <a:ext uri="{FF2B5EF4-FFF2-40B4-BE49-F238E27FC236}">
                      <a16:creationId xmlns:a16="http://schemas.microsoft.com/office/drawing/2014/main" id="{5175905B-C705-40C2-8431-538FB3D59A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35" name="Line 56">
                <a:extLst>
                  <a:ext uri="{FF2B5EF4-FFF2-40B4-BE49-F238E27FC236}">
                    <a16:creationId xmlns:a16="http://schemas.microsoft.com/office/drawing/2014/main" id="{45135F69-1B76-44B3-8F48-236ADEDF5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779"/>
                <a:ext cx="243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36" name="Group 57">
                <a:extLst>
                  <a:ext uri="{FF2B5EF4-FFF2-40B4-BE49-F238E27FC236}">
                    <a16:creationId xmlns:a16="http://schemas.microsoft.com/office/drawing/2014/main" id="{87C11F34-5EB3-4B4D-BFAA-D716F06B77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1075"/>
                <a:ext cx="253" cy="354"/>
                <a:chOff x="2425" y="1075"/>
                <a:chExt cx="253" cy="354"/>
              </a:xfrm>
            </p:grpSpPr>
            <p:sp>
              <p:nvSpPr>
                <p:cNvPr id="14653" name="Freeform 58">
                  <a:extLst>
                    <a:ext uri="{FF2B5EF4-FFF2-40B4-BE49-F238E27FC236}">
                      <a16:creationId xmlns:a16="http://schemas.microsoft.com/office/drawing/2014/main" id="{3A0F6673-EE8D-4F66-94ED-D1C1763B1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4" name="Freeform 59">
                  <a:extLst>
                    <a:ext uri="{FF2B5EF4-FFF2-40B4-BE49-F238E27FC236}">
                      <a16:creationId xmlns:a16="http://schemas.microsoft.com/office/drawing/2014/main" id="{EF504A20-11ED-407D-9203-4623726B67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37" name="Line 60">
                <a:extLst>
                  <a:ext uri="{FF2B5EF4-FFF2-40B4-BE49-F238E27FC236}">
                    <a16:creationId xmlns:a16="http://schemas.microsoft.com/office/drawing/2014/main" id="{63D53B79-1AE2-4D7B-B6D6-141C88ED0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1177"/>
                <a:ext cx="242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38" name="Line 61">
                <a:extLst>
                  <a:ext uri="{FF2B5EF4-FFF2-40B4-BE49-F238E27FC236}">
                    <a16:creationId xmlns:a16="http://schemas.microsoft.com/office/drawing/2014/main" id="{16D8A01E-F647-46EA-8251-D7FB98075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1275"/>
                <a:ext cx="242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39" name="Line 62">
                <a:extLst>
                  <a:ext uri="{FF2B5EF4-FFF2-40B4-BE49-F238E27FC236}">
                    <a16:creationId xmlns:a16="http://schemas.microsoft.com/office/drawing/2014/main" id="{DC8FAA34-9B84-4339-84C8-62AAEDA93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" y="1134"/>
                <a:ext cx="175" cy="3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0" name="Oval 63">
                <a:extLst>
                  <a:ext uri="{FF2B5EF4-FFF2-40B4-BE49-F238E27FC236}">
                    <a16:creationId xmlns:a16="http://schemas.microsoft.com/office/drawing/2014/main" id="{A90D8DBE-2D29-4F26-A0E4-AF912D451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996"/>
                <a:ext cx="40" cy="22"/>
              </a:xfrm>
              <a:prstGeom prst="ellipse">
                <a:avLst/>
              </a:prstGeom>
              <a:solidFill>
                <a:srgbClr val="DC0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14641" name="Freeform 64">
                <a:extLst>
                  <a:ext uri="{FF2B5EF4-FFF2-40B4-BE49-F238E27FC236}">
                    <a16:creationId xmlns:a16="http://schemas.microsoft.com/office/drawing/2014/main" id="{530C1188-A23A-4337-B593-1E6D25449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1130"/>
                <a:ext cx="93" cy="47"/>
              </a:xfrm>
              <a:custGeom>
                <a:avLst/>
                <a:gdLst>
                  <a:gd name="T0" fmla="*/ 0 w 93"/>
                  <a:gd name="T1" fmla="*/ 0 h 47"/>
                  <a:gd name="T2" fmla="*/ 0 w 93"/>
                  <a:gd name="T3" fmla="*/ 28 h 47"/>
                  <a:gd name="T4" fmla="*/ 93 w 93"/>
                  <a:gd name="T5" fmla="*/ 47 h 47"/>
                  <a:gd name="T6" fmla="*/ 93 w 93"/>
                  <a:gd name="T7" fmla="*/ 19 h 47"/>
                  <a:gd name="T8" fmla="*/ 0 w 9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47">
                    <a:moveTo>
                      <a:pt x="0" y="0"/>
                    </a:moveTo>
                    <a:lnTo>
                      <a:pt x="0" y="28"/>
                    </a:lnTo>
                    <a:lnTo>
                      <a:pt x="93" y="47"/>
                    </a:lnTo>
                    <a:lnTo>
                      <a:pt x="9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2" name="Line 65">
                <a:extLst>
                  <a:ext uri="{FF2B5EF4-FFF2-40B4-BE49-F238E27FC236}">
                    <a16:creationId xmlns:a16="http://schemas.microsoft.com/office/drawing/2014/main" id="{E1D1AA5D-4F98-4E01-A2B4-8E231757D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732"/>
                <a:ext cx="243" cy="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3" name="Line 66">
                <a:extLst>
                  <a:ext uri="{FF2B5EF4-FFF2-40B4-BE49-F238E27FC236}">
                    <a16:creationId xmlns:a16="http://schemas.microsoft.com/office/drawing/2014/main" id="{DAFACDC0-C5DC-4240-8179-5AECDAD59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682"/>
                <a:ext cx="243" cy="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44" name="Group 67">
                <a:extLst>
                  <a:ext uri="{FF2B5EF4-FFF2-40B4-BE49-F238E27FC236}">
                    <a16:creationId xmlns:a16="http://schemas.microsoft.com/office/drawing/2014/main" id="{910D7408-FD2F-40F6-A684-8460A6968F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8" y="694"/>
                <a:ext cx="801" cy="277"/>
                <a:chOff x="2378" y="694"/>
                <a:chExt cx="801" cy="277"/>
              </a:xfrm>
            </p:grpSpPr>
            <p:sp>
              <p:nvSpPr>
                <p:cNvPr id="14651" name="Freeform 68">
                  <a:extLst>
                    <a:ext uri="{FF2B5EF4-FFF2-40B4-BE49-F238E27FC236}">
                      <a16:creationId xmlns:a16="http://schemas.microsoft.com/office/drawing/2014/main" id="{50A585FC-45EA-4E14-A459-11D02011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2" name="Freeform 69">
                  <a:extLst>
                    <a:ext uri="{FF2B5EF4-FFF2-40B4-BE49-F238E27FC236}">
                      <a16:creationId xmlns:a16="http://schemas.microsoft.com/office/drawing/2014/main" id="{59CD0301-9A93-4451-A510-139A2A9D3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45" name="Freeform 70">
                <a:extLst>
                  <a:ext uri="{FF2B5EF4-FFF2-40B4-BE49-F238E27FC236}">
                    <a16:creationId xmlns:a16="http://schemas.microsoft.com/office/drawing/2014/main" id="{8FC98690-2812-4C3E-ADA0-0D3FD07D1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" y="1286"/>
                <a:ext cx="23" cy="22"/>
              </a:xfrm>
              <a:custGeom>
                <a:avLst/>
                <a:gdLst>
                  <a:gd name="T0" fmla="*/ 7 w 23"/>
                  <a:gd name="T1" fmla="*/ 0 h 22"/>
                  <a:gd name="T2" fmla="*/ 0 w 23"/>
                  <a:gd name="T3" fmla="*/ 14 h 22"/>
                  <a:gd name="T4" fmla="*/ 16 w 23"/>
                  <a:gd name="T5" fmla="*/ 22 h 22"/>
                  <a:gd name="T6" fmla="*/ 23 w 23"/>
                  <a:gd name="T7" fmla="*/ 8 h 22"/>
                  <a:gd name="T8" fmla="*/ 7 w 2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7" y="0"/>
                    </a:moveTo>
                    <a:lnTo>
                      <a:pt x="0" y="14"/>
                    </a:lnTo>
                    <a:lnTo>
                      <a:pt x="16" y="22"/>
                    </a:lnTo>
                    <a:lnTo>
                      <a:pt x="23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46" name="Group 71">
                <a:extLst>
                  <a:ext uri="{FF2B5EF4-FFF2-40B4-BE49-F238E27FC236}">
                    <a16:creationId xmlns:a16="http://schemas.microsoft.com/office/drawing/2014/main" id="{C5A2EAFD-7100-43CC-986E-B62B7B7C8F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6" y="1201"/>
                <a:ext cx="197" cy="85"/>
                <a:chOff x="2456" y="1201"/>
                <a:chExt cx="197" cy="85"/>
              </a:xfrm>
            </p:grpSpPr>
            <p:sp>
              <p:nvSpPr>
                <p:cNvPr id="14647" name="Line 72">
                  <a:extLst>
                    <a:ext uri="{FF2B5EF4-FFF2-40B4-BE49-F238E27FC236}">
                      <a16:creationId xmlns:a16="http://schemas.microsoft.com/office/drawing/2014/main" id="{9205C5A7-9689-439B-AFB9-E0148BE280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9" y="1204"/>
                  <a:ext cx="189" cy="43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8" name="Line 73">
                  <a:extLst>
                    <a:ext uri="{FF2B5EF4-FFF2-40B4-BE49-F238E27FC236}">
                      <a16:creationId xmlns:a16="http://schemas.microsoft.com/office/drawing/2014/main" id="{49CAB5EB-DC77-4870-BBDE-2B185D4FD6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0" y="1242"/>
                  <a:ext cx="188" cy="4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9" name="Line 74">
                  <a:extLst>
                    <a:ext uri="{FF2B5EF4-FFF2-40B4-BE49-F238E27FC236}">
                      <a16:creationId xmlns:a16="http://schemas.microsoft.com/office/drawing/2014/main" id="{FB4A8DE2-0E78-4C40-B708-263D9D6ABD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6" y="1201"/>
                  <a:ext cx="1" cy="3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0" name="Line 75">
                  <a:extLst>
                    <a:ext uri="{FF2B5EF4-FFF2-40B4-BE49-F238E27FC236}">
                      <a16:creationId xmlns:a16="http://schemas.microsoft.com/office/drawing/2014/main" id="{6C1C4064-F596-4D0A-B1C9-6D7F65228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2" y="1254"/>
                  <a:ext cx="1" cy="32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629" name="Rectangle 76">
              <a:extLst>
                <a:ext uri="{FF2B5EF4-FFF2-40B4-BE49-F238E27FC236}">
                  <a16:creationId xmlns:a16="http://schemas.microsoft.com/office/drawing/2014/main" id="{FFF3AD75-6F0D-420B-914A-266F79ADA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16"/>
              <a:ext cx="720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Presentation</a:t>
              </a:r>
            </a:p>
          </p:txBody>
        </p:sp>
        <p:sp>
          <p:nvSpPr>
            <p:cNvPr id="14630" name="Rectangle 77">
              <a:extLst>
                <a:ext uri="{FF2B5EF4-FFF2-40B4-BE49-F238E27FC236}">
                  <a16:creationId xmlns:a16="http://schemas.microsoft.com/office/drawing/2014/main" id="{CE556CEF-45FE-4CAC-8A7C-00D8401AE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256"/>
              <a:ext cx="72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Business</a:t>
              </a:r>
            </a:p>
          </p:txBody>
        </p:sp>
        <p:sp>
          <p:nvSpPr>
            <p:cNvPr id="14631" name="Rectangle 78">
              <a:extLst>
                <a:ext uri="{FF2B5EF4-FFF2-40B4-BE49-F238E27FC236}">
                  <a16:creationId xmlns:a16="http://schemas.microsoft.com/office/drawing/2014/main" id="{57FFAD3A-E3DC-4B05-ACEA-B26CE778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768" cy="24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Data</a:t>
              </a:r>
            </a:p>
          </p:txBody>
        </p:sp>
      </p:grpSp>
      <p:sp>
        <p:nvSpPr>
          <p:cNvPr id="14341" name="Rectangle 79">
            <a:extLst>
              <a:ext uri="{FF2B5EF4-FFF2-40B4-BE49-F238E27FC236}">
                <a16:creationId xmlns:a16="http://schemas.microsoft.com/office/drawing/2014/main" id="{33072BB4-961E-4C4E-BE95-9076065E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1584920"/>
            <a:ext cx="979487" cy="41429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it-IT" altLang="it-IT" sz="2600" b="1">
              <a:latin typeface="Arial Narrow" panose="020B0606020202030204" pitchFamily="34" charset="0"/>
            </a:endParaRPr>
          </a:p>
        </p:txBody>
      </p:sp>
      <p:grpSp>
        <p:nvGrpSpPr>
          <p:cNvPr id="14342" name="Group 80">
            <a:extLst>
              <a:ext uri="{FF2B5EF4-FFF2-40B4-BE49-F238E27FC236}">
                <a16:creationId xmlns:a16="http://schemas.microsoft.com/office/drawing/2014/main" id="{E1ECE192-B4F8-47D9-8051-C98565CB75F7}"/>
              </a:ext>
            </a:extLst>
          </p:cNvPr>
          <p:cNvGrpSpPr>
            <a:grpSpLocks/>
          </p:cNvGrpSpPr>
          <p:nvPr/>
        </p:nvGrpSpPr>
        <p:grpSpPr bwMode="auto">
          <a:xfrm>
            <a:off x="6594475" y="2691408"/>
            <a:ext cx="679450" cy="723900"/>
            <a:chOff x="1249" y="2374"/>
            <a:chExt cx="966" cy="1032"/>
          </a:xfrm>
        </p:grpSpPr>
        <p:grpSp>
          <p:nvGrpSpPr>
            <p:cNvPr id="14587" name="Group 81">
              <a:extLst>
                <a:ext uri="{FF2B5EF4-FFF2-40B4-BE49-F238E27FC236}">
                  <a16:creationId xmlns:a16="http://schemas.microsoft.com/office/drawing/2014/main" id="{4BD51AE6-0A4D-425C-BD0B-C7158BD31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3" y="3040"/>
              <a:ext cx="332" cy="366"/>
              <a:chOff x="3090" y="3040"/>
              <a:chExt cx="332" cy="366"/>
            </a:xfrm>
          </p:grpSpPr>
          <p:sp>
            <p:nvSpPr>
              <p:cNvPr id="14623" name="Freeform 82">
                <a:extLst>
                  <a:ext uri="{FF2B5EF4-FFF2-40B4-BE49-F238E27FC236}">
                    <a16:creationId xmlns:a16="http://schemas.microsoft.com/office/drawing/2014/main" id="{F786E460-9D69-4386-AC8C-AAAE3A183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4" name="Freeform 83">
                <a:extLst>
                  <a:ext uri="{FF2B5EF4-FFF2-40B4-BE49-F238E27FC236}">
                    <a16:creationId xmlns:a16="http://schemas.microsoft.com/office/drawing/2014/main" id="{3B896EF4-BCDA-408A-82F3-BC3F9A9B0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88" name="Group 84">
              <a:extLst>
                <a:ext uri="{FF2B5EF4-FFF2-40B4-BE49-F238E27FC236}">
                  <a16:creationId xmlns:a16="http://schemas.microsoft.com/office/drawing/2014/main" id="{B5D5CC3A-6BB9-44B2-9907-1BE3E21EB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2905"/>
              <a:ext cx="966" cy="333"/>
              <a:chOff x="2456" y="2905"/>
              <a:chExt cx="966" cy="333"/>
            </a:xfrm>
          </p:grpSpPr>
          <p:sp>
            <p:nvSpPr>
              <p:cNvPr id="14621" name="Freeform 85">
                <a:extLst>
                  <a:ext uri="{FF2B5EF4-FFF2-40B4-BE49-F238E27FC236}">
                    <a16:creationId xmlns:a16="http://schemas.microsoft.com/office/drawing/2014/main" id="{CABE7B42-00D1-48F7-BA4E-403B8DC00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2" name="Freeform 86">
                <a:extLst>
                  <a:ext uri="{FF2B5EF4-FFF2-40B4-BE49-F238E27FC236}">
                    <a16:creationId xmlns:a16="http://schemas.microsoft.com/office/drawing/2014/main" id="{CE375CEE-8976-4C51-B316-D3F4D1C0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89" name="Group 87">
              <a:extLst>
                <a:ext uri="{FF2B5EF4-FFF2-40B4-BE49-F238E27FC236}">
                  <a16:creationId xmlns:a16="http://schemas.microsoft.com/office/drawing/2014/main" id="{D4338FB1-1205-4E41-99E1-B19821481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3072"/>
              <a:ext cx="634" cy="334"/>
              <a:chOff x="2456" y="3072"/>
              <a:chExt cx="634" cy="334"/>
            </a:xfrm>
          </p:grpSpPr>
          <p:sp>
            <p:nvSpPr>
              <p:cNvPr id="14619" name="Freeform 88">
                <a:extLst>
                  <a:ext uri="{FF2B5EF4-FFF2-40B4-BE49-F238E27FC236}">
                    <a16:creationId xmlns:a16="http://schemas.microsoft.com/office/drawing/2014/main" id="{66F30948-77A5-4785-BB82-2614AEB1F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0" name="Freeform 89">
                <a:extLst>
                  <a:ext uri="{FF2B5EF4-FFF2-40B4-BE49-F238E27FC236}">
                    <a16:creationId xmlns:a16="http://schemas.microsoft.com/office/drawing/2014/main" id="{CD0A620B-A2F3-4084-A901-CCB421950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90" name="Freeform 90">
              <a:extLst>
                <a:ext uri="{FF2B5EF4-FFF2-40B4-BE49-F238E27FC236}">
                  <a16:creationId xmlns:a16="http://schemas.microsoft.com/office/drawing/2014/main" id="{21278665-D1AB-4C06-B068-725AA6519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3130"/>
              <a:ext cx="127" cy="77"/>
            </a:xfrm>
            <a:custGeom>
              <a:avLst/>
              <a:gdLst>
                <a:gd name="T0" fmla="*/ 127 w 127"/>
                <a:gd name="T1" fmla="*/ 77 h 77"/>
                <a:gd name="T2" fmla="*/ 0 w 127"/>
                <a:gd name="T3" fmla="*/ 44 h 77"/>
                <a:gd name="T4" fmla="*/ 0 w 127"/>
                <a:gd name="T5" fmla="*/ 0 h 77"/>
                <a:gd name="T6" fmla="*/ 127 w 127"/>
                <a:gd name="T7" fmla="*/ 36 h 77"/>
                <a:gd name="T8" fmla="*/ 127 w 127"/>
                <a:gd name="T9" fmla="*/ 77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77">
                  <a:moveTo>
                    <a:pt x="127" y="77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27" y="36"/>
                  </a:lnTo>
                  <a:lnTo>
                    <a:pt x="127" y="7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91" name="Group 91">
              <a:extLst>
                <a:ext uri="{FF2B5EF4-FFF2-40B4-BE49-F238E27FC236}">
                  <a16:creationId xmlns:a16="http://schemas.microsoft.com/office/drawing/2014/main" id="{9A906478-D474-4F07-B08F-66D041C4B0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0" y="3195"/>
              <a:ext cx="248" cy="169"/>
              <a:chOff x="2787" y="3195"/>
              <a:chExt cx="248" cy="169"/>
            </a:xfrm>
          </p:grpSpPr>
          <p:sp>
            <p:nvSpPr>
              <p:cNvPr id="14617" name="Freeform 92">
                <a:extLst>
                  <a:ext uri="{FF2B5EF4-FFF2-40B4-BE49-F238E27FC236}">
                    <a16:creationId xmlns:a16="http://schemas.microsoft.com/office/drawing/2014/main" id="{0457A72B-B2F3-475D-97B5-9A58271DB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8" name="Freeform 93">
                <a:extLst>
                  <a:ext uri="{FF2B5EF4-FFF2-40B4-BE49-F238E27FC236}">
                    <a16:creationId xmlns:a16="http://schemas.microsoft.com/office/drawing/2014/main" id="{726DA158-F08B-486A-96C3-0BB6F7E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A9A9A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92" name="Line 94">
              <a:extLst>
                <a:ext uri="{FF2B5EF4-FFF2-40B4-BE49-F238E27FC236}">
                  <a16:creationId xmlns:a16="http://schemas.microsoft.com/office/drawing/2014/main" id="{E0DA535B-E2FA-41A0-B1F3-CA94E4025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7" y="3254"/>
              <a:ext cx="233" cy="56"/>
            </a:xfrm>
            <a:prstGeom prst="line">
              <a:avLst/>
            </a:prstGeom>
            <a:noFill/>
            <a:ln w="1270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93" name="Freeform 95">
              <a:extLst>
                <a:ext uri="{FF2B5EF4-FFF2-40B4-BE49-F238E27FC236}">
                  <a16:creationId xmlns:a16="http://schemas.microsoft.com/office/drawing/2014/main" id="{B1757F0F-9DF5-403C-A5AB-5E5E60F73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3284"/>
              <a:ext cx="87" cy="38"/>
            </a:xfrm>
            <a:custGeom>
              <a:avLst/>
              <a:gdLst>
                <a:gd name="T0" fmla="*/ 0 w 87"/>
                <a:gd name="T1" fmla="*/ 0 h 38"/>
                <a:gd name="T2" fmla="*/ 0 w 87"/>
                <a:gd name="T3" fmla="*/ 13 h 38"/>
                <a:gd name="T4" fmla="*/ 87 w 87"/>
                <a:gd name="T5" fmla="*/ 38 h 38"/>
                <a:gd name="T6" fmla="*/ 87 w 87"/>
                <a:gd name="T7" fmla="*/ 23 h 38"/>
                <a:gd name="T8" fmla="*/ 0 w 87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8">
                  <a:moveTo>
                    <a:pt x="0" y="0"/>
                  </a:moveTo>
                  <a:lnTo>
                    <a:pt x="0" y="13"/>
                  </a:lnTo>
                  <a:lnTo>
                    <a:pt x="87" y="38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94" name="Freeform 96">
              <a:extLst>
                <a:ext uri="{FF2B5EF4-FFF2-40B4-BE49-F238E27FC236}">
                  <a16:creationId xmlns:a16="http://schemas.microsoft.com/office/drawing/2014/main" id="{00889739-0277-47F2-92CE-417EB494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3234"/>
              <a:ext cx="87" cy="36"/>
            </a:xfrm>
            <a:custGeom>
              <a:avLst/>
              <a:gdLst>
                <a:gd name="T0" fmla="*/ 0 w 87"/>
                <a:gd name="T1" fmla="*/ 0 h 36"/>
                <a:gd name="T2" fmla="*/ 0 w 87"/>
                <a:gd name="T3" fmla="*/ 13 h 36"/>
                <a:gd name="T4" fmla="*/ 87 w 87"/>
                <a:gd name="T5" fmla="*/ 36 h 36"/>
                <a:gd name="T6" fmla="*/ 87 w 87"/>
                <a:gd name="T7" fmla="*/ 23 h 36"/>
                <a:gd name="T8" fmla="*/ 0 w 8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6">
                  <a:moveTo>
                    <a:pt x="0" y="0"/>
                  </a:moveTo>
                  <a:lnTo>
                    <a:pt x="0" y="13"/>
                  </a:lnTo>
                  <a:lnTo>
                    <a:pt x="87" y="36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95" name="Group 97">
              <a:extLst>
                <a:ext uri="{FF2B5EF4-FFF2-40B4-BE49-F238E27FC236}">
                  <a16:creationId xmlns:a16="http://schemas.microsoft.com/office/drawing/2014/main" id="{2499C860-2CFD-4A6E-9AEF-5C1B059FB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2374"/>
              <a:ext cx="582" cy="570"/>
              <a:chOff x="2801" y="2374"/>
              <a:chExt cx="582" cy="570"/>
            </a:xfrm>
          </p:grpSpPr>
          <p:sp>
            <p:nvSpPr>
              <p:cNvPr id="14615" name="Freeform 98">
                <a:extLst>
                  <a:ext uri="{FF2B5EF4-FFF2-40B4-BE49-F238E27FC236}">
                    <a16:creationId xmlns:a16="http://schemas.microsoft.com/office/drawing/2014/main" id="{7F63A974-5E12-4CB1-8618-8AF7EC3B7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480 w 582"/>
                  <a:gd name="T11" fmla="*/ 570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  <a:lnTo>
                      <a:pt x="480" y="57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6" name="Freeform 99">
                <a:extLst>
                  <a:ext uri="{FF2B5EF4-FFF2-40B4-BE49-F238E27FC236}">
                    <a16:creationId xmlns:a16="http://schemas.microsoft.com/office/drawing/2014/main" id="{148C5675-E075-457F-81A6-DCE263125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96" name="Group 100">
              <a:extLst>
                <a:ext uri="{FF2B5EF4-FFF2-40B4-BE49-F238E27FC236}">
                  <a16:creationId xmlns:a16="http://schemas.microsoft.com/office/drawing/2014/main" id="{E725C988-98DC-4129-B1FE-4A6DBFD16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1" y="2523"/>
              <a:ext cx="190" cy="626"/>
              <a:chOff x="3088" y="2523"/>
              <a:chExt cx="190" cy="626"/>
            </a:xfrm>
          </p:grpSpPr>
          <p:sp>
            <p:nvSpPr>
              <p:cNvPr id="14613" name="Freeform 101">
                <a:extLst>
                  <a:ext uri="{FF2B5EF4-FFF2-40B4-BE49-F238E27FC236}">
                    <a16:creationId xmlns:a16="http://schemas.microsoft.com/office/drawing/2014/main" id="{AED4E0C2-BAE9-4C3D-B76A-1912C5D9B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4" name="Freeform 102">
                <a:extLst>
                  <a:ext uri="{FF2B5EF4-FFF2-40B4-BE49-F238E27FC236}">
                    <a16:creationId xmlns:a16="http://schemas.microsoft.com/office/drawing/2014/main" id="{1771CBC4-89A3-4073-A389-E61B6F057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97" name="Group 103">
              <a:extLst>
                <a:ext uri="{FF2B5EF4-FFF2-40B4-BE49-F238E27FC236}">
                  <a16:creationId xmlns:a16="http://schemas.microsoft.com/office/drawing/2014/main" id="{B2CF66BD-09C0-4328-95ED-658282AAC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2395"/>
              <a:ext cx="786" cy="231"/>
              <a:chOff x="2492" y="2395"/>
              <a:chExt cx="786" cy="231"/>
            </a:xfrm>
          </p:grpSpPr>
          <p:sp>
            <p:nvSpPr>
              <p:cNvPr id="14611" name="Freeform 104">
                <a:extLst>
                  <a:ext uri="{FF2B5EF4-FFF2-40B4-BE49-F238E27FC236}">
                    <a16:creationId xmlns:a16="http://schemas.microsoft.com/office/drawing/2014/main" id="{7990BF81-222D-49AA-9104-2DD8B13D3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2" name="Freeform 105">
                <a:extLst>
                  <a:ext uri="{FF2B5EF4-FFF2-40B4-BE49-F238E27FC236}">
                    <a16:creationId xmlns:a16="http://schemas.microsoft.com/office/drawing/2014/main" id="{1DF68590-1909-4E43-B9B9-A581BA3B2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98" name="Group 106">
              <a:extLst>
                <a:ext uri="{FF2B5EF4-FFF2-40B4-BE49-F238E27FC236}">
                  <a16:creationId xmlns:a16="http://schemas.microsoft.com/office/drawing/2014/main" id="{AD8D8274-B36C-4068-AD74-40C5333B8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" y="3026"/>
              <a:ext cx="415" cy="127"/>
              <a:chOff x="2610" y="3026"/>
              <a:chExt cx="415" cy="127"/>
            </a:xfrm>
          </p:grpSpPr>
          <p:sp>
            <p:nvSpPr>
              <p:cNvPr id="14609" name="Freeform 107">
                <a:extLst>
                  <a:ext uri="{FF2B5EF4-FFF2-40B4-BE49-F238E27FC236}">
                    <a16:creationId xmlns:a16="http://schemas.microsoft.com/office/drawing/2014/main" id="{3A944779-A5D0-4FEE-98F1-5242DF63F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w 415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0" name="Freeform 108">
                <a:extLst>
                  <a:ext uri="{FF2B5EF4-FFF2-40B4-BE49-F238E27FC236}">
                    <a16:creationId xmlns:a16="http://schemas.microsoft.com/office/drawing/2014/main" id="{F1F5EE6D-1E44-4EF4-927E-E863AA0BE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99" name="Group 109">
              <a:extLst>
                <a:ext uri="{FF2B5EF4-FFF2-40B4-BE49-F238E27FC236}">
                  <a16:creationId xmlns:a16="http://schemas.microsoft.com/office/drawing/2014/main" id="{5FB5435C-96E7-4D83-A0F4-491C9F147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2483"/>
              <a:ext cx="596" cy="667"/>
              <a:chOff x="2492" y="2483"/>
              <a:chExt cx="596" cy="667"/>
            </a:xfrm>
          </p:grpSpPr>
          <p:sp>
            <p:nvSpPr>
              <p:cNvPr id="14607" name="Freeform 110">
                <a:extLst>
                  <a:ext uri="{FF2B5EF4-FFF2-40B4-BE49-F238E27FC236}">
                    <a16:creationId xmlns:a16="http://schemas.microsoft.com/office/drawing/2014/main" id="{037E0A1C-B04D-4EF4-A66C-D830F9672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8" name="Freeform 111">
                <a:extLst>
                  <a:ext uri="{FF2B5EF4-FFF2-40B4-BE49-F238E27FC236}">
                    <a16:creationId xmlns:a16="http://schemas.microsoft.com/office/drawing/2014/main" id="{6DB75FCD-229E-4B96-8138-65DA7B1F8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00" name="Group 112">
              <a:extLst>
                <a:ext uri="{FF2B5EF4-FFF2-40B4-BE49-F238E27FC236}">
                  <a16:creationId xmlns:a16="http://schemas.microsoft.com/office/drawing/2014/main" id="{3786146C-2976-4C3B-B28A-90B4A7B58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0" y="2559"/>
              <a:ext cx="435" cy="486"/>
              <a:chOff x="2567" y="2559"/>
              <a:chExt cx="435" cy="486"/>
            </a:xfrm>
          </p:grpSpPr>
          <p:sp>
            <p:nvSpPr>
              <p:cNvPr id="14605" name="Freeform 113">
                <a:extLst>
                  <a:ext uri="{FF2B5EF4-FFF2-40B4-BE49-F238E27FC236}">
                    <a16:creationId xmlns:a16="http://schemas.microsoft.com/office/drawing/2014/main" id="{77ACB7F1-7105-4082-BADE-4EEEDA096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6" name="Freeform 114">
                <a:extLst>
                  <a:ext uri="{FF2B5EF4-FFF2-40B4-BE49-F238E27FC236}">
                    <a16:creationId xmlns:a16="http://schemas.microsoft.com/office/drawing/2014/main" id="{2C79DFB1-7B5B-4B03-9D89-A181B7C9F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01" name="Group 115">
              <a:extLst>
                <a:ext uri="{FF2B5EF4-FFF2-40B4-BE49-F238E27FC236}">
                  <a16:creationId xmlns:a16="http://schemas.microsoft.com/office/drawing/2014/main" id="{D284A500-5D20-49C0-9182-2BB4D4095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" y="2592"/>
              <a:ext cx="383" cy="412"/>
              <a:chOff x="1395" y="2592"/>
              <a:chExt cx="383" cy="412"/>
            </a:xfrm>
          </p:grpSpPr>
          <p:sp>
            <p:nvSpPr>
              <p:cNvPr id="14603" name="Freeform 116">
                <a:extLst>
                  <a:ext uri="{FF2B5EF4-FFF2-40B4-BE49-F238E27FC236}">
                    <a16:creationId xmlns:a16="http://schemas.microsoft.com/office/drawing/2014/main" id="{D01B367F-E45E-42CE-A19D-678DA5BBC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4" name="Freeform 117">
                <a:extLst>
                  <a:ext uri="{FF2B5EF4-FFF2-40B4-BE49-F238E27FC236}">
                    <a16:creationId xmlns:a16="http://schemas.microsoft.com/office/drawing/2014/main" id="{55ADC806-5775-40D3-B1EC-0F85632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</a:path>
                </a:pathLst>
              </a:custGeom>
              <a:noFill/>
              <a:ln w="12700">
                <a:solidFill>
                  <a:srgbClr val="91919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02" name="Rectangle 118">
              <a:extLst>
                <a:ext uri="{FF2B5EF4-FFF2-40B4-BE49-F238E27FC236}">
                  <a16:creationId xmlns:a16="http://schemas.microsoft.com/office/drawing/2014/main" id="{B71B82A2-5B7D-4D22-96E5-F87181F0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652"/>
              <a:ext cx="36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36983" name="Rectangle 119">
            <a:extLst>
              <a:ext uri="{FF2B5EF4-FFF2-40B4-BE49-F238E27FC236}">
                <a16:creationId xmlns:a16="http://schemas.microsoft.com/office/drawing/2014/main" id="{5A5F0D69-3A72-46DE-A9B6-912E354E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356320"/>
            <a:ext cx="1295400" cy="6096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it-IT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Internet</a:t>
            </a:r>
          </a:p>
        </p:txBody>
      </p:sp>
      <p:grpSp>
        <p:nvGrpSpPr>
          <p:cNvPr id="14344" name="Group 120">
            <a:extLst>
              <a:ext uri="{FF2B5EF4-FFF2-40B4-BE49-F238E27FC236}">
                <a16:creationId xmlns:a16="http://schemas.microsoft.com/office/drawing/2014/main" id="{20BA28B8-B0AC-480F-B3F6-60C42F857785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3621683"/>
            <a:ext cx="630237" cy="984250"/>
            <a:chOff x="2378" y="694"/>
            <a:chExt cx="802" cy="1252"/>
          </a:xfrm>
        </p:grpSpPr>
        <p:grpSp>
          <p:nvGrpSpPr>
            <p:cNvPr id="14558" name="Group 121">
              <a:extLst>
                <a:ext uri="{FF2B5EF4-FFF2-40B4-BE49-F238E27FC236}">
                  <a16:creationId xmlns:a16="http://schemas.microsoft.com/office/drawing/2014/main" id="{51C38F90-A411-40B4-A3A3-5484C7261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771"/>
              <a:ext cx="446" cy="1175"/>
              <a:chOff x="2734" y="771"/>
              <a:chExt cx="446" cy="1175"/>
            </a:xfrm>
          </p:grpSpPr>
          <p:sp>
            <p:nvSpPr>
              <p:cNvPr id="14585" name="Freeform 122">
                <a:extLst>
                  <a:ext uri="{FF2B5EF4-FFF2-40B4-BE49-F238E27FC236}">
                    <a16:creationId xmlns:a16="http://schemas.microsoft.com/office/drawing/2014/main" id="{97D3292F-E4AB-4EEA-8A13-6D288259C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6" name="Freeform 123">
                <a:extLst>
                  <a:ext uri="{FF2B5EF4-FFF2-40B4-BE49-F238E27FC236}">
                    <a16:creationId xmlns:a16="http://schemas.microsoft.com/office/drawing/2014/main" id="{3BE81D36-55F0-4396-9476-E4856A3F7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59" name="Group 124">
              <a:extLst>
                <a:ext uri="{FF2B5EF4-FFF2-40B4-BE49-F238E27FC236}">
                  <a16:creationId xmlns:a16="http://schemas.microsoft.com/office/drawing/2014/main" id="{5AB807E8-7C91-4C80-81F6-A9FF79891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884"/>
              <a:ext cx="351" cy="1062"/>
              <a:chOff x="2383" y="884"/>
              <a:chExt cx="351" cy="1062"/>
            </a:xfrm>
          </p:grpSpPr>
          <p:sp>
            <p:nvSpPr>
              <p:cNvPr id="14583" name="Freeform 125">
                <a:extLst>
                  <a:ext uri="{FF2B5EF4-FFF2-40B4-BE49-F238E27FC236}">
                    <a16:creationId xmlns:a16="http://schemas.microsoft.com/office/drawing/2014/main" id="{8408F5C1-216A-40EE-BDEB-E979B942D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4" name="Freeform 126">
                <a:extLst>
                  <a:ext uri="{FF2B5EF4-FFF2-40B4-BE49-F238E27FC236}">
                    <a16:creationId xmlns:a16="http://schemas.microsoft.com/office/drawing/2014/main" id="{732C7CE6-DFA3-45C9-8E24-17D8EFA31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0" name="Group 127">
              <a:extLst>
                <a:ext uri="{FF2B5EF4-FFF2-40B4-BE49-F238E27FC236}">
                  <a16:creationId xmlns:a16="http://schemas.microsoft.com/office/drawing/2014/main" id="{9878D879-1896-44A1-BBBD-AEB13BC67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950"/>
              <a:ext cx="253" cy="942"/>
              <a:chOff x="2425" y="950"/>
              <a:chExt cx="253" cy="942"/>
            </a:xfrm>
          </p:grpSpPr>
          <p:sp>
            <p:nvSpPr>
              <p:cNvPr id="14581" name="Freeform 128">
                <a:extLst>
                  <a:ext uri="{FF2B5EF4-FFF2-40B4-BE49-F238E27FC236}">
                    <a16:creationId xmlns:a16="http://schemas.microsoft.com/office/drawing/2014/main" id="{AB816774-B57B-489E-B41C-E3BC39EC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w 253"/>
                  <a:gd name="T11" fmla="*/ 9 h 9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2" name="Freeform 129">
                <a:extLst>
                  <a:ext uri="{FF2B5EF4-FFF2-40B4-BE49-F238E27FC236}">
                    <a16:creationId xmlns:a16="http://schemas.microsoft.com/office/drawing/2014/main" id="{0566C0CB-F48F-4138-A4E8-79223A0E1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61" name="Line 130">
              <a:extLst>
                <a:ext uri="{FF2B5EF4-FFF2-40B4-BE49-F238E27FC236}">
                  <a16:creationId xmlns:a16="http://schemas.microsoft.com/office/drawing/2014/main" id="{5F659686-E1CD-462E-9DE3-4EDC52C6E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79"/>
              <a:ext cx="243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62" name="Group 131">
              <a:extLst>
                <a:ext uri="{FF2B5EF4-FFF2-40B4-BE49-F238E27FC236}">
                  <a16:creationId xmlns:a16="http://schemas.microsoft.com/office/drawing/2014/main" id="{567DA714-FF31-4B52-9AFC-AB63A21AE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1075"/>
              <a:ext cx="253" cy="354"/>
              <a:chOff x="2425" y="1075"/>
              <a:chExt cx="253" cy="354"/>
            </a:xfrm>
          </p:grpSpPr>
          <p:sp>
            <p:nvSpPr>
              <p:cNvPr id="14579" name="Freeform 132">
                <a:extLst>
                  <a:ext uri="{FF2B5EF4-FFF2-40B4-BE49-F238E27FC236}">
                    <a16:creationId xmlns:a16="http://schemas.microsoft.com/office/drawing/2014/main" id="{51046FA7-9DEA-4A2F-8D31-2DD952ACB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0" name="Freeform 133">
                <a:extLst>
                  <a:ext uri="{FF2B5EF4-FFF2-40B4-BE49-F238E27FC236}">
                    <a16:creationId xmlns:a16="http://schemas.microsoft.com/office/drawing/2014/main" id="{7439298F-D664-498C-8667-8AE963CC8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63" name="Line 134">
              <a:extLst>
                <a:ext uri="{FF2B5EF4-FFF2-40B4-BE49-F238E27FC236}">
                  <a16:creationId xmlns:a16="http://schemas.microsoft.com/office/drawing/2014/main" id="{29CD6032-5D7E-44E6-AF16-7D5CE4914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177"/>
              <a:ext cx="24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4" name="Line 135">
              <a:extLst>
                <a:ext uri="{FF2B5EF4-FFF2-40B4-BE49-F238E27FC236}">
                  <a16:creationId xmlns:a16="http://schemas.microsoft.com/office/drawing/2014/main" id="{745EDDD4-7514-43D7-8020-B1B3A73C2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275"/>
              <a:ext cx="242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5" name="Line 136">
              <a:extLst>
                <a:ext uri="{FF2B5EF4-FFF2-40B4-BE49-F238E27FC236}">
                  <a16:creationId xmlns:a16="http://schemas.microsoft.com/office/drawing/2014/main" id="{55150842-13AF-40E1-BE81-80851C85A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134"/>
              <a:ext cx="175" cy="35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6" name="Oval 137">
              <a:extLst>
                <a:ext uri="{FF2B5EF4-FFF2-40B4-BE49-F238E27FC236}">
                  <a16:creationId xmlns:a16="http://schemas.microsoft.com/office/drawing/2014/main" id="{C16BE48E-BD91-482C-8539-7EDB497E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996"/>
              <a:ext cx="40" cy="22"/>
            </a:xfrm>
            <a:prstGeom prst="ellipse">
              <a:avLst/>
            </a:prstGeom>
            <a:solidFill>
              <a:srgbClr val="DC0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4567" name="Freeform 138">
              <a:extLst>
                <a:ext uri="{FF2B5EF4-FFF2-40B4-BE49-F238E27FC236}">
                  <a16:creationId xmlns:a16="http://schemas.microsoft.com/office/drawing/2014/main" id="{140D49C7-9F0A-4CE1-88C8-031186C19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130"/>
              <a:ext cx="93" cy="47"/>
            </a:xfrm>
            <a:custGeom>
              <a:avLst/>
              <a:gdLst>
                <a:gd name="T0" fmla="*/ 0 w 93"/>
                <a:gd name="T1" fmla="*/ 0 h 47"/>
                <a:gd name="T2" fmla="*/ 0 w 93"/>
                <a:gd name="T3" fmla="*/ 28 h 47"/>
                <a:gd name="T4" fmla="*/ 93 w 93"/>
                <a:gd name="T5" fmla="*/ 47 h 47"/>
                <a:gd name="T6" fmla="*/ 93 w 93"/>
                <a:gd name="T7" fmla="*/ 19 h 47"/>
                <a:gd name="T8" fmla="*/ 0 w 9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7">
                  <a:moveTo>
                    <a:pt x="0" y="0"/>
                  </a:moveTo>
                  <a:lnTo>
                    <a:pt x="0" y="28"/>
                  </a:lnTo>
                  <a:lnTo>
                    <a:pt x="93" y="47"/>
                  </a:lnTo>
                  <a:lnTo>
                    <a:pt x="9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" name="Line 139">
              <a:extLst>
                <a:ext uri="{FF2B5EF4-FFF2-40B4-BE49-F238E27FC236}">
                  <a16:creationId xmlns:a16="http://schemas.microsoft.com/office/drawing/2014/main" id="{26127A0C-D91E-47B9-BDD4-570F7CF13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32"/>
              <a:ext cx="243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9" name="Line 140">
              <a:extLst>
                <a:ext uri="{FF2B5EF4-FFF2-40B4-BE49-F238E27FC236}">
                  <a16:creationId xmlns:a16="http://schemas.microsoft.com/office/drawing/2014/main" id="{B21E9337-BAC6-40EA-B0A7-24D9312FE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682"/>
              <a:ext cx="243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70" name="Group 141">
              <a:extLst>
                <a:ext uri="{FF2B5EF4-FFF2-40B4-BE49-F238E27FC236}">
                  <a16:creationId xmlns:a16="http://schemas.microsoft.com/office/drawing/2014/main" id="{A0E2B42C-F7F0-4ACD-B8D6-3EE423CCB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694"/>
              <a:ext cx="801" cy="277"/>
              <a:chOff x="2378" y="694"/>
              <a:chExt cx="801" cy="277"/>
            </a:xfrm>
          </p:grpSpPr>
          <p:sp>
            <p:nvSpPr>
              <p:cNvPr id="14577" name="Freeform 142">
                <a:extLst>
                  <a:ext uri="{FF2B5EF4-FFF2-40B4-BE49-F238E27FC236}">
                    <a16:creationId xmlns:a16="http://schemas.microsoft.com/office/drawing/2014/main" id="{26E03DB5-1F7E-4128-8563-53D150956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78" name="Freeform 143">
                <a:extLst>
                  <a:ext uri="{FF2B5EF4-FFF2-40B4-BE49-F238E27FC236}">
                    <a16:creationId xmlns:a16="http://schemas.microsoft.com/office/drawing/2014/main" id="{5BD35697-99EB-443D-8576-1D37674D5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71" name="Freeform 144">
              <a:extLst>
                <a:ext uri="{FF2B5EF4-FFF2-40B4-BE49-F238E27FC236}">
                  <a16:creationId xmlns:a16="http://schemas.microsoft.com/office/drawing/2014/main" id="{5A268243-065C-4348-ADA7-A99813904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286"/>
              <a:ext cx="23" cy="22"/>
            </a:xfrm>
            <a:custGeom>
              <a:avLst/>
              <a:gdLst>
                <a:gd name="T0" fmla="*/ 7 w 23"/>
                <a:gd name="T1" fmla="*/ 0 h 22"/>
                <a:gd name="T2" fmla="*/ 0 w 23"/>
                <a:gd name="T3" fmla="*/ 14 h 22"/>
                <a:gd name="T4" fmla="*/ 16 w 23"/>
                <a:gd name="T5" fmla="*/ 22 h 22"/>
                <a:gd name="T6" fmla="*/ 23 w 23"/>
                <a:gd name="T7" fmla="*/ 8 h 22"/>
                <a:gd name="T8" fmla="*/ 7 w 2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2">
                  <a:moveTo>
                    <a:pt x="7" y="0"/>
                  </a:moveTo>
                  <a:lnTo>
                    <a:pt x="0" y="14"/>
                  </a:lnTo>
                  <a:lnTo>
                    <a:pt x="16" y="22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72" name="Group 145">
              <a:extLst>
                <a:ext uri="{FF2B5EF4-FFF2-40B4-BE49-F238E27FC236}">
                  <a16:creationId xmlns:a16="http://schemas.microsoft.com/office/drawing/2014/main" id="{5161CED1-1CFD-4ACA-AE83-D23B342B2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201"/>
              <a:ext cx="197" cy="85"/>
              <a:chOff x="2456" y="1201"/>
              <a:chExt cx="197" cy="85"/>
            </a:xfrm>
          </p:grpSpPr>
          <p:sp>
            <p:nvSpPr>
              <p:cNvPr id="14573" name="Line 146">
                <a:extLst>
                  <a:ext uri="{FF2B5EF4-FFF2-40B4-BE49-F238E27FC236}">
                    <a16:creationId xmlns:a16="http://schemas.microsoft.com/office/drawing/2014/main" id="{F8D04E90-D927-402B-992A-1C3B7E510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204"/>
                <a:ext cx="189" cy="43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74" name="Line 147">
                <a:extLst>
                  <a:ext uri="{FF2B5EF4-FFF2-40B4-BE49-F238E27FC236}">
                    <a16:creationId xmlns:a16="http://schemas.microsoft.com/office/drawing/2014/main" id="{1C780B98-5BB7-4D76-8492-0FF2F9199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242"/>
                <a:ext cx="188" cy="4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75" name="Line 148">
                <a:extLst>
                  <a:ext uri="{FF2B5EF4-FFF2-40B4-BE49-F238E27FC236}">
                    <a16:creationId xmlns:a16="http://schemas.microsoft.com/office/drawing/2014/main" id="{AC3F2CCB-9AA5-4D52-B7C8-7B40149AE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201"/>
                <a:ext cx="1" cy="3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76" name="Line 149">
                <a:extLst>
                  <a:ext uri="{FF2B5EF4-FFF2-40B4-BE49-F238E27FC236}">
                    <a16:creationId xmlns:a16="http://schemas.microsoft.com/office/drawing/2014/main" id="{DE46B18A-B17B-43CC-B0E0-12C64F63E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25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5" name="Group 150">
            <a:extLst>
              <a:ext uri="{FF2B5EF4-FFF2-40B4-BE49-F238E27FC236}">
                <a16:creationId xmlns:a16="http://schemas.microsoft.com/office/drawing/2014/main" id="{F1C2AAC4-8A07-4C81-991C-74868B223DA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715470"/>
            <a:ext cx="630238" cy="984250"/>
            <a:chOff x="2378" y="694"/>
            <a:chExt cx="802" cy="1252"/>
          </a:xfrm>
        </p:grpSpPr>
        <p:grpSp>
          <p:nvGrpSpPr>
            <p:cNvPr id="14529" name="Group 151">
              <a:extLst>
                <a:ext uri="{FF2B5EF4-FFF2-40B4-BE49-F238E27FC236}">
                  <a16:creationId xmlns:a16="http://schemas.microsoft.com/office/drawing/2014/main" id="{98BAF44F-6B97-4492-AE41-98755D890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771"/>
              <a:ext cx="446" cy="1175"/>
              <a:chOff x="2734" y="771"/>
              <a:chExt cx="446" cy="1175"/>
            </a:xfrm>
          </p:grpSpPr>
          <p:sp>
            <p:nvSpPr>
              <p:cNvPr id="14556" name="Freeform 152">
                <a:extLst>
                  <a:ext uri="{FF2B5EF4-FFF2-40B4-BE49-F238E27FC236}">
                    <a16:creationId xmlns:a16="http://schemas.microsoft.com/office/drawing/2014/main" id="{84A7A653-C01D-487D-956B-B9F951B4D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7" name="Freeform 153">
                <a:extLst>
                  <a:ext uri="{FF2B5EF4-FFF2-40B4-BE49-F238E27FC236}">
                    <a16:creationId xmlns:a16="http://schemas.microsoft.com/office/drawing/2014/main" id="{4CD16F90-7A6C-40C9-B7EA-0278B2633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30" name="Group 154">
              <a:extLst>
                <a:ext uri="{FF2B5EF4-FFF2-40B4-BE49-F238E27FC236}">
                  <a16:creationId xmlns:a16="http://schemas.microsoft.com/office/drawing/2014/main" id="{F7B02F10-FA09-4A19-B236-FCD807129D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884"/>
              <a:ext cx="351" cy="1062"/>
              <a:chOff x="2383" y="884"/>
              <a:chExt cx="351" cy="1062"/>
            </a:xfrm>
          </p:grpSpPr>
          <p:sp>
            <p:nvSpPr>
              <p:cNvPr id="14554" name="Freeform 155">
                <a:extLst>
                  <a:ext uri="{FF2B5EF4-FFF2-40B4-BE49-F238E27FC236}">
                    <a16:creationId xmlns:a16="http://schemas.microsoft.com/office/drawing/2014/main" id="{C5093D25-0EAA-4337-8BD7-75CC3F8D7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5" name="Freeform 156">
                <a:extLst>
                  <a:ext uri="{FF2B5EF4-FFF2-40B4-BE49-F238E27FC236}">
                    <a16:creationId xmlns:a16="http://schemas.microsoft.com/office/drawing/2014/main" id="{76D9E4D8-BB81-43AA-95B5-1FE91246D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31" name="Group 157">
              <a:extLst>
                <a:ext uri="{FF2B5EF4-FFF2-40B4-BE49-F238E27FC236}">
                  <a16:creationId xmlns:a16="http://schemas.microsoft.com/office/drawing/2014/main" id="{5049CE7B-9DD7-4F8A-9C16-AB8AE0EDC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950"/>
              <a:ext cx="253" cy="942"/>
              <a:chOff x="2425" y="950"/>
              <a:chExt cx="253" cy="942"/>
            </a:xfrm>
          </p:grpSpPr>
          <p:sp>
            <p:nvSpPr>
              <p:cNvPr id="14552" name="Freeform 158">
                <a:extLst>
                  <a:ext uri="{FF2B5EF4-FFF2-40B4-BE49-F238E27FC236}">
                    <a16:creationId xmlns:a16="http://schemas.microsoft.com/office/drawing/2014/main" id="{A52AB7C2-8945-40F9-89C6-A8E9C765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w 253"/>
                  <a:gd name="T11" fmla="*/ 9 h 9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3" name="Freeform 159">
                <a:extLst>
                  <a:ext uri="{FF2B5EF4-FFF2-40B4-BE49-F238E27FC236}">
                    <a16:creationId xmlns:a16="http://schemas.microsoft.com/office/drawing/2014/main" id="{9F2B0CBE-49BC-4FFC-B398-AB2FD180F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32" name="Line 160">
              <a:extLst>
                <a:ext uri="{FF2B5EF4-FFF2-40B4-BE49-F238E27FC236}">
                  <a16:creationId xmlns:a16="http://schemas.microsoft.com/office/drawing/2014/main" id="{F964EE6A-575B-4269-8B2B-FFEE58B0A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79"/>
              <a:ext cx="243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33" name="Group 161">
              <a:extLst>
                <a:ext uri="{FF2B5EF4-FFF2-40B4-BE49-F238E27FC236}">
                  <a16:creationId xmlns:a16="http://schemas.microsoft.com/office/drawing/2014/main" id="{7559F9B2-DA2C-4B0C-83F5-9B03C8898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1075"/>
              <a:ext cx="253" cy="354"/>
              <a:chOff x="2425" y="1075"/>
              <a:chExt cx="253" cy="354"/>
            </a:xfrm>
          </p:grpSpPr>
          <p:sp>
            <p:nvSpPr>
              <p:cNvPr id="14550" name="Freeform 162">
                <a:extLst>
                  <a:ext uri="{FF2B5EF4-FFF2-40B4-BE49-F238E27FC236}">
                    <a16:creationId xmlns:a16="http://schemas.microsoft.com/office/drawing/2014/main" id="{20874B22-0A35-4C78-B411-2816A4103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1" name="Freeform 163">
                <a:extLst>
                  <a:ext uri="{FF2B5EF4-FFF2-40B4-BE49-F238E27FC236}">
                    <a16:creationId xmlns:a16="http://schemas.microsoft.com/office/drawing/2014/main" id="{CD5AABA5-2543-4580-BF52-8F7704959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34" name="Line 164">
              <a:extLst>
                <a:ext uri="{FF2B5EF4-FFF2-40B4-BE49-F238E27FC236}">
                  <a16:creationId xmlns:a16="http://schemas.microsoft.com/office/drawing/2014/main" id="{25769E30-DECC-45FB-899A-6C6234A24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177"/>
              <a:ext cx="24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5" name="Line 165">
              <a:extLst>
                <a:ext uri="{FF2B5EF4-FFF2-40B4-BE49-F238E27FC236}">
                  <a16:creationId xmlns:a16="http://schemas.microsoft.com/office/drawing/2014/main" id="{D7BBE5A3-949B-4DF3-8DF7-9653AA6DD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275"/>
              <a:ext cx="242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6" name="Line 166">
              <a:extLst>
                <a:ext uri="{FF2B5EF4-FFF2-40B4-BE49-F238E27FC236}">
                  <a16:creationId xmlns:a16="http://schemas.microsoft.com/office/drawing/2014/main" id="{5F42E7CF-429F-4781-824F-A6EACE00A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134"/>
              <a:ext cx="175" cy="35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7" name="Oval 167">
              <a:extLst>
                <a:ext uri="{FF2B5EF4-FFF2-40B4-BE49-F238E27FC236}">
                  <a16:creationId xmlns:a16="http://schemas.microsoft.com/office/drawing/2014/main" id="{C61A4A71-4EAB-469B-B499-092263B1E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996"/>
              <a:ext cx="40" cy="22"/>
            </a:xfrm>
            <a:prstGeom prst="ellipse">
              <a:avLst/>
            </a:prstGeom>
            <a:solidFill>
              <a:srgbClr val="DC0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4538" name="Freeform 168">
              <a:extLst>
                <a:ext uri="{FF2B5EF4-FFF2-40B4-BE49-F238E27FC236}">
                  <a16:creationId xmlns:a16="http://schemas.microsoft.com/office/drawing/2014/main" id="{AB12DBA2-D37B-4614-A741-53B875610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130"/>
              <a:ext cx="93" cy="47"/>
            </a:xfrm>
            <a:custGeom>
              <a:avLst/>
              <a:gdLst>
                <a:gd name="T0" fmla="*/ 0 w 93"/>
                <a:gd name="T1" fmla="*/ 0 h 47"/>
                <a:gd name="T2" fmla="*/ 0 w 93"/>
                <a:gd name="T3" fmla="*/ 28 h 47"/>
                <a:gd name="T4" fmla="*/ 93 w 93"/>
                <a:gd name="T5" fmla="*/ 47 h 47"/>
                <a:gd name="T6" fmla="*/ 93 w 93"/>
                <a:gd name="T7" fmla="*/ 19 h 47"/>
                <a:gd name="T8" fmla="*/ 0 w 9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7">
                  <a:moveTo>
                    <a:pt x="0" y="0"/>
                  </a:moveTo>
                  <a:lnTo>
                    <a:pt x="0" y="28"/>
                  </a:lnTo>
                  <a:lnTo>
                    <a:pt x="93" y="47"/>
                  </a:lnTo>
                  <a:lnTo>
                    <a:pt x="9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9" name="Line 169">
              <a:extLst>
                <a:ext uri="{FF2B5EF4-FFF2-40B4-BE49-F238E27FC236}">
                  <a16:creationId xmlns:a16="http://schemas.microsoft.com/office/drawing/2014/main" id="{46ED2CFD-A6F9-4A76-8596-411232BA6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32"/>
              <a:ext cx="243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0" name="Line 170">
              <a:extLst>
                <a:ext uri="{FF2B5EF4-FFF2-40B4-BE49-F238E27FC236}">
                  <a16:creationId xmlns:a16="http://schemas.microsoft.com/office/drawing/2014/main" id="{5B9F2572-6504-4928-BFDE-00B50D657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682"/>
              <a:ext cx="243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1" name="Group 171">
              <a:extLst>
                <a:ext uri="{FF2B5EF4-FFF2-40B4-BE49-F238E27FC236}">
                  <a16:creationId xmlns:a16="http://schemas.microsoft.com/office/drawing/2014/main" id="{CD3EA7AC-31A9-4851-A902-0E9D5500A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694"/>
              <a:ext cx="801" cy="277"/>
              <a:chOff x="2378" y="694"/>
              <a:chExt cx="801" cy="277"/>
            </a:xfrm>
          </p:grpSpPr>
          <p:sp>
            <p:nvSpPr>
              <p:cNvPr id="14548" name="Freeform 172">
                <a:extLst>
                  <a:ext uri="{FF2B5EF4-FFF2-40B4-BE49-F238E27FC236}">
                    <a16:creationId xmlns:a16="http://schemas.microsoft.com/office/drawing/2014/main" id="{998A1761-9E6C-4E15-9D20-62090FC0D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9" name="Freeform 173">
                <a:extLst>
                  <a:ext uri="{FF2B5EF4-FFF2-40B4-BE49-F238E27FC236}">
                    <a16:creationId xmlns:a16="http://schemas.microsoft.com/office/drawing/2014/main" id="{3BCF82AC-9EA6-49A4-8129-FFEDCC3D2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42" name="Freeform 174">
              <a:extLst>
                <a:ext uri="{FF2B5EF4-FFF2-40B4-BE49-F238E27FC236}">
                  <a16:creationId xmlns:a16="http://schemas.microsoft.com/office/drawing/2014/main" id="{1D703C38-30F6-407B-BAA6-50D6058B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286"/>
              <a:ext cx="23" cy="22"/>
            </a:xfrm>
            <a:custGeom>
              <a:avLst/>
              <a:gdLst>
                <a:gd name="T0" fmla="*/ 7 w 23"/>
                <a:gd name="T1" fmla="*/ 0 h 22"/>
                <a:gd name="T2" fmla="*/ 0 w 23"/>
                <a:gd name="T3" fmla="*/ 14 h 22"/>
                <a:gd name="T4" fmla="*/ 16 w 23"/>
                <a:gd name="T5" fmla="*/ 22 h 22"/>
                <a:gd name="T6" fmla="*/ 23 w 23"/>
                <a:gd name="T7" fmla="*/ 8 h 22"/>
                <a:gd name="T8" fmla="*/ 7 w 2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2">
                  <a:moveTo>
                    <a:pt x="7" y="0"/>
                  </a:moveTo>
                  <a:lnTo>
                    <a:pt x="0" y="14"/>
                  </a:lnTo>
                  <a:lnTo>
                    <a:pt x="16" y="22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3" name="Group 175">
              <a:extLst>
                <a:ext uri="{FF2B5EF4-FFF2-40B4-BE49-F238E27FC236}">
                  <a16:creationId xmlns:a16="http://schemas.microsoft.com/office/drawing/2014/main" id="{9957B831-9BCD-44BC-B9F9-66B460F3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201"/>
              <a:ext cx="197" cy="85"/>
              <a:chOff x="2456" y="1201"/>
              <a:chExt cx="197" cy="85"/>
            </a:xfrm>
          </p:grpSpPr>
          <p:sp>
            <p:nvSpPr>
              <p:cNvPr id="14544" name="Line 176">
                <a:extLst>
                  <a:ext uri="{FF2B5EF4-FFF2-40B4-BE49-F238E27FC236}">
                    <a16:creationId xmlns:a16="http://schemas.microsoft.com/office/drawing/2014/main" id="{38CB31A9-A7CB-4AB2-B223-835700053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204"/>
                <a:ext cx="189" cy="43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5" name="Line 177">
                <a:extLst>
                  <a:ext uri="{FF2B5EF4-FFF2-40B4-BE49-F238E27FC236}">
                    <a16:creationId xmlns:a16="http://schemas.microsoft.com/office/drawing/2014/main" id="{BB4979BA-19B1-4E93-BF6C-8027A8691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242"/>
                <a:ext cx="188" cy="4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6" name="Line 178">
                <a:extLst>
                  <a:ext uri="{FF2B5EF4-FFF2-40B4-BE49-F238E27FC236}">
                    <a16:creationId xmlns:a16="http://schemas.microsoft.com/office/drawing/2014/main" id="{8020448A-6E4F-491F-920B-70502A432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201"/>
                <a:ext cx="1" cy="3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7" name="Line 179">
                <a:extLst>
                  <a:ext uri="{FF2B5EF4-FFF2-40B4-BE49-F238E27FC236}">
                    <a16:creationId xmlns:a16="http://schemas.microsoft.com/office/drawing/2014/main" id="{90A5ACE5-5B6E-4B01-975C-2A9A2A0B7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25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46" name="Rectangle 180">
            <a:extLst>
              <a:ext uri="{FF2B5EF4-FFF2-40B4-BE49-F238E27FC236}">
                <a16:creationId xmlns:a16="http://schemas.microsoft.com/office/drawing/2014/main" id="{698A1958-4B42-4FCF-92D6-3094CABEA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3877270"/>
            <a:ext cx="1184275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 Narrow" panose="020B0606020202030204" pitchFamily="34" charset="0"/>
              </a:rPr>
              <a:t>Presentation</a:t>
            </a:r>
          </a:p>
        </p:txBody>
      </p:sp>
      <p:sp>
        <p:nvSpPr>
          <p:cNvPr id="14347" name="Rectangle 181">
            <a:extLst>
              <a:ext uri="{FF2B5EF4-FFF2-40B4-BE49-F238E27FC236}">
                <a16:creationId xmlns:a16="http://schemas.microsoft.com/office/drawing/2014/main" id="{AAFE3C31-822C-4967-8EEF-4D8C7D0C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258270"/>
            <a:ext cx="11842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 Narrow" panose="020B0606020202030204" pitchFamily="34" charset="0"/>
              </a:rPr>
              <a:t>Business</a:t>
            </a:r>
          </a:p>
        </p:txBody>
      </p:sp>
      <p:sp>
        <p:nvSpPr>
          <p:cNvPr id="14348" name="Rectangle 182">
            <a:extLst>
              <a:ext uri="{FF2B5EF4-FFF2-40B4-BE49-F238E27FC236}">
                <a16:creationId xmlns:a16="http://schemas.microsoft.com/office/drawing/2014/main" id="{B4AFA1D3-EF5D-4297-B787-D6F17808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5020270"/>
            <a:ext cx="1184275" cy="381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 Narrow" panose="020B0606020202030204" pitchFamily="34" charset="0"/>
              </a:rPr>
              <a:t>Data</a:t>
            </a:r>
          </a:p>
        </p:txBody>
      </p:sp>
      <p:sp>
        <p:nvSpPr>
          <p:cNvPr id="14349" name="Rectangle 183">
            <a:extLst>
              <a:ext uri="{FF2B5EF4-FFF2-40B4-BE49-F238E27FC236}">
                <a16:creationId xmlns:a16="http://schemas.microsoft.com/office/drawing/2014/main" id="{9872A15B-3C63-4689-8686-C2D4CB06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2886670"/>
            <a:ext cx="1184275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it-IT" sz="1600" b="1">
                <a:latin typeface="Arial Narrow" panose="020B0606020202030204" pitchFamily="34" charset="0"/>
              </a:rPr>
              <a:t>Browser</a:t>
            </a:r>
          </a:p>
          <a:p>
            <a:pPr algn="ctr">
              <a:lnSpc>
                <a:spcPct val="70000"/>
              </a:lnSpc>
            </a:pPr>
            <a:r>
              <a:rPr lang="en-US" altLang="it-IT" sz="1600" b="1">
                <a:latin typeface="Arial Narrow" panose="020B0606020202030204" pitchFamily="34" charset="0"/>
              </a:rPr>
              <a:t>Client</a:t>
            </a:r>
          </a:p>
        </p:txBody>
      </p:sp>
      <p:grpSp>
        <p:nvGrpSpPr>
          <p:cNvPr id="14350" name="Group 184">
            <a:extLst>
              <a:ext uri="{FF2B5EF4-FFF2-40B4-BE49-F238E27FC236}">
                <a16:creationId xmlns:a16="http://schemas.microsoft.com/office/drawing/2014/main" id="{55960998-FBED-4B9E-BB75-4C7EE9C7BB1C}"/>
              </a:ext>
            </a:extLst>
          </p:cNvPr>
          <p:cNvGrpSpPr>
            <a:grpSpLocks/>
          </p:cNvGrpSpPr>
          <p:nvPr/>
        </p:nvGrpSpPr>
        <p:grpSpPr bwMode="auto">
          <a:xfrm>
            <a:off x="4578350" y="1356320"/>
            <a:ext cx="1670050" cy="4343400"/>
            <a:chOff x="2884" y="672"/>
            <a:chExt cx="1052" cy="3120"/>
          </a:xfrm>
        </p:grpSpPr>
        <p:sp>
          <p:nvSpPr>
            <p:cNvPr id="14425" name="Rectangle 185">
              <a:extLst>
                <a:ext uri="{FF2B5EF4-FFF2-40B4-BE49-F238E27FC236}">
                  <a16:creationId xmlns:a16="http://schemas.microsoft.com/office/drawing/2014/main" id="{2EC72B0C-6C2A-4426-B77C-435BB3F7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16"/>
              <a:ext cx="624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t-IT" altLang="it-IT" sz="2600" b="1">
                <a:latin typeface="Arial Narrow" panose="020B0606020202030204" pitchFamily="34" charset="0"/>
              </a:endParaRPr>
            </a:p>
          </p:txBody>
        </p:sp>
        <p:grpSp>
          <p:nvGrpSpPr>
            <p:cNvPr id="14426" name="Group 186">
              <a:extLst>
                <a:ext uri="{FF2B5EF4-FFF2-40B4-BE49-F238E27FC236}">
                  <a16:creationId xmlns:a16="http://schemas.microsoft.com/office/drawing/2014/main" id="{281B9438-4183-4B8D-AEC3-33A9EED76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4" y="1584"/>
              <a:ext cx="428" cy="456"/>
              <a:chOff x="1249" y="2374"/>
              <a:chExt cx="966" cy="1032"/>
            </a:xfrm>
          </p:grpSpPr>
          <p:grpSp>
            <p:nvGrpSpPr>
              <p:cNvPr id="14491" name="Group 187">
                <a:extLst>
                  <a:ext uri="{FF2B5EF4-FFF2-40B4-BE49-F238E27FC236}">
                    <a16:creationId xmlns:a16="http://schemas.microsoft.com/office/drawing/2014/main" id="{875EC6FC-F321-49E8-B230-4982FAF550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3" y="3040"/>
                <a:ext cx="332" cy="366"/>
                <a:chOff x="3090" y="3040"/>
                <a:chExt cx="332" cy="366"/>
              </a:xfrm>
            </p:grpSpPr>
            <p:sp>
              <p:nvSpPr>
                <p:cNvPr id="14527" name="Freeform 188">
                  <a:extLst>
                    <a:ext uri="{FF2B5EF4-FFF2-40B4-BE49-F238E27FC236}">
                      <a16:creationId xmlns:a16="http://schemas.microsoft.com/office/drawing/2014/main" id="{E11DBAF7-500F-4DDA-BE96-40C2DAB040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0" y="3040"/>
                  <a:ext cx="332" cy="366"/>
                </a:xfrm>
                <a:custGeom>
                  <a:avLst/>
                  <a:gdLst>
                    <a:gd name="T0" fmla="*/ 0 w 332"/>
                    <a:gd name="T1" fmla="*/ 366 h 366"/>
                    <a:gd name="T2" fmla="*/ 0 w 332"/>
                    <a:gd name="T3" fmla="*/ 198 h 366"/>
                    <a:gd name="T4" fmla="*/ 332 w 332"/>
                    <a:gd name="T5" fmla="*/ 0 h 366"/>
                    <a:gd name="T6" fmla="*/ 332 w 332"/>
                    <a:gd name="T7" fmla="*/ 165 h 366"/>
                    <a:gd name="T8" fmla="*/ 0 w 332"/>
                    <a:gd name="T9" fmla="*/ 366 h 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2" h="366">
                      <a:moveTo>
                        <a:pt x="0" y="366"/>
                      </a:moveTo>
                      <a:lnTo>
                        <a:pt x="0" y="198"/>
                      </a:lnTo>
                      <a:lnTo>
                        <a:pt x="332" y="0"/>
                      </a:lnTo>
                      <a:lnTo>
                        <a:pt x="332" y="165"/>
                      </a:lnTo>
                      <a:lnTo>
                        <a:pt x="0" y="366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8" name="Freeform 189">
                  <a:extLst>
                    <a:ext uri="{FF2B5EF4-FFF2-40B4-BE49-F238E27FC236}">
                      <a16:creationId xmlns:a16="http://schemas.microsoft.com/office/drawing/2014/main" id="{603C4271-7024-4F16-8211-9CC93484AD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0" y="3040"/>
                  <a:ext cx="332" cy="366"/>
                </a:xfrm>
                <a:custGeom>
                  <a:avLst/>
                  <a:gdLst>
                    <a:gd name="T0" fmla="*/ 0 w 332"/>
                    <a:gd name="T1" fmla="*/ 366 h 366"/>
                    <a:gd name="T2" fmla="*/ 0 w 332"/>
                    <a:gd name="T3" fmla="*/ 198 h 366"/>
                    <a:gd name="T4" fmla="*/ 332 w 332"/>
                    <a:gd name="T5" fmla="*/ 0 h 366"/>
                    <a:gd name="T6" fmla="*/ 332 w 332"/>
                    <a:gd name="T7" fmla="*/ 165 h 366"/>
                    <a:gd name="T8" fmla="*/ 0 w 332"/>
                    <a:gd name="T9" fmla="*/ 366 h 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2" h="366">
                      <a:moveTo>
                        <a:pt x="0" y="366"/>
                      </a:moveTo>
                      <a:lnTo>
                        <a:pt x="0" y="198"/>
                      </a:lnTo>
                      <a:lnTo>
                        <a:pt x="332" y="0"/>
                      </a:lnTo>
                      <a:lnTo>
                        <a:pt x="332" y="165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492" name="Group 190">
                <a:extLst>
                  <a:ext uri="{FF2B5EF4-FFF2-40B4-BE49-F238E27FC236}">
                    <a16:creationId xmlns:a16="http://schemas.microsoft.com/office/drawing/2014/main" id="{D52DFD10-615B-4486-B1FB-B46A2FE8C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9" y="2905"/>
                <a:ext cx="966" cy="333"/>
                <a:chOff x="2456" y="2905"/>
                <a:chExt cx="966" cy="333"/>
              </a:xfrm>
            </p:grpSpPr>
            <p:sp>
              <p:nvSpPr>
                <p:cNvPr id="14525" name="Freeform 191">
                  <a:extLst>
                    <a:ext uri="{FF2B5EF4-FFF2-40B4-BE49-F238E27FC236}">
                      <a16:creationId xmlns:a16="http://schemas.microsoft.com/office/drawing/2014/main" id="{81C13E22-2554-49DD-BDE3-31FC31C24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2905"/>
                  <a:ext cx="966" cy="333"/>
                </a:xfrm>
                <a:custGeom>
                  <a:avLst/>
                  <a:gdLst>
                    <a:gd name="T0" fmla="*/ 634 w 966"/>
                    <a:gd name="T1" fmla="*/ 333 h 333"/>
                    <a:gd name="T2" fmla="*/ 0 w 966"/>
                    <a:gd name="T3" fmla="*/ 166 h 333"/>
                    <a:gd name="T4" fmla="*/ 351 w 966"/>
                    <a:gd name="T5" fmla="*/ 0 h 333"/>
                    <a:gd name="T6" fmla="*/ 966 w 966"/>
                    <a:gd name="T7" fmla="*/ 135 h 333"/>
                    <a:gd name="T8" fmla="*/ 634 w 966"/>
                    <a:gd name="T9" fmla="*/ 333 h 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6" h="333">
                      <a:moveTo>
                        <a:pt x="634" y="333"/>
                      </a:moveTo>
                      <a:lnTo>
                        <a:pt x="0" y="166"/>
                      </a:lnTo>
                      <a:lnTo>
                        <a:pt x="351" y="0"/>
                      </a:lnTo>
                      <a:lnTo>
                        <a:pt x="966" y="135"/>
                      </a:lnTo>
                      <a:lnTo>
                        <a:pt x="634" y="333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6" name="Freeform 192">
                  <a:extLst>
                    <a:ext uri="{FF2B5EF4-FFF2-40B4-BE49-F238E27FC236}">
                      <a16:creationId xmlns:a16="http://schemas.microsoft.com/office/drawing/2014/main" id="{ABA43308-589D-4691-BF09-560CBFD12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2905"/>
                  <a:ext cx="966" cy="333"/>
                </a:xfrm>
                <a:custGeom>
                  <a:avLst/>
                  <a:gdLst>
                    <a:gd name="T0" fmla="*/ 634 w 966"/>
                    <a:gd name="T1" fmla="*/ 333 h 333"/>
                    <a:gd name="T2" fmla="*/ 0 w 966"/>
                    <a:gd name="T3" fmla="*/ 166 h 333"/>
                    <a:gd name="T4" fmla="*/ 351 w 966"/>
                    <a:gd name="T5" fmla="*/ 0 h 333"/>
                    <a:gd name="T6" fmla="*/ 966 w 966"/>
                    <a:gd name="T7" fmla="*/ 135 h 333"/>
                    <a:gd name="T8" fmla="*/ 634 w 966"/>
                    <a:gd name="T9" fmla="*/ 333 h 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6" h="333">
                      <a:moveTo>
                        <a:pt x="634" y="333"/>
                      </a:moveTo>
                      <a:lnTo>
                        <a:pt x="0" y="166"/>
                      </a:lnTo>
                      <a:lnTo>
                        <a:pt x="351" y="0"/>
                      </a:lnTo>
                      <a:lnTo>
                        <a:pt x="966" y="135"/>
                      </a:lnTo>
                      <a:lnTo>
                        <a:pt x="634" y="33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493" name="Group 193">
                <a:extLst>
                  <a:ext uri="{FF2B5EF4-FFF2-40B4-BE49-F238E27FC236}">
                    <a16:creationId xmlns:a16="http://schemas.microsoft.com/office/drawing/2014/main" id="{5B0E7FF3-6A76-47D2-987D-2828B56D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9" y="3072"/>
                <a:ext cx="634" cy="334"/>
                <a:chOff x="2456" y="3072"/>
                <a:chExt cx="634" cy="334"/>
              </a:xfrm>
            </p:grpSpPr>
            <p:sp>
              <p:nvSpPr>
                <p:cNvPr id="14523" name="Freeform 194">
                  <a:extLst>
                    <a:ext uri="{FF2B5EF4-FFF2-40B4-BE49-F238E27FC236}">
                      <a16:creationId xmlns:a16="http://schemas.microsoft.com/office/drawing/2014/main" id="{89169B53-7ABE-46F2-B43E-098F889B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3072"/>
                  <a:ext cx="634" cy="334"/>
                </a:xfrm>
                <a:custGeom>
                  <a:avLst/>
                  <a:gdLst>
                    <a:gd name="T0" fmla="*/ 0 w 634"/>
                    <a:gd name="T1" fmla="*/ 0 h 334"/>
                    <a:gd name="T2" fmla="*/ 1 w 634"/>
                    <a:gd name="T3" fmla="*/ 163 h 334"/>
                    <a:gd name="T4" fmla="*/ 634 w 634"/>
                    <a:gd name="T5" fmla="*/ 334 h 334"/>
                    <a:gd name="T6" fmla="*/ 634 w 634"/>
                    <a:gd name="T7" fmla="*/ 167 h 334"/>
                    <a:gd name="T8" fmla="*/ 0 w 634"/>
                    <a:gd name="T9" fmla="*/ 0 h 3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4" h="334">
                      <a:moveTo>
                        <a:pt x="0" y="0"/>
                      </a:moveTo>
                      <a:lnTo>
                        <a:pt x="1" y="163"/>
                      </a:lnTo>
                      <a:lnTo>
                        <a:pt x="634" y="334"/>
                      </a:lnTo>
                      <a:lnTo>
                        <a:pt x="634" y="1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4" name="Freeform 195">
                  <a:extLst>
                    <a:ext uri="{FF2B5EF4-FFF2-40B4-BE49-F238E27FC236}">
                      <a16:creationId xmlns:a16="http://schemas.microsoft.com/office/drawing/2014/main" id="{298F9686-C615-46E0-B2FF-0D1FF17CD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3072"/>
                  <a:ext cx="634" cy="334"/>
                </a:xfrm>
                <a:custGeom>
                  <a:avLst/>
                  <a:gdLst>
                    <a:gd name="T0" fmla="*/ 0 w 634"/>
                    <a:gd name="T1" fmla="*/ 0 h 334"/>
                    <a:gd name="T2" fmla="*/ 1 w 634"/>
                    <a:gd name="T3" fmla="*/ 163 h 334"/>
                    <a:gd name="T4" fmla="*/ 634 w 634"/>
                    <a:gd name="T5" fmla="*/ 334 h 334"/>
                    <a:gd name="T6" fmla="*/ 634 w 634"/>
                    <a:gd name="T7" fmla="*/ 167 h 334"/>
                    <a:gd name="T8" fmla="*/ 0 w 634"/>
                    <a:gd name="T9" fmla="*/ 0 h 3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4" h="334">
                      <a:moveTo>
                        <a:pt x="0" y="0"/>
                      </a:moveTo>
                      <a:lnTo>
                        <a:pt x="1" y="163"/>
                      </a:lnTo>
                      <a:lnTo>
                        <a:pt x="634" y="334"/>
                      </a:lnTo>
                      <a:lnTo>
                        <a:pt x="634" y="1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94" name="Freeform 196">
                <a:extLst>
                  <a:ext uri="{FF2B5EF4-FFF2-40B4-BE49-F238E27FC236}">
                    <a16:creationId xmlns:a16="http://schemas.microsoft.com/office/drawing/2014/main" id="{83B7E350-E4D8-4064-9158-7C234B476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3130"/>
                <a:ext cx="127" cy="77"/>
              </a:xfrm>
              <a:custGeom>
                <a:avLst/>
                <a:gdLst>
                  <a:gd name="T0" fmla="*/ 127 w 127"/>
                  <a:gd name="T1" fmla="*/ 77 h 77"/>
                  <a:gd name="T2" fmla="*/ 0 w 127"/>
                  <a:gd name="T3" fmla="*/ 44 h 77"/>
                  <a:gd name="T4" fmla="*/ 0 w 127"/>
                  <a:gd name="T5" fmla="*/ 0 h 77"/>
                  <a:gd name="T6" fmla="*/ 127 w 127"/>
                  <a:gd name="T7" fmla="*/ 36 h 77"/>
                  <a:gd name="T8" fmla="*/ 127 w 127"/>
                  <a:gd name="T9" fmla="*/ 7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7" h="77">
                    <a:moveTo>
                      <a:pt x="127" y="77"/>
                    </a:moveTo>
                    <a:lnTo>
                      <a:pt x="0" y="44"/>
                    </a:lnTo>
                    <a:lnTo>
                      <a:pt x="0" y="0"/>
                    </a:lnTo>
                    <a:lnTo>
                      <a:pt x="127" y="36"/>
                    </a:lnTo>
                    <a:lnTo>
                      <a:pt x="127" y="7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95" name="Group 197">
                <a:extLst>
                  <a:ext uri="{FF2B5EF4-FFF2-40B4-BE49-F238E27FC236}">
                    <a16:creationId xmlns:a16="http://schemas.microsoft.com/office/drawing/2014/main" id="{32616A5B-90AE-41E1-8308-9509381948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0" y="3195"/>
                <a:ext cx="248" cy="169"/>
                <a:chOff x="2787" y="3195"/>
                <a:chExt cx="248" cy="169"/>
              </a:xfrm>
            </p:grpSpPr>
            <p:sp>
              <p:nvSpPr>
                <p:cNvPr id="14521" name="Freeform 198">
                  <a:extLst>
                    <a:ext uri="{FF2B5EF4-FFF2-40B4-BE49-F238E27FC236}">
                      <a16:creationId xmlns:a16="http://schemas.microsoft.com/office/drawing/2014/main" id="{90258436-E15E-41AF-AD29-96161E0BC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7" y="3195"/>
                  <a:ext cx="248" cy="169"/>
                </a:xfrm>
                <a:custGeom>
                  <a:avLst/>
                  <a:gdLst>
                    <a:gd name="T0" fmla="*/ 0 w 248"/>
                    <a:gd name="T1" fmla="*/ 0 h 169"/>
                    <a:gd name="T2" fmla="*/ 248 w 248"/>
                    <a:gd name="T3" fmla="*/ 67 h 169"/>
                    <a:gd name="T4" fmla="*/ 248 w 248"/>
                    <a:gd name="T5" fmla="*/ 169 h 169"/>
                    <a:gd name="T6" fmla="*/ 0 w 248"/>
                    <a:gd name="T7" fmla="*/ 105 h 169"/>
                    <a:gd name="T8" fmla="*/ 0 w 248"/>
                    <a:gd name="T9" fmla="*/ 0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8" h="169">
                      <a:moveTo>
                        <a:pt x="0" y="0"/>
                      </a:moveTo>
                      <a:lnTo>
                        <a:pt x="248" y="67"/>
                      </a:lnTo>
                      <a:lnTo>
                        <a:pt x="248" y="169"/>
                      </a:lnTo>
                      <a:lnTo>
                        <a:pt x="0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2" name="Freeform 199">
                  <a:extLst>
                    <a:ext uri="{FF2B5EF4-FFF2-40B4-BE49-F238E27FC236}">
                      <a16:creationId xmlns:a16="http://schemas.microsoft.com/office/drawing/2014/main" id="{9A2279D0-DCBD-4284-8921-467ECF3EE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7" y="3195"/>
                  <a:ext cx="248" cy="169"/>
                </a:xfrm>
                <a:custGeom>
                  <a:avLst/>
                  <a:gdLst>
                    <a:gd name="T0" fmla="*/ 0 w 248"/>
                    <a:gd name="T1" fmla="*/ 0 h 169"/>
                    <a:gd name="T2" fmla="*/ 248 w 248"/>
                    <a:gd name="T3" fmla="*/ 67 h 169"/>
                    <a:gd name="T4" fmla="*/ 248 w 248"/>
                    <a:gd name="T5" fmla="*/ 169 h 169"/>
                    <a:gd name="T6" fmla="*/ 0 w 248"/>
                    <a:gd name="T7" fmla="*/ 105 h 169"/>
                    <a:gd name="T8" fmla="*/ 0 w 248"/>
                    <a:gd name="T9" fmla="*/ 0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8" h="169">
                      <a:moveTo>
                        <a:pt x="0" y="0"/>
                      </a:moveTo>
                      <a:lnTo>
                        <a:pt x="248" y="67"/>
                      </a:lnTo>
                      <a:lnTo>
                        <a:pt x="248" y="169"/>
                      </a:lnTo>
                      <a:lnTo>
                        <a:pt x="0" y="10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96" name="Line 200">
                <a:extLst>
                  <a:ext uri="{FF2B5EF4-FFF2-40B4-BE49-F238E27FC236}">
                    <a16:creationId xmlns:a16="http://schemas.microsoft.com/office/drawing/2014/main" id="{76644095-756C-4E6B-A8B8-2EEF1C3CA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7" y="3254"/>
                <a:ext cx="233" cy="56"/>
              </a:xfrm>
              <a:prstGeom prst="line">
                <a:avLst/>
              </a:prstGeom>
              <a:noFill/>
              <a:ln w="1270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7" name="Freeform 201">
                <a:extLst>
                  <a:ext uri="{FF2B5EF4-FFF2-40B4-BE49-F238E27FC236}">
                    <a16:creationId xmlns:a16="http://schemas.microsoft.com/office/drawing/2014/main" id="{563C4C50-0A6F-48BF-B75B-CBFC7172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" y="3284"/>
                <a:ext cx="87" cy="38"/>
              </a:xfrm>
              <a:custGeom>
                <a:avLst/>
                <a:gdLst>
                  <a:gd name="T0" fmla="*/ 0 w 87"/>
                  <a:gd name="T1" fmla="*/ 0 h 38"/>
                  <a:gd name="T2" fmla="*/ 0 w 87"/>
                  <a:gd name="T3" fmla="*/ 13 h 38"/>
                  <a:gd name="T4" fmla="*/ 87 w 87"/>
                  <a:gd name="T5" fmla="*/ 38 h 38"/>
                  <a:gd name="T6" fmla="*/ 87 w 87"/>
                  <a:gd name="T7" fmla="*/ 23 h 38"/>
                  <a:gd name="T8" fmla="*/ 0 w 8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" h="38">
                    <a:moveTo>
                      <a:pt x="0" y="0"/>
                    </a:moveTo>
                    <a:lnTo>
                      <a:pt x="0" y="13"/>
                    </a:lnTo>
                    <a:lnTo>
                      <a:pt x="87" y="38"/>
                    </a:lnTo>
                    <a:lnTo>
                      <a:pt x="87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8" name="Freeform 202">
                <a:extLst>
                  <a:ext uri="{FF2B5EF4-FFF2-40B4-BE49-F238E27FC236}">
                    <a16:creationId xmlns:a16="http://schemas.microsoft.com/office/drawing/2014/main" id="{EB1CE9E8-1FEC-4681-BBB4-0838EFE3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" y="3234"/>
                <a:ext cx="87" cy="36"/>
              </a:xfrm>
              <a:custGeom>
                <a:avLst/>
                <a:gdLst>
                  <a:gd name="T0" fmla="*/ 0 w 87"/>
                  <a:gd name="T1" fmla="*/ 0 h 36"/>
                  <a:gd name="T2" fmla="*/ 0 w 87"/>
                  <a:gd name="T3" fmla="*/ 13 h 36"/>
                  <a:gd name="T4" fmla="*/ 87 w 87"/>
                  <a:gd name="T5" fmla="*/ 36 h 36"/>
                  <a:gd name="T6" fmla="*/ 87 w 87"/>
                  <a:gd name="T7" fmla="*/ 23 h 36"/>
                  <a:gd name="T8" fmla="*/ 0 w 87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" h="36">
                    <a:moveTo>
                      <a:pt x="0" y="0"/>
                    </a:moveTo>
                    <a:lnTo>
                      <a:pt x="0" y="13"/>
                    </a:lnTo>
                    <a:lnTo>
                      <a:pt x="87" y="36"/>
                    </a:lnTo>
                    <a:lnTo>
                      <a:pt x="87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99" name="Group 203">
                <a:extLst>
                  <a:ext uri="{FF2B5EF4-FFF2-40B4-BE49-F238E27FC236}">
                    <a16:creationId xmlns:a16="http://schemas.microsoft.com/office/drawing/2014/main" id="{8E5178C9-6242-465C-8B1D-076B6ECD3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4" y="2374"/>
                <a:ext cx="582" cy="570"/>
                <a:chOff x="2801" y="2374"/>
                <a:chExt cx="582" cy="570"/>
              </a:xfrm>
            </p:grpSpPr>
            <p:sp>
              <p:nvSpPr>
                <p:cNvPr id="14519" name="Freeform 204">
                  <a:extLst>
                    <a:ext uri="{FF2B5EF4-FFF2-40B4-BE49-F238E27FC236}">
                      <a16:creationId xmlns:a16="http://schemas.microsoft.com/office/drawing/2014/main" id="{FE3C3CC0-76C4-4E40-AF38-C7308B833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1" y="2374"/>
                  <a:ext cx="582" cy="570"/>
                </a:xfrm>
                <a:custGeom>
                  <a:avLst/>
                  <a:gdLst>
                    <a:gd name="T0" fmla="*/ 480 w 582"/>
                    <a:gd name="T1" fmla="*/ 570 h 570"/>
                    <a:gd name="T2" fmla="*/ 582 w 582"/>
                    <a:gd name="T3" fmla="*/ 444 h 570"/>
                    <a:gd name="T4" fmla="*/ 582 w 582"/>
                    <a:gd name="T5" fmla="*/ 98 h 570"/>
                    <a:gd name="T6" fmla="*/ 153 w 582"/>
                    <a:gd name="T7" fmla="*/ 0 h 570"/>
                    <a:gd name="T8" fmla="*/ 0 w 582"/>
                    <a:gd name="T9" fmla="*/ 43 h 570"/>
                    <a:gd name="T10" fmla="*/ 480 w 582"/>
                    <a:gd name="T11" fmla="*/ 570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82" h="570">
                      <a:moveTo>
                        <a:pt x="480" y="570"/>
                      </a:moveTo>
                      <a:lnTo>
                        <a:pt x="582" y="444"/>
                      </a:lnTo>
                      <a:lnTo>
                        <a:pt x="582" y="98"/>
                      </a:lnTo>
                      <a:lnTo>
                        <a:pt x="153" y="0"/>
                      </a:lnTo>
                      <a:lnTo>
                        <a:pt x="0" y="43"/>
                      </a:lnTo>
                      <a:lnTo>
                        <a:pt x="480" y="57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0" name="Freeform 205">
                  <a:extLst>
                    <a:ext uri="{FF2B5EF4-FFF2-40B4-BE49-F238E27FC236}">
                      <a16:creationId xmlns:a16="http://schemas.microsoft.com/office/drawing/2014/main" id="{4409DFDD-ADB7-4880-A28D-79CF3A8C22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1" y="2374"/>
                  <a:ext cx="582" cy="570"/>
                </a:xfrm>
                <a:custGeom>
                  <a:avLst/>
                  <a:gdLst>
                    <a:gd name="T0" fmla="*/ 480 w 582"/>
                    <a:gd name="T1" fmla="*/ 570 h 570"/>
                    <a:gd name="T2" fmla="*/ 582 w 582"/>
                    <a:gd name="T3" fmla="*/ 444 h 570"/>
                    <a:gd name="T4" fmla="*/ 582 w 582"/>
                    <a:gd name="T5" fmla="*/ 98 h 570"/>
                    <a:gd name="T6" fmla="*/ 153 w 582"/>
                    <a:gd name="T7" fmla="*/ 0 h 570"/>
                    <a:gd name="T8" fmla="*/ 0 w 582"/>
                    <a:gd name="T9" fmla="*/ 43 h 5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82" h="570">
                      <a:moveTo>
                        <a:pt x="480" y="570"/>
                      </a:moveTo>
                      <a:lnTo>
                        <a:pt x="582" y="444"/>
                      </a:lnTo>
                      <a:lnTo>
                        <a:pt x="582" y="98"/>
                      </a:lnTo>
                      <a:lnTo>
                        <a:pt x="153" y="0"/>
                      </a:lnTo>
                      <a:lnTo>
                        <a:pt x="0" y="4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500" name="Group 206">
                <a:extLst>
                  <a:ext uri="{FF2B5EF4-FFF2-40B4-BE49-F238E27FC236}">
                    <a16:creationId xmlns:a16="http://schemas.microsoft.com/office/drawing/2014/main" id="{E4DAA94D-496C-4033-BD38-0C2F563C0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1" y="2523"/>
                <a:ext cx="190" cy="626"/>
                <a:chOff x="3088" y="2523"/>
                <a:chExt cx="190" cy="626"/>
              </a:xfrm>
            </p:grpSpPr>
            <p:sp>
              <p:nvSpPr>
                <p:cNvPr id="14517" name="Freeform 207">
                  <a:extLst>
                    <a:ext uri="{FF2B5EF4-FFF2-40B4-BE49-F238E27FC236}">
                      <a16:creationId xmlns:a16="http://schemas.microsoft.com/office/drawing/2014/main" id="{7CCBF311-7700-4ECA-8BB7-D5C8A55ABC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8" y="2523"/>
                  <a:ext cx="190" cy="626"/>
                </a:xfrm>
                <a:custGeom>
                  <a:avLst/>
                  <a:gdLst>
                    <a:gd name="T0" fmla="*/ 0 w 190"/>
                    <a:gd name="T1" fmla="*/ 626 h 626"/>
                    <a:gd name="T2" fmla="*/ 0 w 190"/>
                    <a:gd name="T3" fmla="*/ 102 h 626"/>
                    <a:gd name="T4" fmla="*/ 190 w 190"/>
                    <a:gd name="T5" fmla="*/ 0 h 626"/>
                    <a:gd name="T6" fmla="*/ 190 w 190"/>
                    <a:gd name="T7" fmla="*/ 505 h 626"/>
                    <a:gd name="T8" fmla="*/ 0 w 190"/>
                    <a:gd name="T9" fmla="*/ 626 h 6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0" h="626">
                      <a:moveTo>
                        <a:pt x="0" y="626"/>
                      </a:moveTo>
                      <a:lnTo>
                        <a:pt x="0" y="102"/>
                      </a:lnTo>
                      <a:lnTo>
                        <a:pt x="190" y="0"/>
                      </a:lnTo>
                      <a:lnTo>
                        <a:pt x="190" y="505"/>
                      </a:lnTo>
                      <a:lnTo>
                        <a:pt x="0" y="626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18" name="Freeform 208">
                  <a:extLst>
                    <a:ext uri="{FF2B5EF4-FFF2-40B4-BE49-F238E27FC236}">
                      <a16:creationId xmlns:a16="http://schemas.microsoft.com/office/drawing/2014/main" id="{103053F8-80E5-4251-A714-85B46A25D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8" y="2523"/>
                  <a:ext cx="190" cy="626"/>
                </a:xfrm>
                <a:custGeom>
                  <a:avLst/>
                  <a:gdLst>
                    <a:gd name="T0" fmla="*/ 0 w 190"/>
                    <a:gd name="T1" fmla="*/ 626 h 626"/>
                    <a:gd name="T2" fmla="*/ 0 w 190"/>
                    <a:gd name="T3" fmla="*/ 102 h 626"/>
                    <a:gd name="T4" fmla="*/ 190 w 190"/>
                    <a:gd name="T5" fmla="*/ 0 h 626"/>
                    <a:gd name="T6" fmla="*/ 190 w 190"/>
                    <a:gd name="T7" fmla="*/ 505 h 626"/>
                    <a:gd name="T8" fmla="*/ 0 w 190"/>
                    <a:gd name="T9" fmla="*/ 626 h 6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0" h="626">
                      <a:moveTo>
                        <a:pt x="0" y="626"/>
                      </a:moveTo>
                      <a:lnTo>
                        <a:pt x="0" y="102"/>
                      </a:lnTo>
                      <a:lnTo>
                        <a:pt x="190" y="0"/>
                      </a:lnTo>
                      <a:lnTo>
                        <a:pt x="190" y="505"/>
                      </a:lnTo>
                      <a:lnTo>
                        <a:pt x="0" y="62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501" name="Group 209">
                <a:extLst>
                  <a:ext uri="{FF2B5EF4-FFF2-40B4-BE49-F238E27FC236}">
                    <a16:creationId xmlns:a16="http://schemas.microsoft.com/office/drawing/2014/main" id="{1B39F31C-B202-42FA-877F-24605041DB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5" y="2395"/>
                <a:ext cx="786" cy="231"/>
                <a:chOff x="2492" y="2395"/>
                <a:chExt cx="786" cy="231"/>
              </a:xfrm>
            </p:grpSpPr>
            <p:sp>
              <p:nvSpPr>
                <p:cNvPr id="14515" name="Freeform 210">
                  <a:extLst>
                    <a:ext uri="{FF2B5EF4-FFF2-40B4-BE49-F238E27FC236}">
                      <a16:creationId xmlns:a16="http://schemas.microsoft.com/office/drawing/2014/main" id="{C8A6DC45-384B-4C36-BB84-8DD9BE7952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395"/>
                  <a:ext cx="786" cy="231"/>
                </a:xfrm>
                <a:custGeom>
                  <a:avLst/>
                  <a:gdLst>
                    <a:gd name="T0" fmla="*/ 595 w 786"/>
                    <a:gd name="T1" fmla="*/ 231 h 231"/>
                    <a:gd name="T2" fmla="*/ 0 w 786"/>
                    <a:gd name="T3" fmla="*/ 89 h 231"/>
                    <a:gd name="T4" fmla="*/ 220 w 786"/>
                    <a:gd name="T5" fmla="*/ 0 h 231"/>
                    <a:gd name="T6" fmla="*/ 786 w 786"/>
                    <a:gd name="T7" fmla="*/ 129 h 231"/>
                    <a:gd name="T8" fmla="*/ 595 w 786"/>
                    <a:gd name="T9" fmla="*/ 231 h 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6" h="231">
                      <a:moveTo>
                        <a:pt x="595" y="231"/>
                      </a:moveTo>
                      <a:lnTo>
                        <a:pt x="0" y="89"/>
                      </a:lnTo>
                      <a:lnTo>
                        <a:pt x="220" y="0"/>
                      </a:lnTo>
                      <a:lnTo>
                        <a:pt x="786" y="129"/>
                      </a:lnTo>
                      <a:lnTo>
                        <a:pt x="595" y="2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16" name="Freeform 211">
                  <a:extLst>
                    <a:ext uri="{FF2B5EF4-FFF2-40B4-BE49-F238E27FC236}">
                      <a16:creationId xmlns:a16="http://schemas.microsoft.com/office/drawing/2014/main" id="{5CD3958D-0F6E-4AA9-9070-ECE7DFB46A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395"/>
                  <a:ext cx="786" cy="231"/>
                </a:xfrm>
                <a:custGeom>
                  <a:avLst/>
                  <a:gdLst>
                    <a:gd name="T0" fmla="*/ 595 w 786"/>
                    <a:gd name="T1" fmla="*/ 231 h 231"/>
                    <a:gd name="T2" fmla="*/ 0 w 786"/>
                    <a:gd name="T3" fmla="*/ 89 h 231"/>
                    <a:gd name="T4" fmla="*/ 220 w 786"/>
                    <a:gd name="T5" fmla="*/ 0 h 231"/>
                    <a:gd name="T6" fmla="*/ 786 w 786"/>
                    <a:gd name="T7" fmla="*/ 129 h 231"/>
                    <a:gd name="T8" fmla="*/ 595 w 786"/>
                    <a:gd name="T9" fmla="*/ 231 h 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6" h="231">
                      <a:moveTo>
                        <a:pt x="595" y="231"/>
                      </a:moveTo>
                      <a:lnTo>
                        <a:pt x="0" y="89"/>
                      </a:lnTo>
                      <a:lnTo>
                        <a:pt x="220" y="0"/>
                      </a:lnTo>
                      <a:lnTo>
                        <a:pt x="786" y="129"/>
                      </a:lnTo>
                      <a:lnTo>
                        <a:pt x="595" y="23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502" name="Group 212">
                <a:extLst>
                  <a:ext uri="{FF2B5EF4-FFF2-40B4-BE49-F238E27FC236}">
                    <a16:creationId xmlns:a16="http://schemas.microsoft.com/office/drawing/2014/main" id="{FD4A9B69-C8B3-4D37-9272-AC8B70838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3" y="3026"/>
                <a:ext cx="415" cy="127"/>
                <a:chOff x="2610" y="3026"/>
                <a:chExt cx="415" cy="127"/>
              </a:xfrm>
            </p:grpSpPr>
            <p:sp>
              <p:nvSpPr>
                <p:cNvPr id="14513" name="Freeform 213">
                  <a:extLst>
                    <a:ext uri="{FF2B5EF4-FFF2-40B4-BE49-F238E27FC236}">
                      <a16:creationId xmlns:a16="http://schemas.microsoft.com/office/drawing/2014/main" id="{BE691051-1AC8-4765-B40E-0D2A818DD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0" y="3026"/>
                  <a:ext cx="415" cy="127"/>
                </a:xfrm>
                <a:custGeom>
                  <a:avLst/>
                  <a:gdLst>
                    <a:gd name="T0" fmla="*/ 0 w 415"/>
                    <a:gd name="T1" fmla="*/ 0 h 127"/>
                    <a:gd name="T2" fmla="*/ 0 w 415"/>
                    <a:gd name="T3" fmla="*/ 24 h 127"/>
                    <a:gd name="T4" fmla="*/ 382 w 415"/>
                    <a:gd name="T5" fmla="*/ 127 h 127"/>
                    <a:gd name="T6" fmla="*/ 415 w 415"/>
                    <a:gd name="T7" fmla="*/ 111 h 127"/>
                    <a:gd name="T8" fmla="*/ 0 w 415"/>
                    <a:gd name="T9" fmla="*/ 0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5" h="127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382" y="127"/>
                      </a:lnTo>
                      <a:lnTo>
                        <a:pt x="415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14" name="Freeform 214">
                  <a:extLst>
                    <a:ext uri="{FF2B5EF4-FFF2-40B4-BE49-F238E27FC236}">
                      <a16:creationId xmlns:a16="http://schemas.microsoft.com/office/drawing/2014/main" id="{A77672D5-705B-4FEC-B67D-4BB0F1668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0" y="3026"/>
                  <a:ext cx="415" cy="127"/>
                </a:xfrm>
                <a:custGeom>
                  <a:avLst/>
                  <a:gdLst>
                    <a:gd name="T0" fmla="*/ 0 w 415"/>
                    <a:gd name="T1" fmla="*/ 0 h 127"/>
                    <a:gd name="T2" fmla="*/ 0 w 415"/>
                    <a:gd name="T3" fmla="*/ 24 h 127"/>
                    <a:gd name="T4" fmla="*/ 382 w 415"/>
                    <a:gd name="T5" fmla="*/ 127 h 127"/>
                    <a:gd name="T6" fmla="*/ 415 w 415"/>
                    <a:gd name="T7" fmla="*/ 111 h 12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15" h="127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382" y="127"/>
                      </a:lnTo>
                      <a:lnTo>
                        <a:pt x="415" y="11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503" name="Group 215">
                <a:extLst>
                  <a:ext uri="{FF2B5EF4-FFF2-40B4-BE49-F238E27FC236}">
                    <a16:creationId xmlns:a16="http://schemas.microsoft.com/office/drawing/2014/main" id="{B13E9028-6ED7-4C6F-84C6-D503E0C50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5" y="2483"/>
                <a:ext cx="596" cy="667"/>
                <a:chOff x="2492" y="2483"/>
                <a:chExt cx="596" cy="667"/>
              </a:xfrm>
            </p:grpSpPr>
            <p:sp>
              <p:nvSpPr>
                <p:cNvPr id="14511" name="Freeform 216">
                  <a:extLst>
                    <a:ext uri="{FF2B5EF4-FFF2-40B4-BE49-F238E27FC236}">
                      <a16:creationId xmlns:a16="http://schemas.microsoft.com/office/drawing/2014/main" id="{0BC6B365-D3FB-4FEC-A9EB-4DB74132A6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483"/>
                  <a:ext cx="596" cy="667"/>
                </a:xfrm>
                <a:custGeom>
                  <a:avLst/>
                  <a:gdLst>
                    <a:gd name="T0" fmla="*/ 596 w 596"/>
                    <a:gd name="T1" fmla="*/ 667 h 667"/>
                    <a:gd name="T2" fmla="*/ 596 w 596"/>
                    <a:gd name="T3" fmla="*/ 142 h 667"/>
                    <a:gd name="T4" fmla="*/ 0 w 596"/>
                    <a:gd name="T5" fmla="*/ 0 h 667"/>
                    <a:gd name="T6" fmla="*/ 0 w 596"/>
                    <a:gd name="T7" fmla="*/ 512 h 667"/>
                    <a:gd name="T8" fmla="*/ 596 w 596"/>
                    <a:gd name="T9" fmla="*/ 667 h 6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96" h="667">
                      <a:moveTo>
                        <a:pt x="596" y="667"/>
                      </a:moveTo>
                      <a:lnTo>
                        <a:pt x="596" y="142"/>
                      </a:lnTo>
                      <a:lnTo>
                        <a:pt x="0" y="0"/>
                      </a:lnTo>
                      <a:lnTo>
                        <a:pt x="0" y="512"/>
                      </a:lnTo>
                      <a:lnTo>
                        <a:pt x="596" y="6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12" name="Freeform 217">
                  <a:extLst>
                    <a:ext uri="{FF2B5EF4-FFF2-40B4-BE49-F238E27FC236}">
                      <a16:creationId xmlns:a16="http://schemas.microsoft.com/office/drawing/2014/main" id="{70F45402-7C43-438B-AEAF-EFFC84F05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483"/>
                  <a:ext cx="596" cy="667"/>
                </a:xfrm>
                <a:custGeom>
                  <a:avLst/>
                  <a:gdLst>
                    <a:gd name="T0" fmla="*/ 596 w 596"/>
                    <a:gd name="T1" fmla="*/ 667 h 667"/>
                    <a:gd name="T2" fmla="*/ 596 w 596"/>
                    <a:gd name="T3" fmla="*/ 142 h 667"/>
                    <a:gd name="T4" fmla="*/ 0 w 596"/>
                    <a:gd name="T5" fmla="*/ 0 h 667"/>
                    <a:gd name="T6" fmla="*/ 0 w 596"/>
                    <a:gd name="T7" fmla="*/ 512 h 667"/>
                    <a:gd name="T8" fmla="*/ 596 w 596"/>
                    <a:gd name="T9" fmla="*/ 667 h 6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96" h="667">
                      <a:moveTo>
                        <a:pt x="596" y="667"/>
                      </a:moveTo>
                      <a:lnTo>
                        <a:pt x="596" y="142"/>
                      </a:lnTo>
                      <a:lnTo>
                        <a:pt x="0" y="0"/>
                      </a:lnTo>
                      <a:lnTo>
                        <a:pt x="0" y="512"/>
                      </a:lnTo>
                      <a:lnTo>
                        <a:pt x="596" y="66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504" name="Group 218">
                <a:extLst>
                  <a:ext uri="{FF2B5EF4-FFF2-40B4-BE49-F238E27FC236}">
                    <a16:creationId xmlns:a16="http://schemas.microsoft.com/office/drawing/2014/main" id="{A2EE333F-2227-4212-AEB8-78CC06CA1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2559"/>
                <a:ext cx="435" cy="486"/>
                <a:chOff x="2567" y="2559"/>
                <a:chExt cx="435" cy="486"/>
              </a:xfrm>
            </p:grpSpPr>
            <p:sp>
              <p:nvSpPr>
                <p:cNvPr id="14509" name="Freeform 219">
                  <a:extLst>
                    <a:ext uri="{FF2B5EF4-FFF2-40B4-BE49-F238E27FC236}">
                      <a16:creationId xmlns:a16="http://schemas.microsoft.com/office/drawing/2014/main" id="{9A707267-EB73-4A4D-AE4E-933DDD492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7" y="2559"/>
                  <a:ext cx="435" cy="486"/>
                </a:xfrm>
                <a:custGeom>
                  <a:avLst/>
                  <a:gdLst>
                    <a:gd name="T0" fmla="*/ 435 w 435"/>
                    <a:gd name="T1" fmla="*/ 486 h 486"/>
                    <a:gd name="T2" fmla="*/ 435 w 435"/>
                    <a:gd name="T3" fmla="*/ 104 h 486"/>
                    <a:gd name="T4" fmla="*/ 0 w 435"/>
                    <a:gd name="T5" fmla="*/ 0 h 486"/>
                    <a:gd name="T6" fmla="*/ 0 w 435"/>
                    <a:gd name="T7" fmla="*/ 376 h 486"/>
                    <a:gd name="T8" fmla="*/ 435 w 435"/>
                    <a:gd name="T9" fmla="*/ 486 h 4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5" h="486">
                      <a:moveTo>
                        <a:pt x="435" y="486"/>
                      </a:moveTo>
                      <a:lnTo>
                        <a:pt x="435" y="104"/>
                      </a:lnTo>
                      <a:lnTo>
                        <a:pt x="0" y="0"/>
                      </a:lnTo>
                      <a:lnTo>
                        <a:pt x="0" y="376"/>
                      </a:lnTo>
                      <a:lnTo>
                        <a:pt x="435" y="48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10" name="Freeform 220">
                  <a:extLst>
                    <a:ext uri="{FF2B5EF4-FFF2-40B4-BE49-F238E27FC236}">
                      <a16:creationId xmlns:a16="http://schemas.microsoft.com/office/drawing/2014/main" id="{D58A4D03-696A-4362-8AE9-8F9388AE66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7" y="2559"/>
                  <a:ext cx="435" cy="486"/>
                </a:xfrm>
                <a:custGeom>
                  <a:avLst/>
                  <a:gdLst>
                    <a:gd name="T0" fmla="*/ 435 w 435"/>
                    <a:gd name="T1" fmla="*/ 486 h 486"/>
                    <a:gd name="T2" fmla="*/ 435 w 435"/>
                    <a:gd name="T3" fmla="*/ 104 h 486"/>
                    <a:gd name="T4" fmla="*/ 0 w 435"/>
                    <a:gd name="T5" fmla="*/ 0 h 486"/>
                    <a:gd name="T6" fmla="*/ 0 w 435"/>
                    <a:gd name="T7" fmla="*/ 376 h 486"/>
                    <a:gd name="T8" fmla="*/ 435 w 435"/>
                    <a:gd name="T9" fmla="*/ 486 h 4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5" h="486">
                      <a:moveTo>
                        <a:pt x="435" y="486"/>
                      </a:moveTo>
                      <a:lnTo>
                        <a:pt x="435" y="104"/>
                      </a:lnTo>
                      <a:lnTo>
                        <a:pt x="0" y="0"/>
                      </a:lnTo>
                      <a:lnTo>
                        <a:pt x="0" y="376"/>
                      </a:lnTo>
                      <a:lnTo>
                        <a:pt x="435" y="48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505" name="Group 221">
                <a:extLst>
                  <a:ext uri="{FF2B5EF4-FFF2-40B4-BE49-F238E27FC236}">
                    <a16:creationId xmlns:a16="http://schemas.microsoft.com/office/drawing/2014/main" id="{CD38DD45-2C03-410C-9DB6-96A1DE69A5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5" y="2592"/>
                <a:ext cx="383" cy="412"/>
                <a:chOff x="1395" y="2592"/>
                <a:chExt cx="383" cy="412"/>
              </a:xfrm>
            </p:grpSpPr>
            <p:sp>
              <p:nvSpPr>
                <p:cNvPr id="14507" name="Freeform 222">
                  <a:extLst>
                    <a:ext uri="{FF2B5EF4-FFF2-40B4-BE49-F238E27FC236}">
                      <a16:creationId xmlns:a16="http://schemas.microsoft.com/office/drawing/2014/main" id="{9AE4E633-2010-4C27-8563-B531BC24C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" y="2592"/>
                  <a:ext cx="383" cy="412"/>
                </a:xfrm>
                <a:custGeom>
                  <a:avLst/>
                  <a:gdLst>
                    <a:gd name="T0" fmla="*/ 383 w 383"/>
                    <a:gd name="T1" fmla="*/ 412 h 412"/>
                    <a:gd name="T2" fmla="*/ 383 w 383"/>
                    <a:gd name="T3" fmla="*/ 88 h 412"/>
                    <a:gd name="T4" fmla="*/ 0 w 383"/>
                    <a:gd name="T5" fmla="*/ 0 h 412"/>
                    <a:gd name="T6" fmla="*/ 0 w 383"/>
                    <a:gd name="T7" fmla="*/ 319 h 412"/>
                    <a:gd name="T8" fmla="*/ 383 w 383"/>
                    <a:gd name="T9" fmla="*/ 412 h 4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3" h="412">
                      <a:moveTo>
                        <a:pt x="383" y="412"/>
                      </a:moveTo>
                      <a:lnTo>
                        <a:pt x="383" y="88"/>
                      </a:lnTo>
                      <a:lnTo>
                        <a:pt x="0" y="0"/>
                      </a:lnTo>
                      <a:lnTo>
                        <a:pt x="0" y="319"/>
                      </a:lnTo>
                      <a:lnTo>
                        <a:pt x="383" y="412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8" name="Freeform 223">
                  <a:extLst>
                    <a:ext uri="{FF2B5EF4-FFF2-40B4-BE49-F238E27FC236}">
                      <a16:creationId xmlns:a16="http://schemas.microsoft.com/office/drawing/2014/main" id="{A6F31485-2370-4BE4-A331-6F6E4BF02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" y="2592"/>
                  <a:ext cx="383" cy="412"/>
                </a:xfrm>
                <a:custGeom>
                  <a:avLst/>
                  <a:gdLst>
                    <a:gd name="T0" fmla="*/ 383 w 383"/>
                    <a:gd name="T1" fmla="*/ 412 h 412"/>
                    <a:gd name="T2" fmla="*/ 383 w 383"/>
                    <a:gd name="T3" fmla="*/ 88 h 412"/>
                    <a:gd name="T4" fmla="*/ 0 w 383"/>
                    <a:gd name="T5" fmla="*/ 0 h 412"/>
                    <a:gd name="T6" fmla="*/ 0 w 383"/>
                    <a:gd name="T7" fmla="*/ 319 h 412"/>
                    <a:gd name="T8" fmla="*/ 383 w 383"/>
                    <a:gd name="T9" fmla="*/ 412 h 4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3" h="412">
                      <a:moveTo>
                        <a:pt x="383" y="412"/>
                      </a:moveTo>
                      <a:lnTo>
                        <a:pt x="383" y="88"/>
                      </a:lnTo>
                      <a:lnTo>
                        <a:pt x="0" y="0"/>
                      </a:lnTo>
                      <a:lnTo>
                        <a:pt x="0" y="319"/>
                      </a:lnTo>
                      <a:lnTo>
                        <a:pt x="383" y="41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06" name="Rectangle 224">
                <a:extLst>
                  <a:ext uri="{FF2B5EF4-FFF2-40B4-BE49-F238E27FC236}">
                    <a16:creationId xmlns:a16="http://schemas.microsoft.com/office/drawing/2014/main" id="{C365E42B-414C-47BC-885F-6464C9E9D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" y="2652"/>
                <a:ext cx="36" cy="1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14427" name="Group 225">
              <a:extLst>
                <a:ext uri="{FF2B5EF4-FFF2-40B4-BE49-F238E27FC236}">
                  <a16:creationId xmlns:a16="http://schemas.microsoft.com/office/drawing/2014/main" id="{E3F1A800-284F-49AC-A0CC-3E3A05A06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5" y="2170"/>
              <a:ext cx="397" cy="620"/>
              <a:chOff x="2378" y="694"/>
              <a:chExt cx="802" cy="1252"/>
            </a:xfrm>
          </p:grpSpPr>
          <p:grpSp>
            <p:nvGrpSpPr>
              <p:cNvPr id="14462" name="Group 226">
                <a:extLst>
                  <a:ext uri="{FF2B5EF4-FFF2-40B4-BE49-F238E27FC236}">
                    <a16:creationId xmlns:a16="http://schemas.microsoft.com/office/drawing/2014/main" id="{7DC3EB13-D6AF-4AE0-B924-199C7DA88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4" y="771"/>
                <a:ext cx="446" cy="1175"/>
                <a:chOff x="2734" y="771"/>
                <a:chExt cx="446" cy="1175"/>
              </a:xfrm>
            </p:grpSpPr>
            <p:sp>
              <p:nvSpPr>
                <p:cNvPr id="14489" name="Freeform 227">
                  <a:extLst>
                    <a:ext uri="{FF2B5EF4-FFF2-40B4-BE49-F238E27FC236}">
                      <a16:creationId xmlns:a16="http://schemas.microsoft.com/office/drawing/2014/main" id="{2B94A8A2-CF20-4EF2-9660-5B2369C98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90" name="Freeform 228">
                  <a:extLst>
                    <a:ext uri="{FF2B5EF4-FFF2-40B4-BE49-F238E27FC236}">
                      <a16:creationId xmlns:a16="http://schemas.microsoft.com/office/drawing/2014/main" id="{E41ECAB8-C453-47BB-8299-E9A30B0F7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463" name="Group 229">
                <a:extLst>
                  <a:ext uri="{FF2B5EF4-FFF2-40B4-BE49-F238E27FC236}">
                    <a16:creationId xmlns:a16="http://schemas.microsoft.com/office/drawing/2014/main" id="{4CBFA050-5CB2-458D-B92D-08EAB4D718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3" y="884"/>
                <a:ext cx="351" cy="1062"/>
                <a:chOff x="2383" y="884"/>
                <a:chExt cx="351" cy="1062"/>
              </a:xfrm>
            </p:grpSpPr>
            <p:sp>
              <p:nvSpPr>
                <p:cNvPr id="14487" name="Freeform 230">
                  <a:extLst>
                    <a:ext uri="{FF2B5EF4-FFF2-40B4-BE49-F238E27FC236}">
                      <a16:creationId xmlns:a16="http://schemas.microsoft.com/office/drawing/2014/main" id="{F557F910-2183-4F77-81BC-B26B7E289C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8" name="Freeform 231">
                  <a:extLst>
                    <a:ext uri="{FF2B5EF4-FFF2-40B4-BE49-F238E27FC236}">
                      <a16:creationId xmlns:a16="http://schemas.microsoft.com/office/drawing/2014/main" id="{ED484664-C838-4ADA-86DB-3F01E76C8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464" name="Group 232">
                <a:extLst>
                  <a:ext uri="{FF2B5EF4-FFF2-40B4-BE49-F238E27FC236}">
                    <a16:creationId xmlns:a16="http://schemas.microsoft.com/office/drawing/2014/main" id="{FF87CB5A-9F68-43F7-A495-D443234C36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950"/>
                <a:ext cx="253" cy="942"/>
                <a:chOff x="2425" y="950"/>
                <a:chExt cx="253" cy="942"/>
              </a:xfrm>
            </p:grpSpPr>
            <p:sp>
              <p:nvSpPr>
                <p:cNvPr id="14485" name="Freeform 233">
                  <a:extLst>
                    <a:ext uri="{FF2B5EF4-FFF2-40B4-BE49-F238E27FC236}">
                      <a16:creationId xmlns:a16="http://schemas.microsoft.com/office/drawing/2014/main" id="{C851FE7D-42EC-455D-8D5F-B7C6302E36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w 253"/>
                    <a:gd name="T11" fmla="*/ 9 h 9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6" name="Freeform 234">
                  <a:extLst>
                    <a:ext uri="{FF2B5EF4-FFF2-40B4-BE49-F238E27FC236}">
                      <a16:creationId xmlns:a16="http://schemas.microsoft.com/office/drawing/2014/main" id="{A73F0355-89B9-45CF-9F1C-D9B7E7748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65" name="Line 235">
                <a:extLst>
                  <a:ext uri="{FF2B5EF4-FFF2-40B4-BE49-F238E27FC236}">
                    <a16:creationId xmlns:a16="http://schemas.microsoft.com/office/drawing/2014/main" id="{06D41809-E913-4286-9A3C-FC3B8B087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779"/>
                <a:ext cx="243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66" name="Group 236">
                <a:extLst>
                  <a:ext uri="{FF2B5EF4-FFF2-40B4-BE49-F238E27FC236}">
                    <a16:creationId xmlns:a16="http://schemas.microsoft.com/office/drawing/2014/main" id="{0FBC8A59-8A04-4234-8965-6506112C0C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1075"/>
                <a:ext cx="253" cy="354"/>
                <a:chOff x="2425" y="1075"/>
                <a:chExt cx="253" cy="354"/>
              </a:xfrm>
            </p:grpSpPr>
            <p:sp>
              <p:nvSpPr>
                <p:cNvPr id="14483" name="Freeform 237">
                  <a:extLst>
                    <a:ext uri="{FF2B5EF4-FFF2-40B4-BE49-F238E27FC236}">
                      <a16:creationId xmlns:a16="http://schemas.microsoft.com/office/drawing/2014/main" id="{45A02E63-3339-4F8C-9DE8-D655362570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4" name="Freeform 238">
                  <a:extLst>
                    <a:ext uri="{FF2B5EF4-FFF2-40B4-BE49-F238E27FC236}">
                      <a16:creationId xmlns:a16="http://schemas.microsoft.com/office/drawing/2014/main" id="{68D3DF73-E7A5-436C-A62E-ACC5928E85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67" name="Line 239">
                <a:extLst>
                  <a:ext uri="{FF2B5EF4-FFF2-40B4-BE49-F238E27FC236}">
                    <a16:creationId xmlns:a16="http://schemas.microsoft.com/office/drawing/2014/main" id="{39854124-D317-4E72-ABB9-9B1F31EC0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1177"/>
                <a:ext cx="242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8" name="Line 240">
                <a:extLst>
                  <a:ext uri="{FF2B5EF4-FFF2-40B4-BE49-F238E27FC236}">
                    <a16:creationId xmlns:a16="http://schemas.microsoft.com/office/drawing/2014/main" id="{C9B60911-ABFE-40CD-8580-A7F2AC2F9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1275"/>
                <a:ext cx="242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9" name="Line 241">
                <a:extLst>
                  <a:ext uri="{FF2B5EF4-FFF2-40B4-BE49-F238E27FC236}">
                    <a16:creationId xmlns:a16="http://schemas.microsoft.com/office/drawing/2014/main" id="{96FBB315-78B0-4B97-9A90-372D91B61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" y="1134"/>
                <a:ext cx="175" cy="3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0" name="Oval 242">
                <a:extLst>
                  <a:ext uri="{FF2B5EF4-FFF2-40B4-BE49-F238E27FC236}">
                    <a16:creationId xmlns:a16="http://schemas.microsoft.com/office/drawing/2014/main" id="{FC6F4F59-0940-447A-B2E4-B4F65E6C9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996"/>
                <a:ext cx="40" cy="22"/>
              </a:xfrm>
              <a:prstGeom prst="ellipse">
                <a:avLst/>
              </a:prstGeom>
              <a:solidFill>
                <a:srgbClr val="DC0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14471" name="Freeform 243">
                <a:extLst>
                  <a:ext uri="{FF2B5EF4-FFF2-40B4-BE49-F238E27FC236}">
                    <a16:creationId xmlns:a16="http://schemas.microsoft.com/office/drawing/2014/main" id="{CD2BAE10-593E-46F7-9310-78ECB0E5C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1130"/>
                <a:ext cx="93" cy="47"/>
              </a:xfrm>
              <a:custGeom>
                <a:avLst/>
                <a:gdLst>
                  <a:gd name="T0" fmla="*/ 0 w 93"/>
                  <a:gd name="T1" fmla="*/ 0 h 47"/>
                  <a:gd name="T2" fmla="*/ 0 w 93"/>
                  <a:gd name="T3" fmla="*/ 28 h 47"/>
                  <a:gd name="T4" fmla="*/ 93 w 93"/>
                  <a:gd name="T5" fmla="*/ 47 h 47"/>
                  <a:gd name="T6" fmla="*/ 93 w 93"/>
                  <a:gd name="T7" fmla="*/ 19 h 47"/>
                  <a:gd name="T8" fmla="*/ 0 w 9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47">
                    <a:moveTo>
                      <a:pt x="0" y="0"/>
                    </a:moveTo>
                    <a:lnTo>
                      <a:pt x="0" y="28"/>
                    </a:lnTo>
                    <a:lnTo>
                      <a:pt x="93" y="47"/>
                    </a:lnTo>
                    <a:lnTo>
                      <a:pt x="9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2" name="Line 244">
                <a:extLst>
                  <a:ext uri="{FF2B5EF4-FFF2-40B4-BE49-F238E27FC236}">
                    <a16:creationId xmlns:a16="http://schemas.microsoft.com/office/drawing/2014/main" id="{F7E7F5E2-2AAC-413A-A698-8981B12DF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732"/>
                <a:ext cx="243" cy="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3" name="Line 245">
                <a:extLst>
                  <a:ext uri="{FF2B5EF4-FFF2-40B4-BE49-F238E27FC236}">
                    <a16:creationId xmlns:a16="http://schemas.microsoft.com/office/drawing/2014/main" id="{26DB0B99-349F-4715-98EC-0EEDB5969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682"/>
                <a:ext cx="243" cy="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74" name="Group 246">
                <a:extLst>
                  <a:ext uri="{FF2B5EF4-FFF2-40B4-BE49-F238E27FC236}">
                    <a16:creationId xmlns:a16="http://schemas.microsoft.com/office/drawing/2014/main" id="{CA32803C-233E-4171-82F6-8634E7E3A2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8" y="694"/>
                <a:ext cx="801" cy="277"/>
                <a:chOff x="2378" y="694"/>
                <a:chExt cx="801" cy="277"/>
              </a:xfrm>
            </p:grpSpPr>
            <p:sp>
              <p:nvSpPr>
                <p:cNvPr id="14481" name="Freeform 247">
                  <a:extLst>
                    <a:ext uri="{FF2B5EF4-FFF2-40B4-BE49-F238E27FC236}">
                      <a16:creationId xmlns:a16="http://schemas.microsoft.com/office/drawing/2014/main" id="{4C0C2DE9-4813-4855-B1CA-52B510A628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2" name="Freeform 248">
                  <a:extLst>
                    <a:ext uri="{FF2B5EF4-FFF2-40B4-BE49-F238E27FC236}">
                      <a16:creationId xmlns:a16="http://schemas.microsoft.com/office/drawing/2014/main" id="{BCCB1031-4A75-4F29-8F6A-BAB3630AE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75" name="Freeform 249">
                <a:extLst>
                  <a:ext uri="{FF2B5EF4-FFF2-40B4-BE49-F238E27FC236}">
                    <a16:creationId xmlns:a16="http://schemas.microsoft.com/office/drawing/2014/main" id="{F43CB7F5-540E-4C58-9FE6-9E9FFC81D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" y="1286"/>
                <a:ext cx="23" cy="22"/>
              </a:xfrm>
              <a:custGeom>
                <a:avLst/>
                <a:gdLst>
                  <a:gd name="T0" fmla="*/ 7 w 23"/>
                  <a:gd name="T1" fmla="*/ 0 h 22"/>
                  <a:gd name="T2" fmla="*/ 0 w 23"/>
                  <a:gd name="T3" fmla="*/ 14 h 22"/>
                  <a:gd name="T4" fmla="*/ 16 w 23"/>
                  <a:gd name="T5" fmla="*/ 22 h 22"/>
                  <a:gd name="T6" fmla="*/ 23 w 23"/>
                  <a:gd name="T7" fmla="*/ 8 h 22"/>
                  <a:gd name="T8" fmla="*/ 7 w 2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7" y="0"/>
                    </a:moveTo>
                    <a:lnTo>
                      <a:pt x="0" y="14"/>
                    </a:lnTo>
                    <a:lnTo>
                      <a:pt x="16" y="22"/>
                    </a:lnTo>
                    <a:lnTo>
                      <a:pt x="23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76" name="Group 250">
                <a:extLst>
                  <a:ext uri="{FF2B5EF4-FFF2-40B4-BE49-F238E27FC236}">
                    <a16:creationId xmlns:a16="http://schemas.microsoft.com/office/drawing/2014/main" id="{D8A30C37-FBE5-4274-80F5-19C430DEE0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6" y="1201"/>
                <a:ext cx="197" cy="85"/>
                <a:chOff x="2456" y="1201"/>
                <a:chExt cx="197" cy="85"/>
              </a:xfrm>
            </p:grpSpPr>
            <p:sp>
              <p:nvSpPr>
                <p:cNvPr id="14477" name="Line 251">
                  <a:extLst>
                    <a:ext uri="{FF2B5EF4-FFF2-40B4-BE49-F238E27FC236}">
                      <a16:creationId xmlns:a16="http://schemas.microsoft.com/office/drawing/2014/main" id="{68110D9E-F193-42DE-A308-495F0FEFA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9" y="1204"/>
                  <a:ext cx="189" cy="43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8" name="Line 252">
                  <a:extLst>
                    <a:ext uri="{FF2B5EF4-FFF2-40B4-BE49-F238E27FC236}">
                      <a16:creationId xmlns:a16="http://schemas.microsoft.com/office/drawing/2014/main" id="{393F2FD8-0752-44FB-8F9B-E29F841322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0" y="1242"/>
                  <a:ext cx="188" cy="4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9" name="Line 253">
                  <a:extLst>
                    <a:ext uri="{FF2B5EF4-FFF2-40B4-BE49-F238E27FC236}">
                      <a16:creationId xmlns:a16="http://schemas.microsoft.com/office/drawing/2014/main" id="{84F8402E-10C6-4873-A07C-36BAF57BC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6" y="1201"/>
                  <a:ext cx="1" cy="3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0" name="Line 254">
                  <a:extLst>
                    <a:ext uri="{FF2B5EF4-FFF2-40B4-BE49-F238E27FC236}">
                      <a16:creationId xmlns:a16="http://schemas.microsoft.com/office/drawing/2014/main" id="{0C75114D-0EA4-456D-9156-2317D8A2EC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2" y="1254"/>
                  <a:ext cx="1" cy="32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428" name="Group 255">
              <a:extLst>
                <a:ext uri="{FF2B5EF4-FFF2-40B4-BE49-F238E27FC236}">
                  <a16:creationId xmlns:a16="http://schemas.microsoft.com/office/drawing/2014/main" id="{860B478D-3EFA-4038-A4D7-0BC440FA5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63"/>
              <a:ext cx="397" cy="620"/>
              <a:chOff x="2378" y="694"/>
              <a:chExt cx="802" cy="1252"/>
            </a:xfrm>
          </p:grpSpPr>
          <p:grpSp>
            <p:nvGrpSpPr>
              <p:cNvPr id="14433" name="Group 256">
                <a:extLst>
                  <a:ext uri="{FF2B5EF4-FFF2-40B4-BE49-F238E27FC236}">
                    <a16:creationId xmlns:a16="http://schemas.microsoft.com/office/drawing/2014/main" id="{3802C652-5DFA-47F1-9191-FFEBF4DAA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4" y="771"/>
                <a:ext cx="446" cy="1175"/>
                <a:chOff x="2734" y="771"/>
                <a:chExt cx="446" cy="1175"/>
              </a:xfrm>
            </p:grpSpPr>
            <p:sp>
              <p:nvSpPr>
                <p:cNvPr id="14460" name="Freeform 257">
                  <a:extLst>
                    <a:ext uri="{FF2B5EF4-FFF2-40B4-BE49-F238E27FC236}">
                      <a16:creationId xmlns:a16="http://schemas.microsoft.com/office/drawing/2014/main" id="{A271023E-AAEF-4052-B464-3DAF6B8D55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61" name="Freeform 258">
                  <a:extLst>
                    <a:ext uri="{FF2B5EF4-FFF2-40B4-BE49-F238E27FC236}">
                      <a16:creationId xmlns:a16="http://schemas.microsoft.com/office/drawing/2014/main" id="{E6784998-FF8C-4E6D-9603-2045808EF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434" name="Group 259">
                <a:extLst>
                  <a:ext uri="{FF2B5EF4-FFF2-40B4-BE49-F238E27FC236}">
                    <a16:creationId xmlns:a16="http://schemas.microsoft.com/office/drawing/2014/main" id="{379FD3F9-71F8-442A-B069-89E1DFA366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3" y="884"/>
                <a:ext cx="351" cy="1062"/>
                <a:chOff x="2383" y="884"/>
                <a:chExt cx="351" cy="1062"/>
              </a:xfrm>
            </p:grpSpPr>
            <p:sp>
              <p:nvSpPr>
                <p:cNvPr id="14458" name="Freeform 260">
                  <a:extLst>
                    <a:ext uri="{FF2B5EF4-FFF2-40B4-BE49-F238E27FC236}">
                      <a16:creationId xmlns:a16="http://schemas.microsoft.com/office/drawing/2014/main" id="{0A423AB9-7C8F-45E5-9668-8A34F1EF05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9" name="Freeform 261">
                  <a:extLst>
                    <a:ext uri="{FF2B5EF4-FFF2-40B4-BE49-F238E27FC236}">
                      <a16:creationId xmlns:a16="http://schemas.microsoft.com/office/drawing/2014/main" id="{CF332308-9266-47A1-84F1-9CF2DDF6A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435" name="Group 262">
                <a:extLst>
                  <a:ext uri="{FF2B5EF4-FFF2-40B4-BE49-F238E27FC236}">
                    <a16:creationId xmlns:a16="http://schemas.microsoft.com/office/drawing/2014/main" id="{9B4B1F54-AA24-4812-8027-B9B2020C6A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950"/>
                <a:ext cx="253" cy="942"/>
                <a:chOff x="2425" y="950"/>
                <a:chExt cx="253" cy="942"/>
              </a:xfrm>
            </p:grpSpPr>
            <p:sp>
              <p:nvSpPr>
                <p:cNvPr id="14456" name="Freeform 263">
                  <a:extLst>
                    <a:ext uri="{FF2B5EF4-FFF2-40B4-BE49-F238E27FC236}">
                      <a16:creationId xmlns:a16="http://schemas.microsoft.com/office/drawing/2014/main" id="{1839AA8A-E934-40EA-8168-5C239E427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w 253"/>
                    <a:gd name="T11" fmla="*/ 9 h 9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7" name="Freeform 264">
                  <a:extLst>
                    <a:ext uri="{FF2B5EF4-FFF2-40B4-BE49-F238E27FC236}">
                      <a16:creationId xmlns:a16="http://schemas.microsoft.com/office/drawing/2014/main" id="{093A049E-9D6D-4179-8DB2-C94D47AA81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36" name="Line 265">
                <a:extLst>
                  <a:ext uri="{FF2B5EF4-FFF2-40B4-BE49-F238E27FC236}">
                    <a16:creationId xmlns:a16="http://schemas.microsoft.com/office/drawing/2014/main" id="{34DDCDF0-4931-40B5-A486-46A698B51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779"/>
                <a:ext cx="243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37" name="Group 266">
                <a:extLst>
                  <a:ext uri="{FF2B5EF4-FFF2-40B4-BE49-F238E27FC236}">
                    <a16:creationId xmlns:a16="http://schemas.microsoft.com/office/drawing/2014/main" id="{1B419322-3F2F-4C47-9352-169052A2D4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1075"/>
                <a:ext cx="253" cy="354"/>
                <a:chOff x="2425" y="1075"/>
                <a:chExt cx="253" cy="354"/>
              </a:xfrm>
            </p:grpSpPr>
            <p:sp>
              <p:nvSpPr>
                <p:cNvPr id="14454" name="Freeform 267">
                  <a:extLst>
                    <a:ext uri="{FF2B5EF4-FFF2-40B4-BE49-F238E27FC236}">
                      <a16:creationId xmlns:a16="http://schemas.microsoft.com/office/drawing/2014/main" id="{B49E2752-D06B-4A6E-BD3E-31EA5CCE8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5" name="Freeform 268">
                  <a:extLst>
                    <a:ext uri="{FF2B5EF4-FFF2-40B4-BE49-F238E27FC236}">
                      <a16:creationId xmlns:a16="http://schemas.microsoft.com/office/drawing/2014/main" id="{0231EE53-5333-4A82-A274-884204762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38" name="Line 269">
                <a:extLst>
                  <a:ext uri="{FF2B5EF4-FFF2-40B4-BE49-F238E27FC236}">
                    <a16:creationId xmlns:a16="http://schemas.microsoft.com/office/drawing/2014/main" id="{869B7433-2EC9-4C6D-ABF7-A8D7927B2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1177"/>
                <a:ext cx="242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" name="Line 270">
                <a:extLst>
                  <a:ext uri="{FF2B5EF4-FFF2-40B4-BE49-F238E27FC236}">
                    <a16:creationId xmlns:a16="http://schemas.microsoft.com/office/drawing/2014/main" id="{F00E70CB-5ECF-4C47-A35C-AEF5174E7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1275"/>
                <a:ext cx="242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" name="Line 271">
                <a:extLst>
                  <a:ext uri="{FF2B5EF4-FFF2-40B4-BE49-F238E27FC236}">
                    <a16:creationId xmlns:a16="http://schemas.microsoft.com/office/drawing/2014/main" id="{CCDCFA98-DDEC-4581-A090-224B3B88D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" y="1134"/>
                <a:ext cx="175" cy="3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" name="Oval 272">
                <a:extLst>
                  <a:ext uri="{FF2B5EF4-FFF2-40B4-BE49-F238E27FC236}">
                    <a16:creationId xmlns:a16="http://schemas.microsoft.com/office/drawing/2014/main" id="{5006CAB0-1D90-43CC-9714-C76CC8286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996"/>
                <a:ext cx="40" cy="22"/>
              </a:xfrm>
              <a:prstGeom prst="ellipse">
                <a:avLst/>
              </a:prstGeom>
              <a:solidFill>
                <a:srgbClr val="DC0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14442" name="Freeform 273">
                <a:extLst>
                  <a:ext uri="{FF2B5EF4-FFF2-40B4-BE49-F238E27FC236}">
                    <a16:creationId xmlns:a16="http://schemas.microsoft.com/office/drawing/2014/main" id="{86B1A1B0-B483-4157-B4E9-DFCDFF454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1130"/>
                <a:ext cx="93" cy="47"/>
              </a:xfrm>
              <a:custGeom>
                <a:avLst/>
                <a:gdLst>
                  <a:gd name="T0" fmla="*/ 0 w 93"/>
                  <a:gd name="T1" fmla="*/ 0 h 47"/>
                  <a:gd name="T2" fmla="*/ 0 w 93"/>
                  <a:gd name="T3" fmla="*/ 28 h 47"/>
                  <a:gd name="T4" fmla="*/ 93 w 93"/>
                  <a:gd name="T5" fmla="*/ 47 h 47"/>
                  <a:gd name="T6" fmla="*/ 93 w 93"/>
                  <a:gd name="T7" fmla="*/ 19 h 47"/>
                  <a:gd name="T8" fmla="*/ 0 w 9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47">
                    <a:moveTo>
                      <a:pt x="0" y="0"/>
                    </a:moveTo>
                    <a:lnTo>
                      <a:pt x="0" y="28"/>
                    </a:lnTo>
                    <a:lnTo>
                      <a:pt x="93" y="47"/>
                    </a:lnTo>
                    <a:lnTo>
                      <a:pt x="9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3" name="Line 274">
                <a:extLst>
                  <a:ext uri="{FF2B5EF4-FFF2-40B4-BE49-F238E27FC236}">
                    <a16:creationId xmlns:a16="http://schemas.microsoft.com/office/drawing/2014/main" id="{B331A0EE-6C12-459D-AE42-D70C6F870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732"/>
                <a:ext cx="243" cy="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4" name="Line 275">
                <a:extLst>
                  <a:ext uri="{FF2B5EF4-FFF2-40B4-BE49-F238E27FC236}">
                    <a16:creationId xmlns:a16="http://schemas.microsoft.com/office/drawing/2014/main" id="{35715BA9-7DAB-41E3-BC19-498C90823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682"/>
                <a:ext cx="243" cy="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45" name="Group 276">
                <a:extLst>
                  <a:ext uri="{FF2B5EF4-FFF2-40B4-BE49-F238E27FC236}">
                    <a16:creationId xmlns:a16="http://schemas.microsoft.com/office/drawing/2014/main" id="{4BDE0F3E-6F21-4FCF-AECE-2389CB054D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8" y="694"/>
                <a:ext cx="801" cy="277"/>
                <a:chOff x="2378" y="694"/>
                <a:chExt cx="801" cy="277"/>
              </a:xfrm>
            </p:grpSpPr>
            <p:sp>
              <p:nvSpPr>
                <p:cNvPr id="14452" name="Freeform 277">
                  <a:extLst>
                    <a:ext uri="{FF2B5EF4-FFF2-40B4-BE49-F238E27FC236}">
                      <a16:creationId xmlns:a16="http://schemas.microsoft.com/office/drawing/2014/main" id="{43A675E2-8F36-429E-9AF3-FEBD88EF43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3" name="Freeform 278">
                  <a:extLst>
                    <a:ext uri="{FF2B5EF4-FFF2-40B4-BE49-F238E27FC236}">
                      <a16:creationId xmlns:a16="http://schemas.microsoft.com/office/drawing/2014/main" id="{1503178F-6E82-49DB-8FCF-6D60EF5DC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46" name="Freeform 279">
                <a:extLst>
                  <a:ext uri="{FF2B5EF4-FFF2-40B4-BE49-F238E27FC236}">
                    <a16:creationId xmlns:a16="http://schemas.microsoft.com/office/drawing/2014/main" id="{9C18C6BC-2852-482A-8764-B50E9608E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" y="1286"/>
                <a:ext cx="23" cy="22"/>
              </a:xfrm>
              <a:custGeom>
                <a:avLst/>
                <a:gdLst>
                  <a:gd name="T0" fmla="*/ 7 w 23"/>
                  <a:gd name="T1" fmla="*/ 0 h 22"/>
                  <a:gd name="T2" fmla="*/ 0 w 23"/>
                  <a:gd name="T3" fmla="*/ 14 h 22"/>
                  <a:gd name="T4" fmla="*/ 16 w 23"/>
                  <a:gd name="T5" fmla="*/ 22 h 22"/>
                  <a:gd name="T6" fmla="*/ 23 w 23"/>
                  <a:gd name="T7" fmla="*/ 8 h 22"/>
                  <a:gd name="T8" fmla="*/ 7 w 2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7" y="0"/>
                    </a:moveTo>
                    <a:lnTo>
                      <a:pt x="0" y="14"/>
                    </a:lnTo>
                    <a:lnTo>
                      <a:pt x="16" y="22"/>
                    </a:lnTo>
                    <a:lnTo>
                      <a:pt x="23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47" name="Group 280">
                <a:extLst>
                  <a:ext uri="{FF2B5EF4-FFF2-40B4-BE49-F238E27FC236}">
                    <a16:creationId xmlns:a16="http://schemas.microsoft.com/office/drawing/2014/main" id="{A04754A2-4FC7-4FFD-AC2E-852C737DF7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6" y="1201"/>
                <a:ext cx="197" cy="85"/>
                <a:chOff x="2456" y="1201"/>
                <a:chExt cx="197" cy="85"/>
              </a:xfrm>
            </p:grpSpPr>
            <p:sp>
              <p:nvSpPr>
                <p:cNvPr id="14448" name="Line 281">
                  <a:extLst>
                    <a:ext uri="{FF2B5EF4-FFF2-40B4-BE49-F238E27FC236}">
                      <a16:creationId xmlns:a16="http://schemas.microsoft.com/office/drawing/2014/main" id="{4D522836-9139-41E8-AB30-EA5CE77277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9" y="1204"/>
                  <a:ext cx="189" cy="43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9" name="Line 282">
                  <a:extLst>
                    <a:ext uri="{FF2B5EF4-FFF2-40B4-BE49-F238E27FC236}">
                      <a16:creationId xmlns:a16="http://schemas.microsoft.com/office/drawing/2014/main" id="{6A7BB5E3-1354-4819-B90A-CC1B63885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0" y="1242"/>
                  <a:ext cx="188" cy="4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0" name="Line 283">
                  <a:extLst>
                    <a:ext uri="{FF2B5EF4-FFF2-40B4-BE49-F238E27FC236}">
                      <a16:creationId xmlns:a16="http://schemas.microsoft.com/office/drawing/2014/main" id="{60DDED84-38CB-4A44-964A-D656F379A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6" y="1201"/>
                  <a:ext cx="1" cy="3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1" name="Line 284">
                  <a:extLst>
                    <a:ext uri="{FF2B5EF4-FFF2-40B4-BE49-F238E27FC236}">
                      <a16:creationId xmlns:a16="http://schemas.microsoft.com/office/drawing/2014/main" id="{1AD67AC8-5131-4FF3-86CD-F0A90967FD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2" y="1254"/>
                  <a:ext cx="1" cy="32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7149" name="Rectangle 285">
              <a:extLst>
                <a:ext uri="{FF2B5EF4-FFF2-40B4-BE49-F238E27FC236}">
                  <a16:creationId xmlns:a16="http://schemas.microsoft.com/office/drawing/2014/main" id="{5B64A2F5-AC84-4F56-8437-62869093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672"/>
              <a:ext cx="816" cy="38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N-Tier</a:t>
              </a:r>
              <a:endParaRPr lang="en-US" altLang="it-IT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4430" name="Rectangle 286">
              <a:extLst>
                <a:ext uri="{FF2B5EF4-FFF2-40B4-BE49-F238E27FC236}">
                  <a16:creationId xmlns:a16="http://schemas.microsoft.com/office/drawing/2014/main" id="{8BA9F85D-63DD-428D-B38F-FBA021B3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707"/>
              <a:ext cx="720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Presentation</a:t>
              </a:r>
            </a:p>
          </p:txBody>
        </p:sp>
        <p:sp>
          <p:nvSpPr>
            <p:cNvPr id="14431" name="Rectangle 287">
              <a:extLst>
                <a:ext uri="{FF2B5EF4-FFF2-40B4-BE49-F238E27FC236}">
                  <a16:creationId xmlns:a16="http://schemas.microsoft.com/office/drawing/2014/main" id="{4F5CB86D-455C-451A-B4A2-A4CA4BF93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27"/>
              <a:ext cx="72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Business</a:t>
              </a:r>
            </a:p>
          </p:txBody>
        </p:sp>
        <p:sp>
          <p:nvSpPr>
            <p:cNvPr id="14432" name="Rectangle 288">
              <a:extLst>
                <a:ext uri="{FF2B5EF4-FFF2-40B4-BE49-F238E27FC236}">
                  <a16:creationId xmlns:a16="http://schemas.microsoft.com/office/drawing/2014/main" id="{0FAC4B83-8BE1-49B8-A184-EFB466D57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051"/>
              <a:ext cx="720" cy="24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Data</a:t>
              </a:r>
            </a:p>
          </p:txBody>
        </p:sp>
      </p:grpSp>
      <p:sp>
        <p:nvSpPr>
          <p:cNvPr id="37153" name="Rectangle 289">
            <a:extLst>
              <a:ext uri="{FF2B5EF4-FFF2-40B4-BE49-F238E27FC236}">
                <a16:creationId xmlns:a16="http://schemas.microsoft.com/office/drawing/2014/main" id="{066F31EC-6A29-45E2-A352-1D06FE2C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56320"/>
            <a:ext cx="1295400" cy="6096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it-IT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Intelligent</a:t>
            </a:r>
          </a:p>
          <a:p>
            <a:pPr algn="ctr">
              <a:defRPr/>
            </a:pPr>
            <a:r>
              <a:rPr lang="en-US" altLang="it-IT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Server (2-Tier)</a:t>
            </a:r>
            <a:endParaRPr lang="en-US" altLang="it-IT" sz="18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14352" name="Group 290">
            <a:extLst>
              <a:ext uri="{FF2B5EF4-FFF2-40B4-BE49-F238E27FC236}">
                <a16:creationId xmlns:a16="http://schemas.microsoft.com/office/drawing/2014/main" id="{89A0EB49-5116-4E30-A3FA-FA9BEC388DAB}"/>
              </a:ext>
            </a:extLst>
          </p:cNvPr>
          <p:cNvGrpSpPr>
            <a:grpSpLocks/>
          </p:cNvGrpSpPr>
          <p:nvPr/>
        </p:nvGrpSpPr>
        <p:grpSpPr bwMode="auto">
          <a:xfrm>
            <a:off x="817563" y="4334470"/>
            <a:ext cx="630237" cy="984250"/>
            <a:chOff x="2378" y="694"/>
            <a:chExt cx="802" cy="1252"/>
          </a:xfrm>
        </p:grpSpPr>
        <p:grpSp>
          <p:nvGrpSpPr>
            <p:cNvPr id="14396" name="Group 291">
              <a:extLst>
                <a:ext uri="{FF2B5EF4-FFF2-40B4-BE49-F238E27FC236}">
                  <a16:creationId xmlns:a16="http://schemas.microsoft.com/office/drawing/2014/main" id="{1FEE5B0A-4540-4323-AAC2-FA8BBF08C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771"/>
              <a:ext cx="446" cy="1175"/>
              <a:chOff x="2734" y="771"/>
              <a:chExt cx="446" cy="1175"/>
            </a:xfrm>
          </p:grpSpPr>
          <p:sp>
            <p:nvSpPr>
              <p:cNvPr id="14423" name="Freeform 292">
                <a:extLst>
                  <a:ext uri="{FF2B5EF4-FFF2-40B4-BE49-F238E27FC236}">
                    <a16:creationId xmlns:a16="http://schemas.microsoft.com/office/drawing/2014/main" id="{F9A45CC2-447D-48E4-9682-3D6ABEF74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4" name="Freeform 293">
                <a:extLst>
                  <a:ext uri="{FF2B5EF4-FFF2-40B4-BE49-F238E27FC236}">
                    <a16:creationId xmlns:a16="http://schemas.microsoft.com/office/drawing/2014/main" id="{A7ECD5DD-DFA8-4A5A-B9B3-9487251B9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7" name="Group 294">
              <a:extLst>
                <a:ext uri="{FF2B5EF4-FFF2-40B4-BE49-F238E27FC236}">
                  <a16:creationId xmlns:a16="http://schemas.microsoft.com/office/drawing/2014/main" id="{66491406-92A8-4D6E-B48E-67B9209F0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884"/>
              <a:ext cx="351" cy="1062"/>
              <a:chOff x="2383" y="884"/>
              <a:chExt cx="351" cy="1062"/>
            </a:xfrm>
          </p:grpSpPr>
          <p:sp>
            <p:nvSpPr>
              <p:cNvPr id="14421" name="Freeform 295">
                <a:extLst>
                  <a:ext uri="{FF2B5EF4-FFF2-40B4-BE49-F238E27FC236}">
                    <a16:creationId xmlns:a16="http://schemas.microsoft.com/office/drawing/2014/main" id="{8065EE1D-58B9-4789-A8D4-93B7B3122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2" name="Freeform 296">
                <a:extLst>
                  <a:ext uri="{FF2B5EF4-FFF2-40B4-BE49-F238E27FC236}">
                    <a16:creationId xmlns:a16="http://schemas.microsoft.com/office/drawing/2014/main" id="{393CB59F-E9D7-4AB2-8A78-1C05CCBC5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8" name="Group 297">
              <a:extLst>
                <a:ext uri="{FF2B5EF4-FFF2-40B4-BE49-F238E27FC236}">
                  <a16:creationId xmlns:a16="http://schemas.microsoft.com/office/drawing/2014/main" id="{27C59CB8-CE49-4BFF-A946-3EDDBB4A5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950"/>
              <a:ext cx="253" cy="942"/>
              <a:chOff x="2425" y="950"/>
              <a:chExt cx="253" cy="942"/>
            </a:xfrm>
          </p:grpSpPr>
          <p:sp>
            <p:nvSpPr>
              <p:cNvPr id="14419" name="Freeform 298">
                <a:extLst>
                  <a:ext uri="{FF2B5EF4-FFF2-40B4-BE49-F238E27FC236}">
                    <a16:creationId xmlns:a16="http://schemas.microsoft.com/office/drawing/2014/main" id="{42C4909F-15D5-49CD-B425-BDA3E16D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w 253"/>
                  <a:gd name="T11" fmla="*/ 9 h 9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0" name="Freeform 299">
                <a:extLst>
                  <a:ext uri="{FF2B5EF4-FFF2-40B4-BE49-F238E27FC236}">
                    <a16:creationId xmlns:a16="http://schemas.microsoft.com/office/drawing/2014/main" id="{07B7FEC9-F35B-43D8-B7AD-EEA7AC2C8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99" name="Line 300">
              <a:extLst>
                <a:ext uri="{FF2B5EF4-FFF2-40B4-BE49-F238E27FC236}">
                  <a16:creationId xmlns:a16="http://schemas.microsoft.com/office/drawing/2014/main" id="{45BFC60E-3569-4855-898E-5ECBB1B67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79"/>
              <a:ext cx="243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400" name="Group 301">
              <a:extLst>
                <a:ext uri="{FF2B5EF4-FFF2-40B4-BE49-F238E27FC236}">
                  <a16:creationId xmlns:a16="http://schemas.microsoft.com/office/drawing/2014/main" id="{874EAB04-27DD-4C26-A095-C6E6A400B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1075"/>
              <a:ext cx="253" cy="354"/>
              <a:chOff x="2425" y="1075"/>
              <a:chExt cx="253" cy="354"/>
            </a:xfrm>
          </p:grpSpPr>
          <p:sp>
            <p:nvSpPr>
              <p:cNvPr id="14417" name="Freeform 302">
                <a:extLst>
                  <a:ext uri="{FF2B5EF4-FFF2-40B4-BE49-F238E27FC236}">
                    <a16:creationId xmlns:a16="http://schemas.microsoft.com/office/drawing/2014/main" id="{8FDBAE02-65E0-4244-B9D1-B6C3A6F3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8" name="Freeform 303">
                <a:extLst>
                  <a:ext uri="{FF2B5EF4-FFF2-40B4-BE49-F238E27FC236}">
                    <a16:creationId xmlns:a16="http://schemas.microsoft.com/office/drawing/2014/main" id="{0E45623C-F7C0-4DA3-AEB7-784510AEB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01" name="Line 304">
              <a:extLst>
                <a:ext uri="{FF2B5EF4-FFF2-40B4-BE49-F238E27FC236}">
                  <a16:creationId xmlns:a16="http://schemas.microsoft.com/office/drawing/2014/main" id="{6FFCD4F2-D987-4829-AF2D-627131E44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177"/>
              <a:ext cx="24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Line 305">
              <a:extLst>
                <a:ext uri="{FF2B5EF4-FFF2-40B4-BE49-F238E27FC236}">
                  <a16:creationId xmlns:a16="http://schemas.microsoft.com/office/drawing/2014/main" id="{5C94F38B-AD9D-4FFF-95D0-302734DAC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275"/>
              <a:ext cx="242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Line 306">
              <a:extLst>
                <a:ext uri="{FF2B5EF4-FFF2-40B4-BE49-F238E27FC236}">
                  <a16:creationId xmlns:a16="http://schemas.microsoft.com/office/drawing/2014/main" id="{A3E75D0D-887F-4326-8159-BBEE27046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134"/>
              <a:ext cx="175" cy="35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Oval 307">
              <a:extLst>
                <a:ext uri="{FF2B5EF4-FFF2-40B4-BE49-F238E27FC236}">
                  <a16:creationId xmlns:a16="http://schemas.microsoft.com/office/drawing/2014/main" id="{29F33C3C-7017-4DAC-AC92-4438A1C7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996"/>
              <a:ext cx="40" cy="22"/>
            </a:xfrm>
            <a:prstGeom prst="ellipse">
              <a:avLst/>
            </a:prstGeom>
            <a:solidFill>
              <a:srgbClr val="DC0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4405" name="Freeform 308">
              <a:extLst>
                <a:ext uri="{FF2B5EF4-FFF2-40B4-BE49-F238E27FC236}">
                  <a16:creationId xmlns:a16="http://schemas.microsoft.com/office/drawing/2014/main" id="{1C9462C4-133D-4F69-B993-33CF4899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130"/>
              <a:ext cx="93" cy="47"/>
            </a:xfrm>
            <a:custGeom>
              <a:avLst/>
              <a:gdLst>
                <a:gd name="T0" fmla="*/ 0 w 93"/>
                <a:gd name="T1" fmla="*/ 0 h 47"/>
                <a:gd name="T2" fmla="*/ 0 w 93"/>
                <a:gd name="T3" fmla="*/ 28 h 47"/>
                <a:gd name="T4" fmla="*/ 93 w 93"/>
                <a:gd name="T5" fmla="*/ 47 h 47"/>
                <a:gd name="T6" fmla="*/ 93 w 93"/>
                <a:gd name="T7" fmla="*/ 19 h 47"/>
                <a:gd name="T8" fmla="*/ 0 w 9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7">
                  <a:moveTo>
                    <a:pt x="0" y="0"/>
                  </a:moveTo>
                  <a:lnTo>
                    <a:pt x="0" y="28"/>
                  </a:lnTo>
                  <a:lnTo>
                    <a:pt x="93" y="47"/>
                  </a:lnTo>
                  <a:lnTo>
                    <a:pt x="9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Line 309">
              <a:extLst>
                <a:ext uri="{FF2B5EF4-FFF2-40B4-BE49-F238E27FC236}">
                  <a16:creationId xmlns:a16="http://schemas.microsoft.com/office/drawing/2014/main" id="{19F14216-CCBE-402C-99D2-7C317A908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32"/>
              <a:ext cx="243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Line 310">
              <a:extLst>
                <a:ext uri="{FF2B5EF4-FFF2-40B4-BE49-F238E27FC236}">
                  <a16:creationId xmlns:a16="http://schemas.microsoft.com/office/drawing/2014/main" id="{ED27C764-DD75-49F4-8E4B-C1D630D52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682"/>
              <a:ext cx="243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408" name="Group 311">
              <a:extLst>
                <a:ext uri="{FF2B5EF4-FFF2-40B4-BE49-F238E27FC236}">
                  <a16:creationId xmlns:a16="http://schemas.microsoft.com/office/drawing/2014/main" id="{08969553-DC6B-4156-ADCD-DD40D55BE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694"/>
              <a:ext cx="801" cy="277"/>
              <a:chOff x="2378" y="694"/>
              <a:chExt cx="801" cy="277"/>
            </a:xfrm>
          </p:grpSpPr>
          <p:sp>
            <p:nvSpPr>
              <p:cNvPr id="14415" name="Freeform 312">
                <a:extLst>
                  <a:ext uri="{FF2B5EF4-FFF2-40B4-BE49-F238E27FC236}">
                    <a16:creationId xmlns:a16="http://schemas.microsoft.com/office/drawing/2014/main" id="{B12CD049-7392-4C12-AA3F-AFBB99F1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6" name="Freeform 313">
                <a:extLst>
                  <a:ext uri="{FF2B5EF4-FFF2-40B4-BE49-F238E27FC236}">
                    <a16:creationId xmlns:a16="http://schemas.microsoft.com/office/drawing/2014/main" id="{BF2C70CF-F3C4-4D65-9461-56969D369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09" name="Freeform 314">
              <a:extLst>
                <a:ext uri="{FF2B5EF4-FFF2-40B4-BE49-F238E27FC236}">
                  <a16:creationId xmlns:a16="http://schemas.microsoft.com/office/drawing/2014/main" id="{98A6C83B-6B4C-4711-AC48-B9E28FF1F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286"/>
              <a:ext cx="23" cy="22"/>
            </a:xfrm>
            <a:custGeom>
              <a:avLst/>
              <a:gdLst>
                <a:gd name="T0" fmla="*/ 7 w 23"/>
                <a:gd name="T1" fmla="*/ 0 h 22"/>
                <a:gd name="T2" fmla="*/ 0 w 23"/>
                <a:gd name="T3" fmla="*/ 14 h 22"/>
                <a:gd name="T4" fmla="*/ 16 w 23"/>
                <a:gd name="T5" fmla="*/ 22 h 22"/>
                <a:gd name="T6" fmla="*/ 23 w 23"/>
                <a:gd name="T7" fmla="*/ 8 h 22"/>
                <a:gd name="T8" fmla="*/ 7 w 2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2">
                  <a:moveTo>
                    <a:pt x="7" y="0"/>
                  </a:moveTo>
                  <a:lnTo>
                    <a:pt x="0" y="14"/>
                  </a:lnTo>
                  <a:lnTo>
                    <a:pt x="16" y="22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410" name="Group 315">
              <a:extLst>
                <a:ext uri="{FF2B5EF4-FFF2-40B4-BE49-F238E27FC236}">
                  <a16:creationId xmlns:a16="http://schemas.microsoft.com/office/drawing/2014/main" id="{E6575C17-3313-4E49-8A46-47E3A1F02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201"/>
              <a:ext cx="197" cy="85"/>
              <a:chOff x="2456" y="1201"/>
              <a:chExt cx="197" cy="85"/>
            </a:xfrm>
          </p:grpSpPr>
          <p:sp>
            <p:nvSpPr>
              <p:cNvPr id="14411" name="Line 316">
                <a:extLst>
                  <a:ext uri="{FF2B5EF4-FFF2-40B4-BE49-F238E27FC236}">
                    <a16:creationId xmlns:a16="http://schemas.microsoft.com/office/drawing/2014/main" id="{EB6DE852-48EB-4FB6-A81E-0A380B4BF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204"/>
                <a:ext cx="189" cy="43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2" name="Line 317">
                <a:extLst>
                  <a:ext uri="{FF2B5EF4-FFF2-40B4-BE49-F238E27FC236}">
                    <a16:creationId xmlns:a16="http://schemas.microsoft.com/office/drawing/2014/main" id="{26464811-D579-4296-9628-221BBF188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242"/>
                <a:ext cx="188" cy="4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3" name="Line 318">
                <a:extLst>
                  <a:ext uri="{FF2B5EF4-FFF2-40B4-BE49-F238E27FC236}">
                    <a16:creationId xmlns:a16="http://schemas.microsoft.com/office/drawing/2014/main" id="{1A523236-EDF2-48FA-82CE-64D72F3FB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201"/>
                <a:ext cx="1" cy="3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4" name="Line 319">
                <a:extLst>
                  <a:ext uri="{FF2B5EF4-FFF2-40B4-BE49-F238E27FC236}">
                    <a16:creationId xmlns:a16="http://schemas.microsoft.com/office/drawing/2014/main" id="{B575D9BC-1196-4E09-9608-836313886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25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53" name="Group 320">
            <a:extLst>
              <a:ext uri="{FF2B5EF4-FFF2-40B4-BE49-F238E27FC236}">
                <a16:creationId xmlns:a16="http://schemas.microsoft.com/office/drawing/2014/main" id="{A33C707F-B6AA-410B-8515-F89EC965396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328120"/>
            <a:ext cx="1143000" cy="762000"/>
            <a:chOff x="816" y="2544"/>
            <a:chExt cx="672" cy="480"/>
          </a:xfrm>
        </p:grpSpPr>
        <p:sp>
          <p:nvSpPr>
            <p:cNvPr id="14394" name="Rectangle 321">
              <a:extLst>
                <a:ext uri="{FF2B5EF4-FFF2-40B4-BE49-F238E27FC236}">
                  <a16:creationId xmlns:a16="http://schemas.microsoft.com/office/drawing/2014/main" id="{DCE28DB6-D5FE-4BC7-A9F0-966841605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44"/>
              <a:ext cx="67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Business</a:t>
              </a:r>
            </a:p>
          </p:txBody>
        </p:sp>
        <p:sp>
          <p:nvSpPr>
            <p:cNvPr id="14395" name="Rectangle 322">
              <a:extLst>
                <a:ext uri="{FF2B5EF4-FFF2-40B4-BE49-F238E27FC236}">
                  <a16:creationId xmlns:a16="http://schemas.microsoft.com/office/drawing/2014/main" id="{00BF2EF7-C0EF-497C-A6B0-85124A15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84"/>
              <a:ext cx="672" cy="24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Data</a:t>
              </a:r>
            </a:p>
          </p:txBody>
        </p:sp>
      </p:grpSp>
      <p:grpSp>
        <p:nvGrpSpPr>
          <p:cNvPr id="14354" name="Group 323">
            <a:extLst>
              <a:ext uri="{FF2B5EF4-FFF2-40B4-BE49-F238E27FC236}">
                <a16:creationId xmlns:a16="http://schemas.microsoft.com/office/drawing/2014/main" id="{53FC5BC9-B7B4-4AC8-9620-E21316A1F2EC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3337520"/>
            <a:ext cx="679450" cy="723900"/>
            <a:chOff x="484" y="1920"/>
            <a:chExt cx="428" cy="456"/>
          </a:xfrm>
        </p:grpSpPr>
        <p:grpSp>
          <p:nvGrpSpPr>
            <p:cNvPr id="14356" name="Group 324">
              <a:extLst>
                <a:ext uri="{FF2B5EF4-FFF2-40B4-BE49-F238E27FC236}">
                  <a16:creationId xmlns:a16="http://schemas.microsoft.com/office/drawing/2014/main" id="{70286BCB-B25C-4504-B1A5-93D3F1F64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2214"/>
              <a:ext cx="147" cy="162"/>
              <a:chOff x="3090" y="3040"/>
              <a:chExt cx="332" cy="366"/>
            </a:xfrm>
          </p:grpSpPr>
          <p:sp>
            <p:nvSpPr>
              <p:cNvPr id="14392" name="Freeform 325">
                <a:extLst>
                  <a:ext uri="{FF2B5EF4-FFF2-40B4-BE49-F238E27FC236}">
                    <a16:creationId xmlns:a16="http://schemas.microsoft.com/office/drawing/2014/main" id="{45299789-45E8-48AB-BE01-58021114E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3" name="Freeform 326">
                <a:extLst>
                  <a:ext uri="{FF2B5EF4-FFF2-40B4-BE49-F238E27FC236}">
                    <a16:creationId xmlns:a16="http://schemas.microsoft.com/office/drawing/2014/main" id="{9D8B259D-BF69-472C-B5F9-BAEFC1D2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7" name="Group 327">
              <a:extLst>
                <a:ext uri="{FF2B5EF4-FFF2-40B4-BE49-F238E27FC236}">
                  <a16:creationId xmlns:a16="http://schemas.microsoft.com/office/drawing/2014/main" id="{A7C83472-DAA1-48A8-AB07-4F88571D3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" y="2155"/>
              <a:ext cx="428" cy="147"/>
              <a:chOff x="2456" y="2905"/>
              <a:chExt cx="966" cy="333"/>
            </a:xfrm>
          </p:grpSpPr>
          <p:sp>
            <p:nvSpPr>
              <p:cNvPr id="14390" name="Freeform 328">
                <a:extLst>
                  <a:ext uri="{FF2B5EF4-FFF2-40B4-BE49-F238E27FC236}">
                    <a16:creationId xmlns:a16="http://schemas.microsoft.com/office/drawing/2014/main" id="{DF9ADD59-6003-4D4A-859B-D4E617DC2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1" name="Freeform 329">
                <a:extLst>
                  <a:ext uri="{FF2B5EF4-FFF2-40B4-BE49-F238E27FC236}">
                    <a16:creationId xmlns:a16="http://schemas.microsoft.com/office/drawing/2014/main" id="{6110CAF3-7EBA-4FD1-A3BC-D4D919234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8" name="Group 330">
              <a:extLst>
                <a:ext uri="{FF2B5EF4-FFF2-40B4-BE49-F238E27FC236}">
                  <a16:creationId xmlns:a16="http://schemas.microsoft.com/office/drawing/2014/main" id="{6CF12FFB-89BB-4204-A0C4-FC64B53D3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" y="2228"/>
              <a:ext cx="281" cy="148"/>
              <a:chOff x="2456" y="3072"/>
              <a:chExt cx="634" cy="334"/>
            </a:xfrm>
          </p:grpSpPr>
          <p:sp>
            <p:nvSpPr>
              <p:cNvPr id="14388" name="Freeform 331">
                <a:extLst>
                  <a:ext uri="{FF2B5EF4-FFF2-40B4-BE49-F238E27FC236}">
                    <a16:creationId xmlns:a16="http://schemas.microsoft.com/office/drawing/2014/main" id="{31E048F1-8F40-4949-9CAC-6891BBB42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Freeform 332">
                <a:extLst>
                  <a:ext uri="{FF2B5EF4-FFF2-40B4-BE49-F238E27FC236}">
                    <a16:creationId xmlns:a16="http://schemas.microsoft.com/office/drawing/2014/main" id="{8E3E13D6-136E-4472-B957-0C256B15B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9" name="Freeform 333">
              <a:extLst>
                <a:ext uri="{FF2B5EF4-FFF2-40B4-BE49-F238E27FC236}">
                  <a16:creationId xmlns:a16="http://schemas.microsoft.com/office/drawing/2014/main" id="{497F87FE-CADC-4DCC-89CA-F47EBB6D7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" y="2254"/>
              <a:ext cx="56" cy="34"/>
            </a:xfrm>
            <a:custGeom>
              <a:avLst/>
              <a:gdLst>
                <a:gd name="T0" fmla="*/ 0 w 127"/>
                <a:gd name="T1" fmla="*/ 0 h 77"/>
                <a:gd name="T2" fmla="*/ 0 w 127"/>
                <a:gd name="T3" fmla="*/ 0 h 77"/>
                <a:gd name="T4" fmla="*/ 0 w 127"/>
                <a:gd name="T5" fmla="*/ 0 h 77"/>
                <a:gd name="T6" fmla="*/ 0 w 127"/>
                <a:gd name="T7" fmla="*/ 0 h 77"/>
                <a:gd name="T8" fmla="*/ 0 w 127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77">
                  <a:moveTo>
                    <a:pt x="127" y="77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27" y="36"/>
                  </a:lnTo>
                  <a:lnTo>
                    <a:pt x="127" y="7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0" name="Group 334">
              <a:extLst>
                <a:ext uri="{FF2B5EF4-FFF2-40B4-BE49-F238E27FC236}">
                  <a16:creationId xmlns:a16="http://schemas.microsoft.com/office/drawing/2014/main" id="{78D7DEE7-DEB1-4440-902D-D00F46B15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" y="2283"/>
              <a:ext cx="110" cy="74"/>
              <a:chOff x="2787" y="3195"/>
              <a:chExt cx="248" cy="169"/>
            </a:xfrm>
          </p:grpSpPr>
          <p:sp>
            <p:nvSpPr>
              <p:cNvPr id="14386" name="Freeform 335">
                <a:extLst>
                  <a:ext uri="{FF2B5EF4-FFF2-40B4-BE49-F238E27FC236}">
                    <a16:creationId xmlns:a16="http://schemas.microsoft.com/office/drawing/2014/main" id="{5E50A89A-7387-43FE-B65A-E92159636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Freeform 336">
                <a:extLst>
                  <a:ext uri="{FF2B5EF4-FFF2-40B4-BE49-F238E27FC236}">
                    <a16:creationId xmlns:a16="http://schemas.microsoft.com/office/drawing/2014/main" id="{3D287B20-A544-4954-8FBD-F278B991D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A9A9A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1" name="Line 337">
              <a:extLst>
                <a:ext uri="{FF2B5EF4-FFF2-40B4-BE49-F238E27FC236}">
                  <a16:creationId xmlns:a16="http://schemas.microsoft.com/office/drawing/2014/main" id="{63A9997F-7ACA-4E95-93C1-2252A83E6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2309"/>
              <a:ext cx="103" cy="25"/>
            </a:xfrm>
            <a:prstGeom prst="line">
              <a:avLst/>
            </a:prstGeom>
            <a:noFill/>
            <a:ln w="1270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338">
              <a:extLst>
                <a:ext uri="{FF2B5EF4-FFF2-40B4-BE49-F238E27FC236}">
                  <a16:creationId xmlns:a16="http://schemas.microsoft.com/office/drawing/2014/main" id="{A5B21BC0-1909-4A52-86DC-FC7DE148D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" y="2322"/>
              <a:ext cx="39" cy="17"/>
            </a:xfrm>
            <a:custGeom>
              <a:avLst/>
              <a:gdLst>
                <a:gd name="T0" fmla="*/ 0 w 87"/>
                <a:gd name="T1" fmla="*/ 0 h 38"/>
                <a:gd name="T2" fmla="*/ 0 w 87"/>
                <a:gd name="T3" fmla="*/ 0 h 38"/>
                <a:gd name="T4" fmla="*/ 0 w 87"/>
                <a:gd name="T5" fmla="*/ 0 h 38"/>
                <a:gd name="T6" fmla="*/ 0 w 87"/>
                <a:gd name="T7" fmla="*/ 0 h 38"/>
                <a:gd name="T8" fmla="*/ 0 w 87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8">
                  <a:moveTo>
                    <a:pt x="0" y="0"/>
                  </a:moveTo>
                  <a:lnTo>
                    <a:pt x="0" y="13"/>
                  </a:lnTo>
                  <a:lnTo>
                    <a:pt x="87" y="38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339">
              <a:extLst>
                <a:ext uri="{FF2B5EF4-FFF2-40B4-BE49-F238E27FC236}">
                  <a16:creationId xmlns:a16="http://schemas.microsoft.com/office/drawing/2014/main" id="{DF68D94B-8068-42E4-B2BF-7CCFF5673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" y="2300"/>
              <a:ext cx="39" cy="16"/>
            </a:xfrm>
            <a:custGeom>
              <a:avLst/>
              <a:gdLst>
                <a:gd name="T0" fmla="*/ 0 w 87"/>
                <a:gd name="T1" fmla="*/ 0 h 36"/>
                <a:gd name="T2" fmla="*/ 0 w 87"/>
                <a:gd name="T3" fmla="*/ 0 h 36"/>
                <a:gd name="T4" fmla="*/ 0 w 87"/>
                <a:gd name="T5" fmla="*/ 0 h 36"/>
                <a:gd name="T6" fmla="*/ 0 w 87"/>
                <a:gd name="T7" fmla="*/ 0 h 36"/>
                <a:gd name="T8" fmla="*/ 0 w 8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6">
                  <a:moveTo>
                    <a:pt x="0" y="0"/>
                  </a:moveTo>
                  <a:lnTo>
                    <a:pt x="0" y="13"/>
                  </a:lnTo>
                  <a:lnTo>
                    <a:pt x="87" y="36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4" name="Group 340">
              <a:extLst>
                <a:ext uri="{FF2B5EF4-FFF2-40B4-BE49-F238E27FC236}">
                  <a16:creationId xmlns:a16="http://schemas.microsoft.com/office/drawing/2014/main" id="{DE9E8750-4BC5-41E1-A3CA-C8CFC7E54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" y="1920"/>
              <a:ext cx="258" cy="252"/>
              <a:chOff x="2801" y="2374"/>
              <a:chExt cx="582" cy="570"/>
            </a:xfrm>
          </p:grpSpPr>
          <p:sp>
            <p:nvSpPr>
              <p:cNvPr id="14384" name="Freeform 341">
                <a:extLst>
                  <a:ext uri="{FF2B5EF4-FFF2-40B4-BE49-F238E27FC236}">
                    <a16:creationId xmlns:a16="http://schemas.microsoft.com/office/drawing/2014/main" id="{C0B515F9-BFEB-4056-82BB-334876F14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480 w 582"/>
                  <a:gd name="T11" fmla="*/ 570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  <a:lnTo>
                      <a:pt x="480" y="57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Freeform 342">
                <a:extLst>
                  <a:ext uri="{FF2B5EF4-FFF2-40B4-BE49-F238E27FC236}">
                    <a16:creationId xmlns:a16="http://schemas.microsoft.com/office/drawing/2014/main" id="{0C09D5EE-3B42-49D1-8058-A77FD83B3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5" name="Group 343">
              <a:extLst>
                <a:ext uri="{FF2B5EF4-FFF2-40B4-BE49-F238E27FC236}">
                  <a16:creationId xmlns:a16="http://schemas.microsoft.com/office/drawing/2014/main" id="{B1B06B0C-F49F-4DFA-82C9-1BF92A57C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" y="1986"/>
              <a:ext cx="84" cy="276"/>
              <a:chOff x="3088" y="2523"/>
              <a:chExt cx="190" cy="626"/>
            </a:xfrm>
          </p:grpSpPr>
          <p:sp>
            <p:nvSpPr>
              <p:cNvPr id="14382" name="Freeform 344">
                <a:extLst>
                  <a:ext uri="{FF2B5EF4-FFF2-40B4-BE49-F238E27FC236}">
                    <a16:creationId xmlns:a16="http://schemas.microsoft.com/office/drawing/2014/main" id="{CE6F3727-CD9A-45CC-96F0-8C95E32AA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3" name="Freeform 345">
                <a:extLst>
                  <a:ext uri="{FF2B5EF4-FFF2-40B4-BE49-F238E27FC236}">
                    <a16:creationId xmlns:a16="http://schemas.microsoft.com/office/drawing/2014/main" id="{C7E55B13-C70C-4906-81DE-6B60D699F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6" name="Group 346">
              <a:extLst>
                <a:ext uri="{FF2B5EF4-FFF2-40B4-BE49-F238E27FC236}">
                  <a16:creationId xmlns:a16="http://schemas.microsoft.com/office/drawing/2014/main" id="{3298C4A3-7D67-424B-B7E1-4FF8DC5A3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1929"/>
              <a:ext cx="348" cy="102"/>
              <a:chOff x="2492" y="2395"/>
              <a:chExt cx="786" cy="231"/>
            </a:xfrm>
          </p:grpSpPr>
          <p:sp>
            <p:nvSpPr>
              <p:cNvPr id="14380" name="Freeform 347">
                <a:extLst>
                  <a:ext uri="{FF2B5EF4-FFF2-40B4-BE49-F238E27FC236}">
                    <a16:creationId xmlns:a16="http://schemas.microsoft.com/office/drawing/2014/main" id="{2AD3E50E-CB49-4836-A72A-F3179DD86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Freeform 348">
                <a:extLst>
                  <a:ext uri="{FF2B5EF4-FFF2-40B4-BE49-F238E27FC236}">
                    <a16:creationId xmlns:a16="http://schemas.microsoft.com/office/drawing/2014/main" id="{109219A5-827E-46DE-9132-3AD8F3BA1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7" name="Group 349">
              <a:extLst>
                <a:ext uri="{FF2B5EF4-FFF2-40B4-BE49-F238E27FC236}">
                  <a16:creationId xmlns:a16="http://schemas.microsoft.com/office/drawing/2014/main" id="{A4B1BAE2-14CD-4AB9-A427-BD7D54803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" y="2208"/>
              <a:ext cx="184" cy="56"/>
              <a:chOff x="2610" y="3026"/>
              <a:chExt cx="415" cy="127"/>
            </a:xfrm>
          </p:grpSpPr>
          <p:sp>
            <p:nvSpPr>
              <p:cNvPr id="14378" name="Freeform 350">
                <a:extLst>
                  <a:ext uri="{FF2B5EF4-FFF2-40B4-BE49-F238E27FC236}">
                    <a16:creationId xmlns:a16="http://schemas.microsoft.com/office/drawing/2014/main" id="{8BDAFB45-DFC0-4BD7-8165-B53453B95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w 415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9" name="Freeform 351">
                <a:extLst>
                  <a:ext uri="{FF2B5EF4-FFF2-40B4-BE49-F238E27FC236}">
                    <a16:creationId xmlns:a16="http://schemas.microsoft.com/office/drawing/2014/main" id="{8ABC0BF6-8B0A-40DD-B31E-8710837A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8" name="Group 352">
              <a:extLst>
                <a:ext uri="{FF2B5EF4-FFF2-40B4-BE49-F238E27FC236}">
                  <a16:creationId xmlns:a16="http://schemas.microsoft.com/office/drawing/2014/main" id="{6C3E15C4-210F-4632-88B8-6AEE854D8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1968"/>
              <a:ext cx="264" cy="295"/>
              <a:chOff x="2492" y="2483"/>
              <a:chExt cx="596" cy="667"/>
            </a:xfrm>
          </p:grpSpPr>
          <p:sp>
            <p:nvSpPr>
              <p:cNvPr id="14376" name="Freeform 353">
                <a:extLst>
                  <a:ext uri="{FF2B5EF4-FFF2-40B4-BE49-F238E27FC236}">
                    <a16:creationId xmlns:a16="http://schemas.microsoft.com/office/drawing/2014/main" id="{E7FE163E-2EA2-4A35-9766-B1015790C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7" name="Freeform 354">
                <a:extLst>
                  <a:ext uri="{FF2B5EF4-FFF2-40B4-BE49-F238E27FC236}">
                    <a16:creationId xmlns:a16="http://schemas.microsoft.com/office/drawing/2014/main" id="{B04EDC17-00DA-4AD9-9B24-E1BB7E287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9" name="Group 355">
              <a:extLst>
                <a:ext uri="{FF2B5EF4-FFF2-40B4-BE49-F238E27FC236}">
                  <a16:creationId xmlns:a16="http://schemas.microsoft.com/office/drawing/2014/main" id="{F991136E-2CBD-41AC-B17B-4AAF6FD8E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" y="2002"/>
              <a:ext cx="193" cy="214"/>
              <a:chOff x="2567" y="2559"/>
              <a:chExt cx="435" cy="486"/>
            </a:xfrm>
          </p:grpSpPr>
          <p:sp>
            <p:nvSpPr>
              <p:cNvPr id="14374" name="Freeform 356">
                <a:extLst>
                  <a:ext uri="{FF2B5EF4-FFF2-40B4-BE49-F238E27FC236}">
                    <a16:creationId xmlns:a16="http://schemas.microsoft.com/office/drawing/2014/main" id="{CA082B19-BCFB-412A-8374-ABC3F23E3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Freeform 357">
                <a:extLst>
                  <a:ext uri="{FF2B5EF4-FFF2-40B4-BE49-F238E27FC236}">
                    <a16:creationId xmlns:a16="http://schemas.microsoft.com/office/drawing/2014/main" id="{FB1DD6D5-5F48-4378-A92A-41BF49A96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70" name="Group 358">
              <a:extLst>
                <a:ext uri="{FF2B5EF4-FFF2-40B4-BE49-F238E27FC236}">
                  <a16:creationId xmlns:a16="http://schemas.microsoft.com/office/drawing/2014/main" id="{326DC365-D85D-4922-B260-9366625C5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" y="2016"/>
              <a:ext cx="169" cy="182"/>
              <a:chOff x="1395" y="2592"/>
              <a:chExt cx="383" cy="412"/>
            </a:xfrm>
          </p:grpSpPr>
          <p:sp>
            <p:nvSpPr>
              <p:cNvPr id="14372" name="Freeform 359">
                <a:extLst>
                  <a:ext uri="{FF2B5EF4-FFF2-40B4-BE49-F238E27FC236}">
                    <a16:creationId xmlns:a16="http://schemas.microsoft.com/office/drawing/2014/main" id="{82363FDD-4E3B-4B1E-8C5A-7B857F125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Freeform 360">
                <a:extLst>
                  <a:ext uri="{FF2B5EF4-FFF2-40B4-BE49-F238E27FC236}">
                    <a16:creationId xmlns:a16="http://schemas.microsoft.com/office/drawing/2014/main" id="{753995AB-9633-4B69-96F2-F31C9BB87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</a:path>
                </a:pathLst>
              </a:custGeom>
              <a:noFill/>
              <a:ln w="12700">
                <a:solidFill>
                  <a:srgbClr val="91919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71" name="Rectangle 361">
              <a:extLst>
                <a:ext uri="{FF2B5EF4-FFF2-40B4-BE49-F238E27FC236}">
                  <a16:creationId xmlns:a16="http://schemas.microsoft.com/office/drawing/2014/main" id="{92658EB8-F2E3-426F-BDFD-0D9E6E3D9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043"/>
              <a:ext cx="16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14355" name="Rectangle 362">
            <a:extLst>
              <a:ext uri="{FF2B5EF4-FFF2-40B4-BE49-F238E27FC236}">
                <a16:creationId xmlns:a16="http://schemas.microsoft.com/office/drawing/2014/main" id="{2BE000F5-4730-4D49-A98C-8CF40092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89920"/>
            <a:ext cx="1143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 Narrow" panose="020B0606020202030204" pitchFamily="34" charset="0"/>
              </a:rPr>
              <a:t>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E6A5BE8-63D9-4F50-AC47-C2ED28F76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Accessing data from applications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31E41-404F-428E-A987-2122CE8D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600" y="1718394"/>
            <a:ext cx="7497000" cy="3928400"/>
          </a:xfrm>
        </p:spPr>
        <p:txBody>
          <a:bodyPr/>
          <a:lstStyle/>
          <a:p>
            <a:endParaRPr lang="en-US"/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1FE09532-2CC5-4550-BE9B-92A82A98E60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638800" y="1261194"/>
            <a:ext cx="1371600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Custom</a:t>
            </a:r>
          </a:p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4D667FBB-ED92-4904-8392-67D0E629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55194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 b="1">
                <a:latin typeface="Arial" panose="020B0604020202020204" pitchFamily="34" charset="0"/>
              </a:rPr>
              <a:t>Server</a:t>
            </a:r>
            <a:endParaRPr lang="en-US" altLang="it-IT" sz="1800">
              <a:latin typeface="Arial" panose="020B0604020202020204" pitchFamily="34" charset="0"/>
            </a:endParaRPr>
          </a:p>
        </p:txBody>
      </p:sp>
      <p:sp>
        <p:nvSpPr>
          <p:cNvPr id="15365" name="Line 7">
            <a:extLst>
              <a:ext uri="{FF2B5EF4-FFF2-40B4-BE49-F238E27FC236}">
                <a16:creationId xmlns:a16="http://schemas.microsoft.com/office/drawing/2014/main" id="{7E9C974C-9AF4-4848-9FD2-2D6AC83FAF5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72000" y="118194"/>
            <a:ext cx="0" cy="7924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8">
            <a:extLst>
              <a:ext uri="{FF2B5EF4-FFF2-40B4-BE49-F238E27FC236}">
                <a16:creationId xmlns:a16="http://schemas.microsoft.com/office/drawing/2014/main" id="{FE620BC9-4074-462B-9857-0F9540DC019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590800" y="2480394"/>
            <a:ext cx="441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Data Access Libraries (i.e. ADO.NET)</a:t>
            </a:r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15367" name="Text Box 10">
            <a:extLst>
              <a:ext uri="{FF2B5EF4-FFF2-40B4-BE49-F238E27FC236}">
                <a16:creationId xmlns:a16="http://schemas.microsoft.com/office/drawing/2014/main" id="{7F707E07-9078-49C7-B2CD-9E1AD9294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688482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 b="1">
                <a:latin typeface="Arial" panose="020B0604020202020204" pitchFamily="34" charset="0"/>
              </a:rPr>
              <a:t>Client</a:t>
            </a:r>
            <a:endParaRPr lang="en-US" altLang="it-IT" sz="1800" b="1">
              <a:latin typeface="Arial" panose="020B0604020202020204" pitchFamily="34" charset="0"/>
            </a:endParaRPr>
          </a:p>
        </p:txBody>
      </p:sp>
      <p:sp>
        <p:nvSpPr>
          <p:cNvPr id="15368" name="Text Box 11">
            <a:extLst>
              <a:ext uri="{FF2B5EF4-FFF2-40B4-BE49-F238E27FC236}">
                <a16:creationId xmlns:a16="http://schemas.microsoft.com/office/drawing/2014/main" id="{CB64591E-F29E-4CAF-AF7D-0183AB15E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94794"/>
            <a:ext cx="199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" panose="020B0604020202020204" pitchFamily="34" charset="0"/>
              </a:rPr>
              <a:t>Transact-SQL</a:t>
            </a:r>
          </a:p>
        </p:txBody>
      </p:sp>
      <p:sp>
        <p:nvSpPr>
          <p:cNvPr id="15369" name="Line 12">
            <a:extLst>
              <a:ext uri="{FF2B5EF4-FFF2-40B4-BE49-F238E27FC236}">
                <a16:creationId xmlns:a16="http://schemas.microsoft.com/office/drawing/2014/main" id="{9EE94DBD-0292-4BB0-A8BF-C1A9433A7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175594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3">
            <a:extLst>
              <a:ext uri="{FF2B5EF4-FFF2-40B4-BE49-F238E27FC236}">
                <a16:creationId xmlns:a16="http://schemas.microsoft.com/office/drawing/2014/main" id="{1BE69065-F194-4AA4-845A-11AC2F656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175594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AutoShape 15">
            <a:extLst>
              <a:ext uri="{FF2B5EF4-FFF2-40B4-BE49-F238E27FC236}">
                <a16:creationId xmlns:a16="http://schemas.microsoft.com/office/drawing/2014/main" id="{4A597F1C-B287-481B-A054-17DDED30C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13794"/>
            <a:ext cx="228600" cy="1066800"/>
          </a:xfrm>
          <a:prstGeom prst="downArrow">
            <a:avLst>
              <a:gd name="adj1" fmla="val 50000"/>
              <a:gd name="adj2" fmla="val 142355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grpSp>
        <p:nvGrpSpPr>
          <p:cNvPr id="15372" name="Group 16">
            <a:extLst>
              <a:ext uri="{FF2B5EF4-FFF2-40B4-BE49-F238E27FC236}">
                <a16:creationId xmlns:a16="http://schemas.microsoft.com/office/drawing/2014/main" id="{A6DF0DD6-9F2D-403A-96B1-FF4A7BFA69F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537794"/>
            <a:ext cx="1273175" cy="1987550"/>
            <a:chOff x="2378" y="694"/>
            <a:chExt cx="802" cy="1252"/>
          </a:xfrm>
        </p:grpSpPr>
        <p:grpSp>
          <p:nvGrpSpPr>
            <p:cNvPr id="15377" name="Group 17">
              <a:extLst>
                <a:ext uri="{FF2B5EF4-FFF2-40B4-BE49-F238E27FC236}">
                  <a16:creationId xmlns:a16="http://schemas.microsoft.com/office/drawing/2014/main" id="{8E20FDD4-6DC4-40B3-9A3E-08D1868FB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771"/>
              <a:ext cx="446" cy="1175"/>
              <a:chOff x="2734" y="771"/>
              <a:chExt cx="446" cy="1175"/>
            </a:xfrm>
          </p:grpSpPr>
          <p:sp>
            <p:nvSpPr>
              <p:cNvPr id="15404" name="Freeform 18">
                <a:extLst>
                  <a:ext uri="{FF2B5EF4-FFF2-40B4-BE49-F238E27FC236}">
                    <a16:creationId xmlns:a16="http://schemas.microsoft.com/office/drawing/2014/main" id="{5316193D-AAB4-4491-9460-35F5600C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19">
                <a:extLst>
                  <a:ext uri="{FF2B5EF4-FFF2-40B4-BE49-F238E27FC236}">
                    <a16:creationId xmlns:a16="http://schemas.microsoft.com/office/drawing/2014/main" id="{C542F53E-624F-4D43-B59C-9778F5491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78" name="Group 20">
              <a:extLst>
                <a:ext uri="{FF2B5EF4-FFF2-40B4-BE49-F238E27FC236}">
                  <a16:creationId xmlns:a16="http://schemas.microsoft.com/office/drawing/2014/main" id="{1DC53327-0976-4B7F-BEB3-FF544EF546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884"/>
              <a:ext cx="351" cy="1062"/>
              <a:chOff x="2383" y="884"/>
              <a:chExt cx="351" cy="1062"/>
            </a:xfrm>
          </p:grpSpPr>
          <p:sp>
            <p:nvSpPr>
              <p:cNvPr id="15402" name="Freeform 21">
                <a:extLst>
                  <a:ext uri="{FF2B5EF4-FFF2-40B4-BE49-F238E27FC236}">
                    <a16:creationId xmlns:a16="http://schemas.microsoft.com/office/drawing/2014/main" id="{024ADB58-4F9E-4F5F-93B4-3AEF2343A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Freeform 22">
                <a:extLst>
                  <a:ext uri="{FF2B5EF4-FFF2-40B4-BE49-F238E27FC236}">
                    <a16:creationId xmlns:a16="http://schemas.microsoft.com/office/drawing/2014/main" id="{E43624CB-6AFE-4C0E-91AE-75113183F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79" name="Group 23">
              <a:extLst>
                <a:ext uri="{FF2B5EF4-FFF2-40B4-BE49-F238E27FC236}">
                  <a16:creationId xmlns:a16="http://schemas.microsoft.com/office/drawing/2014/main" id="{A2BA8716-3219-4E22-B5C8-E68386CD0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950"/>
              <a:ext cx="253" cy="942"/>
              <a:chOff x="2425" y="950"/>
              <a:chExt cx="253" cy="942"/>
            </a:xfrm>
          </p:grpSpPr>
          <p:sp>
            <p:nvSpPr>
              <p:cNvPr id="15400" name="Freeform 24">
                <a:extLst>
                  <a:ext uri="{FF2B5EF4-FFF2-40B4-BE49-F238E27FC236}">
                    <a16:creationId xmlns:a16="http://schemas.microsoft.com/office/drawing/2014/main" id="{FA041E05-172D-401C-BDFA-EBBA8F543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w 253"/>
                  <a:gd name="T11" fmla="*/ 9 h 9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Freeform 25">
                <a:extLst>
                  <a:ext uri="{FF2B5EF4-FFF2-40B4-BE49-F238E27FC236}">
                    <a16:creationId xmlns:a16="http://schemas.microsoft.com/office/drawing/2014/main" id="{69A2CD72-91EF-45B4-9A35-7444B27C7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80" name="Line 26">
              <a:extLst>
                <a:ext uri="{FF2B5EF4-FFF2-40B4-BE49-F238E27FC236}">
                  <a16:creationId xmlns:a16="http://schemas.microsoft.com/office/drawing/2014/main" id="{08FF0C5E-5C27-4988-A542-B71DFCFB4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79"/>
              <a:ext cx="243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81" name="Group 27">
              <a:extLst>
                <a:ext uri="{FF2B5EF4-FFF2-40B4-BE49-F238E27FC236}">
                  <a16:creationId xmlns:a16="http://schemas.microsoft.com/office/drawing/2014/main" id="{8CA37C44-658B-4D22-ABF2-ED29A22A1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1075"/>
              <a:ext cx="253" cy="354"/>
              <a:chOff x="2425" y="1075"/>
              <a:chExt cx="253" cy="354"/>
            </a:xfrm>
          </p:grpSpPr>
          <p:sp>
            <p:nvSpPr>
              <p:cNvPr id="15398" name="Freeform 28">
                <a:extLst>
                  <a:ext uri="{FF2B5EF4-FFF2-40B4-BE49-F238E27FC236}">
                    <a16:creationId xmlns:a16="http://schemas.microsoft.com/office/drawing/2014/main" id="{86B8106A-7A05-4BAB-ABB3-F3944F28D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Freeform 29">
                <a:extLst>
                  <a:ext uri="{FF2B5EF4-FFF2-40B4-BE49-F238E27FC236}">
                    <a16:creationId xmlns:a16="http://schemas.microsoft.com/office/drawing/2014/main" id="{CD413EBB-154A-46BB-9DAE-2E52D027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82" name="Line 30">
              <a:extLst>
                <a:ext uri="{FF2B5EF4-FFF2-40B4-BE49-F238E27FC236}">
                  <a16:creationId xmlns:a16="http://schemas.microsoft.com/office/drawing/2014/main" id="{1BC2B739-3690-4C9A-9741-2C1E4012F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177"/>
              <a:ext cx="24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31">
              <a:extLst>
                <a:ext uri="{FF2B5EF4-FFF2-40B4-BE49-F238E27FC236}">
                  <a16:creationId xmlns:a16="http://schemas.microsoft.com/office/drawing/2014/main" id="{92887F0E-6EDD-4C2A-AFDE-18D2C25A5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275"/>
              <a:ext cx="242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32">
              <a:extLst>
                <a:ext uri="{FF2B5EF4-FFF2-40B4-BE49-F238E27FC236}">
                  <a16:creationId xmlns:a16="http://schemas.microsoft.com/office/drawing/2014/main" id="{6CEDF2E4-1EA0-4195-95A2-66F2DDB70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134"/>
              <a:ext cx="175" cy="35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Oval 33">
              <a:extLst>
                <a:ext uri="{FF2B5EF4-FFF2-40B4-BE49-F238E27FC236}">
                  <a16:creationId xmlns:a16="http://schemas.microsoft.com/office/drawing/2014/main" id="{7794AD44-6C2B-47AB-870B-32FE80CCA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996"/>
              <a:ext cx="40" cy="22"/>
            </a:xfrm>
            <a:prstGeom prst="ellipse">
              <a:avLst/>
            </a:prstGeom>
            <a:solidFill>
              <a:srgbClr val="DC0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5386" name="Freeform 34">
              <a:extLst>
                <a:ext uri="{FF2B5EF4-FFF2-40B4-BE49-F238E27FC236}">
                  <a16:creationId xmlns:a16="http://schemas.microsoft.com/office/drawing/2014/main" id="{011484C3-85B2-4EA8-A414-CFE7FCC39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130"/>
              <a:ext cx="93" cy="47"/>
            </a:xfrm>
            <a:custGeom>
              <a:avLst/>
              <a:gdLst>
                <a:gd name="T0" fmla="*/ 0 w 93"/>
                <a:gd name="T1" fmla="*/ 0 h 47"/>
                <a:gd name="T2" fmla="*/ 0 w 93"/>
                <a:gd name="T3" fmla="*/ 28 h 47"/>
                <a:gd name="T4" fmla="*/ 93 w 93"/>
                <a:gd name="T5" fmla="*/ 47 h 47"/>
                <a:gd name="T6" fmla="*/ 93 w 93"/>
                <a:gd name="T7" fmla="*/ 19 h 47"/>
                <a:gd name="T8" fmla="*/ 0 w 9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7">
                  <a:moveTo>
                    <a:pt x="0" y="0"/>
                  </a:moveTo>
                  <a:lnTo>
                    <a:pt x="0" y="28"/>
                  </a:lnTo>
                  <a:lnTo>
                    <a:pt x="93" y="47"/>
                  </a:lnTo>
                  <a:lnTo>
                    <a:pt x="9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35">
              <a:extLst>
                <a:ext uri="{FF2B5EF4-FFF2-40B4-BE49-F238E27FC236}">
                  <a16:creationId xmlns:a16="http://schemas.microsoft.com/office/drawing/2014/main" id="{3BCC24D9-8B24-4C98-BA03-A3F7A6B8D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32"/>
              <a:ext cx="243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36">
              <a:extLst>
                <a:ext uri="{FF2B5EF4-FFF2-40B4-BE49-F238E27FC236}">
                  <a16:creationId xmlns:a16="http://schemas.microsoft.com/office/drawing/2014/main" id="{DD324818-DF58-4B62-8506-F540879E7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682"/>
              <a:ext cx="243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89" name="Group 37">
              <a:extLst>
                <a:ext uri="{FF2B5EF4-FFF2-40B4-BE49-F238E27FC236}">
                  <a16:creationId xmlns:a16="http://schemas.microsoft.com/office/drawing/2014/main" id="{7DE94171-2B14-4617-A7AD-3BB49BFBE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694"/>
              <a:ext cx="801" cy="277"/>
              <a:chOff x="2378" y="694"/>
              <a:chExt cx="801" cy="277"/>
            </a:xfrm>
          </p:grpSpPr>
          <p:sp>
            <p:nvSpPr>
              <p:cNvPr id="15396" name="Freeform 38">
                <a:extLst>
                  <a:ext uri="{FF2B5EF4-FFF2-40B4-BE49-F238E27FC236}">
                    <a16:creationId xmlns:a16="http://schemas.microsoft.com/office/drawing/2014/main" id="{F2B66D7B-4B03-4E1B-AA50-FD5ED404D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Freeform 39">
                <a:extLst>
                  <a:ext uri="{FF2B5EF4-FFF2-40B4-BE49-F238E27FC236}">
                    <a16:creationId xmlns:a16="http://schemas.microsoft.com/office/drawing/2014/main" id="{CB33050D-D322-46EF-A15F-DC549D386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90" name="Freeform 40">
              <a:extLst>
                <a:ext uri="{FF2B5EF4-FFF2-40B4-BE49-F238E27FC236}">
                  <a16:creationId xmlns:a16="http://schemas.microsoft.com/office/drawing/2014/main" id="{C71241F4-9EC8-4C7D-ADD6-500ADC676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286"/>
              <a:ext cx="23" cy="22"/>
            </a:xfrm>
            <a:custGeom>
              <a:avLst/>
              <a:gdLst>
                <a:gd name="T0" fmla="*/ 7 w 23"/>
                <a:gd name="T1" fmla="*/ 0 h 22"/>
                <a:gd name="T2" fmla="*/ 0 w 23"/>
                <a:gd name="T3" fmla="*/ 14 h 22"/>
                <a:gd name="T4" fmla="*/ 16 w 23"/>
                <a:gd name="T5" fmla="*/ 22 h 22"/>
                <a:gd name="T6" fmla="*/ 23 w 23"/>
                <a:gd name="T7" fmla="*/ 8 h 22"/>
                <a:gd name="T8" fmla="*/ 7 w 2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2">
                  <a:moveTo>
                    <a:pt x="7" y="0"/>
                  </a:moveTo>
                  <a:lnTo>
                    <a:pt x="0" y="14"/>
                  </a:lnTo>
                  <a:lnTo>
                    <a:pt x="16" y="22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91" name="Group 41">
              <a:extLst>
                <a:ext uri="{FF2B5EF4-FFF2-40B4-BE49-F238E27FC236}">
                  <a16:creationId xmlns:a16="http://schemas.microsoft.com/office/drawing/2014/main" id="{3F9ECF4E-524E-4A95-8223-0F9F05108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201"/>
              <a:ext cx="197" cy="85"/>
              <a:chOff x="2456" y="1201"/>
              <a:chExt cx="197" cy="85"/>
            </a:xfrm>
          </p:grpSpPr>
          <p:sp>
            <p:nvSpPr>
              <p:cNvPr id="15392" name="Line 42">
                <a:extLst>
                  <a:ext uri="{FF2B5EF4-FFF2-40B4-BE49-F238E27FC236}">
                    <a16:creationId xmlns:a16="http://schemas.microsoft.com/office/drawing/2014/main" id="{2F0E1858-1AD7-459B-ABB2-A88CF0F6C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204"/>
                <a:ext cx="189" cy="43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Line 43">
                <a:extLst>
                  <a:ext uri="{FF2B5EF4-FFF2-40B4-BE49-F238E27FC236}">
                    <a16:creationId xmlns:a16="http://schemas.microsoft.com/office/drawing/2014/main" id="{F4BF603C-27E8-4CF3-B3A6-7357C5D1B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242"/>
                <a:ext cx="188" cy="4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Line 44">
                <a:extLst>
                  <a:ext uri="{FF2B5EF4-FFF2-40B4-BE49-F238E27FC236}">
                    <a16:creationId xmlns:a16="http://schemas.microsoft.com/office/drawing/2014/main" id="{D963C7D1-36C6-47D0-B57A-F4D1BA0C1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201"/>
                <a:ext cx="1" cy="3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Line 45">
                <a:extLst>
                  <a:ext uri="{FF2B5EF4-FFF2-40B4-BE49-F238E27FC236}">
                    <a16:creationId xmlns:a16="http://schemas.microsoft.com/office/drawing/2014/main" id="{EE459C6B-3D6B-40D3-AA18-510AD4345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25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73" name="Text Box 46">
            <a:extLst>
              <a:ext uri="{FF2B5EF4-FFF2-40B4-BE49-F238E27FC236}">
                <a16:creationId xmlns:a16="http://schemas.microsoft.com/office/drawing/2014/main" id="{2517E7CC-7CBB-45CB-93C6-E8F6DA846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604594"/>
            <a:ext cx="19288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" panose="020B0604020202020204" pitchFamily="34" charset="0"/>
              </a:rPr>
              <a:t>SQL Server Agent</a:t>
            </a:r>
          </a:p>
        </p:txBody>
      </p:sp>
      <p:sp>
        <p:nvSpPr>
          <p:cNvPr id="15374" name="AutoShape 47">
            <a:extLst>
              <a:ext uri="{FF2B5EF4-FFF2-40B4-BE49-F238E27FC236}">
                <a16:creationId xmlns:a16="http://schemas.microsoft.com/office/drawing/2014/main" id="{E5F45D57-12A8-4EC5-AB8D-C01E9835F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80594"/>
            <a:ext cx="228600" cy="533400"/>
          </a:xfrm>
          <a:prstGeom prst="downArrow">
            <a:avLst>
              <a:gd name="adj1" fmla="val 50000"/>
              <a:gd name="adj2" fmla="val 141664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5375" name="Rectangle 48">
            <a:extLst>
              <a:ext uri="{FF2B5EF4-FFF2-40B4-BE49-F238E27FC236}">
                <a16:creationId xmlns:a16="http://schemas.microsoft.com/office/drawing/2014/main" id="{FFE43CF3-5414-42E6-B5A8-A836BD59C9C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114800" y="5009282"/>
            <a:ext cx="2362200" cy="533400"/>
          </a:xfrm>
          <a:prstGeom prst="rect">
            <a:avLst/>
          </a:prstGeom>
          <a:solidFill>
            <a:srgbClr val="FFCCCC"/>
          </a:solidFill>
          <a:ln w="317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SQL Server</a:t>
            </a:r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15376" name="Rectangle 49">
            <a:extLst>
              <a:ext uri="{FF2B5EF4-FFF2-40B4-BE49-F238E27FC236}">
                <a16:creationId xmlns:a16="http://schemas.microsoft.com/office/drawing/2014/main" id="{00F5978C-C01D-4FF6-9357-4BCBF943A32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590800" y="1261194"/>
            <a:ext cx="2743200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SQL Server</a:t>
            </a:r>
            <a:br>
              <a:rPr lang="en-US" altLang="it-IT" sz="1600" b="1">
                <a:latin typeface="Arial" panose="020B0604020202020204" pitchFamily="34" charset="0"/>
              </a:rPr>
            </a:br>
            <a:r>
              <a:rPr lang="en-US" altLang="it-IT" sz="1600" b="1">
                <a:latin typeface="Arial" panose="020B0604020202020204" pitchFamily="34" charset="0"/>
              </a:rPr>
              <a:t>Management Studio</a:t>
            </a:r>
            <a:endParaRPr lang="en-US" altLang="it-IT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BD131C0-0800-4C54-B510-96B772353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SQL Server Installation Options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B0DD258-2C88-4D91-90ED-02DEAA92A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412776"/>
            <a:ext cx="7497000" cy="4115824"/>
          </a:xfrm>
        </p:spPr>
        <p:txBody>
          <a:bodyPr/>
          <a:lstStyle/>
          <a:p>
            <a:r>
              <a:rPr lang="en-US" altLang="it-IT" dirty="0"/>
              <a:t>Version: Express, Standard, Enterprise…</a:t>
            </a:r>
          </a:p>
          <a:p>
            <a:r>
              <a:rPr lang="en-US" altLang="it-IT" dirty="0"/>
              <a:t>Default Instance / Named Instance</a:t>
            </a:r>
            <a:endParaRPr lang="en-US" altLang="it-IT" b="0" dirty="0"/>
          </a:p>
          <a:p>
            <a:r>
              <a:rPr lang="en-US" altLang="it-IT" dirty="0"/>
              <a:t>Authentication Mode (Windows or Mixed)</a:t>
            </a:r>
          </a:p>
          <a:p>
            <a:r>
              <a:rPr lang="en-US" altLang="it-IT" dirty="0"/>
              <a:t>Unicode Collation, that may impact:</a:t>
            </a:r>
          </a:p>
          <a:p>
            <a:pPr lvl="1">
              <a:lnSpc>
                <a:spcPct val="75000"/>
              </a:lnSpc>
              <a:spcBef>
                <a:spcPct val="40000"/>
              </a:spcBef>
            </a:pPr>
            <a:r>
              <a:rPr lang="en-US" altLang="it-IT" dirty="0">
                <a:solidFill>
                  <a:srgbClr val="002060"/>
                </a:solidFill>
              </a:rPr>
              <a:t>Result sets</a:t>
            </a:r>
          </a:p>
          <a:p>
            <a:pPr lvl="1">
              <a:lnSpc>
                <a:spcPct val="75000"/>
              </a:lnSpc>
              <a:spcBef>
                <a:spcPct val="40000"/>
              </a:spcBef>
            </a:pPr>
            <a:r>
              <a:rPr lang="en-US" altLang="it-IT" dirty="0">
                <a:solidFill>
                  <a:srgbClr val="002060"/>
                </a:solidFill>
              </a:rPr>
              <a:t>Performance</a:t>
            </a:r>
          </a:p>
          <a:p>
            <a:pPr lvl="1">
              <a:lnSpc>
                <a:spcPct val="75000"/>
              </a:lnSpc>
              <a:spcBef>
                <a:spcPct val="40000"/>
              </a:spcBef>
            </a:pPr>
            <a:r>
              <a:rPr lang="en-US" altLang="it-IT" dirty="0">
                <a:solidFill>
                  <a:srgbClr val="002060"/>
                </a:solidFill>
              </a:rPr>
              <a:t>Development of clients</a:t>
            </a:r>
          </a:p>
          <a:p>
            <a:r>
              <a:rPr lang="en-US" altLang="it-IT" dirty="0"/>
              <a:t>Network Support</a:t>
            </a:r>
          </a:p>
          <a:p>
            <a:r>
              <a:rPr lang="en-US" altLang="it-IT" dirty="0"/>
              <a:t>Windows Logon Account  for SQL Server Services</a:t>
            </a:r>
            <a:br>
              <a:rPr lang="en-US" altLang="it-IT" dirty="0"/>
            </a:br>
            <a:r>
              <a:rPr lang="en-US" altLang="it-IT" dirty="0"/>
              <a:t>			</a:t>
            </a:r>
            <a:r>
              <a:rPr lang="en-US" altLang="it-IT" sz="2000" b="0" dirty="0"/>
              <a:t>(Local System Account, Local User Account, 			Domain User Account)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DA90F93-9E52-43A2-AFAF-1C56E1942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Types of Databases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20DCB-DF66-45F2-BE81-D0711996E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8D4C22AE-6AE9-440E-95C1-FE2E2057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531" y="1494495"/>
            <a:ext cx="242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000" b="1" dirty="0">
                <a:latin typeface="Arial" panose="020B0604020202020204" pitchFamily="34" charset="0"/>
              </a:rPr>
              <a:t>System Databases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F08399A5-3C6F-41F4-863B-0EBBF66A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293" y="5452405"/>
            <a:ext cx="209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000" b="1">
                <a:latin typeface="Arial" panose="020B0604020202020204" pitchFamily="34" charset="0"/>
              </a:rPr>
              <a:t>User Databases</a:t>
            </a:r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2087206D-D7B7-413D-9884-ABCE36F0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2049463"/>
            <a:ext cx="1481138" cy="1481137"/>
          </a:xfrm>
          <a:prstGeom prst="can">
            <a:avLst>
              <a:gd name="adj" fmla="val 21093"/>
            </a:avLst>
          </a:prstGeom>
          <a:gradFill rotWithShape="0">
            <a:gsLst>
              <a:gs pos="0">
                <a:srgbClr val="008080"/>
              </a:gs>
              <a:gs pos="50000">
                <a:srgbClr val="33CCCC"/>
              </a:gs>
              <a:gs pos="100000">
                <a:srgbClr val="008080"/>
              </a:gs>
            </a:gsLst>
            <a:lin ang="0" scaled="1"/>
          </a:gra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5AF9FBEB-08A3-41E4-82F9-C663FC73B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2667000"/>
            <a:ext cx="1481137" cy="863600"/>
          </a:xfrm>
          <a:prstGeom prst="can">
            <a:avLst>
              <a:gd name="adj" fmla="val 31102"/>
            </a:avLst>
          </a:prstGeom>
          <a:gradFill rotWithShape="0">
            <a:gsLst>
              <a:gs pos="0">
                <a:srgbClr val="008080"/>
              </a:gs>
              <a:gs pos="50000">
                <a:srgbClr val="33CCCC"/>
              </a:gs>
              <a:gs pos="100000">
                <a:srgbClr val="008080"/>
              </a:gs>
            </a:gsLst>
            <a:lin ang="0" scaled="1"/>
          </a:gra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7415" name="AutoShape 7">
            <a:extLst>
              <a:ext uri="{FF2B5EF4-FFF2-40B4-BE49-F238E27FC236}">
                <a16:creationId xmlns:a16="http://schemas.microsoft.com/office/drawing/2014/main" id="{A769841C-723F-4299-958B-DFD8EEFB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1481138" cy="863600"/>
          </a:xfrm>
          <a:prstGeom prst="can">
            <a:avLst>
              <a:gd name="adj" fmla="val 31102"/>
            </a:avLst>
          </a:prstGeom>
          <a:gradFill rotWithShape="0">
            <a:gsLst>
              <a:gs pos="0">
                <a:srgbClr val="008080"/>
              </a:gs>
              <a:gs pos="50000">
                <a:srgbClr val="33CCCC"/>
              </a:gs>
              <a:gs pos="100000">
                <a:srgbClr val="008080"/>
              </a:gs>
            </a:gsLst>
            <a:lin ang="0" scaled="1"/>
          </a:gra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7416" name="AutoShape 8">
            <a:extLst>
              <a:ext uri="{FF2B5EF4-FFF2-40B4-BE49-F238E27FC236}">
                <a16:creationId xmlns:a16="http://schemas.microsoft.com/office/drawing/2014/main" id="{27CBBFED-76AE-4B2D-9F4C-4AF92B9A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2667000"/>
            <a:ext cx="1479550" cy="863600"/>
          </a:xfrm>
          <a:prstGeom prst="can">
            <a:avLst>
              <a:gd name="adj" fmla="val 31102"/>
            </a:avLst>
          </a:prstGeom>
          <a:gradFill rotWithShape="0">
            <a:gsLst>
              <a:gs pos="0">
                <a:srgbClr val="008080"/>
              </a:gs>
              <a:gs pos="50000">
                <a:srgbClr val="33CCCC"/>
              </a:gs>
              <a:gs pos="100000">
                <a:srgbClr val="008080"/>
              </a:gs>
            </a:gsLst>
            <a:lin ang="0" scaled="1"/>
          </a:gra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51D4FED7-D26E-474A-B729-5E35D0109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288" y="4210050"/>
            <a:ext cx="49355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8" name="Group 10">
            <a:extLst>
              <a:ext uri="{FF2B5EF4-FFF2-40B4-BE49-F238E27FC236}">
                <a16:creationId xmlns:a16="http://schemas.microsoft.com/office/drawing/2014/main" id="{BE61F02E-191B-4CCA-859C-9E6D8070A39D}"/>
              </a:ext>
            </a:extLst>
          </p:cNvPr>
          <p:cNvGrpSpPr>
            <a:grpSpLocks/>
          </p:cNvGrpSpPr>
          <p:nvPr/>
        </p:nvGrpSpPr>
        <p:grpSpPr bwMode="auto">
          <a:xfrm>
            <a:off x="2297113" y="4445000"/>
            <a:ext cx="1481137" cy="865188"/>
            <a:chOff x="1680" y="2679"/>
            <a:chExt cx="1152" cy="672"/>
          </a:xfrm>
        </p:grpSpPr>
        <p:sp>
          <p:nvSpPr>
            <p:cNvPr id="17442" name="AutoShape 11">
              <a:extLst>
                <a:ext uri="{FF2B5EF4-FFF2-40B4-BE49-F238E27FC236}">
                  <a16:creationId xmlns:a16="http://schemas.microsoft.com/office/drawing/2014/main" id="{FD921727-D994-4D63-99D1-46977346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79"/>
              <a:ext cx="1152" cy="672"/>
            </a:xfrm>
            <a:prstGeom prst="can">
              <a:avLst>
                <a:gd name="adj" fmla="val 31102"/>
              </a:avLst>
            </a:prstGeom>
            <a:gradFill rotWithShape="0">
              <a:gsLst>
                <a:gs pos="0">
                  <a:srgbClr val="008080"/>
                </a:gs>
                <a:gs pos="50000">
                  <a:srgbClr val="33CCCC"/>
                </a:gs>
                <a:gs pos="100000">
                  <a:srgbClr val="008080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7443" name="Group 12">
              <a:extLst>
                <a:ext uri="{FF2B5EF4-FFF2-40B4-BE49-F238E27FC236}">
                  <a16:creationId xmlns:a16="http://schemas.microsoft.com/office/drawing/2014/main" id="{4658C1A3-A257-4229-A87D-AA0F223C1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923"/>
              <a:ext cx="912" cy="336"/>
              <a:chOff x="744" y="1008"/>
              <a:chExt cx="912" cy="288"/>
            </a:xfrm>
          </p:grpSpPr>
          <p:sp>
            <p:nvSpPr>
              <p:cNvPr id="17445" name="Freeform 13">
                <a:extLst>
                  <a:ext uri="{FF2B5EF4-FFF2-40B4-BE49-F238E27FC236}">
                    <a16:creationId xmlns:a16="http://schemas.microsoft.com/office/drawing/2014/main" id="{ACA33FB6-4737-4451-B2D3-584CF93B6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" y="1008"/>
                <a:ext cx="912" cy="288"/>
              </a:xfrm>
              <a:custGeom>
                <a:avLst/>
                <a:gdLst>
                  <a:gd name="T0" fmla="*/ 0 w 912"/>
                  <a:gd name="T1" fmla="*/ 288 h 288"/>
                  <a:gd name="T2" fmla="*/ 0 w 912"/>
                  <a:gd name="T3" fmla="*/ 0 h 288"/>
                  <a:gd name="T4" fmla="*/ 912 w 912"/>
                  <a:gd name="T5" fmla="*/ 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288">
                    <a:moveTo>
                      <a:pt x="0" y="288"/>
                    </a:moveTo>
                    <a:lnTo>
                      <a:pt x="0" y="0"/>
                    </a:lnTo>
                    <a:lnTo>
                      <a:pt x="91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Freeform 14">
                <a:extLst>
                  <a:ext uri="{FF2B5EF4-FFF2-40B4-BE49-F238E27FC236}">
                    <a16:creationId xmlns:a16="http://schemas.microsoft.com/office/drawing/2014/main" id="{2250B7DC-F8AA-43B0-9A99-D07C92FA61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44" y="1008"/>
                <a:ext cx="912" cy="288"/>
              </a:xfrm>
              <a:custGeom>
                <a:avLst/>
                <a:gdLst>
                  <a:gd name="T0" fmla="*/ 0 w 912"/>
                  <a:gd name="T1" fmla="*/ 288 h 288"/>
                  <a:gd name="T2" fmla="*/ 0 w 912"/>
                  <a:gd name="T3" fmla="*/ 0 h 288"/>
                  <a:gd name="T4" fmla="*/ 912 w 912"/>
                  <a:gd name="T5" fmla="*/ 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288">
                    <a:moveTo>
                      <a:pt x="0" y="288"/>
                    </a:moveTo>
                    <a:lnTo>
                      <a:pt x="0" y="0"/>
                    </a:lnTo>
                    <a:lnTo>
                      <a:pt x="912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4" name="Text Box 15">
              <a:extLst>
                <a:ext uri="{FF2B5EF4-FFF2-40B4-BE49-F238E27FC236}">
                  <a16:creationId xmlns:a16="http://schemas.microsoft.com/office/drawing/2014/main" id="{CB5ED3CD-B020-4212-B8A5-3B8EF4150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2955"/>
              <a:ext cx="750" cy="26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it-IT" sz="1800" b="1">
                  <a:solidFill>
                    <a:schemeClr val="bg1"/>
                  </a:solidFill>
                  <a:latin typeface="Arial Narrow" panose="020B0606020202030204" pitchFamily="34" charset="0"/>
                </a:rPr>
                <a:t>userDB1</a:t>
              </a:r>
            </a:p>
          </p:txBody>
        </p:sp>
      </p:grpSp>
      <p:grpSp>
        <p:nvGrpSpPr>
          <p:cNvPr id="17419" name="Group 16">
            <a:extLst>
              <a:ext uri="{FF2B5EF4-FFF2-40B4-BE49-F238E27FC236}">
                <a16:creationId xmlns:a16="http://schemas.microsoft.com/office/drawing/2014/main" id="{B3F19DBC-8B49-4066-817F-C26E93B17E2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445000"/>
            <a:ext cx="1481138" cy="865188"/>
            <a:chOff x="2976" y="2679"/>
            <a:chExt cx="1152" cy="672"/>
          </a:xfrm>
        </p:grpSpPr>
        <p:sp>
          <p:nvSpPr>
            <p:cNvPr id="17437" name="AutoShape 17">
              <a:extLst>
                <a:ext uri="{FF2B5EF4-FFF2-40B4-BE49-F238E27FC236}">
                  <a16:creationId xmlns:a16="http://schemas.microsoft.com/office/drawing/2014/main" id="{190E3E90-7832-451D-9874-705422166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79"/>
              <a:ext cx="1152" cy="672"/>
            </a:xfrm>
            <a:prstGeom prst="can">
              <a:avLst>
                <a:gd name="adj" fmla="val 31102"/>
              </a:avLst>
            </a:prstGeom>
            <a:gradFill rotWithShape="0">
              <a:gsLst>
                <a:gs pos="0">
                  <a:srgbClr val="008080"/>
                </a:gs>
                <a:gs pos="50000">
                  <a:srgbClr val="33CCCC"/>
                </a:gs>
                <a:gs pos="100000">
                  <a:srgbClr val="008080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7438" name="Group 18">
              <a:extLst>
                <a:ext uri="{FF2B5EF4-FFF2-40B4-BE49-F238E27FC236}">
                  <a16:creationId xmlns:a16="http://schemas.microsoft.com/office/drawing/2014/main" id="{102BCD13-A9EC-4F63-B3A3-33626B1B2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" y="2923"/>
              <a:ext cx="912" cy="336"/>
              <a:chOff x="744" y="1008"/>
              <a:chExt cx="912" cy="288"/>
            </a:xfrm>
          </p:grpSpPr>
          <p:sp>
            <p:nvSpPr>
              <p:cNvPr id="17440" name="Freeform 19">
                <a:extLst>
                  <a:ext uri="{FF2B5EF4-FFF2-40B4-BE49-F238E27FC236}">
                    <a16:creationId xmlns:a16="http://schemas.microsoft.com/office/drawing/2014/main" id="{A4F302FF-4C37-4DAE-8A7B-F529C8E81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" y="1008"/>
                <a:ext cx="912" cy="288"/>
              </a:xfrm>
              <a:custGeom>
                <a:avLst/>
                <a:gdLst>
                  <a:gd name="T0" fmla="*/ 0 w 912"/>
                  <a:gd name="T1" fmla="*/ 288 h 288"/>
                  <a:gd name="T2" fmla="*/ 0 w 912"/>
                  <a:gd name="T3" fmla="*/ 0 h 288"/>
                  <a:gd name="T4" fmla="*/ 912 w 912"/>
                  <a:gd name="T5" fmla="*/ 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288">
                    <a:moveTo>
                      <a:pt x="0" y="288"/>
                    </a:moveTo>
                    <a:lnTo>
                      <a:pt x="0" y="0"/>
                    </a:lnTo>
                    <a:lnTo>
                      <a:pt x="91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Freeform 20">
                <a:extLst>
                  <a:ext uri="{FF2B5EF4-FFF2-40B4-BE49-F238E27FC236}">
                    <a16:creationId xmlns:a16="http://schemas.microsoft.com/office/drawing/2014/main" id="{9200C1FA-7DB4-459A-891A-F0BFBF6712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44" y="1008"/>
                <a:ext cx="912" cy="288"/>
              </a:xfrm>
              <a:custGeom>
                <a:avLst/>
                <a:gdLst>
                  <a:gd name="T0" fmla="*/ 0 w 912"/>
                  <a:gd name="T1" fmla="*/ 288 h 288"/>
                  <a:gd name="T2" fmla="*/ 0 w 912"/>
                  <a:gd name="T3" fmla="*/ 0 h 288"/>
                  <a:gd name="T4" fmla="*/ 912 w 912"/>
                  <a:gd name="T5" fmla="*/ 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288">
                    <a:moveTo>
                      <a:pt x="0" y="288"/>
                    </a:moveTo>
                    <a:lnTo>
                      <a:pt x="0" y="0"/>
                    </a:lnTo>
                    <a:lnTo>
                      <a:pt x="912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39" name="Text Box 21">
              <a:extLst>
                <a:ext uri="{FF2B5EF4-FFF2-40B4-BE49-F238E27FC236}">
                  <a16:creationId xmlns:a16="http://schemas.microsoft.com/office/drawing/2014/main" id="{B79E3D90-76D0-40D1-9BF6-51D0F67B0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" y="2955"/>
              <a:ext cx="750" cy="26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it-IT" sz="1800" b="1">
                  <a:solidFill>
                    <a:schemeClr val="bg1"/>
                  </a:solidFill>
                  <a:latin typeface="Arial Narrow" panose="020B0606020202030204" pitchFamily="34" charset="0"/>
                </a:rPr>
                <a:t>userDB2</a:t>
              </a:r>
            </a:p>
          </p:txBody>
        </p:sp>
      </p:grpSp>
      <p:sp>
        <p:nvSpPr>
          <p:cNvPr id="17420" name="AutoShape 22">
            <a:extLst>
              <a:ext uri="{FF2B5EF4-FFF2-40B4-BE49-F238E27FC236}">
                <a16:creationId xmlns:a16="http://schemas.microsoft.com/office/drawing/2014/main" id="{641AA7DE-3D80-442C-8633-2587B15F1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445000"/>
            <a:ext cx="1479550" cy="865188"/>
          </a:xfrm>
          <a:prstGeom prst="can">
            <a:avLst>
              <a:gd name="adj" fmla="val 31102"/>
            </a:avLst>
          </a:prstGeom>
          <a:solidFill>
            <a:schemeClr val="folHlink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7421" name="Line 23">
            <a:extLst>
              <a:ext uri="{FF2B5EF4-FFF2-40B4-BE49-F238E27FC236}">
                <a16:creationId xmlns:a16="http://schemas.microsoft.com/office/drawing/2014/main" id="{DB89308D-D338-4D8B-8B1D-9D738266F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530600"/>
            <a:ext cx="0" cy="2476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24">
            <a:extLst>
              <a:ext uri="{FF2B5EF4-FFF2-40B4-BE49-F238E27FC236}">
                <a16:creationId xmlns:a16="http://schemas.microsoft.com/office/drawing/2014/main" id="{CFE94C5A-107E-44CA-BE51-D61421910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6888" y="3530600"/>
            <a:ext cx="0" cy="2476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25">
            <a:extLst>
              <a:ext uri="{FF2B5EF4-FFF2-40B4-BE49-F238E27FC236}">
                <a16:creationId xmlns:a16="http://schemas.microsoft.com/office/drawing/2014/main" id="{D7082E17-275B-42D1-B199-08739160A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763" y="3530600"/>
            <a:ext cx="0" cy="2476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26">
            <a:extLst>
              <a:ext uri="{FF2B5EF4-FFF2-40B4-BE49-F238E27FC236}">
                <a16:creationId xmlns:a16="http://schemas.microsoft.com/office/drawing/2014/main" id="{82EF65D8-0A75-40E3-BB76-B99C4908F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3530600"/>
            <a:ext cx="0" cy="2476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27">
            <a:extLst>
              <a:ext uri="{FF2B5EF4-FFF2-40B4-BE49-F238E27FC236}">
                <a16:creationId xmlns:a16="http://schemas.microsoft.com/office/drawing/2014/main" id="{5F432C43-9A58-4357-BB8B-6ED494052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4210050"/>
            <a:ext cx="0" cy="2460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28">
            <a:extLst>
              <a:ext uri="{FF2B5EF4-FFF2-40B4-BE49-F238E27FC236}">
                <a16:creationId xmlns:a16="http://schemas.microsoft.com/office/drawing/2014/main" id="{8942FCE0-CDEA-4C05-BF92-14A0B8C09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763" y="4210050"/>
            <a:ext cx="0" cy="2460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9">
            <a:extLst>
              <a:ext uri="{FF2B5EF4-FFF2-40B4-BE49-F238E27FC236}">
                <a16:creationId xmlns:a16="http://schemas.microsoft.com/office/drawing/2014/main" id="{8C34D1C9-0C40-47F1-8818-D7AB04E55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6888" y="4210050"/>
            <a:ext cx="0" cy="2460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Freeform 30">
            <a:extLst>
              <a:ext uri="{FF2B5EF4-FFF2-40B4-BE49-F238E27FC236}">
                <a16:creationId xmlns:a16="http://schemas.microsoft.com/office/drawing/2014/main" id="{7105D4F1-B6BB-46A9-AEFD-F9EE33AE8AF2}"/>
              </a:ext>
            </a:extLst>
          </p:cNvPr>
          <p:cNvSpPr>
            <a:spLocks/>
          </p:cNvSpPr>
          <p:nvPr/>
        </p:nvSpPr>
        <p:spPr bwMode="auto">
          <a:xfrm>
            <a:off x="3654425" y="3778250"/>
            <a:ext cx="123825" cy="431800"/>
          </a:xfrm>
          <a:custGeom>
            <a:avLst/>
            <a:gdLst>
              <a:gd name="T0" fmla="*/ 0 w 96"/>
              <a:gd name="T1" fmla="*/ 0 h 336"/>
              <a:gd name="T2" fmla="*/ 2147483646 w 96"/>
              <a:gd name="T3" fmla="*/ 2147483646 h 336"/>
              <a:gd name="T4" fmla="*/ 0 w 96"/>
              <a:gd name="T5" fmla="*/ 2147483646 h 336"/>
              <a:gd name="T6" fmla="*/ 2147483646 w 96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336">
                <a:moveTo>
                  <a:pt x="0" y="0"/>
                </a:moveTo>
                <a:lnTo>
                  <a:pt x="96" y="192"/>
                </a:lnTo>
                <a:lnTo>
                  <a:pt x="0" y="144"/>
                </a:lnTo>
                <a:lnTo>
                  <a:pt x="96" y="336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31">
            <a:extLst>
              <a:ext uri="{FF2B5EF4-FFF2-40B4-BE49-F238E27FC236}">
                <a16:creationId xmlns:a16="http://schemas.microsoft.com/office/drawing/2014/main" id="{6126C580-F04C-4019-BC5E-29EF8C8F1A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825" y="3763963"/>
            <a:ext cx="7620000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AutoShape 32">
            <a:extLst>
              <a:ext uri="{FF2B5EF4-FFF2-40B4-BE49-F238E27FC236}">
                <a16:creationId xmlns:a16="http://schemas.microsoft.com/office/drawing/2014/main" id="{632C0EFF-EA18-44B0-9366-29ACCBE3F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2697163"/>
            <a:ext cx="1479550" cy="863600"/>
          </a:xfrm>
          <a:prstGeom prst="can">
            <a:avLst>
              <a:gd name="adj" fmla="val 31102"/>
            </a:avLst>
          </a:prstGeom>
          <a:solidFill>
            <a:srgbClr val="6666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7431" name="Line 33">
            <a:extLst>
              <a:ext uri="{FF2B5EF4-FFF2-40B4-BE49-F238E27FC236}">
                <a16:creationId xmlns:a16="http://schemas.microsoft.com/office/drawing/2014/main" id="{6543090F-261B-4A18-B996-538B83717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7025" y="3535363"/>
            <a:ext cx="0" cy="2476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Text Box 34">
            <a:extLst>
              <a:ext uri="{FF2B5EF4-FFF2-40B4-BE49-F238E27FC236}">
                <a16:creationId xmlns:a16="http://schemas.microsoft.com/office/drawing/2014/main" id="{43A2DDC1-5380-44AF-9C34-9067F8E6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286000"/>
            <a:ext cx="93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>
                <a:latin typeface="Arial" panose="020B0604020202020204" pitchFamily="34" charset="0"/>
              </a:rPr>
              <a:t>model</a:t>
            </a:r>
          </a:p>
        </p:txBody>
      </p:sp>
      <p:sp>
        <p:nvSpPr>
          <p:cNvPr id="17433" name="Text Box 35">
            <a:extLst>
              <a:ext uri="{FF2B5EF4-FFF2-40B4-BE49-F238E27FC236}">
                <a16:creationId xmlns:a16="http://schemas.microsoft.com/office/drawing/2014/main" id="{EEFF3B3E-0328-4D6A-9FF5-807D64990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101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17434" name="Text Box 36">
            <a:extLst>
              <a:ext uri="{FF2B5EF4-FFF2-40B4-BE49-F238E27FC236}">
                <a16:creationId xmlns:a16="http://schemas.microsoft.com/office/drawing/2014/main" id="{E5985277-C7BB-4D76-A14E-F46E65CBE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0"/>
            <a:ext cx="86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>
                <a:latin typeface="Arial" panose="020B0604020202020204" pitchFamily="34" charset="0"/>
              </a:rPr>
              <a:t>msdb</a:t>
            </a:r>
          </a:p>
        </p:txBody>
      </p:sp>
      <p:sp>
        <p:nvSpPr>
          <p:cNvPr id="17435" name="Text Box 37">
            <a:extLst>
              <a:ext uri="{FF2B5EF4-FFF2-40B4-BE49-F238E27FC236}">
                <a16:creationId xmlns:a16="http://schemas.microsoft.com/office/drawing/2014/main" id="{07E93F3E-ECF8-4A28-8A27-FF58DCEDD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286000"/>
            <a:ext cx="1579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>
                <a:latin typeface="Arial" panose="020B0604020202020204" pitchFamily="34" charset="0"/>
              </a:rPr>
              <a:t>distribution</a:t>
            </a:r>
          </a:p>
        </p:txBody>
      </p:sp>
      <p:sp>
        <p:nvSpPr>
          <p:cNvPr id="17436" name="Text Box 38">
            <a:extLst>
              <a:ext uri="{FF2B5EF4-FFF2-40B4-BE49-F238E27FC236}">
                <a16:creationId xmlns:a16="http://schemas.microsoft.com/office/drawing/2014/main" id="{572FA9A7-2EDB-45ED-A429-D3A64EB0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286000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>
                <a:latin typeface="Arial" panose="020B0604020202020204" pitchFamily="34" charset="0"/>
              </a:rPr>
              <a:t>tempdb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9CC9B78-1436-4416-927D-FF6E3223A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System Tables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6C4BC85-93EE-49B3-BE5D-F14CF7134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908720"/>
            <a:ext cx="7497000" cy="4619880"/>
          </a:xfrm>
        </p:spPr>
        <p:txBody>
          <a:bodyPr/>
          <a:lstStyle/>
          <a:p>
            <a:pPr>
              <a:spcBef>
                <a:spcPct val="130000"/>
              </a:spcBef>
            </a:pPr>
            <a:r>
              <a:rPr lang="en-US" altLang="it-IT" dirty="0"/>
              <a:t>Store </a:t>
            </a:r>
            <a:r>
              <a:rPr lang="en-US" altLang="it-IT" dirty="0" err="1"/>
              <a:t>Informations</a:t>
            </a:r>
            <a:r>
              <a:rPr lang="en-US" altLang="it-IT" dirty="0"/>
              <a:t> (Metadata)</a:t>
            </a:r>
            <a:br>
              <a:rPr lang="en-US" altLang="it-IT" dirty="0"/>
            </a:br>
            <a:r>
              <a:rPr lang="en-US" altLang="it-IT" dirty="0"/>
              <a:t>about the System and Database Objects</a:t>
            </a:r>
          </a:p>
          <a:p>
            <a:pPr>
              <a:spcBef>
                <a:spcPct val="130000"/>
              </a:spcBef>
            </a:pPr>
            <a:r>
              <a:rPr lang="en-US" altLang="it-IT" sz="2800" i="1" dirty="0"/>
              <a:t>“Database Catalog”</a:t>
            </a:r>
            <a:br>
              <a:rPr lang="en-US" altLang="it-IT" sz="2800" i="1" dirty="0"/>
            </a:br>
            <a:r>
              <a:rPr lang="en-US" altLang="it-IT" dirty="0"/>
              <a:t>Stores Metadata about a Specific Database</a:t>
            </a:r>
          </a:p>
          <a:p>
            <a:pPr>
              <a:spcBef>
                <a:spcPct val="130000"/>
              </a:spcBef>
            </a:pPr>
            <a:r>
              <a:rPr lang="en-US" altLang="it-IT" sz="2800" i="1" dirty="0"/>
              <a:t>“System Catalog”</a:t>
            </a:r>
            <a:br>
              <a:rPr lang="en-US" altLang="it-IT" dirty="0"/>
            </a:br>
            <a:r>
              <a:rPr lang="en-US" altLang="it-IT" dirty="0"/>
              <a:t>Stores Metadata about the Entire System</a:t>
            </a:r>
            <a:br>
              <a:rPr lang="en-US" altLang="it-IT" dirty="0"/>
            </a:br>
            <a:r>
              <a:rPr lang="en-US" altLang="it-IT" dirty="0"/>
              <a:t>and All Other Databases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90DC2CE-2F66-402F-9A09-0C2393E89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Introduction to SQL Server Security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E0C9F-C9DF-4113-9A7C-27CF21E5C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43E3BD93-771F-4C5C-83C2-627FF13F31D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914400"/>
            <a:ext cx="1849438" cy="4876800"/>
            <a:chOff x="3251" y="576"/>
            <a:chExt cx="1104" cy="3072"/>
          </a:xfrm>
        </p:grpSpPr>
        <p:sp>
          <p:nvSpPr>
            <p:cNvPr id="19665" name="Rectangle 4">
              <a:extLst>
                <a:ext uri="{FF2B5EF4-FFF2-40B4-BE49-F238E27FC236}">
                  <a16:creationId xmlns:a16="http://schemas.microsoft.com/office/drawing/2014/main" id="{058F8F29-0CE8-4066-A642-33F0718A3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576"/>
              <a:ext cx="1104" cy="3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AUTHENTICATION</a:t>
              </a:r>
            </a:p>
            <a:p>
              <a:endParaRPr lang="en-US" altLang="it-IT" sz="1800" b="1" i="1">
                <a:latin typeface="Arial Narrow" panose="020B0606020202030204" pitchFamily="34" charset="0"/>
              </a:endParaRPr>
            </a:p>
            <a:p>
              <a:r>
                <a:rPr lang="en-US" altLang="it-IT" sz="1800" b="1" i="1">
                  <a:latin typeface="Arial Narrow" panose="020B0606020202030204" pitchFamily="34" charset="0"/>
                </a:rPr>
                <a:t>SQL Server</a:t>
              </a:r>
            </a:p>
            <a:p>
              <a:r>
                <a:rPr lang="en-US" altLang="it-IT" sz="1800" b="1" i="1">
                  <a:latin typeface="Arial Narrow" panose="020B0606020202030204" pitchFamily="34" charset="0"/>
                </a:rPr>
                <a:t>“trusts” Windows</a:t>
              </a:r>
              <a:endParaRPr lang="en-US" altLang="it-IT" i="1"/>
            </a:p>
          </p:txBody>
        </p:sp>
        <p:sp>
          <p:nvSpPr>
            <p:cNvPr id="19666" name="Rectangle 5">
              <a:extLst>
                <a:ext uri="{FF2B5EF4-FFF2-40B4-BE49-F238E27FC236}">
                  <a16:creationId xmlns:a16="http://schemas.microsoft.com/office/drawing/2014/main" id="{1CCF9A92-8725-40E0-88C2-3A79CE2B8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2832"/>
              <a:ext cx="11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it-IT" sz="1800" b="1">
                <a:latin typeface="Arial Narrow" panose="020B0606020202030204" pitchFamily="34" charset="0"/>
              </a:endParaRPr>
            </a:p>
            <a:p>
              <a:r>
                <a:rPr lang="en-US" altLang="it-IT" sz="1800" b="1" i="1">
                  <a:latin typeface="Arial Narrow" panose="020B0606020202030204" pitchFamily="34" charset="0"/>
                </a:rPr>
                <a:t>SQL Server</a:t>
              </a:r>
            </a:p>
            <a:p>
              <a:r>
                <a:rPr lang="en-US" altLang="it-IT" sz="1800" b="1" i="1">
                  <a:latin typeface="Arial Narrow" panose="020B0606020202030204" pitchFamily="34" charset="0"/>
                </a:rPr>
                <a:t>Verifies Password</a:t>
              </a:r>
            </a:p>
          </p:txBody>
        </p:sp>
      </p:grpSp>
      <p:grpSp>
        <p:nvGrpSpPr>
          <p:cNvPr id="19460" name="Group 6">
            <a:extLst>
              <a:ext uri="{FF2B5EF4-FFF2-40B4-BE49-F238E27FC236}">
                <a16:creationId xmlns:a16="http://schemas.microsoft.com/office/drawing/2014/main" id="{F199A221-875A-4A76-8322-D7A8098193C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743200"/>
            <a:ext cx="1468438" cy="1682750"/>
            <a:chOff x="3587" y="1680"/>
            <a:chExt cx="925" cy="1060"/>
          </a:xfrm>
        </p:grpSpPr>
        <p:grpSp>
          <p:nvGrpSpPr>
            <p:cNvPr id="19627" name="Group 7">
              <a:extLst>
                <a:ext uri="{FF2B5EF4-FFF2-40B4-BE49-F238E27FC236}">
                  <a16:creationId xmlns:a16="http://schemas.microsoft.com/office/drawing/2014/main" id="{455AFF31-9E9A-4D60-A412-D68B6AE53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" y="1680"/>
              <a:ext cx="693" cy="1060"/>
              <a:chOff x="2040" y="1258"/>
              <a:chExt cx="729" cy="1116"/>
            </a:xfrm>
          </p:grpSpPr>
          <p:grpSp>
            <p:nvGrpSpPr>
              <p:cNvPr id="19634" name="Group 8">
                <a:extLst>
                  <a:ext uri="{FF2B5EF4-FFF2-40B4-BE49-F238E27FC236}">
                    <a16:creationId xmlns:a16="http://schemas.microsoft.com/office/drawing/2014/main" id="{DCC3E5EB-DA26-4E43-B097-6B74BDD007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1258"/>
                <a:ext cx="590" cy="920"/>
                <a:chOff x="2378" y="694"/>
                <a:chExt cx="802" cy="1252"/>
              </a:xfrm>
            </p:grpSpPr>
            <p:grpSp>
              <p:nvGrpSpPr>
                <p:cNvPr id="19636" name="Group 9">
                  <a:extLst>
                    <a:ext uri="{FF2B5EF4-FFF2-40B4-BE49-F238E27FC236}">
                      <a16:creationId xmlns:a16="http://schemas.microsoft.com/office/drawing/2014/main" id="{1534F7E8-0C82-4D5A-BC2B-52DEFE1401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4" y="771"/>
                  <a:ext cx="446" cy="1175"/>
                  <a:chOff x="2734" y="771"/>
                  <a:chExt cx="446" cy="1175"/>
                </a:xfrm>
              </p:grpSpPr>
              <p:sp>
                <p:nvSpPr>
                  <p:cNvPr id="19663" name="Freeform 10">
                    <a:extLst>
                      <a:ext uri="{FF2B5EF4-FFF2-40B4-BE49-F238E27FC236}">
                        <a16:creationId xmlns:a16="http://schemas.microsoft.com/office/drawing/2014/main" id="{DA0AFA93-B90B-43D5-907B-B498FA585B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771"/>
                    <a:ext cx="446" cy="1175"/>
                  </a:xfrm>
                  <a:custGeom>
                    <a:avLst/>
                    <a:gdLst>
                      <a:gd name="T0" fmla="*/ 0 w 446"/>
                      <a:gd name="T1" fmla="*/ 196 h 1175"/>
                      <a:gd name="T2" fmla="*/ 0 w 446"/>
                      <a:gd name="T3" fmla="*/ 1175 h 1175"/>
                      <a:gd name="T4" fmla="*/ 446 w 446"/>
                      <a:gd name="T5" fmla="*/ 897 h 1175"/>
                      <a:gd name="T6" fmla="*/ 446 w 446"/>
                      <a:gd name="T7" fmla="*/ 0 h 1175"/>
                      <a:gd name="T8" fmla="*/ 0 w 446"/>
                      <a:gd name="T9" fmla="*/ 196 h 1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6" h="1175">
                        <a:moveTo>
                          <a:pt x="0" y="196"/>
                        </a:moveTo>
                        <a:lnTo>
                          <a:pt x="0" y="1175"/>
                        </a:lnTo>
                        <a:lnTo>
                          <a:pt x="446" y="897"/>
                        </a:lnTo>
                        <a:lnTo>
                          <a:pt x="446" y="0"/>
                        </a:lnTo>
                        <a:lnTo>
                          <a:pt x="0" y="19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Freeform 11">
                    <a:extLst>
                      <a:ext uri="{FF2B5EF4-FFF2-40B4-BE49-F238E27FC236}">
                        <a16:creationId xmlns:a16="http://schemas.microsoft.com/office/drawing/2014/main" id="{42C8B5E8-3FBD-4B36-AE0B-461F4726B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771"/>
                    <a:ext cx="446" cy="1175"/>
                  </a:xfrm>
                  <a:custGeom>
                    <a:avLst/>
                    <a:gdLst>
                      <a:gd name="T0" fmla="*/ 0 w 446"/>
                      <a:gd name="T1" fmla="*/ 196 h 1175"/>
                      <a:gd name="T2" fmla="*/ 0 w 446"/>
                      <a:gd name="T3" fmla="*/ 1175 h 1175"/>
                      <a:gd name="T4" fmla="*/ 446 w 446"/>
                      <a:gd name="T5" fmla="*/ 897 h 1175"/>
                      <a:gd name="T6" fmla="*/ 446 w 446"/>
                      <a:gd name="T7" fmla="*/ 0 h 1175"/>
                      <a:gd name="T8" fmla="*/ 0 w 446"/>
                      <a:gd name="T9" fmla="*/ 196 h 1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6" h="1175">
                        <a:moveTo>
                          <a:pt x="0" y="196"/>
                        </a:moveTo>
                        <a:lnTo>
                          <a:pt x="0" y="1175"/>
                        </a:lnTo>
                        <a:lnTo>
                          <a:pt x="446" y="897"/>
                        </a:lnTo>
                        <a:lnTo>
                          <a:pt x="446" y="0"/>
                        </a:lnTo>
                        <a:lnTo>
                          <a:pt x="0" y="19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37" name="Group 12">
                  <a:extLst>
                    <a:ext uri="{FF2B5EF4-FFF2-40B4-BE49-F238E27FC236}">
                      <a16:creationId xmlns:a16="http://schemas.microsoft.com/office/drawing/2014/main" id="{FEE9B243-371F-48ED-ABFE-8C45F6FC11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3" y="884"/>
                  <a:ext cx="351" cy="1062"/>
                  <a:chOff x="2383" y="884"/>
                  <a:chExt cx="351" cy="1062"/>
                </a:xfrm>
              </p:grpSpPr>
              <p:sp>
                <p:nvSpPr>
                  <p:cNvPr id="19661" name="Freeform 13">
                    <a:extLst>
                      <a:ext uri="{FF2B5EF4-FFF2-40B4-BE49-F238E27FC236}">
                        <a16:creationId xmlns:a16="http://schemas.microsoft.com/office/drawing/2014/main" id="{279C773B-35C9-4AFB-BA73-DDD0C99747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3" y="884"/>
                    <a:ext cx="351" cy="1062"/>
                  </a:xfrm>
                  <a:custGeom>
                    <a:avLst/>
                    <a:gdLst>
                      <a:gd name="T0" fmla="*/ 351 w 351"/>
                      <a:gd name="T1" fmla="*/ 84 h 1062"/>
                      <a:gd name="T2" fmla="*/ 351 w 351"/>
                      <a:gd name="T3" fmla="*/ 1062 h 1062"/>
                      <a:gd name="T4" fmla="*/ 1 w 351"/>
                      <a:gd name="T5" fmla="*/ 964 h 1062"/>
                      <a:gd name="T6" fmla="*/ 0 w 351"/>
                      <a:gd name="T7" fmla="*/ 0 h 1062"/>
                      <a:gd name="T8" fmla="*/ 351 w 351"/>
                      <a:gd name="T9" fmla="*/ 84 h 10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1" h="1062">
                        <a:moveTo>
                          <a:pt x="351" y="84"/>
                        </a:moveTo>
                        <a:lnTo>
                          <a:pt x="351" y="1062"/>
                        </a:lnTo>
                        <a:lnTo>
                          <a:pt x="1" y="964"/>
                        </a:lnTo>
                        <a:lnTo>
                          <a:pt x="0" y="0"/>
                        </a:lnTo>
                        <a:lnTo>
                          <a:pt x="351" y="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Freeform 14">
                    <a:extLst>
                      <a:ext uri="{FF2B5EF4-FFF2-40B4-BE49-F238E27FC236}">
                        <a16:creationId xmlns:a16="http://schemas.microsoft.com/office/drawing/2014/main" id="{F1AAC114-996D-48E2-9A53-A586F3B112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3" y="884"/>
                    <a:ext cx="351" cy="1062"/>
                  </a:xfrm>
                  <a:custGeom>
                    <a:avLst/>
                    <a:gdLst>
                      <a:gd name="T0" fmla="*/ 351 w 351"/>
                      <a:gd name="T1" fmla="*/ 84 h 1062"/>
                      <a:gd name="T2" fmla="*/ 351 w 351"/>
                      <a:gd name="T3" fmla="*/ 1062 h 1062"/>
                      <a:gd name="T4" fmla="*/ 1 w 351"/>
                      <a:gd name="T5" fmla="*/ 964 h 1062"/>
                      <a:gd name="T6" fmla="*/ 0 w 351"/>
                      <a:gd name="T7" fmla="*/ 0 h 1062"/>
                      <a:gd name="T8" fmla="*/ 351 w 351"/>
                      <a:gd name="T9" fmla="*/ 84 h 10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1" h="1062">
                        <a:moveTo>
                          <a:pt x="351" y="84"/>
                        </a:moveTo>
                        <a:lnTo>
                          <a:pt x="351" y="1062"/>
                        </a:lnTo>
                        <a:lnTo>
                          <a:pt x="1" y="964"/>
                        </a:lnTo>
                        <a:lnTo>
                          <a:pt x="0" y="0"/>
                        </a:lnTo>
                        <a:lnTo>
                          <a:pt x="351" y="84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38" name="Group 15">
                  <a:extLst>
                    <a:ext uri="{FF2B5EF4-FFF2-40B4-BE49-F238E27FC236}">
                      <a16:creationId xmlns:a16="http://schemas.microsoft.com/office/drawing/2014/main" id="{10EE8B64-DAD2-4DB9-8D5B-B0A9305241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5" y="950"/>
                  <a:ext cx="253" cy="942"/>
                  <a:chOff x="2425" y="950"/>
                  <a:chExt cx="253" cy="942"/>
                </a:xfrm>
              </p:grpSpPr>
              <p:sp>
                <p:nvSpPr>
                  <p:cNvPr id="19659" name="Freeform 16">
                    <a:extLst>
                      <a:ext uri="{FF2B5EF4-FFF2-40B4-BE49-F238E27FC236}">
                        <a16:creationId xmlns:a16="http://schemas.microsoft.com/office/drawing/2014/main" id="{18DCD0B7-5EC7-4CE9-BC81-D444FC7A5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950"/>
                    <a:ext cx="253" cy="942"/>
                  </a:xfrm>
                  <a:custGeom>
                    <a:avLst/>
                    <a:gdLst>
                      <a:gd name="T0" fmla="*/ 0 w 253"/>
                      <a:gd name="T1" fmla="*/ 9 h 942"/>
                      <a:gd name="T2" fmla="*/ 0 w 253"/>
                      <a:gd name="T3" fmla="*/ 871 h 942"/>
                      <a:gd name="T4" fmla="*/ 253 w 253"/>
                      <a:gd name="T5" fmla="*/ 942 h 942"/>
                      <a:gd name="T6" fmla="*/ 252 w 253"/>
                      <a:gd name="T7" fmla="*/ 64 h 942"/>
                      <a:gd name="T8" fmla="*/ 0 w 253"/>
                      <a:gd name="T9" fmla="*/ 0 h 942"/>
                      <a:gd name="T10" fmla="*/ 0 w 253"/>
                      <a:gd name="T11" fmla="*/ 9 h 94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53" h="942">
                        <a:moveTo>
                          <a:pt x="0" y="9"/>
                        </a:moveTo>
                        <a:lnTo>
                          <a:pt x="0" y="871"/>
                        </a:lnTo>
                        <a:lnTo>
                          <a:pt x="253" y="942"/>
                        </a:lnTo>
                        <a:lnTo>
                          <a:pt x="252" y="64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0" name="Freeform 17">
                    <a:extLst>
                      <a:ext uri="{FF2B5EF4-FFF2-40B4-BE49-F238E27FC236}">
                        <a16:creationId xmlns:a16="http://schemas.microsoft.com/office/drawing/2014/main" id="{C061B2F3-0263-4DD3-A82E-D4B208FAD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950"/>
                    <a:ext cx="253" cy="942"/>
                  </a:xfrm>
                  <a:custGeom>
                    <a:avLst/>
                    <a:gdLst>
                      <a:gd name="T0" fmla="*/ 0 w 253"/>
                      <a:gd name="T1" fmla="*/ 9 h 942"/>
                      <a:gd name="T2" fmla="*/ 0 w 253"/>
                      <a:gd name="T3" fmla="*/ 871 h 942"/>
                      <a:gd name="T4" fmla="*/ 253 w 253"/>
                      <a:gd name="T5" fmla="*/ 942 h 942"/>
                      <a:gd name="T6" fmla="*/ 252 w 253"/>
                      <a:gd name="T7" fmla="*/ 64 h 942"/>
                      <a:gd name="T8" fmla="*/ 0 w 253"/>
                      <a:gd name="T9" fmla="*/ 0 h 9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942">
                        <a:moveTo>
                          <a:pt x="0" y="9"/>
                        </a:moveTo>
                        <a:lnTo>
                          <a:pt x="0" y="871"/>
                        </a:lnTo>
                        <a:lnTo>
                          <a:pt x="253" y="942"/>
                        </a:lnTo>
                        <a:lnTo>
                          <a:pt x="252" y="6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39" name="Line 18">
                  <a:extLst>
                    <a:ext uri="{FF2B5EF4-FFF2-40B4-BE49-F238E27FC236}">
                      <a16:creationId xmlns:a16="http://schemas.microsoft.com/office/drawing/2014/main" id="{02003D53-C0EA-4814-95A2-670600512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779"/>
                  <a:ext cx="243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40" name="Group 19">
                  <a:extLst>
                    <a:ext uri="{FF2B5EF4-FFF2-40B4-BE49-F238E27FC236}">
                      <a16:creationId xmlns:a16="http://schemas.microsoft.com/office/drawing/2014/main" id="{17237B7A-7242-4F6A-B25A-C0CA6C14E8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5" y="1075"/>
                  <a:ext cx="253" cy="354"/>
                  <a:chOff x="2425" y="1075"/>
                  <a:chExt cx="253" cy="354"/>
                </a:xfrm>
              </p:grpSpPr>
              <p:sp>
                <p:nvSpPr>
                  <p:cNvPr id="19657" name="Freeform 20">
                    <a:extLst>
                      <a:ext uri="{FF2B5EF4-FFF2-40B4-BE49-F238E27FC236}">
                        <a16:creationId xmlns:a16="http://schemas.microsoft.com/office/drawing/2014/main" id="{84F4B270-70F9-4015-B34C-3D62D24DE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1075"/>
                    <a:ext cx="253" cy="354"/>
                  </a:xfrm>
                  <a:custGeom>
                    <a:avLst/>
                    <a:gdLst>
                      <a:gd name="T0" fmla="*/ 1 w 253"/>
                      <a:gd name="T1" fmla="*/ 0 h 354"/>
                      <a:gd name="T2" fmla="*/ 253 w 253"/>
                      <a:gd name="T3" fmla="*/ 62 h 354"/>
                      <a:gd name="T4" fmla="*/ 253 w 253"/>
                      <a:gd name="T5" fmla="*/ 354 h 354"/>
                      <a:gd name="T6" fmla="*/ 0 w 253"/>
                      <a:gd name="T7" fmla="*/ 287 h 354"/>
                      <a:gd name="T8" fmla="*/ 1 w 253"/>
                      <a:gd name="T9" fmla="*/ 0 h 3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354">
                        <a:moveTo>
                          <a:pt x="1" y="0"/>
                        </a:moveTo>
                        <a:lnTo>
                          <a:pt x="253" y="62"/>
                        </a:lnTo>
                        <a:lnTo>
                          <a:pt x="253" y="354"/>
                        </a:lnTo>
                        <a:lnTo>
                          <a:pt x="0" y="28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8" name="Freeform 21">
                    <a:extLst>
                      <a:ext uri="{FF2B5EF4-FFF2-40B4-BE49-F238E27FC236}">
                        <a16:creationId xmlns:a16="http://schemas.microsoft.com/office/drawing/2014/main" id="{F5B53C19-A719-4BAA-A4BF-B01ABE4A9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1075"/>
                    <a:ext cx="253" cy="354"/>
                  </a:xfrm>
                  <a:custGeom>
                    <a:avLst/>
                    <a:gdLst>
                      <a:gd name="T0" fmla="*/ 1 w 253"/>
                      <a:gd name="T1" fmla="*/ 0 h 354"/>
                      <a:gd name="T2" fmla="*/ 253 w 253"/>
                      <a:gd name="T3" fmla="*/ 62 h 354"/>
                      <a:gd name="T4" fmla="*/ 253 w 253"/>
                      <a:gd name="T5" fmla="*/ 354 h 354"/>
                      <a:gd name="T6" fmla="*/ 0 w 253"/>
                      <a:gd name="T7" fmla="*/ 287 h 354"/>
                      <a:gd name="T8" fmla="*/ 1 w 253"/>
                      <a:gd name="T9" fmla="*/ 0 h 3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354">
                        <a:moveTo>
                          <a:pt x="1" y="0"/>
                        </a:moveTo>
                        <a:lnTo>
                          <a:pt x="253" y="62"/>
                        </a:lnTo>
                        <a:lnTo>
                          <a:pt x="253" y="354"/>
                        </a:lnTo>
                        <a:lnTo>
                          <a:pt x="0" y="287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41" name="Line 22">
                  <a:extLst>
                    <a:ext uri="{FF2B5EF4-FFF2-40B4-BE49-F238E27FC236}">
                      <a16:creationId xmlns:a16="http://schemas.microsoft.com/office/drawing/2014/main" id="{CDB21576-B58B-463C-9C20-20C1D3F78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1177"/>
                  <a:ext cx="242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2" name="Line 23">
                  <a:extLst>
                    <a:ext uri="{FF2B5EF4-FFF2-40B4-BE49-F238E27FC236}">
                      <a16:creationId xmlns:a16="http://schemas.microsoft.com/office/drawing/2014/main" id="{781BD72A-957B-4CB0-9195-FC3FD67C58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1275"/>
                  <a:ext cx="242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3" name="Line 24">
                  <a:extLst>
                    <a:ext uri="{FF2B5EF4-FFF2-40B4-BE49-F238E27FC236}">
                      <a16:creationId xmlns:a16="http://schemas.microsoft.com/office/drawing/2014/main" id="{5ECEE60D-C70E-4135-BF59-CC0F2518A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3" y="1134"/>
                  <a:ext cx="175" cy="35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4" name="Oval 25">
                  <a:extLst>
                    <a:ext uri="{FF2B5EF4-FFF2-40B4-BE49-F238E27FC236}">
                      <a16:creationId xmlns:a16="http://schemas.microsoft.com/office/drawing/2014/main" id="{2D0C113C-580D-48C4-A098-603075567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996"/>
                  <a:ext cx="40" cy="22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  <p:sp>
              <p:nvSpPr>
                <p:cNvPr id="19645" name="Freeform 26">
                  <a:extLst>
                    <a:ext uri="{FF2B5EF4-FFF2-40B4-BE49-F238E27FC236}">
                      <a16:creationId xmlns:a16="http://schemas.microsoft.com/office/drawing/2014/main" id="{2F3D7BA3-F593-4CB9-BC2B-3C34EE47F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1" y="1130"/>
                  <a:ext cx="93" cy="47"/>
                </a:xfrm>
                <a:custGeom>
                  <a:avLst/>
                  <a:gdLst>
                    <a:gd name="T0" fmla="*/ 0 w 93"/>
                    <a:gd name="T1" fmla="*/ 0 h 47"/>
                    <a:gd name="T2" fmla="*/ 0 w 93"/>
                    <a:gd name="T3" fmla="*/ 28 h 47"/>
                    <a:gd name="T4" fmla="*/ 93 w 93"/>
                    <a:gd name="T5" fmla="*/ 47 h 47"/>
                    <a:gd name="T6" fmla="*/ 93 w 93"/>
                    <a:gd name="T7" fmla="*/ 19 h 47"/>
                    <a:gd name="T8" fmla="*/ 0 w 93"/>
                    <a:gd name="T9" fmla="*/ 0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" h="47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93" y="47"/>
                      </a:lnTo>
                      <a:lnTo>
                        <a:pt x="9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6" name="Line 27">
                  <a:extLst>
                    <a:ext uri="{FF2B5EF4-FFF2-40B4-BE49-F238E27FC236}">
                      <a16:creationId xmlns:a16="http://schemas.microsoft.com/office/drawing/2014/main" id="{C4FADFAA-3330-4BDB-AB33-A388AA214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732"/>
                  <a:ext cx="243" cy="5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7" name="Line 28">
                  <a:extLst>
                    <a:ext uri="{FF2B5EF4-FFF2-40B4-BE49-F238E27FC236}">
                      <a16:creationId xmlns:a16="http://schemas.microsoft.com/office/drawing/2014/main" id="{967EDF2F-28F3-48C7-85B1-7D078EEE8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682"/>
                  <a:ext cx="243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48" name="Group 29">
                  <a:extLst>
                    <a:ext uri="{FF2B5EF4-FFF2-40B4-BE49-F238E27FC236}">
                      <a16:creationId xmlns:a16="http://schemas.microsoft.com/office/drawing/2014/main" id="{94800A81-79C2-470B-ACAB-ED41DB65FA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78" y="694"/>
                  <a:ext cx="801" cy="277"/>
                  <a:chOff x="2378" y="694"/>
                  <a:chExt cx="801" cy="277"/>
                </a:xfrm>
              </p:grpSpPr>
              <p:sp>
                <p:nvSpPr>
                  <p:cNvPr id="19655" name="Freeform 30">
                    <a:extLst>
                      <a:ext uri="{FF2B5EF4-FFF2-40B4-BE49-F238E27FC236}">
                        <a16:creationId xmlns:a16="http://schemas.microsoft.com/office/drawing/2014/main" id="{0C82D531-6D1B-4685-B1CD-28AC74218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694"/>
                    <a:ext cx="801" cy="277"/>
                  </a:xfrm>
                  <a:custGeom>
                    <a:avLst/>
                    <a:gdLst>
                      <a:gd name="T0" fmla="*/ 0 w 801"/>
                      <a:gd name="T1" fmla="*/ 190 h 277"/>
                      <a:gd name="T2" fmla="*/ 358 w 801"/>
                      <a:gd name="T3" fmla="*/ 277 h 277"/>
                      <a:gd name="T4" fmla="*/ 801 w 801"/>
                      <a:gd name="T5" fmla="*/ 78 h 277"/>
                      <a:gd name="T6" fmla="*/ 452 w 801"/>
                      <a:gd name="T7" fmla="*/ 0 h 277"/>
                      <a:gd name="T8" fmla="*/ 0 w 801"/>
                      <a:gd name="T9" fmla="*/ 190 h 2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1" h="277">
                        <a:moveTo>
                          <a:pt x="0" y="190"/>
                        </a:moveTo>
                        <a:lnTo>
                          <a:pt x="358" y="277"/>
                        </a:lnTo>
                        <a:lnTo>
                          <a:pt x="801" y="78"/>
                        </a:lnTo>
                        <a:lnTo>
                          <a:pt x="452" y="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6" name="Freeform 31">
                    <a:extLst>
                      <a:ext uri="{FF2B5EF4-FFF2-40B4-BE49-F238E27FC236}">
                        <a16:creationId xmlns:a16="http://schemas.microsoft.com/office/drawing/2014/main" id="{86C83619-673D-4908-9420-B38B2D321D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694"/>
                    <a:ext cx="801" cy="277"/>
                  </a:xfrm>
                  <a:custGeom>
                    <a:avLst/>
                    <a:gdLst>
                      <a:gd name="T0" fmla="*/ 0 w 801"/>
                      <a:gd name="T1" fmla="*/ 190 h 277"/>
                      <a:gd name="T2" fmla="*/ 358 w 801"/>
                      <a:gd name="T3" fmla="*/ 277 h 277"/>
                      <a:gd name="T4" fmla="*/ 801 w 801"/>
                      <a:gd name="T5" fmla="*/ 78 h 277"/>
                      <a:gd name="T6" fmla="*/ 452 w 801"/>
                      <a:gd name="T7" fmla="*/ 0 h 277"/>
                      <a:gd name="T8" fmla="*/ 0 w 801"/>
                      <a:gd name="T9" fmla="*/ 190 h 2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1" h="277">
                        <a:moveTo>
                          <a:pt x="0" y="190"/>
                        </a:moveTo>
                        <a:lnTo>
                          <a:pt x="358" y="277"/>
                        </a:lnTo>
                        <a:lnTo>
                          <a:pt x="801" y="78"/>
                        </a:lnTo>
                        <a:lnTo>
                          <a:pt x="452" y="0"/>
                        </a:lnTo>
                        <a:lnTo>
                          <a:pt x="0" y="19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49" name="Freeform 32">
                  <a:extLst>
                    <a:ext uri="{FF2B5EF4-FFF2-40B4-BE49-F238E27FC236}">
                      <a16:creationId xmlns:a16="http://schemas.microsoft.com/office/drawing/2014/main" id="{6A30D50C-F5F3-401F-94BD-C2E47C622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9" y="1286"/>
                  <a:ext cx="23" cy="22"/>
                </a:xfrm>
                <a:custGeom>
                  <a:avLst/>
                  <a:gdLst>
                    <a:gd name="T0" fmla="*/ 7 w 23"/>
                    <a:gd name="T1" fmla="*/ 0 h 22"/>
                    <a:gd name="T2" fmla="*/ 0 w 23"/>
                    <a:gd name="T3" fmla="*/ 14 h 22"/>
                    <a:gd name="T4" fmla="*/ 16 w 23"/>
                    <a:gd name="T5" fmla="*/ 22 h 22"/>
                    <a:gd name="T6" fmla="*/ 23 w 23"/>
                    <a:gd name="T7" fmla="*/ 8 h 22"/>
                    <a:gd name="T8" fmla="*/ 7 w 23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2">
                      <a:moveTo>
                        <a:pt x="7" y="0"/>
                      </a:moveTo>
                      <a:lnTo>
                        <a:pt x="0" y="14"/>
                      </a:lnTo>
                      <a:lnTo>
                        <a:pt x="16" y="22"/>
                      </a:lnTo>
                      <a:lnTo>
                        <a:pt x="23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50" name="Group 33">
                  <a:extLst>
                    <a:ext uri="{FF2B5EF4-FFF2-40B4-BE49-F238E27FC236}">
                      <a16:creationId xmlns:a16="http://schemas.microsoft.com/office/drawing/2014/main" id="{37C9268E-A692-4D15-8B29-5EF39EF614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56" y="1201"/>
                  <a:ext cx="197" cy="85"/>
                  <a:chOff x="2456" y="1201"/>
                  <a:chExt cx="197" cy="85"/>
                </a:xfrm>
              </p:grpSpPr>
              <p:sp>
                <p:nvSpPr>
                  <p:cNvPr id="19651" name="Line 34">
                    <a:extLst>
                      <a:ext uri="{FF2B5EF4-FFF2-40B4-BE49-F238E27FC236}">
                        <a16:creationId xmlns:a16="http://schemas.microsoft.com/office/drawing/2014/main" id="{9CAACE28-AF9F-4B8E-9905-9398B24A6B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9" y="1204"/>
                    <a:ext cx="189" cy="43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2" name="Line 35">
                    <a:extLst>
                      <a:ext uri="{FF2B5EF4-FFF2-40B4-BE49-F238E27FC236}">
                        <a16:creationId xmlns:a16="http://schemas.microsoft.com/office/drawing/2014/main" id="{81B6E33A-70DC-418C-810A-5B999E3116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60" y="1242"/>
                    <a:ext cx="188" cy="44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3" name="Line 36">
                    <a:extLst>
                      <a:ext uri="{FF2B5EF4-FFF2-40B4-BE49-F238E27FC236}">
                        <a16:creationId xmlns:a16="http://schemas.microsoft.com/office/drawing/2014/main" id="{B6C2FC57-970C-4F0C-8D4C-9E9C0F75B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6" y="1201"/>
                    <a:ext cx="1" cy="34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4" name="Line 37">
                    <a:extLst>
                      <a:ext uri="{FF2B5EF4-FFF2-40B4-BE49-F238E27FC236}">
                        <a16:creationId xmlns:a16="http://schemas.microsoft.com/office/drawing/2014/main" id="{46653618-33E9-4E9B-8378-205B1238B4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52" y="1254"/>
                    <a:ext cx="1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635" name="Text Box 38">
                <a:extLst>
                  <a:ext uri="{FF2B5EF4-FFF2-40B4-BE49-F238E27FC236}">
                    <a16:creationId xmlns:a16="http://schemas.microsoft.com/office/drawing/2014/main" id="{A4EE8BA7-315F-4FDA-A949-B8F6DABFC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2144"/>
                <a:ext cx="729" cy="23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9999"/>
                </a:outerShdw>
              </a:effec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600" b="1">
                    <a:latin typeface="Arial Narrow" panose="020B0606020202030204" pitchFamily="34" charset="0"/>
                  </a:rPr>
                  <a:t>SQL Server</a:t>
                </a:r>
              </a:p>
            </p:txBody>
          </p:sp>
        </p:grpSp>
        <p:grpSp>
          <p:nvGrpSpPr>
            <p:cNvPr id="19628" name="Group 39">
              <a:extLst>
                <a:ext uri="{FF2B5EF4-FFF2-40B4-BE49-F238E27FC236}">
                  <a16:creationId xmlns:a16="http://schemas.microsoft.com/office/drawing/2014/main" id="{AFEEFF37-5D8C-4AFD-BFE2-153B1B45F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1" y="2174"/>
              <a:ext cx="541" cy="322"/>
              <a:chOff x="3120" y="2256"/>
              <a:chExt cx="645" cy="387"/>
            </a:xfrm>
          </p:grpSpPr>
          <p:sp>
            <p:nvSpPr>
              <p:cNvPr id="19629" name="AutoShape 40">
                <a:extLst>
                  <a:ext uri="{FF2B5EF4-FFF2-40B4-BE49-F238E27FC236}">
                    <a16:creationId xmlns:a16="http://schemas.microsoft.com/office/drawing/2014/main" id="{4FA735DC-6070-438C-A7F0-C5CCA886C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56"/>
                <a:ext cx="645" cy="374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008080"/>
                  </a:gs>
                  <a:gs pos="50000">
                    <a:srgbClr val="33CCCC"/>
                  </a:gs>
                  <a:gs pos="100000">
                    <a:srgbClr val="008080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630" name="Group 41">
                <a:extLst>
                  <a:ext uri="{FF2B5EF4-FFF2-40B4-BE49-F238E27FC236}">
                    <a16:creationId xmlns:a16="http://schemas.microsoft.com/office/drawing/2014/main" id="{AB82E8B2-5312-4B03-9395-DD4D202C0C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7" y="2416"/>
                <a:ext cx="511" cy="160"/>
                <a:chOff x="2976" y="1632"/>
                <a:chExt cx="912" cy="288"/>
              </a:xfrm>
            </p:grpSpPr>
            <p:sp>
              <p:nvSpPr>
                <p:cNvPr id="19632" name="Freeform 42">
                  <a:extLst>
                    <a:ext uri="{FF2B5EF4-FFF2-40B4-BE49-F238E27FC236}">
                      <a16:creationId xmlns:a16="http://schemas.microsoft.com/office/drawing/2014/main" id="{F404E29D-6FEF-4BA5-8DF1-88AD49ECDE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6" y="1632"/>
                  <a:ext cx="912" cy="288"/>
                </a:xfrm>
                <a:custGeom>
                  <a:avLst/>
                  <a:gdLst>
                    <a:gd name="T0" fmla="*/ 0 w 912"/>
                    <a:gd name="T1" fmla="*/ 288 h 288"/>
                    <a:gd name="T2" fmla="*/ 0 w 912"/>
                    <a:gd name="T3" fmla="*/ 0 h 288"/>
                    <a:gd name="T4" fmla="*/ 912 w 912"/>
                    <a:gd name="T5" fmla="*/ 0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12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91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3">
                  <a:extLst>
                    <a:ext uri="{FF2B5EF4-FFF2-40B4-BE49-F238E27FC236}">
                      <a16:creationId xmlns:a16="http://schemas.microsoft.com/office/drawing/2014/main" id="{12201165-9A48-40B2-8FA4-BEFA3BE4E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976" y="1632"/>
                  <a:ext cx="912" cy="288"/>
                </a:xfrm>
                <a:custGeom>
                  <a:avLst/>
                  <a:gdLst>
                    <a:gd name="T0" fmla="*/ 0 w 912"/>
                    <a:gd name="T1" fmla="*/ 288 h 288"/>
                    <a:gd name="T2" fmla="*/ 0 w 912"/>
                    <a:gd name="T3" fmla="*/ 0 h 288"/>
                    <a:gd name="T4" fmla="*/ 912 w 912"/>
                    <a:gd name="T5" fmla="*/ 0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12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912" y="0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1" name="Text Box 44">
                <a:extLst>
                  <a:ext uri="{FF2B5EF4-FFF2-40B4-BE49-F238E27FC236}">
                    <a16:creationId xmlns:a16="http://schemas.microsoft.com/office/drawing/2014/main" id="{49B21DE4-D7EB-4573-A1B2-C2C1BF06D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2" y="2388"/>
                <a:ext cx="138" cy="25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t-IT" altLang="it-IT" sz="1600" b="1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461" name="Group 46">
            <a:extLst>
              <a:ext uri="{FF2B5EF4-FFF2-40B4-BE49-F238E27FC236}">
                <a16:creationId xmlns:a16="http://schemas.microsoft.com/office/drawing/2014/main" id="{984E2C6E-EF4F-4293-81B9-F505009FCF6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098674"/>
            <a:ext cx="889000" cy="1387475"/>
            <a:chOff x="2378" y="694"/>
            <a:chExt cx="802" cy="1252"/>
          </a:xfrm>
        </p:grpSpPr>
        <p:grpSp>
          <p:nvGrpSpPr>
            <p:cNvPr id="19598" name="Group 47">
              <a:extLst>
                <a:ext uri="{FF2B5EF4-FFF2-40B4-BE49-F238E27FC236}">
                  <a16:creationId xmlns:a16="http://schemas.microsoft.com/office/drawing/2014/main" id="{517B93FB-FABE-4132-9381-51C5D5E96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771"/>
              <a:ext cx="446" cy="1175"/>
              <a:chOff x="2734" y="771"/>
              <a:chExt cx="446" cy="1175"/>
            </a:xfrm>
          </p:grpSpPr>
          <p:sp>
            <p:nvSpPr>
              <p:cNvPr id="19625" name="Freeform 48">
                <a:extLst>
                  <a:ext uri="{FF2B5EF4-FFF2-40B4-BE49-F238E27FC236}">
                    <a16:creationId xmlns:a16="http://schemas.microsoft.com/office/drawing/2014/main" id="{713730B4-878C-41BB-8D56-3C28F85AC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6" name="Freeform 49">
                <a:extLst>
                  <a:ext uri="{FF2B5EF4-FFF2-40B4-BE49-F238E27FC236}">
                    <a16:creationId xmlns:a16="http://schemas.microsoft.com/office/drawing/2014/main" id="{69620C65-1625-4FD5-ABF1-83AF4B47F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99" name="Group 50">
              <a:extLst>
                <a:ext uri="{FF2B5EF4-FFF2-40B4-BE49-F238E27FC236}">
                  <a16:creationId xmlns:a16="http://schemas.microsoft.com/office/drawing/2014/main" id="{0BE758C4-44A1-4AF4-8241-3AB78FD2B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884"/>
              <a:ext cx="351" cy="1062"/>
              <a:chOff x="2383" y="884"/>
              <a:chExt cx="351" cy="1062"/>
            </a:xfrm>
          </p:grpSpPr>
          <p:sp>
            <p:nvSpPr>
              <p:cNvPr id="19623" name="Freeform 51">
                <a:extLst>
                  <a:ext uri="{FF2B5EF4-FFF2-40B4-BE49-F238E27FC236}">
                    <a16:creationId xmlns:a16="http://schemas.microsoft.com/office/drawing/2014/main" id="{09D8B8DF-C3F6-45F7-9730-DB73D8968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4" name="Freeform 52">
                <a:extLst>
                  <a:ext uri="{FF2B5EF4-FFF2-40B4-BE49-F238E27FC236}">
                    <a16:creationId xmlns:a16="http://schemas.microsoft.com/office/drawing/2014/main" id="{7DF09BE6-3A74-4754-9247-20D004C9F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600" name="Group 53">
              <a:extLst>
                <a:ext uri="{FF2B5EF4-FFF2-40B4-BE49-F238E27FC236}">
                  <a16:creationId xmlns:a16="http://schemas.microsoft.com/office/drawing/2014/main" id="{EFB60320-9A3D-42C2-B714-CBAE94442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950"/>
              <a:ext cx="253" cy="942"/>
              <a:chOff x="2425" y="950"/>
              <a:chExt cx="253" cy="942"/>
            </a:xfrm>
          </p:grpSpPr>
          <p:sp>
            <p:nvSpPr>
              <p:cNvPr id="19621" name="Freeform 54">
                <a:extLst>
                  <a:ext uri="{FF2B5EF4-FFF2-40B4-BE49-F238E27FC236}">
                    <a16:creationId xmlns:a16="http://schemas.microsoft.com/office/drawing/2014/main" id="{AC71A129-527E-4253-933D-D6D59888A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w 253"/>
                  <a:gd name="T11" fmla="*/ 9 h 9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2" name="Freeform 55">
                <a:extLst>
                  <a:ext uri="{FF2B5EF4-FFF2-40B4-BE49-F238E27FC236}">
                    <a16:creationId xmlns:a16="http://schemas.microsoft.com/office/drawing/2014/main" id="{663B76EF-685F-4BF0-AF59-D3CBC6D6F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01" name="Line 56">
              <a:extLst>
                <a:ext uri="{FF2B5EF4-FFF2-40B4-BE49-F238E27FC236}">
                  <a16:creationId xmlns:a16="http://schemas.microsoft.com/office/drawing/2014/main" id="{89A465C6-3C12-4C61-95A3-0D7AE19D5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79"/>
              <a:ext cx="243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02" name="Group 57">
              <a:extLst>
                <a:ext uri="{FF2B5EF4-FFF2-40B4-BE49-F238E27FC236}">
                  <a16:creationId xmlns:a16="http://schemas.microsoft.com/office/drawing/2014/main" id="{109B376F-592D-4581-B043-02FF2CDA3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1075"/>
              <a:ext cx="253" cy="354"/>
              <a:chOff x="2425" y="1075"/>
              <a:chExt cx="253" cy="354"/>
            </a:xfrm>
          </p:grpSpPr>
          <p:sp>
            <p:nvSpPr>
              <p:cNvPr id="19619" name="Freeform 58">
                <a:extLst>
                  <a:ext uri="{FF2B5EF4-FFF2-40B4-BE49-F238E27FC236}">
                    <a16:creationId xmlns:a16="http://schemas.microsoft.com/office/drawing/2014/main" id="{AE7D5872-0386-4AAF-9796-C5954B0FB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0" name="Freeform 59">
                <a:extLst>
                  <a:ext uri="{FF2B5EF4-FFF2-40B4-BE49-F238E27FC236}">
                    <a16:creationId xmlns:a16="http://schemas.microsoft.com/office/drawing/2014/main" id="{6C71044A-CA3D-48E1-909E-32A733827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03" name="Line 60">
              <a:extLst>
                <a:ext uri="{FF2B5EF4-FFF2-40B4-BE49-F238E27FC236}">
                  <a16:creationId xmlns:a16="http://schemas.microsoft.com/office/drawing/2014/main" id="{F5B70D6D-0348-4BBF-AEE6-E6A83D7F6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177"/>
              <a:ext cx="24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4" name="Line 61">
              <a:extLst>
                <a:ext uri="{FF2B5EF4-FFF2-40B4-BE49-F238E27FC236}">
                  <a16:creationId xmlns:a16="http://schemas.microsoft.com/office/drawing/2014/main" id="{E0AA594C-68CA-41E7-8CD1-F5EB66EEA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275"/>
              <a:ext cx="242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5" name="Line 62">
              <a:extLst>
                <a:ext uri="{FF2B5EF4-FFF2-40B4-BE49-F238E27FC236}">
                  <a16:creationId xmlns:a16="http://schemas.microsoft.com/office/drawing/2014/main" id="{E86EB2BA-89A9-4AB7-B551-939292CC1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134"/>
              <a:ext cx="175" cy="35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6" name="Oval 63">
              <a:extLst>
                <a:ext uri="{FF2B5EF4-FFF2-40B4-BE49-F238E27FC236}">
                  <a16:creationId xmlns:a16="http://schemas.microsoft.com/office/drawing/2014/main" id="{ED450754-D0D6-4507-89A2-E3F143BA9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996"/>
              <a:ext cx="40" cy="22"/>
            </a:xfrm>
            <a:prstGeom prst="ellipse">
              <a:avLst/>
            </a:prstGeom>
            <a:solidFill>
              <a:srgbClr val="DC0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9607" name="Freeform 64">
              <a:extLst>
                <a:ext uri="{FF2B5EF4-FFF2-40B4-BE49-F238E27FC236}">
                  <a16:creationId xmlns:a16="http://schemas.microsoft.com/office/drawing/2014/main" id="{DC3EB224-8A21-4B5C-A1F6-E54CFC12C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130"/>
              <a:ext cx="93" cy="47"/>
            </a:xfrm>
            <a:custGeom>
              <a:avLst/>
              <a:gdLst>
                <a:gd name="T0" fmla="*/ 0 w 93"/>
                <a:gd name="T1" fmla="*/ 0 h 47"/>
                <a:gd name="T2" fmla="*/ 0 w 93"/>
                <a:gd name="T3" fmla="*/ 28 h 47"/>
                <a:gd name="T4" fmla="*/ 93 w 93"/>
                <a:gd name="T5" fmla="*/ 47 h 47"/>
                <a:gd name="T6" fmla="*/ 93 w 93"/>
                <a:gd name="T7" fmla="*/ 19 h 47"/>
                <a:gd name="T8" fmla="*/ 0 w 9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7">
                  <a:moveTo>
                    <a:pt x="0" y="0"/>
                  </a:moveTo>
                  <a:lnTo>
                    <a:pt x="0" y="28"/>
                  </a:lnTo>
                  <a:lnTo>
                    <a:pt x="93" y="47"/>
                  </a:lnTo>
                  <a:lnTo>
                    <a:pt x="9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8" name="Line 65">
              <a:extLst>
                <a:ext uri="{FF2B5EF4-FFF2-40B4-BE49-F238E27FC236}">
                  <a16:creationId xmlns:a16="http://schemas.microsoft.com/office/drawing/2014/main" id="{5200064A-B60D-4B08-AF75-580C8E8A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32"/>
              <a:ext cx="243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9" name="Line 66">
              <a:extLst>
                <a:ext uri="{FF2B5EF4-FFF2-40B4-BE49-F238E27FC236}">
                  <a16:creationId xmlns:a16="http://schemas.microsoft.com/office/drawing/2014/main" id="{8982B913-7588-46D1-89B5-6AF0715BE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682"/>
              <a:ext cx="243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10" name="Group 67">
              <a:extLst>
                <a:ext uri="{FF2B5EF4-FFF2-40B4-BE49-F238E27FC236}">
                  <a16:creationId xmlns:a16="http://schemas.microsoft.com/office/drawing/2014/main" id="{7B8C67D6-F305-4A34-82EA-841E1E401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694"/>
              <a:ext cx="801" cy="277"/>
              <a:chOff x="2378" y="694"/>
              <a:chExt cx="801" cy="277"/>
            </a:xfrm>
          </p:grpSpPr>
          <p:sp>
            <p:nvSpPr>
              <p:cNvPr id="19617" name="Freeform 68">
                <a:extLst>
                  <a:ext uri="{FF2B5EF4-FFF2-40B4-BE49-F238E27FC236}">
                    <a16:creationId xmlns:a16="http://schemas.microsoft.com/office/drawing/2014/main" id="{9931703A-DA34-4BA4-BD80-8168047C5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8" name="Freeform 69">
                <a:extLst>
                  <a:ext uri="{FF2B5EF4-FFF2-40B4-BE49-F238E27FC236}">
                    <a16:creationId xmlns:a16="http://schemas.microsoft.com/office/drawing/2014/main" id="{765997D9-5CD7-4312-93B7-EF832E353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11" name="Freeform 70">
              <a:extLst>
                <a:ext uri="{FF2B5EF4-FFF2-40B4-BE49-F238E27FC236}">
                  <a16:creationId xmlns:a16="http://schemas.microsoft.com/office/drawing/2014/main" id="{92FE68E0-EB1B-4492-9E16-882EEA3AF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286"/>
              <a:ext cx="23" cy="22"/>
            </a:xfrm>
            <a:custGeom>
              <a:avLst/>
              <a:gdLst>
                <a:gd name="T0" fmla="*/ 7 w 23"/>
                <a:gd name="T1" fmla="*/ 0 h 22"/>
                <a:gd name="T2" fmla="*/ 0 w 23"/>
                <a:gd name="T3" fmla="*/ 14 h 22"/>
                <a:gd name="T4" fmla="*/ 16 w 23"/>
                <a:gd name="T5" fmla="*/ 22 h 22"/>
                <a:gd name="T6" fmla="*/ 23 w 23"/>
                <a:gd name="T7" fmla="*/ 8 h 22"/>
                <a:gd name="T8" fmla="*/ 7 w 2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2">
                  <a:moveTo>
                    <a:pt x="7" y="0"/>
                  </a:moveTo>
                  <a:lnTo>
                    <a:pt x="0" y="14"/>
                  </a:lnTo>
                  <a:lnTo>
                    <a:pt x="16" y="22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12" name="Group 71">
              <a:extLst>
                <a:ext uri="{FF2B5EF4-FFF2-40B4-BE49-F238E27FC236}">
                  <a16:creationId xmlns:a16="http://schemas.microsoft.com/office/drawing/2014/main" id="{3B6C3064-67A7-488F-8B63-74AABA43B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201"/>
              <a:ext cx="197" cy="85"/>
              <a:chOff x="2456" y="1201"/>
              <a:chExt cx="197" cy="85"/>
            </a:xfrm>
          </p:grpSpPr>
          <p:sp>
            <p:nvSpPr>
              <p:cNvPr id="19613" name="Line 72">
                <a:extLst>
                  <a:ext uri="{FF2B5EF4-FFF2-40B4-BE49-F238E27FC236}">
                    <a16:creationId xmlns:a16="http://schemas.microsoft.com/office/drawing/2014/main" id="{FD8D9889-7FB6-4C13-ACD2-F2F95BF36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204"/>
                <a:ext cx="189" cy="43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4" name="Line 73">
                <a:extLst>
                  <a:ext uri="{FF2B5EF4-FFF2-40B4-BE49-F238E27FC236}">
                    <a16:creationId xmlns:a16="http://schemas.microsoft.com/office/drawing/2014/main" id="{30A4F359-63EA-4B3C-880D-33198BC3D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242"/>
                <a:ext cx="188" cy="4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5" name="Line 74">
                <a:extLst>
                  <a:ext uri="{FF2B5EF4-FFF2-40B4-BE49-F238E27FC236}">
                    <a16:creationId xmlns:a16="http://schemas.microsoft.com/office/drawing/2014/main" id="{6FA752F8-16B8-4EB0-BDB7-73652F7D3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201"/>
                <a:ext cx="1" cy="3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6" name="Line 75">
                <a:extLst>
                  <a:ext uri="{FF2B5EF4-FFF2-40B4-BE49-F238E27FC236}">
                    <a16:creationId xmlns:a16="http://schemas.microsoft.com/office/drawing/2014/main" id="{E5614C4E-ECCB-49BD-9FDC-0566B1B09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25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2" name="Text Box 76">
            <a:extLst>
              <a:ext uri="{FF2B5EF4-FFF2-40B4-BE49-F238E27FC236}">
                <a16:creationId xmlns:a16="http://schemas.microsoft.com/office/drawing/2014/main" id="{1C633BD5-ACB3-4612-9E95-68D1C166C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70274"/>
            <a:ext cx="1905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 Narrow" panose="020B0606020202030204" pitchFamily="34" charset="0"/>
              </a:rPr>
              <a:t>Windows</a:t>
            </a:r>
          </a:p>
        </p:txBody>
      </p:sp>
      <p:sp>
        <p:nvSpPr>
          <p:cNvPr id="19463" name="AutoShape 77">
            <a:extLst>
              <a:ext uri="{FF2B5EF4-FFF2-40B4-BE49-F238E27FC236}">
                <a16:creationId xmlns:a16="http://schemas.microsoft.com/office/drawing/2014/main" id="{999B266C-6F62-4AC8-B154-E2BB771E9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627934"/>
            <a:ext cx="2362200" cy="381000"/>
          </a:xfrm>
          <a:prstGeom prst="rightArrow">
            <a:avLst>
              <a:gd name="adj1" fmla="val 50000"/>
              <a:gd name="adj2" fmla="val 15500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464" name="AutoShape 78">
            <a:extLst>
              <a:ext uri="{FF2B5EF4-FFF2-40B4-BE49-F238E27FC236}">
                <a16:creationId xmlns:a16="http://schemas.microsoft.com/office/drawing/2014/main" id="{AF3D2D3C-C8E5-49DF-AD23-049E2C5A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08274"/>
            <a:ext cx="2362200" cy="381000"/>
          </a:xfrm>
          <a:prstGeom prst="rightArrow">
            <a:avLst>
              <a:gd name="adj1" fmla="val 50000"/>
              <a:gd name="adj2" fmla="val 15500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465" name="Text Box 79">
            <a:extLst>
              <a:ext uri="{FF2B5EF4-FFF2-40B4-BE49-F238E27FC236}">
                <a16:creationId xmlns:a16="http://schemas.microsoft.com/office/drawing/2014/main" id="{4E73F1E2-CD1F-4C6E-A154-FBC08804A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6499"/>
            <a:ext cx="17526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 Narrow" panose="020B0606020202030204" pitchFamily="34" charset="0"/>
              </a:rPr>
              <a:t>Windows</a:t>
            </a:r>
          </a:p>
          <a:p>
            <a:r>
              <a:rPr lang="en-US" altLang="it-IT" sz="1600" b="1">
                <a:latin typeface="Arial Narrow" panose="020B0606020202030204" pitchFamily="34" charset="0"/>
              </a:rPr>
              <a:t>Group or User</a:t>
            </a:r>
          </a:p>
        </p:txBody>
      </p:sp>
      <p:grpSp>
        <p:nvGrpSpPr>
          <p:cNvPr id="19466" name="Group 80">
            <a:extLst>
              <a:ext uri="{FF2B5EF4-FFF2-40B4-BE49-F238E27FC236}">
                <a16:creationId xmlns:a16="http://schemas.microsoft.com/office/drawing/2014/main" id="{18E7D033-691F-405F-AAAC-4BE3C595A42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85987"/>
            <a:ext cx="2133600" cy="1511300"/>
            <a:chOff x="336" y="679"/>
            <a:chExt cx="1344" cy="952"/>
          </a:xfrm>
        </p:grpSpPr>
        <p:sp>
          <p:nvSpPr>
            <p:cNvPr id="19535" name="Rectangle 81">
              <a:extLst>
                <a:ext uri="{FF2B5EF4-FFF2-40B4-BE49-F238E27FC236}">
                  <a16:creationId xmlns:a16="http://schemas.microsoft.com/office/drawing/2014/main" id="{BE5D51C4-F0E0-4DAC-B3A2-522FA48D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52"/>
              <a:ext cx="1178" cy="8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9536" name="Group 82">
              <a:extLst>
                <a:ext uri="{FF2B5EF4-FFF2-40B4-BE49-F238E27FC236}">
                  <a16:creationId xmlns:a16="http://schemas.microsoft.com/office/drawing/2014/main" id="{39AB796D-147D-431A-9C16-122373997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" y="1390"/>
              <a:ext cx="606" cy="241"/>
              <a:chOff x="2233" y="3276"/>
              <a:chExt cx="872" cy="347"/>
            </a:xfrm>
          </p:grpSpPr>
          <p:grpSp>
            <p:nvGrpSpPr>
              <p:cNvPr id="19587" name="Group 83">
                <a:extLst>
                  <a:ext uri="{FF2B5EF4-FFF2-40B4-BE49-F238E27FC236}">
                    <a16:creationId xmlns:a16="http://schemas.microsoft.com/office/drawing/2014/main" id="{5199229D-4472-47F0-9DBE-2C6C216266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5" y="3405"/>
                <a:ext cx="870" cy="218"/>
                <a:chOff x="2235" y="3405"/>
                <a:chExt cx="870" cy="218"/>
              </a:xfrm>
            </p:grpSpPr>
            <p:sp>
              <p:nvSpPr>
                <p:cNvPr id="19596" name="Freeform 84">
                  <a:extLst>
                    <a:ext uri="{FF2B5EF4-FFF2-40B4-BE49-F238E27FC236}">
                      <a16:creationId xmlns:a16="http://schemas.microsoft.com/office/drawing/2014/main" id="{F7C3E951-18A7-4F53-97D4-728BDFB33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w 870"/>
                    <a:gd name="T11" fmla="*/ 0 h 2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7" name="Freeform 85">
                  <a:extLst>
                    <a:ext uri="{FF2B5EF4-FFF2-40B4-BE49-F238E27FC236}">
                      <a16:creationId xmlns:a16="http://schemas.microsoft.com/office/drawing/2014/main" id="{98B26451-0BD0-4381-9314-9740BEB96B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88" name="Group 86">
                <a:extLst>
                  <a:ext uri="{FF2B5EF4-FFF2-40B4-BE49-F238E27FC236}">
                    <a16:creationId xmlns:a16="http://schemas.microsoft.com/office/drawing/2014/main" id="{5080EBD3-D123-4582-8F0E-57C3FAC02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" y="3276"/>
                <a:ext cx="871" cy="316"/>
                <a:chOff x="2233" y="3276"/>
                <a:chExt cx="871" cy="316"/>
              </a:xfrm>
            </p:grpSpPr>
            <p:sp>
              <p:nvSpPr>
                <p:cNvPr id="19594" name="Freeform 87">
                  <a:extLst>
                    <a:ext uri="{FF2B5EF4-FFF2-40B4-BE49-F238E27FC236}">
                      <a16:creationId xmlns:a16="http://schemas.microsoft.com/office/drawing/2014/main" id="{5FF60BC0-EEE8-4CFA-9934-1E20EA535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5" name="Freeform 88">
                  <a:extLst>
                    <a:ext uri="{FF2B5EF4-FFF2-40B4-BE49-F238E27FC236}">
                      <a16:creationId xmlns:a16="http://schemas.microsoft.com/office/drawing/2014/main" id="{2CFDBF3A-3D68-4AE5-B2F5-C79D8E4955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89" name="Freeform 89">
                <a:extLst>
                  <a:ext uri="{FF2B5EF4-FFF2-40B4-BE49-F238E27FC236}">
                    <a16:creationId xmlns:a16="http://schemas.microsoft.com/office/drawing/2014/main" id="{12A5B68A-8612-4BB3-96B1-361230E77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3298"/>
                <a:ext cx="494" cy="131"/>
              </a:xfrm>
              <a:custGeom>
                <a:avLst/>
                <a:gdLst>
                  <a:gd name="T0" fmla="*/ 26 w 494"/>
                  <a:gd name="T1" fmla="*/ 0 h 131"/>
                  <a:gd name="T2" fmla="*/ 0 w 494"/>
                  <a:gd name="T3" fmla="*/ 13 h 131"/>
                  <a:gd name="T4" fmla="*/ 473 w 494"/>
                  <a:gd name="T5" fmla="*/ 131 h 131"/>
                  <a:gd name="T6" fmla="*/ 494 w 494"/>
                  <a:gd name="T7" fmla="*/ 118 h 131"/>
                  <a:gd name="T8" fmla="*/ 26 w 494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4" h="131">
                    <a:moveTo>
                      <a:pt x="26" y="0"/>
                    </a:moveTo>
                    <a:lnTo>
                      <a:pt x="0" y="13"/>
                    </a:lnTo>
                    <a:lnTo>
                      <a:pt x="473" y="131"/>
                    </a:lnTo>
                    <a:lnTo>
                      <a:pt x="494" y="11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0" name="Freeform 90">
                <a:extLst>
                  <a:ext uri="{FF2B5EF4-FFF2-40B4-BE49-F238E27FC236}">
                    <a16:creationId xmlns:a16="http://schemas.microsoft.com/office/drawing/2014/main" id="{4C267EAA-8052-4171-977C-4B69CD88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" y="3323"/>
                <a:ext cx="496" cy="173"/>
              </a:xfrm>
              <a:custGeom>
                <a:avLst/>
                <a:gdLst>
                  <a:gd name="T0" fmla="*/ 102 w 496"/>
                  <a:gd name="T1" fmla="*/ 0 h 173"/>
                  <a:gd name="T2" fmla="*/ 0 w 496"/>
                  <a:gd name="T3" fmla="*/ 62 h 173"/>
                  <a:gd name="T4" fmla="*/ 21 w 496"/>
                  <a:gd name="T5" fmla="*/ 69 h 173"/>
                  <a:gd name="T6" fmla="*/ 45 w 496"/>
                  <a:gd name="T7" fmla="*/ 57 h 173"/>
                  <a:gd name="T8" fmla="*/ 60 w 496"/>
                  <a:gd name="T9" fmla="*/ 62 h 173"/>
                  <a:gd name="T10" fmla="*/ 45 w 496"/>
                  <a:gd name="T11" fmla="*/ 76 h 173"/>
                  <a:gd name="T12" fmla="*/ 344 w 496"/>
                  <a:gd name="T13" fmla="*/ 159 h 173"/>
                  <a:gd name="T14" fmla="*/ 360 w 496"/>
                  <a:gd name="T15" fmla="*/ 147 h 173"/>
                  <a:gd name="T16" fmla="*/ 386 w 496"/>
                  <a:gd name="T17" fmla="*/ 154 h 173"/>
                  <a:gd name="T18" fmla="*/ 370 w 496"/>
                  <a:gd name="T19" fmla="*/ 166 h 173"/>
                  <a:gd name="T20" fmla="*/ 396 w 496"/>
                  <a:gd name="T21" fmla="*/ 173 h 173"/>
                  <a:gd name="T22" fmla="*/ 496 w 496"/>
                  <a:gd name="T23" fmla="*/ 102 h 173"/>
                  <a:gd name="T24" fmla="*/ 102 w 496"/>
                  <a:gd name="T25" fmla="*/ 0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96" h="173">
                    <a:moveTo>
                      <a:pt x="102" y="0"/>
                    </a:moveTo>
                    <a:lnTo>
                      <a:pt x="0" y="62"/>
                    </a:lnTo>
                    <a:lnTo>
                      <a:pt x="21" y="69"/>
                    </a:lnTo>
                    <a:lnTo>
                      <a:pt x="45" y="57"/>
                    </a:lnTo>
                    <a:lnTo>
                      <a:pt x="60" y="62"/>
                    </a:lnTo>
                    <a:lnTo>
                      <a:pt x="45" y="76"/>
                    </a:lnTo>
                    <a:lnTo>
                      <a:pt x="344" y="159"/>
                    </a:lnTo>
                    <a:lnTo>
                      <a:pt x="360" y="147"/>
                    </a:lnTo>
                    <a:lnTo>
                      <a:pt x="386" y="154"/>
                    </a:lnTo>
                    <a:lnTo>
                      <a:pt x="370" y="166"/>
                    </a:lnTo>
                    <a:lnTo>
                      <a:pt x="396" y="173"/>
                    </a:lnTo>
                    <a:lnTo>
                      <a:pt x="496" y="10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1" name="Freeform 91">
                <a:extLst>
                  <a:ext uri="{FF2B5EF4-FFF2-40B4-BE49-F238E27FC236}">
                    <a16:creationId xmlns:a16="http://schemas.microsoft.com/office/drawing/2014/main" id="{864512A7-3967-45A0-B27F-8DD660985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3433"/>
                <a:ext cx="107" cy="43"/>
              </a:xfrm>
              <a:custGeom>
                <a:avLst/>
                <a:gdLst>
                  <a:gd name="T0" fmla="*/ 40 w 107"/>
                  <a:gd name="T1" fmla="*/ 0 h 43"/>
                  <a:gd name="T2" fmla="*/ 107 w 107"/>
                  <a:gd name="T3" fmla="*/ 17 h 43"/>
                  <a:gd name="T4" fmla="*/ 69 w 107"/>
                  <a:gd name="T5" fmla="*/ 43 h 43"/>
                  <a:gd name="T6" fmla="*/ 0 w 107"/>
                  <a:gd name="T7" fmla="*/ 25 h 43"/>
                  <a:gd name="T8" fmla="*/ 40 w 10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43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2" name="Freeform 92">
                <a:extLst>
                  <a:ext uri="{FF2B5EF4-FFF2-40B4-BE49-F238E27FC236}">
                    <a16:creationId xmlns:a16="http://schemas.microsoft.com/office/drawing/2014/main" id="{CC6F1A56-58E9-4A00-865F-5ED40676D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" y="3480"/>
                <a:ext cx="96" cy="41"/>
              </a:xfrm>
              <a:custGeom>
                <a:avLst/>
                <a:gdLst>
                  <a:gd name="T0" fmla="*/ 21 w 96"/>
                  <a:gd name="T1" fmla="*/ 7 h 41"/>
                  <a:gd name="T2" fmla="*/ 46 w 96"/>
                  <a:gd name="T3" fmla="*/ 11 h 41"/>
                  <a:gd name="T4" fmla="*/ 60 w 96"/>
                  <a:gd name="T5" fmla="*/ 0 h 41"/>
                  <a:gd name="T6" fmla="*/ 84 w 96"/>
                  <a:gd name="T7" fmla="*/ 8 h 41"/>
                  <a:gd name="T8" fmla="*/ 72 w 96"/>
                  <a:gd name="T9" fmla="*/ 19 h 41"/>
                  <a:gd name="T10" fmla="*/ 96 w 96"/>
                  <a:gd name="T11" fmla="*/ 25 h 41"/>
                  <a:gd name="T12" fmla="*/ 77 w 96"/>
                  <a:gd name="T13" fmla="*/ 41 h 41"/>
                  <a:gd name="T14" fmla="*/ 0 w 96"/>
                  <a:gd name="T15" fmla="*/ 21 h 41"/>
                  <a:gd name="T16" fmla="*/ 21 w 96"/>
                  <a:gd name="T17" fmla="*/ 7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41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3" name="Freeform 93">
                <a:extLst>
                  <a:ext uri="{FF2B5EF4-FFF2-40B4-BE49-F238E27FC236}">
                    <a16:creationId xmlns:a16="http://schemas.microsoft.com/office/drawing/2014/main" id="{CA3B2E4B-8E34-48B4-88CA-E438DE1EB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3457"/>
                <a:ext cx="185" cy="101"/>
              </a:xfrm>
              <a:custGeom>
                <a:avLst/>
                <a:gdLst>
                  <a:gd name="T0" fmla="*/ 101 w 185"/>
                  <a:gd name="T1" fmla="*/ 0 h 101"/>
                  <a:gd name="T2" fmla="*/ 185 w 185"/>
                  <a:gd name="T3" fmla="*/ 22 h 101"/>
                  <a:gd name="T4" fmla="*/ 85 w 185"/>
                  <a:gd name="T5" fmla="*/ 101 h 101"/>
                  <a:gd name="T6" fmla="*/ 0 w 185"/>
                  <a:gd name="T7" fmla="*/ 74 h 101"/>
                  <a:gd name="T8" fmla="*/ 101 w 18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101">
                    <a:moveTo>
                      <a:pt x="101" y="0"/>
                    </a:moveTo>
                    <a:lnTo>
                      <a:pt x="185" y="22"/>
                    </a:lnTo>
                    <a:lnTo>
                      <a:pt x="85" y="101"/>
                    </a:lnTo>
                    <a:lnTo>
                      <a:pt x="0" y="74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37" name="Group 94">
              <a:extLst>
                <a:ext uri="{FF2B5EF4-FFF2-40B4-BE49-F238E27FC236}">
                  <a16:creationId xmlns:a16="http://schemas.microsoft.com/office/drawing/2014/main" id="{7CB97E59-0B18-4853-A258-D8A8D214C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" y="912"/>
              <a:ext cx="613" cy="590"/>
              <a:chOff x="2648" y="2590"/>
              <a:chExt cx="882" cy="848"/>
            </a:xfrm>
          </p:grpSpPr>
          <p:grpSp>
            <p:nvGrpSpPr>
              <p:cNvPr id="19561" name="Group 95">
                <a:extLst>
                  <a:ext uri="{FF2B5EF4-FFF2-40B4-BE49-F238E27FC236}">
                    <a16:creationId xmlns:a16="http://schemas.microsoft.com/office/drawing/2014/main" id="{C9F42AA4-98C2-4513-A820-1EC7B6E3C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8" y="3198"/>
                <a:ext cx="844" cy="240"/>
                <a:chOff x="2648" y="3198"/>
                <a:chExt cx="844" cy="240"/>
              </a:xfrm>
            </p:grpSpPr>
            <p:sp>
              <p:nvSpPr>
                <p:cNvPr id="19585" name="Freeform 96">
                  <a:extLst>
                    <a:ext uri="{FF2B5EF4-FFF2-40B4-BE49-F238E27FC236}">
                      <a16:creationId xmlns:a16="http://schemas.microsoft.com/office/drawing/2014/main" id="{F0984621-C1A7-4E26-9C14-52A3F45EC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118 w 844"/>
                    <a:gd name="T15" fmla="*/ 0 h 2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6" name="Freeform 97">
                  <a:extLst>
                    <a:ext uri="{FF2B5EF4-FFF2-40B4-BE49-F238E27FC236}">
                      <a16:creationId xmlns:a16="http://schemas.microsoft.com/office/drawing/2014/main" id="{1149DCB1-5938-462F-948B-6752D3B69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2" name="Group 98">
                <a:extLst>
                  <a:ext uri="{FF2B5EF4-FFF2-40B4-BE49-F238E27FC236}">
                    <a16:creationId xmlns:a16="http://schemas.microsoft.com/office/drawing/2014/main" id="{6FE0A37C-2E05-4CDE-AA18-81BC7DF920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" y="2590"/>
                <a:ext cx="545" cy="535"/>
                <a:chOff x="2985" y="2590"/>
                <a:chExt cx="545" cy="535"/>
              </a:xfrm>
            </p:grpSpPr>
            <p:sp>
              <p:nvSpPr>
                <p:cNvPr id="19583" name="Freeform 99">
                  <a:extLst>
                    <a:ext uri="{FF2B5EF4-FFF2-40B4-BE49-F238E27FC236}">
                      <a16:creationId xmlns:a16="http://schemas.microsoft.com/office/drawing/2014/main" id="{6D237802-566F-4053-88DC-35167ACE3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449 w 545"/>
                    <a:gd name="T11" fmla="*/ 535 h 5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  <a:lnTo>
                        <a:pt x="449" y="53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4" name="Freeform 100">
                  <a:extLst>
                    <a:ext uri="{FF2B5EF4-FFF2-40B4-BE49-F238E27FC236}">
                      <a16:creationId xmlns:a16="http://schemas.microsoft.com/office/drawing/2014/main" id="{89B77266-52A6-424C-A688-6AC86ACD7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3" name="Group 101">
                <a:extLst>
                  <a:ext uri="{FF2B5EF4-FFF2-40B4-BE49-F238E27FC236}">
                    <a16:creationId xmlns:a16="http://schemas.microsoft.com/office/drawing/2014/main" id="{01FD5197-D3C7-445D-8584-B687D3BB61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3" y="2734"/>
                <a:ext cx="180" cy="587"/>
                <a:chOff x="3253" y="2734"/>
                <a:chExt cx="180" cy="587"/>
              </a:xfrm>
            </p:grpSpPr>
            <p:sp>
              <p:nvSpPr>
                <p:cNvPr id="19581" name="Freeform 102">
                  <a:extLst>
                    <a:ext uri="{FF2B5EF4-FFF2-40B4-BE49-F238E27FC236}">
                      <a16:creationId xmlns:a16="http://schemas.microsoft.com/office/drawing/2014/main" id="{71B0EB9C-B347-40E2-8A2A-9AA0B58BA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2" name="Freeform 103">
                  <a:extLst>
                    <a:ext uri="{FF2B5EF4-FFF2-40B4-BE49-F238E27FC236}">
                      <a16:creationId xmlns:a16="http://schemas.microsoft.com/office/drawing/2014/main" id="{BA571B18-4F76-4C3D-874D-5FD5097AB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4" name="Group 104">
                <a:extLst>
                  <a:ext uri="{FF2B5EF4-FFF2-40B4-BE49-F238E27FC236}">
                    <a16:creationId xmlns:a16="http://schemas.microsoft.com/office/drawing/2014/main" id="{F243553C-5130-4140-A010-F9D0047512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3205"/>
                <a:ext cx="391" cy="116"/>
                <a:chOff x="2803" y="3205"/>
                <a:chExt cx="391" cy="116"/>
              </a:xfrm>
            </p:grpSpPr>
            <p:sp>
              <p:nvSpPr>
                <p:cNvPr id="19579" name="Freeform 105">
                  <a:extLst>
                    <a:ext uri="{FF2B5EF4-FFF2-40B4-BE49-F238E27FC236}">
                      <a16:creationId xmlns:a16="http://schemas.microsoft.com/office/drawing/2014/main" id="{8D1098AB-A161-43AD-B690-25FDE24E87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w 391"/>
                    <a:gd name="T9" fmla="*/ 0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0" name="Freeform 106">
                  <a:extLst>
                    <a:ext uri="{FF2B5EF4-FFF2-40B4-BE49-F238E27FC236}">
                      <a16:creationId xmlns:a16="http://schemas.microsoft.com/office/drawing/2014/main" id="{91CAD9EE-ABAC-4D7A-BF1B-4E263CEE58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5" name="Group 107">
                <a:extLst>
                  <a:ext uri="{FF2B5EF4-FFF2-40B4-BE49-F238E27FC236}">
                    <a16:creationId xmlns:a16="http://schemas.microsoft.com/office/drawing/2014/main" id="{A3A6C426-7045-4E09-AE97-2C643611B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94"/>
                <a:ext cx="561" cy="627"/>
                <a:chOff x="2692" y="2694"/>
                <a:chExt cx="561" cy="627"/>
              </a:xfrm>
            </p:grpSpPr>
            <p:sp>
              <p:nvSpPr>
                <p:cNvPr id="19577" name="Freeform 108">
                  <a:extLst>
                    <a:ext uri="{FF2B5EF4-FFF2-40B4-BE49-F238E27FC236}">
                      <a16:creationId xmlns:a16="http://schemas.microsoft.com/office/drawing/2014/main" id="{E286D795-4F5B-413C-AFEA-AFFEB1321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8" name="Freeform 109">
                  <a:extLst>
                    <a:ext uri="{FF2B5EF4-FFF2-40B4-BE49-F238E27FC236}">
                      <a16:creationId xmlns:a16="http://schemas.microsoft.com/office/drawing/2014/main" id="{5AED5832-CD1A-4976-B6D8-57B8336D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6" name="Group 110">
                <a:extLst>
                  <a:ext uri="{FF2B5EF4-FFF2-40B4-BE49-F238E27FC236}">
                    <a16:creationId xmlns:a16="http://schemas.microsoft.com/office/drawing/2014/main" id="{FFE35A81-C77F-4417-A11E-E04A7A3C5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5" y="2766"/>
                <a:ext cx="408" cy="457"/>
                <a:chOff x="2765" y="2766"/>
                <a:chExt cx="408" cy="457"/>
              </a:xfrm>
            </p:grpSpPr>
            <p:sp>
              <p:nvSpPr>
                <p:cNvPr id="19575" name="Freeform 111">
                  <a:extLst>
                    <a:ext uri="{FF2B5EF4-FFF2-40B4-BE49-F238E27FC236}">
                      <a16:creationId xmlns:a16="http://schemas.microsoft.com/office/drawing/2014/main" id="{BB327E69-71D7-4FA5-B993-F7B7F7CFBD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6" name="Freeform 112">
                  <a:extLst>
                    <a:ext uri="{FF2B5EF4-FFF2-40B4-BE49-F238E27FC236}">
                      <a16:creationId xmlns:a16="http://schemas.microsoft.com/office/drawing/2014/main" id="{F9CACF1E-B12C-485D-AE79-305EA0882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7" name="Group 113">
                <a:extLst>
                  <a:ext uri="{FF2B5EF4-FFF2-40B4-BE49-F238E27FC236}">
                    <a16:creationId xmlns:a16="http://schemas.microsoft.com/office/drawing/2014/main" id="{4F697A71-1AF9-4D08-A935-F91CE680C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6" y="2795"/>
                <a:ext cx="361" cy="388"/>
                <a:chOff x="2796" y="2795"/>
                <a:chExt cx="361" cy="388"/>
              </a:xfrm>
            </p:grpSpPr>
            <p:sp>
              <p:nvSpPr>
                <p:cNvPr id="19573" name="Freeform 114">
                  <a:extLst>
                    <a:ext uri="{FF2B5EF4-FFF2-40B4-BE49-F238E27FC236}">
                      <a16:creationId xmlns:a16="http://schemas.microsoft.com/office/drawing/2014/main" id="{8296A6A1-3908-4E6F-8862-8DF490274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4" name="Freeform 115">
                  <a:extLst>
                    <a:ext uri="{FF2B5EF4-FFF2-40B4-BE49-F238E27FC236}">
                      <a16:creationId xmlns:a16="http://schemas.microsoft.com/office/drawing/2014/main" id="{AF80DDC4-A398-4F12-ACA2-CC755C840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68" name="Freeform 116">
                <a:extLst>
                  <a:ext uri="{FF2B5EF4-FFF2-40B4-BE49-F238E27FC236}">
                    <a16:creationId xmlns:a16="http://schemas.microsoft.com/office/drawing/2014/main" id="{4278AC6D-0415-4EC4-9D71-AB41B51F5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3224"/>
                <a:ext cx="818" cy="182"/>
              </a:xfrm>
              <a:custGeom>
                <a:avLst/>
                <a:gdLst>
                  <a:gd name="T0" fmla="*/ 0 w 818"/>
                  <a:gd name="T1" fmla="*/ 44 h 182"/>
                  <a:gd name="T2" fmla="*/ 515 w 818"/>
                  <a:gd name="T3" fmla="*/ 182 h 182"/>
                  <a:gd name="T4" fmla="*/ 818 w 818"/>
                  <a:gd name="T5" fmla="*/ 0 h 1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8" h="182">
                    <a:moveTo>
                      <a:pt x="0" y="44"/>
                    </a:moveTo>
                    <a:lnTo>
                      <a:pt x="515" y="182"/>
                    </a:lnTo>
                    <a:lnTo>
                      <a:pt x="818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9" name="Rectangle 117">
                <a:extLst>
                  <a:ext uri="{FF2B5EF4-FFF2-40B4-BE49-F238E27FC236}">
                    <a16:creationId xmlns:a16="http://schemas.microsoft.com/office/drawing/2014/main" id="{C9C9424C-19F6-419C-90F9-7E74E9AEB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859"/>
                <a:ext cx="2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570" name="Group 118">
                <a:extLst>
                  <a:ext uri="{FF2B5EF4-FFF2-40B4-BE49-F238E27FC236}">
                    <a16:creationId xmlns:a16="http://schemas.microsoft.com/office/drawing/2014/main" id="{8E666836-B52E-4332-89F8-3DE9205FCE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14"/>
                <a:ext cx="740" cy="214"/>
                <a:chOff x="2692" y="2614"/>
                <a:chExt cx="740" cy="214"/>
              </a:xfrm>
            </p:grpSpPr>
            <p:sp>
              <p:nvSpPr>
                <p:cNvPr id="19571" name="Freeform 119">
                  <a:extLst>
                    <a:ext uri="{FF2B5EF4-FFF2-40B4-BE49-F238E27FC236}">
                      <a16:creationId xmlns:a16="http://schemas.microsoft.com/office/drawing/2014/main" id="{BEC16E48-4191-479F-B7EF-1EB4E499B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2" name="Freeform 120">
                  <a:extLst>
                    <a:ext uri="{FF2B5EF4-FFF2-40B4-BE49-F238E27FC236}">
                      <a16:creationId xmlns:a16="http://schemas.microsoft.com/office/drawing/2014/main" id="{6DD6ACBA-E5D4-4E62-A3D8-F8DEE8BDE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538" name="Group 121">
              <a:extLst>
                <a:ext uri="{FF2B5EF4-FFF2-40B4-BE49-F238E27FC236}">
                  <a16:creationId xmlns:a16="http://schemas.microsoft.com/office/drawing/2014/main" id="{13812566-BAB6-4152-95E0-3F385AC8E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679"/>
              <a:ext cx="708" cy="914"/>
              <a:chOff x="363" y="1292"/>
              <a:chExt cx="1268" cy="1633"/>
            </a:xfrm>
          </p:grpSpPr>
          <p:grpSp>
            <p:nvGrpSpPr>
              <p:cNvPr id="19539" name="Group 122">
                <a:extLst>
                  <a:ext uri="{FF2B5EF4-FFF2-40B4-BE49-F238E27FC236}">
                    <a16:creationId xmlns:a16="http://schemas.microsoft.com/office/drawing/2014/main" id="{2F65F842-6496-498E-BC78-3A36E4BFC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3" y="1554"/>
                <a:ext cx="384" cy="404"/>
                <a:chOff x="883" y="1554"/>
                <a:chExt cx="384" cy="404"/>
              </a:xfrm>
            </p:grpSpPr>
            <p:sp>
              <p:nvSpPr>
                <p:cNvPr id="19559" name="Freeform 123">
                  <a:extLst>
                    <a:ext uri="{FF2B5EF4-FFF2-40B4-BE49-F238E27FC236}">
                      <a16:creationId xmlns:a16="http://schemas.microsoft.com/office/drawing/2014/main" id="{008C9D9B-7641-4E19-9800-0A493C928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0" name="Freeform 124">
                  <a:extLst>
                    <a:ext uri="{FF2B5EF4-FFF2-40B4-BE49-F238E27FC236}">
                      <a16:creationId xmlns:a16="http://schemas.microsoft.com/office/drawing/2014/main" id="{C4C5F562-1566-400E-AB13-0236AB94A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0" name="Group 125">
                <a:extLst>
                  <a:ext uri="{FF2B5EF4-FFF2-40B4-BE49-F238E27FC236}">
                    <a16:creationId xmlns:a16="http://schemas.microsoft.com/office/drawing/2014/main" id="{2E960917-D6A9-4F81-8566-6D26D8019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" y="1292"/>
                <a:ext cx="528" cy="490"/>
                <a:chOff x="757" y="1292"/>
                <a:chExt cx="528" cy="490"/>
              </a:xfrm>
            </p:grpSpPr>
            <p:sp>
              <p:nvSpPr>
                <p:cNvPr id="19557" name="Freeform 126">
                  <a:extLst>
                    <a:ext uri="{FF2B5EF4-FFF2-40B4-BE49-F238E27FC236}">
                      <a16:creationId xmlns:a16="http://schemas.microsoft.com/office/drawing/2014/main" id="{C7022C96-C588-440D-85ED-14C4FEA84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8" name="Freeform 127">
                  <a:extLst>
                    <a:ext uri="{FF2B5EF4-FFF2-40B4-BE49-F238E27FC236}">
                      <a16:creationId xmlns:a16="http://schemas.microsoft.com/office/drawing/2014/main" id="{8520F8C6-2C55-4FF9-8A62-ABEF3E33BA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1" name="Group 128">
                <a:extLst>
                  <a:ext uri="{FF2B5EF4-FFF2-40B4-BE49-F238E27FC236}">
                    <a16:creationId xmlns:a16="http://schemas.microsoft.com/office/drawing/2014/main" id="{9826B839-A93E-4917-A24A-9FCB0D1A17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1633"/>
                <a:ext cx="40" cy="14"/>
                <a:chOff x="1166" y="1633"/>
                <a:chExt cx="40" cy="14"/>
              </a:xfrm>
            </p:grpSpPr>
            <p:sp>
              <p:nvSpPr>
                <p:cNvPr id="19555" name="Freeform 129">
                  <a:extLst>
                    <a:ext uri="{FF2B5EF4-FFF2-40B4-BE49-F238E27FC236}">
                      <a16:creationId xmlns:a16="http://schemas.microsoft.com/office/drawing/2014/main" id="{1605E690-8DA1-42D8-BB7A-FF9C62A8F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6" name="Freeform 130">
                  <a:extLst>
                    <a:ext uri="{FF2B5EF4-FFF2-40B4-BE49-F238E27FC236}">
                      <a16:creationId xmlns:a16="http://schemas.microsoft.com/office/drawing/2014/main" id="{A3818304-3912-4D41-8B91-453BE25A8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2" name="Group 131">
                <a:extLst>
                  <a:ext uri="{FF2B5EF4-FFF2-40B4-BE49-F238E27FC236}">
                    <a16:creationId xmlns:a16="http://schemas.microsoft.com/office/drawing/2014/main" id="{9FB20748-A951-4C09-9D3A-5766ECB052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2688"/>
                <a:ext cx="555" cy="189"/>
                <a:chOff x="1076" y="2688"/>
                <a:chExt cx="555" cy="189"/>
              </a:xfrm>
            </p:grpSpPr>
            <p:sp>
              <p:nvSpPr>
                <p:cNvPr id="19553" name="Freeform 132">
                  <a:extLst>
                    <a:ext uri="{FF2B5EF4-FFF2-40B4-BE49-F238E27FC236}">
                      <a16:creationId xmlns:a16="http://schemas.microsoft.com/office/drawing/2014/main" id="{C8558E6A-4F44-486A-AF34-07A298001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4" name="Freeform 133">
                  <a:extLst>
                    <a:ext uri="{FF2B5EF4-FFF2-40B4-BE49-F238E27FC236}">
                      <a16:creationId xmlns:a16="http://schemas.microsoft.com/office/drawing/2014/main" id="{64874B2B-98FC-46E1-8BC5-6877EB2B1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3" name="Group 134">
                <a:extLst>
                  <a:ext uri="{FF2B5EF4-FFF2-40B4-BE49-F238E27FC236}">
                    <a16:creationId xmlns:a16="http://schemas.microsoft.com/office/drawing/2014/main" id="{A34A6C91-6639-48C4-9EC6-AB8D0D06D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" y="1779"/>
                <a:ext cx="702" cy="1146"/>
                <a:chOff x="504" y="1779"/>
                <a:chExt cx="702" cy="1146"/>
              </a:xfrm>
            </p:grpSpPr>
            <p:grpSp>
              <p:nvGrpSpPr>
                <p:cNvPr id="19547" name="Group 135">
                  <a:extLst>
                    <a:ext uri="{FF2B5EF4-FFF2-40B4-BE49-F238E27FC236}">
                      <a16:creationId xmlns:a16="http://schemas.microsoft.com/office/drawing/2014/main" id="{7C484CA1-92A8-4FFD-88A4-6179A15625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696" cy="1135"/>
                  <a:chOff x="504" y="1779"/>
                  <a:chExt cx="696" cy="1135"/>
                </a:xfrm>
              </p:grpSpPr>
              <p:sp>
                <p:nvSpPr>
                  <p:cNvPr id="19551" name="Freeform 136">
                    <a:extLst>
                      <a:ext uri="{FF2B5EF4-FFF2-40B4-BE49-F238E27FC236}">
                        <a16:creationId xmlns:a16="http://schemas.microsoft.com/office/drawing/2014/main" id="{F0ECD473-D21D-45F3-855E-6032A6CCC5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52" name="Freeform 137">
                    <a:extLst>
                      <a:ext uri="{FF2B5EF4-FFF2-40B4-BE49-F238E27FC236}">
                        <a16:creationId xmlns:a16="http://schemas.microsoft.com/office/drawing/2014/main" id="{9B5478AC-FD39-4604-AF14-7765B6A966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8" name="Group 138">
                  <a:extLst>
                    <a:ext uri="{FF2B5EF4-FFF2-40B4-BE49-F238E27FC236}">
                      <a16:creationId xmlns:a16="http://schemas.microsoft.com/office/drawing/2014/main" id="{9DBDB2CC-3D76-46E3-943A-B2312BB6AD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702" cy="1146"/>
                  <a:chOff x="504" y="1779"/>
                  <a:chExt cx="702" cy="1146"/>
                </a:xfrm>
              </p:grpSpPr>
              <p:sp>
                <p:nvSpPr>
                  <p:cNvPr id="19549" name="Freeform 139">
                    <a:extLst>
                      <a:ext uri="{FF2B5EF4-FFF2-40B4-BE49-F238E27FC236}">
                        <a16:creationId xmlns:a16="http://schemas.microsoft.com/office/drawing/2014/main" id="{3EA9143F-4BD3-47D9-B8F0-EEC31B4036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50" name="Freeform 140">
                    <a:extLst>
                      <a:ext uri="{FF2B5EF4-FFF2-40B4-BE49-F238E27FC236}">
                        <a16:creationId xmlns:a16="http://schemas.microsoft.com/office/drawing/2014/main" id="{DCD1C26D-B010-4206-B488-084A0C4FFD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44" name="Group 141">
                <a:extLst>
                  <a:ext uri="{FF2B5EF4-FFF2-40B4-BE49-F238E27FC236}">
                    <a16:creationId xmlns:a16="http://schemas.microsoft.com/office/drawing/2014/main" id="{AEDF3D27-5F0E-460D-99DD-E6AA4308C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" y="1757"/>
                <a:ext cx="705" cy="1157"/>
                <a:chOff x="363" y="1757"/>
                <a:chExt cx="705" cy="1157"/>
              </a:xfrm>
            </p:grpSpPr>
            <p:sp>
              <p:nvSpPr>
                <p:cNvPr id="19545" name="Freeform 142">
                  <a:extLst>
                    <a:ext uri="{FF2B5EF4-FFF2-40B4-BE49-F238E27FC236}">
                      <a16:creationId xmlns:a16="http://schemas.microsoft.com/office/drawing/2014/main" id="{DD7D202B-FD8D-4D43-ACAD-7CED7CB78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6" name="Freeform 143">
                  <a:extLst>
                    <a:ext uri="{FF2B5EF4-FFF2-40B4-BE49-F238E27FC236}">
                      <a16:creationId xmlns:a16="http://schemas.microsoft.com/office/drawing/2014/main" id="{EA65B710-6C18-42AF-9DA4-5F28AE2EF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67" name="Group 144">
            <a:extLst>
              <a:ext uri="{FF2B5EF4-FFF2-40B4-BE49-F238E27FC236}">
                <a16:creationId xmlns:a16="http://schemas.microsoft.com/office/drawing/2014/main" id="{BA0B04D5-6B27-4EBC-A7C4-92929DCBDA9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77072"/>
            <a:ext cx="2133600" cy="1511300"/>
            <a:chOff x="336" y="2725"/>
            <a:chExt cx="1344" cy="952"/>
          </a:xfrm>
        </p:grpSpPr>
        <p:sp>
          <p:nvSpPr>
            <p:cNvPr id="19472" name="Rectangle 145">
              <a:extLst>
                <a:ext uri="{FF2B5EF4-FFF2-40B4-BE49-F238E27FC236}">
                  <a16:creationId xmlns:a16="http://schemas.microsoft.com/office/drawing/2014/main" id="{448458C4-FC7E-4753-B232-86CAF7FBD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98"/>
              <a:ext cx="1178" cy="8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9473" name="Group 146">
              <a:extLst>
                <a:ext uri="{FF2B5EF4-FFF2-40B4-BE49-F238E27FC236}">
                  <a16:creationId xmlns:a16="http://schemas.microsoft.com/office/drawing/2014/main" id="{D247B226-EE2B-41D7-857C-7909E8018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" y="3436"/>
              <a:ext cx="606" cy="241"/>
              <a:chOff x="2233" y="3276"/>
              <a:chExt cx="872" cy="347"/>
            </a:xfrm>
          </p:grpSpPr>
          <p:grpSp>
            <p:nvGrpSpPr>
              <p:cNvPr id="19524" name="Group 147">
                <a:extLst>
                  <a:ext uri="{FF2B5EF4-FFF2-40B4-BE49-F238E27FC236}">
                    <a16:creationId xmlns:a16="http://schemas.microsoft.com/office/drawing/2014/main" id="{56674C57-E8E4-4A5F-B331-3148B88375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5" y="3405"/>
                <a:ext cx="870" cy="218"/>
                <a:chOff x="2235" y="3405"/>
                <a:chExt cx="870" cy="218"/>
              </a:xfrm>
            </p:grpSpPr>
            <p:sp>
              <p:nvSpPr>
                <p:cNvPr id="19533" name="Freeform 148">
                  <a:extLst>
                    <a:ext uri="{FF2B5EF4-FFF2-40B4-BE49-F238E27FC236}">
                      <a16:creationId xmlns:a16="http://schemas.microsoft.com/office/drawing/2014/main" id="{5B7642A8-D4D0-4B7B-A73C-7F799C83D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w 870"/>
                    <a:gd name="T11" fmla="*/ 0 h 2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4" name="Freeform 149">
                  <a:extLst>
                    <a:ext uri="{FF2B5EF4-FFF2-40B4-BE49-F238E27FC236}">
                      <a16:creationId xmlns:a16="http://schemas.microsoft.com/office/drawing/2014/main" id="{7031CB8A-B10C-4D20-BA09-FDE1C7891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5" name="Group 150">
                <a:extLst>
                  <a:ext uri="{FF2B5EF4-FFF2-40B4-BE49-F238E27FC236}">
                    <a16:creationId xmlns:a16="http://schemas.microsoft.com/office/drawing/2014/main" id="{1CE98BF4-61BA-4823-AE2E-1FC7CA8683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" y="3276"/>
                <a:ext cx="871" cy="316"/>
                <a:chOff x="2233" y="3276"/>
                <a:chExt cx="871" cy="316"/>
              </a:xfrm>
            </p:grpSpPr>
            <p:sp>
              <p:nvSpPr>
                <p:cNvPr id="19531" name="Freeform 151">
                  <a:extLst>
                    <a:ext uri="{FF2B5EF4-FFF2-40B4-BE49-F238E27FC236}">
                      <a16:creationId xmlns:a16="http://schemas.microsoft.com/office/drawing/2014/main" id="{48F5A98D-615C-43A9-9BDB-910BBAAE8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2" name="Freeform 152">
                  <a:extLst>
                    <a:ext uri="{FF2B5EF4-FFF2-40B4-BE49-F238E27FC236}">
                      <a16:creationId xmlns:a16="http://schemas.microsoft.com/office/drawing/2014/main" id="{BCE45279-7AB7-420A-9DF2-E996922B5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26" name="Freeform 153">
                <a:extLst>
                  <a:ext uri="{FF2B5EF4-FFF2-40B4-BE49-F238E27FC236}">
                    <a16:creationId xmlns:a16="http://schemas.microsoft.com/office/drawing/2014/main" id="{D5D791D0-2B94-4245-83B1-42ACEF22D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3298"/>
                <a:ext cx="494" cy="131"/>
              </a:xfrm>
              <a:custGeom>
                <a:avLst/>
                <a:gdLst>
                  <a:gd name="T0" fmla="*/ 26 w 494"/>
                  <a:gd name="T1" fmla="*/ 0 h 131"/>
                  <a:gd name="T2" fmla="*/ 0 w 494"/>
                  <a:gd name="T3" fmla="*/ 13 h 131"/>
                  <a:gd name="T4" fmla="*/ 473 w 494"/>
                  <a:gd name="T5" fmla="*/ 131 h 131"/>
                  <a:gd name="T6" fmla="*/ 494 w 494"/>
                  <a:gd name="T7" fmla="*/ 118 h 131"/>
                  <a:gd name="T8" fmla="*/ 26 w 494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4" h="131">
                    <a:moveTo>
                      <a:pt x="26" y="0"/>
                    </a:moveTo>
                    <a:lnTo>
                      <a:pt x="0" y="13"/>
                    </a:lnTo>
                    <a:lnTo>
                      <a:pt x="473" y="131"/>
                    </a:lnTo>
                    <a:lnTo>
                      <a:pt x="494" y="11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7" name="Freeform 154">
                <a:extLst>
                  <a:ext uri="{FF2B5EF4-FFF2-40B4-BE49-F238E27FC236}">
                    <a16:creationId xmlns:a16="http://schemas.microsoft.com/office/drawing/2014/main" id="{9DB50007-651A-42F6-BA1E-04C221BF7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" y="3323"/>
                <a:ext cx="496" cy="173"/>
              </a:xfrm>
              <a:custGeom>
                <a:avLst/>
                <a:gdLst>
                  <a:gd name="T0" fmla="*/ 102 w 496"/>
                  <a:gd name="T1" fmla="*/ 0 h 173"/>
                  <a:gd name="T2" fmla="*/ 0 w 496"/>
                  <a:gd name="T3" fmla="*/ 62 h 173"/>
                  <a:gd name="T4" fmla="*/ 21 w 496"/>
                  <a:gd name="T5" fmla="*/ 69 h 173"/>
                  <a:gd name="T6" fmla="*/ 45 w 496"/>
                  <a:gd name="T7" fmla="*/ 57 h 173"/>
                  <a:gd name="T8" fmla="*/ 60 w 496"/>
                  <a:gd name="T9" fmla="*/ 62 h 173"/>
                  <a:gd name="T10" fmla="*/ 45 w 496"/>
                  <a:gd name="T11" fmla="*/ 76 h 173"/>
                  <a:gd name="T12" fmla="*/ 344 w 496"/>
                  <a:gd name="T13" fmla="*/ 159 h 173"/>
                  <a:gd name="T14" fmla="*/ 360 w 496"/>
                  <a:gd name="T15" fmla="*/ 147 h 173"/>
                  <a:gd name="T16" fmla="*/ 386 w 496"/>
                  <a:gd name="T17" fmla="*/ 154 h 173"/>
                  <a:gd name="T18" fmla="*/ 370 w 496"/>
                  <a:gd name="T19" fmla="*/ 166 h 173"/>
                  <a:gd name="T20" fmla="*/ 396 w 496"/>
                  <a:gd name="T21" fmla="*/ 173 h 173"/>
                  <a:gd name="T22" fmla="*/ 496 w 496"/>
                  <a:gd name="T23" fmla="*/ 102 h 173"/>
                  <a:gd name="T24" fmla="*/ 102 w 496"/>
                  <a:gd name="T25" fmla="*/ 0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96" h="173">
                    <a:moveTo>
                      <a:pt x="102" y="0"/>
                    </a:moveTo>
                    <a:lnTo>
                      <a:pt x="0" y="62"/>
                    </a:lnTo>
                    <a:lnTo>
                      <a:pt x="21" y="69"/>
                    </a:lnTo>
                    <a:lnTo>
                      <a:pt x="45" y="57"/>
                    </a:lnTo>
                    <a:lnTo>
                      <a:pt x="60" y="62"/>
                    </a:lnTo>
                    <a:lnTo>
                      <a:pt x="45" y="76"/>
                    </a:lnTo>
                    <a:lnTo>
                      <a:pt x="344" y="159"/>
                    </a:lnTo>
                    <a:lnTo>
                      <a:pt x="360" y="147"/>
                    </a:lnTo>
                    <a:lnTo>
                      <a:pt x="386" y="154"/>
                    </a:lnTo>
                    <a:lnTo>
                      <a:pt x="370" y="166"/>
                    </a:lnTo>
                    <a:lnTo>
                      <a:pt x="396" y="173"/>
                    </a:lnTo>
                    <a:lnTo>
                      <a:pt x="496" y="10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8" name="Freeform 155">
                <a:extLst>
                  <a:ext uri="{FF2B5EF4-FFF2-40B4-BE49-F238E27FC236}">
                    <a16:creationId xmlns:a16="http://schemas.microsoft.com/office/drawing/2014/main" id="{AFCD5A5F-46F8-492F-A44C-66640D748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3433"/>
                <a:ext cx="107" cy="43"/>
              </a:xfrm>
              <a:custGeom>
                <a:avLst/>
                <a:gdLst>
                  <a:gd name="T0" fmla="*/ 40 w 107"/>
                  <a:gd name="T1" fmla="*/ 0 h 43"/>
                  <a:gd name="T2" fmla="*/ 107 w 107"/>
                  <a:gd name="T3" fmla="*/ 17 h 43"/>
                  <a:gd name="T4" fmla="*/ 69 w 107"/>
                  <a:gd name="T5" fmla="*/ 43 h 43"/>
                  <a:gd name="T6" fmla="*/ 0 w 107"/>
                  <a:gd name="T7" fmla="*/ 25 h 43"/>
                  <a:gd name="T8" fmla="*/ 40 w 10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43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9" name="Freeform 156">
                <a:extLst>
                  <a:ext uri="{FF2B5EF4-FFF2-40B4-BE49-F238E27FC236}">
                    <a16:creationId xmlns:a16="http://schemas.microsoft.com/office/drawing/2014/main" id="{1C598ADA-04BC-4891-ADE8-B8DFBA7DA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" y="3480"/>
                <a:ext cx="96" cy="41"/>
              </a:xfrm>
              <a:custGeom>
                <a:avLst/>
                <a:gdLst>
                  <a:gd name="T0" fmla="*/ 21 w 96"/>
                  <a:gd name="T1" fmla="*/ 7 h 41"/>
                  <a:gd name="T2" fmla="*/ 46 w 96"/>
                  <a:gd name="T3" fmla="*/ 11 h 41"/>
                  <a:gd name="T4" fmla="*/ 60 w 96"/>
                  <a:gd name="T5" fmla="*/ 0 h 41"/>
                  <a:gd name="T6" fmla="*/ 84 w 96"/>
                  <a:gd name="T7" fmla="*/ 8 h 41"/>
                  <a:gd name="T8" fmla="*/ 72 w 96"/>
                  <a:gd name="T9" fmla="*/ 19 h 41"/>
                  <a:gd name="T10" fmla="*/ 96 w 96"/>
                  <a:gd name="T11" fmla="*/ 25 h 41"/>
                  <a:gd name="T12" fmla="*/ 77 w 96"/>
                  <a:gd name="T13" fmla="*/ 41 h 41"/>
                  <a:gd name="T14" fmla="*/ 0 w 96"/>
                  <a:gd name="T15" fmla="*/ 21 h 41"/>
                  <a:gd name="T16" fmla="*/ 21 w 96"/>
                  <a:gd name="T17" fmla="*/ 7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41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0" name="Freeform 157">
                <a:extLst>
                  <a:ext uri="{FF2B5EF4-FFF2-40B4-BE49-F238E27FC236}">
                    <a16:creationId xmlns:a16="http://schemas.microsoft.com/office/drawing/2014/main" id="{2669E121-E057-4A7B-8716-BA604D668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3457"/>
                <a:ext cx="185" cy="101"/>
              </a:xfrm>
              <a:custGeom>
                <a:avLst/>
                <a:gdLst>
                  <a:gd name="T0" fmla="*/ 101 w 185"/>
                  <a:gd name="T1" fmla="*/ 0 h 101"/>
                  <a:gd name="T2" fmla="*/ 185 w 185"/>
                  <a:gd name="T3" fmla="*/ 22 h 101"/>
                  <a:gd name="T4" fmla="*/ 85 w 185"/>
                  <a:gd name="T5" fmla="*/ 101 h 101"/>
                  <a:gd name="T6" fmla="*/ 0 w 185"/>
                  <a:gd name="T7" fmla="*/ 74 h 101"/>
                  <a:gd name="T8" fmla="*/ 101 w 18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101">
                    <a:moveTo>
                      <a:pt x="101" y="0"/>
                    </a:moveTo>
                    <a:lnTo>
                      <a:pt x="185" y="22"/>
                    </a:lnTo>
                    <a:lnTo>
                      <a:pt x="85" y="101"/>
                    </a:lnTo>
                    <a:lnTo>
                      <a:pt x="0" y="74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74" name="Group 158">
              <a:extLst>
                <a:ext uri="{FF2B5EF4-FFF2-40B4-BE49-F238E27FC236}">
                  <a16:creationId xmlns:a16="http://schemas.microsoft.com/office/drawing/2014/main" id="{D7F54E46-D67C-48D1-98B3-6112FF37B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" y="2958"/>
              <a:ext cx="613" cy="590"/>
              <a:chOff x="2648" y="2590"/>
              <a:chExt cx="882" cy="848"/>
            </a:xfrm>
          </p:grpSpPr>
          <p:grpSp>
            <p:nvGrpSpPr>
              <p:cNvPr id="19498" name="Group 159">
                <a:extLst>
                  <a:ext uri="{FF2B5EF4-FFF2-40B4-BE49-F238E27FC236}">
                    <a16:creationId xmlns:a16="http://schemas.microsoft.com/office/drawing/2014/main" id="{C570E09A-5EB4-4EEC-B16C-FA728F860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8" y="3198"/>
                <a:ext cx="844" cy="240"/>
                <a:chOff x="2648" y="3198"/>
                <a:chExt cx="844" cy="240"/>
              </a:xfrm>
            </p:grpSpPr>
            <p:sp>
              <p:nvSpPr>
                <p:cNvPr id="19522" name="Freeform 160">
                  <a:extLst>
                    <a:ext uri="{FF2B5EF4-FFF2-40B4-BE49-F238E27FC236}">
                      <a16:creationId xmlns:a16="http://schemas.microsoft.com/office/drawing/2014/main" id="{2FEABF6B-5B13-414A-B560-4D80FBA2A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118 w 844"/>
                    <a:gd name="T15" fmla="*/ 0 h 2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3" name="Freeform 161">
                  <a:extLst>
                    <a:ext uri="{FF2B5EF4-FFF2-40B4-BE49-F238E27FC236}">
                      <a16:creationId xmlns:a16="http://schemas.microsoft.com/office/drawing/2014/main" id="{5A34D808-4A80-4616-81FD-620C325458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9" name="Group 162">
                <a:extLst>
                  <a:ext uri="{FF2B5EF4-FFF2-40B4-BE49-F238E27FC236}">
                    <a16:creationId xmlns:a16="http://schemas.microsoft.com/office/drawing/2014/main" id="{9F46AC49-CCCC-4183-A4F0-5600E8E1D8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" y="2590"/>
                <a:ext cx="545" cy="535"/>
                <a:chOff x="2985" y="2590"/>
                <a:chExt cx="545" cy="535"/>
              </a:xfrm>
            </p:grpSpPr>
            <p:sp>
              <p:nvSpPr>
                <p:cNvPr id="19520" name="Freeform 163">
                  <a:extLst>
                    <a:ext uri="{FF2B5EF4-FFF2-40B4-BE49-F238E27FC236}">
                      <a16:creationId xmlns:a16="http://schemas.microsoft.com/office/drawing/2014/main" id="{96CA3BAB-B205-47D0-B774-02F29F322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449 w 545"/>
                    <a:gd name="T11" fmla="*/ 535 h 5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  <a:lnTo>
                        <a:pt x="449" y="53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1" name="Freeform 164">
                  <a:extLst>
                    <a:ext uri="{FF2B5EF4-FFF2-40B4-BE49-F238E27FC236}">
                      <a16:creationId xmlns:a16="http://schemas.microsoft.com/office/drawing/2014/main" id="{A01E52CF-D22F-43EA-90BF-DB0C2951F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0" name="Group 165">
                <a:extLst>
                  <a:ext uri="{FF2B5EF4-FFF2-40B4-BE49-F238E27FC236}">
                    <a16:creationId xmlns:a16="http://schemas.microsoft.com/office/drawing/2014/main" id="{B5289A66-318B-4FC5-B3D3-4B2D82285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3" y="2734"/>
                <a:ext cx="180" cy="587"/>
                <a:chOff x="3253" y="2734"/>
                <a:chExt cx="180" cy="587"/>
              </a:xfrm>
            </p:grpSpPr>
            <p:sp>
              <p:nvSpPr>
                <p:cNvPr id="19518" name="Freeform 166">
                  <a:extLst>
                    <a:ext uri="{FF2B5EF4-FFF2-40B4-BE49-F238E27FC236}">
                      <a16:creationId xmlns:a16="http://schemas.microsoft.com/office/drawing/2014/main" id="{AB0E2462-A3A3-456C-82FF-DDBDAA9A2E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9" name="Freeform 167">
                  <a:extLst>
                    <a:ext uri="{FF2B5EF4-FFF2-40B4-BE49-F238E27FC236}">
                      <a16:creationId xmlns:a16="http://schemas.microsoft.com/office/drawing/2014/main" id="{8D4C6551-46B1-4F1F-9F59-0A73D8604A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1" name="Group 168">
                <a:extLst>
                  <a:ext uri="{FF2B5EF4-FFF2-40B4-BE49-F238E27FC236}">
                    <a16:creationId xmlns:a16="http://schemas.microsoft.com/office/drawing/2014/main" id="{AD7BB696-5E51-472F-A3D5-1B8957051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3205"/>
                <a:ext cx="391" cy="116"/>
                <a:chOff x="2803" y="3205"/>
                <a:chExt cx="391" cy="116"/>
              </a:xfrm>
            </p:grpSpPr>
            <p:sp>
              <p:nvSpPr>
                <p:cNvPr id="19516" name="Freeform 169">
                  <a:extLst>
                    <a:ext uri="{FF2B5EF4-FFF2-40B4-BE49-F238E27FC236}">
                      <a16:creationId xmlns:a16="http://schemas.microsoft.com/office/drawing/2014/main" id="{2C779A49-66AA-4AF7-9ADC-609809A68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w 391"/>
                    <a:gd name="T9" fmla="*/ 0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7" name="Freeform 170">
                  <a:extLst>
                    <a:ext uri="{FF2B5EF4-FFF2-40B4-BE49-F238E27FC236}">
                      <a16:creationId xmlns:a16="http://schemas.microsoft.com/office/drawing/2014/main" id="{482C850A-2A7A-41D2-A6E7-A6037DB75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2" name="Group 171">
                <a:extLst>
                  <a:ext uri="{FF2B5EF4-FFF2-40B4-BE49-F238E27FC236}">
                    <a16:creationId xmlns:a16="http://schemas.microsoft.com/office/drawing/2014/main" id="{B36271C6-7FA2-4875-A478-C4BAD6552F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94"/>
                <a:ext cx="561" cy="627"/>
                <a:chOff x="2692" y="2694"/>
                <a:chExt cx="561" cy="627"/>
              </a:xfrm>
            </p:grpSpPr>
            <p:sp>
              <p:nvSpPr>
                <p:cNvPr id="19514" name="Freeform 172">
                  <a:extLst>
                    <a:ext uri="{FF2B5EF4-FFF2-40B4-BE49-F238E27FC236}">
                      <a16:creationId xmlns:a16="http://schemas.microsoft.com/office/drawing/2014/main" id="{AD6624D9-8AB0-43F2-92A7-73CEFA80C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5" name="Freeform 173">
                  <a:extLst>
                    <a:ext uri="{FF2B5EF4-FFF2-40B4-BE49-F238E27FC236}">
                      <a16:creationId xmlns:a16="http://schemas.microsoft.com/office/drawing/2014/main" id="{42CF228B-2DB0-4EBA-8CB9-88C108CCAC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3" name="Group 174">
                <a:extLst>
                  <a:ext uri="{FF2B5EF4-FFF2-40B4-BE49-F238E27FC236}">
                    <a16:creationId xmlns:a16="http://schemas.microsoft.com/office/drawing/2014/main" id="{2D678C1F-D6CA-4700-8524-77C87B5456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5" y="2766"/>
                <a:ext cx="408" cy="457"/>
                <a:chOff x="2765" y="2766"/>
                <a:chExt cx="408" cy="457"/>
              </a:xfrm>
            </p:grpSpPr>
            <p:sp>
              <p:nvSpPr>
                <p:cNvPr id="19512" name="Freeform 175">
                  <a:extLst>
                    <a:ext uri="{FF2B5EF4-FFF2-40B4-BE49-F238E27FC236}">
                      <a16:creationId xmlns:a16="http://schemas.microsoft.com/office/drawing/2014/main" id="{38B17278-B5E7-46C3-8E39-CD058F1A1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3" name="Freeform 176">
                  <a:extLst>
                    <a:ext uri="{FF2B5EF4-FFF2-40B4-BE49-F238E27FC236}">
                      <a16:creationId xmlns:a16="http://schemas.microsoft.com/office/drawing/2014/main" id="{A6704D4B-8E6D-47E1-9D4D-C7473683E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4" name="Group 177">
                <a:extLst>
                  <a:ext uri="{FF2B5EF4-FFF2-40B4-BE49-F238E27FC236}">
                    <a16:creationId xmlns:a16="http://schemas.microsoft.com/office/drawing/2014/main" id="{A30C7EAB-23FC-4596-8A14-80505EB4A4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6" y="2795"/>
                <a:ext cx="361" cy="388"/>
                <a:chOff x="2796" y="2795"/>
                <a:chExt cx="361" cy="388"/>
              </a:xfrm>
            </p:grpSpPr>
            <p:sp>
              <p:nvSpPr>
                <p:cNvPr id="19510" name="Freeform 178">
                  <a:extLst>
                    <a:ext uri="{FF2B5EF4-FFF2-40B4-BE49-F238E27FC236}">
                      <a16:creationId xmlns:a16="http://schemas.microsoft.com/office/drawing/2014/main" id="{C3B70E02-7F6D-4C43-9199-2138A94AE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1" name="Freeform 179">
                  <a:extLst>
                    <a:ext uri="{FF2B5EF4-FFF2-40B4-BE49-F238E27FC236}">
                      <a16:creationId xmlns:a16="http://schemas.microsoft.com/office/drawing/2014/main" id="{6DC23985-7854-48FD-A9F6-D4E353C48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05" name="Freeform 180">
                <a:extLst>
                  <a:ext uri="{FF2B5EF4-FFF2-40B4-BE49-F238E27FC236}">
                    <a16:creationId xmlns:a16="http://schemas.microsoft.com/office/drawing/2014/main" id="{DD8CC8B2-87FF-49E0-BA7B-32660FF5C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3224"/>
                <a:ext cx="818" cy="182"/>
              </a:xfrm>
              <a:custGeom>
                <a:avLst/>
                <a:gdLst>
                  <a:gd name="T0" fmla="*/ 0 w 818"/>
                  <a:gd name="T1" fmla="*/ 44 h 182"/>
                  <a:gd name="T2" fmla="*/ 515 w 818"/>
                  <a:gd name="T3" fmla="*/ 182 h 182"/>
                  <a:gd name="T4" fmla="*/ 818 w 818"/>
                  <a:gd name="T5" fmla="*/ 0 h 1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8" h="182">
                    <a:moveTo>
                      <a:pt x="0" y="44"/>
                    </a:moveTo>
                    <a:lnTo>
                      <a:pt x="515" y="182"/>
                    </a:lnTo>
                    <a:lnTo>
                      <a:pt x="818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Rectangle 181">
                <a:extLst>
                  <a:ext uri="{FF2B5EF4-FFF2-40B4-BE49-F238E27FC236}">
                    <a16:creationId xmlns:a16="http://schemas.microsoft.com/office/drawing/2014/main" id="{8504E2A5-79E4-4ABF-B34B-6237DB0BF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859"/>
                <a:ext cx="2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507" name="Group 182">
                <a:extLst>
                  <a:ext uri="{FF2B5EF4-FFF2-40B4-BE49-F238E27FC236}">
                    <a16:creationId xmlns:a16="http://schemas.microsoft.com/office/drawing/2014/main" id="{1D647933-3DFE-4D7B-9667-C5B3626D07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14"/>
                <a:ext cx="740" cy="214"/>
                <a:chOff x="2692" y="2614"/>
                <a:chExt cx="740" cy="214"/>
              </a:xfrm>
            </p:grpSpPr>
            <p:sp>
              <p:nvSpPr>
                <p:cNvPr id="19508" name="Freeform 183">
                  <a:extLst>
                    <a:ext uri="{FF2B5EF4-FFF2-40B4-BE49-F238E27FC236}">
                      <a16:creationId xmlns:a16="http://schemas.microsoft.com/office/drawing/2014/main" id="{101FC74D-979B-4A55-B294-441371756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9" name="Freeform 184">
                  <a:extLst>
                    <a:ext uri="{FF2B5EF4-FFF2-40B4-BE49-F238E27FC236}">
                      <a16:creationId xmlns:a16="http://schemas.microsoft.com/office/drawing/2014/main" id="{53792019-1F3E-47B7-8293-753995A7D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75" name="Group 185">
              <a:extLst>
                <a:ext uri="{FF2B5EF4-FFF2-40B4-BE49-F238E27FC236}">
                  <a16:creationId xmlns:a16="http://schemas.microsoft.com/office/drawing/2014/main" id="{0A0D9011-A59D-4D4E-A67E-728BBE15F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2725"/>
              <a:ext cx="708" cy="914"/>
              <a:chOff x="363" y="1292"/>
              <a:chExt cx="1268" cy="1633"/>
            </a:xfrm>
          </p:grpSpPr>
          <p:grpSp>
            <p:nvGrpSpPr>
              <p:cNvPr id="19476" name="Group 186">
                <a:extLst>
                  <a:ext uri="{FF2B5EF4-FFF2-40B4-BE49-F238E27FC236}">
                    <a16:creationId xmlns:a16="http://schemas.microsoft.com/office/drawing/2014/main" id="{B4846F97-7706-4170-BC44-6E90313FC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3" y="1554"/>
                <a:ext cx="384" cy="404"/>
                <a:chOff x="883" y="1554"/>
                <a:chExt cx="384" cy="404"/>
              </a:xfrm>
            </p:grpSpPr>
            <p:sp>
              <p:nvSpPr>
                <p:cNvPr id="19496" name="Freeform 187">
                  <a:extLst>
                    <a:ext uri="{FF2B5EF4-FFF2-40B4-BE49-F238E27FC236}">
                      <a16:creationId xmlns:a16="http://schemas.microsoft.com/office/drawing/2014/main" id="{EDEAF3A7-BBF9-41A8-996F-A5DE9F0BA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7" name="Freeform 188">
                  <a:extLst>
                    <a:ext uri="{FF2B5EF4-FFF2-40B4-BE49-F238E27FC236}">
                      <a16:creationId xmlns:a16="http://schemas.microsoft.com/office/drawing/2014/main" id="{A3E4C3A2-7CE2-435C-A672-443CCDDC8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7" name="Group 189">
                <a:extLst>
                  <a:ext uri="{FF2B5EF4-FFF2-40B4-BE49-F238E27FC236}">
                    <a16:creationId xmlns:a16="http://schemas.microsoft.com/office/drawing/2014/main" id="{17AAF122-427A-4322-80A8-E15236550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" y="1292"/>
                <a:ext cx="528" cy="490"/>
                <a:chOff x="757" y="1292"/>
                <a:chExt cx="528" cy="490"/>
              </a:xfrm>
            </p:grpSpPr>
            <p:sp>
              <p:nvSpPr>
                <p:cNvPr id="19494" name="Freeform 190">
                  <a:extLst>
                    <a:ext uri="{FF2B5EF4-FFF2-40B4-BE49-F238E27FC236}">
                      <a16:creationId xmlns:a16="http://schemas.microsoft.com/office/drawing/2014/main" id="{15AD8012-428B-4D8C-B3A4-9F195E19A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5" name="Freeform 191">
                  <a:extLst>
                    <a:ext uri="{FF2B5EF4-FFF2-40B4-BE49-F238E27FC236}">
                      <a16:creationId xmlns:a16="http://schemas.microsoft.com/office/drawing/2014/main" id="{51BA027A-6189-4873-9BE6-B3D03EA1F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8" name="Group 192">
                <a:extLst>
                  <a:ext uri="{FF2B5EF4-FFF2-40B4-BE49-F238E27FC236}">
                    <a16:creationId xmlns:a16="http://schemas.microsoft.com/office/drawing/2014/main" id="{7737C0BF-2D1C-4389-B482-10AAE08ADA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1633"/>
                <a:ext cx="40" cy="14"/>
                <a:chOff x="1166" y="1633"/>
                <a:chExt cx="40" cy="14"/>
              </a:xfrm>
            </p:grpSpPr>
            <p:sp>
              <p:nvSpPr>
                <p:cNvPr id="19492" name="Freeform 193">
                  <a:extLst>
                    <a:ext uri="{FF2B5EF4-FFF2-40B4-BE49-F238E27FC236}">
                      <a16:creationId xmlns:a16="http://schemas.microsoft.com/office/drawing/2014/main" id="{D1FD18C1-C37D-448F-B3FC-513927629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3" name="Freeform 194">
                  <a:extLst>
                    <a:ext uri="{FF2B5EF4-FFF2-40B4-BE49-F238E27FC236}">
                      <a16:creationId xmlns:a16="http://schemas.microsoft.com/office/drawing/2014/main" id="{0F0A95A3-DD57-40E7-B6C1-F12EA9A5F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9" name="Group 195">
                <a:extLst>
                  <a:ext uri="{FF2B5EF4-FFF2-40B4-BE49-F238E27FC236}">
                    <a16:creationId xmlns:a16="http://schemas.microsoft.com/office/drawing/2014/main" id="{7F82D063-A36B-441C-A249-62C29074B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2688"/>
                <a:ext cx="555" cy="189"/>
                <a:chOff x="1076" y="2688"/>
                <a:chExt cx="555" cy="189"/>
              </a:xfrm>
            </p:grpSpPr>
            <p:sp>
              <p:nvSpPr>
                <p:cNvPr id="19490" name="Freeform 196">
                  <a:extLst>
                    <a:ext uri="{FF2B5EF4-FFF2-40B4-BE49-F238E27FC236}">
                      <a16:creationId xmlns:a16="http://schemas.microsoft.com/office/drawing/2014/main" id="{05DF03A4-17A8-4E86-ADF2-691FF2655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1" name="Freeform 197">
                  <a:extLst>
                    <a:ext uri="{FF2B5EF4-FFF2-40B4-BE49-F238E27FC236}">
                      <a16:creationId xmlns:a16="http://schemas.microsoft.com/office/drawing/2014/main" id="{5B369903-5589-4F76-88DD-F5F1E7A59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0" name="Group 198">
                <a:extLst>
                  <a:ext uri="{FF2B5EF4-FFF2-40B4-BE49-F238E27FC236}">
                    <a16:creationId xmlns:a16="http://schemas.microsoft.com/office/drawing/2014/main" id="{378E8392-D9B5-4143-BEC2-425492D664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" y="1779"/>
                <a:ext cx="702" cy="1146"/>
                <a:chOff x="504" y="1779"/>
                <a:chExt cx="702" cy="1146"/>
              </a:xfrm>
            </p:grpSpPr>
            <p:grpSp>
              <p:nvGrpSpPr>
                <p:cNvPr id="19484" name="Group 199">
                  <a:extLst>
                    <a:ext uri="{FF2B5EF4-FFF2-40B4-BE49-F238E27FC236}">
                      <a16:creationId xmlns:a16="http://schemas.microsoft.com/office/drawing/2014/main" id="{7D385FE4-0070-449C-A837-F83A81C060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696" cy="1135"/>
                  <a:chOff x="504" y="1779"/>
                  <a:chExt cx="696" cy="1135"/>
                </a:xfrm>
              </p:grpSpPr>
              <p:sp>
                <p:nvSpPr>
                  <p:cNvPr id="19488" name="Freeform 200">
                    <a:extLst>
                      <a:ext uri="{FF2B5EF4-FFF2-40B4-BE49-F238E27FC236}">
                        <a16:creationId xmlns:a16="http://schemas.microsoft.com/office/drawing/2014/main" id="{B9DE39F8-F5DD-4208-99EE-01BB55E31B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89" name="Freeform 201">
                    <a:extLst>
                      <a:ext uri="{FF2B5EF4-FFF2-40B4-BE49-F238E27FC236}">
                        <a16:creationId xmlns:a16="http://schemas.microsoft.com/office/drawing/2014/main" id="{C8901358-A48E-4B0B-952C-90F8B36477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5" name="Group 202">
                  <a:extLst>
                    <a:ext uri="{FF2B5EF4-FFF2-40B4-BE49-F238E27FC236}">
                      <a16:creationId xmlns:a16="http://schemas.microsoft.com/office/drawing/2014/main" id="{E0B91A61-9485-4B2D-9F58-CF38007C41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702" cy="1146"/>
                  <a:chOff x="504" y="1779"/>
                  <a:chExt cx="702" cy="1146"/>
                </a:xfrm>
              </p:grpSpPr>
              <p:sp>
                <p:nvSpPr>
                  <p:cNvPr id="19486" name="Freeform 203">
                    <a:extLst>
                      <a:ext uri="{FF2B5EF4-FFF2-40B4-BE49-F238E27FC236}">
                        <a16:creationId xmlns:a16="http://schemas.microsoft.com/office/drawing/2014/main" id="{AA6824D1-0B9C-420C-95E3-02E375FCFF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87" name="Freeform 204">
                    <a:extLst>
                      <a:ext uri="{FF2B5EF4-FFF2-40B4-BE49-F238E27FC236}">
                        <a16:creationId xmlns:a16="http://schemas.microsoft.com/office/drawing/2014/main" id="{D7DD9B14-3C16-4C1F-BD03-F5286D4E1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81" name="Group 205">
                <a:extLst>
                  <a:ext uri="{FF2B5EF4-FFF2-40B4-BE49-F238E27FC236}">
                    <a16:creationId xmlns:a16="http://schemas.microsoft.com/office/drawing/2014/main" id="{7BE1462F-E763-4546-82CE-6D39E5326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" y="1757"/>
                <a:ext cx="705" cy="1157"/>
                <a:chOff x="363" y="1757"/>
                <a:chExt cx="705" cy="1157"/>
              </a:xfrm>
            </p:grpSpPr>
            <p:sp>
              <p:nvSpPr>
                <p:cNvPr id="19482" name="Freeform 206">
                  <a:extLst>
                    <a:ext uri="{FF2B5EF4-FFF2-40B4-BE49-F238E27FC236}">
                      <a16:creationId xmlns:a16="http://schemas.microsoft.com/office/drawing/2014/main" id="{DB737165-DFB1-4913-80E6-A4E617B40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3" name="Freeform 207">
                  <a:extLst>
                    <a:ext uri="{FF2B5EF4-FFF2-40B4-BE49-F238E27FC236}">
                      <a16:creationId xmlns:a16="http://schemas.microsoft.com/office/drawing/2014/main" id="{4A5B06E1-F65D-4D1C-85B6-E37BE0FA1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468" name="Text Box 208">
            <a:extLst>
              <a:ext uri="{FF2B5EF4-FFF2-40B4-BE49-F238E27FC236}">
                <a16:creationId xmlns:a16="http://schemas.microsoft.com/office/drawing/2014/main" id="{894544BC-45D4-4CFD-ADB0-0E7B1419C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37584"/>
            <a:ext cx="1357313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 Narrow" panose="020B0606020202030204" pitchFamily="34" charset="0"/>
              </a:rPr>
              <a:t>SQL Server</a:t>
            </a:r>
          </a:p>
          <a:p>
            <a:r>
              <a:rPr lang="en-US" altLang="it-IT" sz="1600" b="1">
                <a:latin typeface="Arial Narrow" panose="020B0606020202030204" pitchFamily="34" charset="0"/>
              </a:rPr>
              <a:t>Login Account</a:t>
            </a:r>
          </a:p>
        </p:txBody>
      </p:sp>
      <p:sp>
        <p:nvSpPr>
          <p:cNvPr id="19469" name="Text Box 209">
            <a:extLst>
              <a:ext uri="{FF2B5EF4-FFF2-40B4-BE49-F238E27FC236}">
                <a16:creationId xmlns:a16="http://schemas.microsoft.com/office/drawing/2014/main" id="{64158BBC-D0F5-49DC-ABA1-BD657D130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397250"/>
            <a:ext cx="74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3600" b="1">
                <a:latin typeface="Arial Narrow" panose="020B0606020202030204" pitchFamily="34" charset="0"/>
              </a:rPr>
              <a:t>OR</a:t>
            </a:r>
            <a:endParaRPr lang="en-US" altLang="it-IT"/>
          </a:p>
        </p:txBody>
      </p:sp>
      <p:sp>
        <p:nvSpPr>
          <p:cNvPr id="19470" name="AutoShape 210">
            <a:extLst>
              <a:ext uri="{FF2B5EF4-FFF2-40B4-BE49-F238E27FC236}">
                <a16:creationId xmlns:a16="http://schemas.microsoft.com/office/drawing/2014/main" id="{4CECA5BB-DB88-42B0-9BBB-B26A9E24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242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471" name="Rectangle 211">
            <a:extLst>
              <a:ext uri="{FF2B5EF4-FFF2-40B4-BE49-F238E27FC236}">
                <a16:creationId xmlns:a16="http://schemas.microsoft.com/office/drawing/2014/main" id="{8CE5FD00-E0FA-49A4-A69D-F9D2367C8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03674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800" b="1" i="1">
                <a:latin typeface="Arial Narrow" panose="020B0606020202030204" pitchFamily="34" charset="0"/>
              </a:rPr>
              <a:t>Windows </a:t>
            </a:r>
            <a:br>
              <a:rPr lang="en-US" altLang="it-IT" sz="1800" b="1" i="1">
                <a:latin typeface="Arial Narrow" panose="020B0606020202030204" pitchFamily="34" charset="0"/>
              </a:rPr>
            </a:br>
            <a:r>
              <a:rPr lang="en-US" altLang="it-IT" sz="1800" b="1" i="1">
                <a:latin typeface="Arial Narrow" panose="020B0606020202030204" pitchFamily="34" charset="0"/>
              </a:rPr>
              <a:t>Verifies Password</a:t>
            </a:r>
            <a:endParaRPr lang="en-GB" altLang="it-IT" sz="1800" b="1" i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BE0E79C-D205-43A5-8B33-8F64AB8F5C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>
                <a:latin typeface="Times New Roman" panose="02020603050405020304" pitchFamily="18" charset="0"/>
              </a:rPr>
              <a:t>Gestione dei</a:t>
            </a:r>
            <a:br>
              <a:rPr lang="en-US" altLang="it-IT" sz="4800">
                <a:latin typeface="Times New Roman" panose="02020603050405020304" pitchFamily="18" charset="0"/>
              </a:rPr>
            </a:br>
            <a:r>
              <a:rPr lang="en-US" altLang="it-IT" sz="4800">
                <a:latin typeface="Times New Roman" panose="02020603050405020304" pitchFamily="18" charset="0"/>
              </a:rPr>
              <a:t>Database</a:t>
            </a:r>
            <a:endParaRPr lang="en-US" altLang="it-IT" sz="5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352F9FC-1BCB-4C73-A637-3F83E5EB3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Inside a Database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E19162D-254D-4A6F-AE0C-09A756643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/>
              <a:t>Tables</a:t>
            </a:r>
          </a:p>
          <a:p>
            <a:pPr>
              <a:lnSpc>
                <a:spcPct val="80000"/>
              </a:lnSpc>
            </a:pPr>
            <a:r>
              <a:rPr lang="en-US" altLang="it-IT"/>
              <a:t>Indexes</a:t>
            </a:r>
          </a:p>
          <a:p>
            <a:pPr>
              <a:lnSpc>
                <a:spcPct val="80000"/>
              </a:lnSpc>
            </a:pPr>
            <a:r>
              <a:rPr lang="en-US" altLang="it-IT"/>
              <a:t>Views</a:t>
            </a:r>
          </a:p>
          <a:p>
            <a:pPr>
              <a:lnSpc>
                <a:spcPct val="80000"/>
              </a:lnSpc>
            </a:pPr>
            <a:r>
              <a:rPr lang="en-US" altLang="it-IT"/>
              <a:t>Stored Procedures</a:t>
            </a:r>
          </a:p>
          <a:p>
            <a:pPr>
              <a:lnSpc>
                <a:spcPct val="80000"/>
              </a:lnSpc>
            </a:pPr>
            <a:r>
              <a:rPr lang="en-US" altLang="it-IT"/>
              <a:t>Constraints</a:t>
            </a:r>
          </a:p>
          <a:p>
            <a:pPr>
              <a:lnSpc>
                <a:spcPct val="80000"/>
              </a:lnSpc>
            </a:pPr>
            <a:r>
              <a:rPr lang="en-US" altLang="it-IT"/>
              <a:t>Rules &amp; Defaults</a:t>
            </a:r>
          </a:p>
          <a:p>
            <a:pPr>
              <a:lnSpc>
                <a:spcPct val="80000"/>
              </a:lnSpc>
            </a:pPr>
            <a:r>
              <a:rPr lang="en-US" altLang="it-IT"/>
              <a:t>User-defined Datatypes (UDT or UDDT)</a:t>
            </a:r>
          </a:p>
          <a:p>
            <a:pPr>
              <a:lnSpc>
                <a:spcPct val="80000"/>
              </a:lnSpc>
            </a:pPr>
            <a:r>
              <a:rPr lang="en-US" altLang="it-IT"/>
              <a:t>Triggers</a:t>
            </a:r>
          </a:p>
          <a:p>
            <a:pPr>
              <a:lnSpc>
                <a:spcPct val="80000"/>
              </a:lnSpc>
            </a:pPr>
            <a:r>
              <a:rPr lang="en-US" altLang="it-IT"/>
              <a:t>User-defined Functions (UDF)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c:\tools\template\WKBKDES.POT</Template>
  <TotalTime>3328</TotalTime>
  <Words>602</Words>
  <Application>Microsoft Office PowerPoint</Application>
  <PresentationFormat>On-screen Show (4:3)</PresentationFormat>
  <Paragraphs>165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Encode Sans</vt:lpstr>
      <vt:lpstr>Lucida Sans Typewriter</vt:lpstr>
      <vt:lpstr>Encode Sans ExtraLight</vt:lpstr>
      <vt:lpstr>Arial Narrow</vt:lpstr>
      <vt:lpstr>Times New Roman</vt:lpstr>
      <vt:lpstr>Wingdings</vt:lpstr>
      <vt:lpstr>Courier New</vt:lpstr>
      <vt:lpstr>Arial</vt:lpstr>
      <vt:lpstr>Laertes template</vt:lpstr>
      <vt:lpstr>Unità Formativa D68444-67496 BASE DI DATI – SQL Docente: Alberto Venditti</vt:lpstr>
      <vt:lpstr>Designing an Application for SQL Server</vt:lpstr>
      <vt:lpstr>Accessing data from applications</vt:lpstr>
      <vt:lpstr>SQL Server Installation Options</vt:lpstr>
      <vt:lpstr>Types of Databases</vt:lpstr>
      <vt:lpstr>System Tables</vt:lpstr>
      <vt:lpstr>Introduction to SQL Server Security</vt:lpstr>
      <vt:lpstr>Gestione dei Database</vt:lpstr>
      <vt:lpstr>Inside a Database</vt:lpstr>
      <vt:lpstr>Referring to SQL Server Objects</vt:lpstr>
      <vt:lpstr>Storage Architecture</vt:lpstr>
      <vt:lpstr>Transaction Log</vt:lpstr>
      <vt:lpstr>Transaction Recovery and Checkpoints </vt:lpstr>
      <vt:lpstr>Managing Databases</vt:lpstr>
      <vt:lpstr>Creating Databases</vt:lpstr>
      <vt:lpstr>Modifying Database Files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lorio</dc:creator>
  <cp:lastModifiedBy>Alberto Venditti</cp:lastModifiedBy>
  <cp:revision>116</cp:revision>
  <cp:lastPrinted>1999-05-25T16:42:24Z</cp:lastPrinted>
  <dcterms:created xsi:type="dcterms:W3CDTF">1998-02-16T21:05:10Z</dcterms:created>
  <dcterms:modified xsi:type="dcterms:W3CDTF">2022-01-25T06:39:30Z</dcterms:modified>
</cp:coreProperties>
</file>