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62" r:id="rId1"/>
  </p:sldMasterIdLst>
  <p:notesMasterIdLst>
    <p:notesMasterId r:id="rId5"/>
  </p:notesMasterIdLst>
  <p:handoutMasterIdLst>
    <p:handoutMasterId r:id="rId6"/>
  </p:handoutMasterIdLst>
  <p:sldIdLst>
    <p:sldId id="569" r:id="rId2"/>
    <p:sldId id="267" r:id="rId3"/>
    <p:sldId id="271" r:id="rId4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FFFF00"/>
    <a:srgbClr val="0000FF"/>
    <a:srgbClr val="6666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24" autoAdjust="0"/>
    <p:restoredTop sz="90929"/>
  </p:normalViewPr>
  <p:slideViewPr>
    <p:cSldViewPr>
      <p:cViewPr varScale="1">
        <p:scale>
          <a:sx n="100" d="100"/>
          <a:sy n="100" d="100"/>
        </p:scale>
        <p:origin x="14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181D602-832F-4A1F-A7A0-22CFB58C61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DDCCEC7-354C-491E-99A2-D2F7E455F9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C3901F8A-7234-4CD0-B204-8E07F2983AD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C59459D4-608B-498C-97A0-9C7BC395EC8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AB32DE-9BDD-4030-B085-1B1E35938D0A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AC81293-A589-4298-B07B-A229DD52B5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7B9B6F8-1014-4292-BE93-231C10E1058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162458C-2F5C-43CF-B91A-92425B8F2A5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F471A8E7-E26B-4949-A566-F958B8A3298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D6D6ACBB-E81C-44CB-ACEE-0A1D356F110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FCA2EE6E-C810-4194-AC38-F86BA0BC5F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D5259A-AA11-4A8B-B1BF-463801713ACB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984050" y="1752601"/>
            <a:ext cx="7175700" cy="392974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 dirty="0"/>
              <a:t>Unità Formativa (UF)</a:t>
            </a:r>
            <a:br>
              <a:rPr lang="it-IT" dirty="0"/>
            </a:br>
            <a:r>
              <a:rPr lang="it-IT" dirty="0"/>
              <a:t>Docente:</a:t>
            </a:r>
            <a:br>
              <a:rPr lang="it-IT" dirty="0"/>
            </a:br>
            <a:r>
              <a:rPr lang="it-IT" dirty="0"/>
              <a:t>Titolo argomento:</a:t>
            </a:r>
          </a:p>
        </p:txBody>
      </p:sp>
    </p:spTree>
    <p:extLst>
      <p:ext uri="{BB962C8B-B14F-4D97-AF65-F5344CB8AC3E}">
        <p14:creationId xmlns:p14="http://schemas.microsoft.com/office/powerpoint/2010/main" val="149293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 hasCustomPrompt="1"/>
          </p:nvPr>
        </p:nvSpPr>
        <p:spPr>
          <a:xfrm>
            <a:off x="1735925" y="1501533"/>
            <a:ext cx="56721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00206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 dirty="0"/>
              <a:t>Titolo Argomento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 hasCustomPrompt="1"/>
          </p:nvPr>
        </p:nvSpPr>
        <p:spPr>
          <a:xfrm>
            <a:off x="1735925" y="3554055"/>
            <a:ext cx="5672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r>
              <a:rPr lang="it-IT" dirty="0"/>
              <a:t>Sottotitolo argomento</a:t>
            </a:r>
            <a:endParaRPr dirty="0"/>
          </a:p>
        </p:txBody>
      </p:sp>
      <p:cxnSp>
        <p:nvCxnSpPr>
          <p:cNvPr id="18" name="Shape 18"/>
          <p:cNvCxnSpPr/>
          <p:nvPr/>
        </p:nvCxnSpPr>
        <p:spPr>
          <a:xfrm>
            <a:off x="3527100" y="3299073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356235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3527100" y="1182933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body" idx="1" hasCustomPrompt="1"/>
          </p:nvPr>
        </p:nvSpPr>
        <p:spPr>
          <a:xfrm>
            <a:off x="1404225" y="1592200"/>
            <a:ext cx="6335400" cy="41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>
                <a:solidFill>
                  <a:srgbClr val="002060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r>
              <a:rPr lang="it-IT" dirty="0"/>
              <a:t>Citazione</a:t>
            </a:r>
            <a:endParaRPr dirty="0"/>
          </a:p>
        </p:txBody>
      </p:sp>
      <p:sp>
        <p:nvSpPr>
          <p:cNvPr id="24" name="Shape 24"/>
          <p:cNvSpPr txBox="1"/>
          <p:nvPr/>
        </p:nvSpPr>
        <p:spPr>
          <a:xfrm>
            <a:off x="3593400" y="112683"/>
            <a:ext cx="1957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68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0233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06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 + 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 hasCustomPrompt="1"/>
          </p:nvPr>
        </p:nvSpPr>
        <p:spPr>
          <a:xfrm>
            <a:off x="549601" y="481833"/>
            <a:ext cx="6853923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600200"/>
            <a:ext cx="7497000" cy="3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002060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cxnSp>
        <p:nvCxnSpPr>
          <p:cNvPr id="10" name="Shape 46">
            <a:extLst>
              <a:ext uri="{FF2B5EF4-FFF2-40B4-BE49-F238E27FC236}">
                <a16:creationId xmlns:a16="http://schemas.microsoft.com/office/drawing/2014/main" id="{F2E47A38-F329-6744-9F60-C06219F4BCB9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" name="Shape 49">
            <a:extLst>
              <a:ext uri="{FF2B5EF4-FFF2-40B4-BE49-F238E27FC236}">
                <a16:creationId xmlns:a16="http://schemas.microsoft.com/office/drawing/2014/main" id="{09196BD8-1AF8-704D-867C-4761D161A798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360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549601" y="481833"/>
            <a:ext cx="6853923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600200"/>
            <a:ext cx="3639000" cy="4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2" hasCustomPrompt="1"/>
          </p:nvPr>
        </p:nvSpPr>
        <p:spPr>
          <a:xfrm>
            <a:off x="4407604" y="1600200"/>
            <a:ext cx="3639000" cy="4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cxnSp>
        <p:nvCxnSpPr>
          <p:cNvPr id="11" name="Shape 46">
            <a:extLst>
              <a:ext uri="{FF2B5EF4-FFF2-40B4-BE49-F238E27FC236}">
                <a16:creationId xmlns:a16="http://schemas.microsoft.com/office/drawing/2014/main" id="{03A33C7E-44B0-A447-A10F-3EE447DA6110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2" name="Shape 49">
            <a:extLst>
              <a:ext uri="{FF2B5EF4-FFF2-40B4-BE49-F238E27FC236}">
                <a16:creationId xmlns:a16="http://schemas.microsoft.com/office/drawing/2014/main" id="{096F49CE-1BC2-6646-AD0B-55CFE6CCA885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4948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 + 3 colum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 hasCustomPrompt="1"/>
          </p:nvPr>
        </p:nvSpPr>
        <p:spPr>
          <a:xfrm>
            <a:off x="549601" y="481833"/>
            <a:ext cx="6853923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2" hasCustomPrompt="1"/>
          </p:nvPr>
        </p:nvSpPr>
        <p:spPr>
          <a:xfrm>
            <a:off x="3089850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3" hasCustomPrompt="1"/>
          </p:nvPr>
        </p:nvSpPr>
        <p:spPr>
          <a:xfrm>
            <a:off x="5630099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/>
            </a:pPr>
            <a:r>
              <a:rPr lang="it-IT" dirty="0"/>
              <a:t>Contenuto</a:t>
            </a:r>
          </a:p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cxnSp>
        <p:nvCxnSpPr>
          <p:cNvPr id="12" name="Shape 46">
            <a:extLst>
              <a:ext uri="{FF2B5EF4-FFF2-40B4-BE49-F238E27FC236}">
                <a16:creationId xmlns:a16="http://schemas.microsoft.com/office/drawing/2014/main" id="{7A8D26BD-44DA-FB4A-9CF9-453FBF8614DE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" name="Shape 49">
            <a:extLst>
              <a:ext uri="{FF2B5EF4-FFF2-40B4-BE49-F238E27FC236}">
                <a16:creationId xmlns:a16="http://schemas.microsoft.com/office/drawing/2014/main" id="{6D40635D-3865-6E41-95A6-D1E0C7F7A3B5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1367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0233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47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53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481833"/>
            <a:ext cx="7497000" cy="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it-IT" dirty="0" err="1"/>
              <a:t>adasfa</a:t>
            </a:r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600200"/>
            <a:ext cx="7497000" cy="3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6125133"/>
            <a:ext cx="10974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59070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it-IT" sz="2800" dirty="0"/>
              <a:t>Unità Formativa D68444-67496</a:t>
            </a:r>
            <a:br>
              <a:rPr lang="it-IT" sz="4000" dirty="0"/>
            </a:br>
            <a:r>
              <a:rPr lang="it-IT" sz="4000" dirty="0"/>
              <a:t>BASE DI DATI – SQL</a:t>
            </a:r>
            <a:br>
              <a:rPr lang="it-IT" sz="4000" dirty="0"/>
            </a:br>
            <a:r>
              <a:rPr lang="it-IT" dirty="0"/>
              <a:t>Docente: Alberto Venditti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C1393E4-B54A-42E3-8DC6-6268F65A6B1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>
              <a:lnSpc>
                <a:spcPct val="90000"/>
              </a:lnSpc>
            </a:pPr>
            <a:r>
              <a:rPr lang="en-US" altLang="it-IT" sz="4800" dirty="0">
                <a:latin typeface="Times New Roman" panose="02020603050405020304" pitchFamily="18" charset="0"/>
              </a:rPr>
              <a:t>Library</a:t>
            </a:r>
            <a:br>
              <a:rPr lang="en-US" altLang="it-IT" sz="4800" dirty="0">
                <a:latin typeface="Times New Roman" panose="02020603050405020304" pitchFamily="18" charset="0"/>
              </a:rPr>
            </a:br>
            <a:r>
              <a:rPr lang="en-US" altLang="it-IT" sz="4800" dirty="0">
                <a:latin typeface="Times New Roman" panose="02020603050405020304" pitchFamily="18" charset="0"/>
              </a:rPr>
              <a:t>case study</a:t>
            </a:r>
            <a:endParaRPr lang="en-US" altLang="it-IT" sz="66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Group 119">
            <a:extLst>
              <a:ext uri="{FF2B5EF4-FFF2-40B4-BE49-F238E27FC236}">
                <a16:creationId xmlns:a16="http://schemas.microsoft.com/office/drawing/2014/main" id="{424253BD-73DA-443A-BDC8-6778A6B4B9B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838200"/>
            <a:ext cx="8382000" cy="5791200"/>
            <a:chOff x="240" y="528"/>
            <a:chExt cx="5280" cy="3648"/>
          </a:xfrm>
        </p:grpSpPr>
        <p:sp>
          <p:nvSpPr>
            <p:cNvPr id="12292" name="Rectangle 4">
              <a:extLst>
                <a:ext uri="{FF2B5EF4-FFF2-40B4-BE49-F238E27FC236}">
                  <a16:creationId xmlns:a16="http://schemas.microsoft.com/office/drawing/2014/main" id="{947761D6-1F43-48AC-8027-8D1C0B489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528"/>
              <a:ext cx="5280" cy="350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grpSp>
          <p:nvGrpSpPr>
            <p:cNvPr id="12293" name="Group 5">
              <a:extLst>
                <a:ext uri="{FF2B5EF4-FFF2-40B4-BE49-F238E27FC236}">
                  <a16:creationId xmlns:a16="http://schemas.microsoft.com/office/drawing/2014/main" id="{3CFE37E6-B1C0-4263-97E7-B84BAE83B9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2304"/>
              <a:ext cx="770" cy="768"/>
              <a:chOff x="2782" y="528"/>
              <a:chExt cx="770" cy="768"/>
            </a:xfrm>
          </p:grpSpPr>
          <p:grpSp>
            <p:nvGrpSpPr>
              <p:cNvPr id="12398" name="Group 6">
                <a:extLst>
                  <a:ext uri="{FF2B5EF4-FFF2-40B4-BE49-F238E27FC236}">
                    <a16:creationId xmlns:a16="http://schemas.microsoft.com/office/drawing/2014/main" id="{8F4159B5-A194-4790-B4EB-8BC83F1A7D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2" y="720"/>
                <a:ext cx="672" cy="576"/>
                <a:chOff x="1872" y="2688"/>
                <a:chExt cx="672" cy="576"/>
              </a:xfrm>
            </p:grpSpPr>
            <p:grpSp>
              <p:nvGrpSpPr>
                <p:cNvPr id="12400" name="Group 7">
                  <a:extLst>
                    <a:ext uri="{FF2B5EF4-FFF2-40B4-BE49-F238E27FC236}">
                      <a16:creationId xmlns:a16="http://schemas.microsoft.com/office/drawing/2014/main" id="{4D10B0FE-5519-4875-B9E2-59C219565A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72" y="2688"/>
                  <a:ext cx="672" cy="576"/>
                  <a:chOff x="1872" y="2688"/>
                  <a:chExt cx="672" cy="576"/>
                </a:xfrm>
              </p:grpSpPr>
              <p:sp>
                <p:nvSpPr>
                  <p:cNvPr id="12402" name="Rectangle 8">
                    <a:extLst>
                      <a:ext uri="{FF2B5EF4-FFF2-40B4-BE49-F238E27FC236}">
                        <a16:creationId xmlns:a16="http://schemas.microsoft.com/office/drawing/2014/main" id="{228EEEDB-2325-4A65-8E82-3478D6408B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688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</a:pPr>
                    <a:r>
                      <a:rPr lang="en-US" altLang="it-IT" sz="1600">
                        <a:latin typeface="Arial Narrow" panose="020B0606020202030204" pitchFamily="34" charset="0"/>
                      </a:rPr>
                      <a:t>isbn</a:t>
                    </a:r>
                  </a:p>
                </p:txBody>
              </p:sp>
              <p:sp>
                <p:nvSpPr>
                  <p:cNvPr id="12403" name="Rectangle 9">
                    <a:extLst>
                      <a:ext uri="{FF2B5EF4-FFF2-40B4-BE49-F238E27FC236}">
                        <a16:creationId xmlns:a16="http://schemas.microsoft.com/office/drawing/2014/main" id="{28DB5ECB-1726-4182-B332-069090A207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832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</a:pPr>
                    <a:r>
                      <a:rPr lang="en-US" altLang="it-IT" sz="1600">
                        <a:latin typeface="Arial Narrow" panose="020B0606020202030204" pitchFamily="34" charset="0"/>
                      </a:rPr>
                      <a:t>copy_no</a:t>
                    </a:r>
                  </a:p>
                </p:txBody>
              </p:sp>
              <p:sp>
                <p:nvSpPr>
                  <p:cNvPr id="12404" name="Rectangle 10">
                    <a:extLst>
                      <a:ext uri="{FF2B5EF4-FFF2-40B4-BE49-F238E27FC236}">
                        <a16:creationId xmlns:a16="http://schemas.microsoft.com/office/drawing/2014/main" id="{96EE9151-51D7-45EF-99BB-1560314556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976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</a:pPr>
                    <a:r>
                      <a:rPr lang="en-US" altLang="it-IT" sz="1600">
                        <a:latin typeface="Arial Narrow" panose="020B0606020202030204" pitchFamily="34" charset="0"/>
                      </a:rPr>
                      <a:t>title_no</a:t>
                    </a:r>
                  </a:p>
                </p:txBody>
              </p:sp>
              <p:sp>
                <p:nvSpPr>
                  <p:cNvPr id="12405" name="Rectangle 11">
                    <a:extLst>
                      <a:ext uri="{FF2B5EF4-FFF2-40B4-BE49-F238E27FC236}">
                        <a16:creationId xmlns:a16="http://schemas.microsoft.com/office/drawing/2014/main" id="{9CDF4711-E582-4C1B-B080-3339A5DA74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3120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</a:pPr>
                    <a:r>
                      <a:rPr lang="en-US" altLang="it-IT" sz="1600">
                        <a:latin typeface="Arial Narrow" panose="020B0606020202030204" pitchFamily="34" charset="0"/>
                      </a:rPr>
                      <a:t>on_loan</a:t>
                    </a:r>
                  </a:p>
                </p:txBody>
              </p:sp>
            </p:grpSp>
            <p:sp>
              <p:nvSpPr>
                <p:cNvPr id="12401" name="Rectangle 12">
                  <a:extLst>
                    <a:ext uri="{FF2B5EF4-FFF2-40B4-BE49-F238E27FC236}">
                      <a16:creationId xmlns:a16="http://schemas.microsoft.com/office/drawing/2014/main" id="{3C74EFA3-44A3-477D-BB7F-F18A072CAC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688"/>
                  <a:ext cx="672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sp>
            <p:nvSpPr>
              <p:cNvPr id="12399" name="Rectangle 13">
                <a:extLst>
                  <a:ext uri="{FF2B5EF4-FFF2-40B4-BE49-F238E27FC236}">
                    <a16:creationId xmlns:a16="http://schemas.microsoft.com/office/drawing/2014/main" id="{53C44876-3C06-4EE9-94FC-446A55284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528"/>
                <a:ext cx="770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800" b="1" i="1">
                    <a:latin typeface="Arial Narrow" panose="020B0606020202030204" pitchFamily="34" charset="0"/>
                  </a:rPr>
                  <a:t>copy</a:t>
                </a:r>
              </a:p>
            </p:txBody>
          </p:sp>
        </p:grpSp>
        <p:grpSp>
          <p:nvGrpSpPr>
            <p:cNvPr id="12294" name="Group 14">
              <a:extLst>
                <a:ext uri="{FF2B5EF4-FFF2-40B4-BE49-F238E27FC236}">
                  <a16:creationId xmlns:a16="http://schemas.microsoft.com/office/drawing/2014/main" id="{9C906768-0168-42CA-9CA3-116F1A8EC4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1344"/>
              <a:ext cx="788" cy="949"/>
              <a:chOff x="1632" y="1403"/>
              <a:chExt cx="788" cy="949"/>
            </a:xfrm>
          </p:grpSpPr>
          <p:grpSp>
            <p:nvGrpSpPr>
              <p:cNvPr id="12389" name="Group 15">
                <a:extLst>
                  <a:ext uri="{FF2B5EF4-FFF2-40B4-BE49-F238E27FC236}">
                    <a16:creationId xmlns:a16="http://schemas.microsoft.com/office/drawing/2014/main" id="{8727D116-8BBC-427B-9E6E-BD3C7BC40B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1632"/>
                <a:ext cx="672" cy="720"/>
                <a:chOff x="1632" y="2592"/>
                <a:chExt cx="672" cy="720"/>
              </a:xfrm>
            </p:grpSpPr>
            <p:grpSp>
              <p:nvGrpSpPr>
                <p:cNvPr id="12391" name="Group 16">
                  <a:extLst>
                    <a:ext uri="{FF2B5EF4-FFF2-40B4-BE49-F238E27FC236}">
                      <a16:creationId xmlns:a16="http://schemas.microsoft.com/office/drawing/2014/main" id="{33E96AE8-6B00-40DA-A3DA-6FD81E9BC37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2" y="2592"/>
                  <a:ext cx="672" cy="720"/>
                  <a:chOff x="1632" y="2592"/>
                  <a:chExt cx="672" cy="720"/>
                </a:xfrm>
              </p:grpSpPr>
              <p:sp>
                <p:nvSpPr>
                  <p:cNvPr id="12393" name="Rectangle 17">
                    <a:extLst>
                      <a:ext uri="{FF2B5EF4-FFF2-40B4-BE49-F238E27FC236}">
                        <a16:creationId xmlns:a16="http://schemas.microsoft.com/office/drawing/2014/main" id="{EB025FEC-A417-456E-99B8-6276708172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592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</a:pPr>
                    <a:r>
                      <a:rPr lang="en-US" altLang="it-IT" sz="1600">
                        <a:latin typeface="Arial Narrow" panose="020B0606020202030204" pitchFamily="34" charset="0"/>
                      </a:rPr>
                      <a:t>isbn</a:t>
                    </a:r>
                  </a:p>
                </p:txBody>
              </p:sp>
              <p:sp>
                <p:nvSpPr>
                  <p:cNvPr id="12394" name="Rectangle 18">
                    <a:extLst>
                      <a:ext uri="{FF2B5EF4-FFF2-40B4-BE49-F238E27FC236}">
                        <a16:creationId xmlns:a16="http://schemas.microsoft.com/office/drawing/2014/main" id="{DE58B759-EDB7-44CF-B2A8-C0D1EB7FC1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736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</a:pPr>
                    <a:r>
                      <a:rPr lang="en-US" altLang="it-IT" sz="1600">
                        <a:latin typeface="Arial Narrow" panose="020B0606020202030204" pitchFamily="34" charset="0"/>
                      </a:rPr>
                      <a:t>title_no</a:t>
                    </a:r>
                  </a:p>
                </p:txBody>
              </p:sp>
              <p:sp>
                <p:nvSpPr>
                  <p:cNvPr id="12395" name="Rectangle 19">
                    <a:extLst>
                      <a:ext uri="{FF2B5EF4-FFF2-40B4-BE49-F238E27FC236}">
                        <a16:creationId xmlns:a16="http://schemas.microsoft.com/office/drawing/2014/main" id="{97F01BDC-09E5-4E6A-A829-EB3974B43D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880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</a:pPr>
                    <a:r>
                      <a:rPr lang="en-US" altLang="it-IT" sz="1600">
                        <a:latin typeface="Arial Narrow" panose="020B0606020202030204" pitchFamily="34" charset="0"/>
                      </a:rPr>
                      <a:t>translation</a:t>
                    </a:r>
                  </a:p>
                </p:txBody>
              </p:sp>
              <p:sp>
                <p:nvSpPr>
                  <p:cNvPr id="12396" name="Rectangle 20">
                    <a:extLst>
                      <a:ext uri="{FF2B5EF4-FFF2-40B4-BE49-F238E27FC236}">
                        <a16:creationId xmlns:a16="http://schemas.microsoft.com/office/drawing/2014/main" id="{FA9810AD-A5A6-41F2-BE87-992B2A08CF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3024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</a:pPr>
                    <a:r>
                      <a:rPr lang="en-US" altLang="it-IT" sz="1600">
                        <a:latin typeface="Arial Narrow" panose="020B0606020202030204" pitchFamily="34" charset="0"/>
                      </a:rPr>
                      <a:t>cover</a:t>
                    </a:r>
                  </a:p>
                </p:txBody>
              </p:sp>
              <p:sp>
                <p:nvSpPr>
                  <p:cNvPr id="12397" name="Rectangle 21">
                    <a:extLst>
                      <a:ext uri="{FF2B5EF4-FFF2-40B4-BE49-F238E27FC236}">
                        <a16:creationId xmlns:a16="http://schemas.microsoft.com/office/drawing/2014/main" id="{CE040400-E9CA-4539-ACFD-DEB177C5E8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3168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</a:pPr>
                    <a:r>
                      <a:rPr lang="en-US" altLang="it-IT" sz="1600">
                        <a:latin typeface="Arial Narrow" panose="020B0606020202030204" pitchFamily="34" charset="0"/>
                      </a:rPr>
                      <a:t>loanable</a:t>
                    </a:r>
                  </a:p>
                </p:txBody>
              </p:sp>
            </p:grpSp>
            <p:sp>
              <p:nvSpPr>
                <p:cNvPr id="12392" name="Rectangle 22">
                  <a:extLst>
                    <a:ext uri="{FF2B5EF4-FFF2-40B4-BE49-F238E27FC236}">
                      <a16:creationId xmlns:a16="http://schemas.microsoft.com/office/drawing/2014/main" id="{E22EA58C-22CF-40BA-949D-851DA2827E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2592"/>
                  <a:ext cx="672" cy="7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sp>
            <p:nvSpPr>
              <p:cNvPr id="12390" name="Rectangle 23">
                <a:extLst>
                  <a:ext uri="{FF2B5EF4-FFF2-40B4-BE49-F238E27FC236}">
                    <a16:creationId xmlns:a16="http://schemas.microsoft.com/office/drawing/2014/main" id="{892413D5-37F9-4658-A420-891119D54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403"/>
                <a:ext cx="788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800" b="1" i="1">
                    <a:latin typeface="Arial Narrow" panose="020B0606020202030204" pitchFamily="34" charset="0"/>
                  </a:rPr>
                  <a:t>item</a:t>
                </a:r>
              </a:p>
            </p:txBody>
          </p:sp>
        </p:grpSp>
        <p:grpSp>
          <p:nvGrpSpPr>
            <p:cNvPr id="12295" name="Group 24">
              <a:extLst>
                <a:ext uri="{FF2B5EF4-FFF2-40B4-BE49-F238E27FC236}">
                  <a16:creationId xmlns:a16="http://schemas.microsoft.com/office/drawing/2014/main" id="{2557716B-C7A7-4B89-9640-A5A973274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576"/>
              <a:ext cx="770" cy="768"/>
              <a:chOff x="2782" y="528"/>
              <a:chExt cx="770" cy="768"/>
            </a:xfrm>
          </p:grpSpPr>
          <p:grpSp>
            <p:nvGrpSpPr>
              <p:cNvPr id="12381" name="Group 25">
                <a:extLst>
                  <a:ext uri="{FF2B5EF4-FFF2-40B4-BE49-F238E27FC236}">
                    <a16:creationId xmlns:a16="http://schemas.microsoft.com/office/drawing/2014/main" id="{C8795843-6C67-4D39-994F-739B7A227E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2" y="720"/>
                <a:ext cx="672" cy="576"/>
                <a:chOff x="1872" y="2688"/>
                <a:chExt cx="672" cy="576"/>
              </a:xfrm>
            </p:grpSpPr>
            <p:grpSp>
              <p:nvGrpSpPr>
                <p:cNvPr id="12383" name="Group 26">
                  <a:extLst>
                    <a:ext uri="{FF2B5EF4-FFF2-40B4-BE49-F238E27FC236}">
                      <a16:creationId xmlns:a16="http://schemas.microsoft.com/office/drawing/2014/main" id="{07894466-FF12-4B5C-AC9F-7C4B9006DF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72" y="2688"/>
                  <a:ext cx="672" cy="576"/>
                  <a:chOff x="1872" y="2688"/>
                  <a:chExt cx="672" cy="576"/>
                </a:xfrm>
              </p:grpSpPr>
              <p:sp>
                <p:nvSpPr>
                  <p:cNvPr id="12385" name="Rectangle 27">
                    <a:extLst>
                      <a:ext uri="{FF2B5EF4-FFF2-40B4-BE49-F238E27FC236}">
                        <a16:creationId xmlns:a16="http://schemas.microsoft.com/office/drawing/2014/main" id="{F39FB88A-C4E0-41A4-A162-8ADEA0B290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688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</a:pPr>
                    <a:r>
                      <a:rPr lang="en-US" altLang="it-IT" sz="1600">
                        <a:latin typeface="Arial Narrow" panose="020B0606020202030204" pitchFamily="34" charset="0"/>
                      </a:rPr>
                      <a:t>title_no</a:t>
                    </a:r>
                  </a:p>
                </p:txBody>
              </p:sp>
              <p:sp>
                <p:nvSpPr>
                  <p:cNvPr id="12386" name="Rectangle 28">
                    <a:extLst>
                      <a:ext uri="{FF2B5EF4-FFF2-40B4-BE49-F238E27FC236}">
                        <a16:creationId xmlns:a16="http://schemas.microsoft.com/office/drawing/2014/main" id="{BC5D2A92-5AC3-4844-9F6B-F0776AD4E6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832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>
                        <a:latin typeface="Arial Narrow" panose="020B0606020202030204" pitchFamily="34" charset="0"/>
                      </a:rPr>
                      <a:t>title</a:t>
                    </a:r>
                  </a:p>
                </p:txBody>
              </p:sp>
              <p:sp>
                <p:nvSpPr>
                  <p:cNvPr id="12387" name="Rectangle 29">
                    <a:extLst>
                      <a:ext uri="{FF2B5EF4-FFF2-40B4-BE49-F238E27FC236}">
                        <a16:creationId xmlns:a16="http://schemas.microsoft.com/office/drawing/2014/main" id="{42FA768E-0D62-4EF1-8C8E-34F0884765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976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</a:pPr>
                    <a:r>
                      <a:rPr lang="en-US" altLang="it-IT" sz="1600">
                        <a:latin typeface="Arial Narrow" panose="020B0606020202030204" pitchFamily="34" charset="0"/>
                      </a:rPr>
                      <a:t>author</a:t>
                    </a:r>
                  </a:p>
                </p:txBody>
              </p:sp>
              <p:sp>
                <p:nvSpPr>
                  <p:cNvPr id="12388" name="Rectangle 30">
                    <a:extLst>
                      <a:ext uri="{FF2B5EF4-FFF2-40B4-BE49-F238E27FC236}">
                        <a16:creationId xmlns:a16="http://schemas.microsoft.com/office/drawing/2014/main" id="{0F54A876-E30E-4C8B-BBA7-A1F084A5A9F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3120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</a:pPr>
                    <a:r>
                      <a:rPr lang="en-US" altLang="it-IT" sz="1600">
                        <a:latin typeface="Arial Narrow" panose="020B0606020202030204" pitchFamily="34" charset="0"/>
                      </a:rPr>
                      <a:t>synopsis</a:t>
                    </a:r>
                  </a:p>
                </p:txBody>
              </p:sp>
            </p:grpSp>
            <p:sp>
              <p:nvSpPr>
                <p:cNvPr id="12384" name="Rectangle 31">
                  <a:extLst>
                    <a:ext uri="{FF2B5EF4-FFF2-40B4-BE49-F238E27FC236}">
                      <a16:creationId xmlns:a16="http://schemas.microsoft.com/office/drawing/2014/main" id="{890DF765-AD3F-4F95-8160-8AAA7B604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688"/>
                  <a:ext cx="672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sp>
            <p:nvSpPr>
              <p:cNvPr id="12382" name="Rectangle 32">
                <a:extLst>
                  <a:ext uri="{FF2B5EF4-FFF2-40B4-BE49-F238E27FC236}">
                    <a16:creationId xmlns:a16="http://schemas.microsoft.com/office/drawing/2014/main" id="{966BA98A-9467-4B9D-AF5D-9423B0249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528"/>
                <a:ext cx="770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800" b="1" i="1">
                    <a:latin typeface="Arial Narrow" panose="020B0606020202030204" pitchFamily="34" charset="0"/>
                  </a:rPr>
                  <a:t>title</a:t>
                </a:r>
              </a:p>
            </p:txBody>
          </p:sp>
        </p:grpSp>
        <p:grpSp>
          <p:nvGrpSpPr>
            <p:cNvPr id="12296" name="Group 33">
              <a:extLst>
                <a:ext uri="{FF2B5EF4-FFF2-40B4-BE49-F238E27FC236}">
                  <a16:creationId xmlns:a16="http://schemas.microsoft.com/office/drawing/2014/main" id="{187B42CD-14B2-4918-BF2B-493927158F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528"/>
              <a:ext cx="672" cy="1200"/>
              <a:chOff x="432" y="528"/>
              <a:chExt cx="672" cy="1200"/>
            </a:xfrm>
          </p:grpSpPr>
          <p:grpSp>
            <p:nvGrpSpPr>
              <p:cNvPr id="12370" name="Group 34">
                <a:extLst>
                  <a:ext uri="{FF2B5EF4-FFF2-40B4-BE49-F238E27FC236}">
                    <a16:creationId xmlns:a16="http://schemas.microsoft.com/office/drawing/2014/main" id="{136ACF13-26E6-4142-8BDE-E96057AB7A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720"/>
                <a:ext cx="672" cy="1008"/>
                <a:chOff x="1488" y="528"/>
                <a:chExt cx="672" cy="1008"/>
              </a:xfrm>
            </p:grpSpPr>
            <p:grpSp>
              <p:nvGrpSpPr>
                <p:cNvPr id="12372" name="Group 35">
                  <a:extLst>
                    <a:ext uri="{FF2B5EF4-FFF2-40B4-BE49-F238E27FC236}">
                      <a16:creationId xmlns:a16="http://schemas.microsoft.com/office/drawing/2014/main" id="{B73F89EE-3461-458F-BF4E-D4AB21FD3F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528"/>
                  <a:ext cx="672" cy="1008"/>
                  <a:chOff x="1680" y="288"/>
                  <a:chExt cx="672" cy="1008"/>
                </a:xfrm>
              </p:grpSpPr>
              <p:sp>
                <p:nvSpPr>
                  <p:cNvPr id="12374" name="Rectangle 36">
                    <a:extLst>
                      <a:ext uri="{FF2B5EF4-FFF2-40B4-BE49-F238E27FC236}">
                        <a16:creationId xmlns:a16="http://schemas.microsoft.com/office/drawing/2014/main" id="{080165E9-6176-4603-8FE8-9080FC3112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88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>
                        <a:latin typeface="Arial Narrow" panose="020B0606020202030204" pitchFamily="34" charset="0"/>
                      </a:rPr>
                      <a:t>member_no</a:t>
                    </a:r>
                  </a:p>
                </p:txBody>
              </p:sp>
              <p:sp>
                <p:nvSpPr>
                  <p:cNvPr id="12375" name="Rectangle 37">
                    <a:extLst>
                      <a:ext uri="{FF2B5EF4-FFF2-40B4-BE49-F238E27FC236}">
                        <a16:creationId xmlns:a16="http://schemas.microsoft.com/office/drawing/2014/main" id="{B562FDDF-3CCD-49CB-A1F6-4B7188ECAB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432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>
                        <a:latin typeface="Arial Narrow" panose="020B0606020202030204" pitchFamily="34" charset="0"/>
                      </a:rPr>
                      <a:t>street</a:t>
                    </a:r>
                  </a:p>
                </p:txBody>
              </p:sp>
              <p:sp>
                <p:nvSpPr>
                  <p:cNvPr id="12376" name="Rectangle 38">
                    <a:extLst>
                      <a:ext uri="{FF2B5EF4-FFF2-40B4-BE49-F238E27FC236}">
                        <a16:creationId xmlns:a16="http://schemas.microsoft.com/office/drawing/2014/main" id="{4EFA5CBA-34AC-4047-B5E4-C3080E533C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576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>
                        <a:latin typeface="Arial Narrow" panose="020B0606020202030204" pitchFamily="34" charset="0"/>
                      </a:rPr>
                      <a:t>city</a:t>
                    </a:r>
                  </a:p>
                </p:txBody>
              </p:sp>
              <p:sp>
                <p:nvSpPr>
                  <p:cNvPr id="12377" name="Rectangle 39">
                    <a:extLst>
                      <a:ext uri="{FF2B5EF4-FFF2-40B4-BE49-F238E27FC236}">
                        <a16:creationId xmlns:a16="http://schemas.microsoft.com/office/drawing/2014/main" id="{D0163E4B-9A73-4CC8-B1F8-E3F4CD09F4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720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>
                        <a:latin typeface="Arial Narrow" panose="020B0606020202030204" pitchFamily="34" charset="0"/>
                      </a:rPr>
                      <a:t>state</a:t>
                    </a:r>
                  </a:p>
                </p:txBody>
              </p:sp>
              <p:sp>
                <p:nvSpPr>
                  <p:cNvPr id="12378" name="Rectangle 40">
                    <a:extLst>
                      <a:ext uri="{FF2B5EF4-FFF2-40B4-BE49-F238E27FC236}">
                        <a16:creationId xmlns:a16="http://schemas.microsoft.com/office/drawing/2014/main" id="{ECCC4B7F-F72F-461A-9293-006D7FD87F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864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>
                        <a:latin typeface="Arial Narrow" panose="020B0606020202030204" pitchFamily="34" charset="0"/>
                      </a:rPr>
                      <a:t>zip</a:t>
                    </a:r>
                  </a:p>
                </p:txBody>
              </p:sp>
              <p:sp>
                <p:nvSpPr>
                  <p:cNvPr id="12379" name="Rectangle 41">
                    <a:extLst>
                      <a:ext uri="{FF2B5EF4-FFF2-40B4-BE49-F238E27FC236}">
                        <a16:creationId xmlns:a16="http://schemas.microsoft.com/office/drawing/2014/main" id="{B308044A-B238-4005-9062-F8EDA2EE48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1008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>
                        <a:latin typeface="Arial Narrow" panose="020B0606020202030204" pitchFamily="34" charset="0"/>
                      </a:rPr>
                      <a:t>phone_no</a:t>
                    </a:r>
                  </a:p>
                </p:txBody>
              </p:sp>
              <p:sp>
                <p:nvSpPr>
                  <p:cNvPr id="12380" name="Rectangle 42">
                    <a:extLst>
                      <a:ext uri="{FF2B5EF4-FFF2-40B4-BE49-F238E27FC236}">
                        <a16:creationId xmlns:a16="http://schemas.microsoft.com/office/drawing/2014/main" id="{0CA229ED-3837-4C41-8815-3D21BE6467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1152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>
                        <a:latin typeface="Arial Narrow" panose="020B0606020202030204" pitchFamily="34" charset="0"/>
                      </a:rPr>
                      <a:t>expr_date</a:t>
                    </a:r>
                  </a:p>
                </p:txBody>
              </p:sp>
            </p:grpSp>
            <p:sp>
              <p:nvSpPr>
                <p:cNvPr id="12373" name="Rectangle 43">
                  <a:extLst>
                    <a:ext uri="{FF2B5EF4-FFF2-40B4-BE49-F238E27FC236}">
                      <a16:creationId xmlns:a16="http://schemas.microsoft.com/office/drawing/2014/main" id="{056E98BF-5D32-4C03-8AE3-5EAB4FB28A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528"/>
                  <a:ext cx="672" cy="10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sp>
            <p:nvSpPr>
              <p:cNvPr id="12371" name="Rectangle 44">
                <a:extLst>
                  <a:ext uri="{FF2B5EF4-FFF2-40B4-BE49-F238E27FC236}">
                    <a16:creationId xmlns:a16="http://schemas.microsoft.com/office/drawing/2014/main" id="{D51C7DAF-A955-4F53-87BF-376051562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528"/>
                <a:ext cx="506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800" b="1" i="1">
                    <a:latin typeface="Arial Narrow" panose="020B0606020202030204" pitchFamily="34" charset="0"/>
                  </a:rPr>
                  <a:t>adult</a:t>
                </a:r>
              </a:p>
            </p:txBody>
          </p:sp>
        </p:grpSp>
        <p:grpSp>
          <p:nvGrpSpPr>
            <p:cNvPr id="12297" name="Group 45">
              <a:extLst>
                <a:ext uri="{FF2B5EF4-FFF2-40B4-BE49-F238E27FC236}">
                  <a16:creationId xmlns:a16="http://schemas.microsoft.com/office/drawing/2014/main" id="{4835384B-4652-4675-AB27-A726796547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0" y="528"/>
              <a:ext cx="770" cy="768"/>
              <a:chOff x="2782" y="528"/>
              <a:chExt cx="770" cy="768"/>
            </a:xfrm>
          </p:grpSpPr>
          <p:grpSp>
            <p:nvGrpSpPr>
              <p:cNvPr id="12362" name="Group 46">
                <a:extLst>
                  <a:ext uri="{FF2B5EF4-FFF2-40B4-BE49-F238E27FC236}">
                    <a16:creationId xmlns:a16="http://schemas.microsoft.com/office/drawing/2014/main" id="{05B81567-3711-4DBD-AC19-D7F506F93E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2" y="720"/>
                <a:ext cx="672" cy="576"/>
                <a:chOff x="1872" y="2688"/>
                <a:chExt cx="672" cy="576"/>
              </a:xfrm>
            </p:grpSpPr>
            <p:grpSp>
              <p:nvGrpSpPr>
                <p:cNvPr id="12364" name="Group 47">
                  <a:extLst>
                    <a:ext uri="{FF2B5EF4-FFF2-40B4-BE49-F238E27FC236}">
                      <a16:creationId xmlns:a16="http://schemas.microsoft.com/office/drawing/2014/main" id="{2C81D2F4-A13C-4029-B81C-5F8D355FEB4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72" y="2688"/>
                  <a:ext cx="672" cy="576"/>
                  <a:chOff x="1872" y="2688"/>
                  <a:chExt cx="672" cy="576"/>
                </a:xfrm>
              </p:grpSpPr>
              <p:sp>
                <p:nvSpPr>
                  <p:cNvPr id="12366" name="Rectangle 48">
                    <a:extLst>
                      <a:ext uri="{FF2B5EF4-FFF2-40B4-BE49-F238E27FC236}">
                        <a16:creationId xmlns:a16="http://schemas.microsoft.com/office/drawing/2014/main" id="{7A1D453C-911D-4986-8DAD-26BD5F8387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688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>
                        <a:latin typeface="Arial Narrow" panose="020B0606020202030204" pitchFamily="34" charset="0"/>
                      </a:rPr>
                      <a:t>isbn</a:t>
                    </a:r>
                  </a:p>
                </p:txBody>
              </p:sp>
              <p:sp>
                <p:nvSpPr>
                  <p:cNvPr id="12367" name="Rectangle 49">
                    <a:extLst>
                      <a:ext uri="{FF2B5EF4-FFF2-40B4-BE49-F238E27FC236}">
                        <a16:creationId xmlns:a16="http://schemas.microsoft.com/office/drawing/2014/main" id="{B85BCF70-EC9F-4312-958F-2BEA31751A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832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>
                        <a:latin typeface="Arial Narrow" panose="020B0606020202030204" pitchFamily="34" charset="0"/>
                      </a:rPr>
                      <a:t>member_no</a:t>
                    </a:r>
                  </a:p>
                </p:txBody>
              </p:sp>
              <p:sp>
                <p:nvSpPr>
                  <p:cNvPr id="12368" name="Rectangle 50">
                    <a:extLst>
                      <a:ext uri="{FF2B5EF4-FFF2-40B4-BE49-F238E27FC236}">
                        <a16:creationId xmlns:a16="http://schemas.microsoft.com/office/drawing/2014/main" id="{F5958889-B32A-4D9C-ACB3-4532226651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976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>
                        <a:latin typeface="Arial Narrow" panose="020B0606020202030204" pitchFamily="34" charset="0"/>
                      </a:rPr>
                      <a:t>log_date</a:t>
                    </a:r>
                  </a:p>
                </p:txBody>
              </p:sp>
              <p:sp>
                <p:nvSpPr>
                  <p:cNvPr id="12369" name="Rectangle 51">
                    <a:extLst>
                      <a:ext uri="{FF2B5EF4-FFF2-40B4-BE49-F238E27FC236}">
                        <a16:creationId xmlns:a16="http://schemas.microsoft.com/office/drawing/2014/main" id="{528AC61C-E16F-49CA-B126-7C86C888AC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3120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>
                        <a:latin typeface="Arial Narrow" panose="020B0606020202030204" pitchFamily="34" charset="0"/>
                      </a:rPr>
                      <a:t>remarks</a:t>
                    </a:r>
                  </a:p>
                </p:txBody>
              </p:sp>
            </p:grpSp>
            <p:sp>
              <p:nvSpPr>
                <p:cNvPr id="12365" name="Rectangle 52">
                  <a:extLst>
                    <a:ext uri="{FF2B5EF4-FFF2-40B4-BE49-F238E27FC236}">
                      <a16:creationId xmlns:a16="http://schemas.microsoft.com/office/drawing/2014/main" id="{D7E3C95F-74D9-4E13-A6E3-D053F0CF38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688"/>
                  <a:ext cx="672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sp>
            <p:nvSpPr>
              <p:cNvPr id="12363" name="Rectangle 53">
                <a:extLst>
                  <a:ext uri="{FF2B5EF4-FFF2-40B4-BE49-F238E27FC236}">
                    <a16:creationId xmlns:a16="http://schemas.microsoft.com/office/drawing/2014/main" id="{4867A45C-D7C2-4724-9482-B72AA08CD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528"/>
                <a:ext cx="770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800" b="1" i="1">
                    <a:latin typeface="Arial Narrow" panose="020B0606020202030204" pitchFamily="34" charset="0"/>
                  </a:rPr>
                  <a:t>reservation</a:t>
                </a:r>
              </a:p>
            </p:txBody>
          </p:sp>
        </p:grpSp>
        <p:grpSp>
          <p:nvGrpSpPr>
            <p:cNvPr id="12298" name="Group 54">
              <a:extLst>
                <a:ext uri="{FF2B5EF4-FFF2-40B4-BE49-F238E27FC236}">
                  <a16:creationId xmlns:a16="http://schemas.microsoft.com/office/drawing/2014/main" id="{A9AE8C8A-5A49-4FC4-85E6-74F0DCD2FF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8" y="1397"/>
              <a:ext cx="788" cy="949"/>
              <a:chOff x="1632" y="1403"/>
              <a:chExt cx="788" cy="949"/>
            </a:xfrm>
          </p:grpSpPr>
          <p:grpSp>
            <p:nvGrpSpPr>
              <p:cNvPr id="12353" name="Group 55">
                <a:extLst>
                  <a:ext uri="{FF2B5EF4-FFF2-40B4-BE49-F238E27FC236}">
                    <a16:creationId xmlns:a16="http://schemas.microsoft.com/office/drawing/2014/main" id="{01ED9BE4-4465-403D-BDD4-EECF54230E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1632"/>
                <a:ext cx="672" cy="720"/>
                <a:chOff x="1632" y="2592"/>
                <a:chExt cx="672" cy="720"/>
              </a:xfrm>
            </p:grpSpPr>
            <p:grpSp>
              <p:nvGrpSpPr>
                <p:cNvPr id="12355" name="Group 56">
                  <a:extLst>
                    <a:ext uri="{FF2B5EF4-FFF2-40B4-BE49-F238E27FC236}">
                      <a16:creationId xmlns:a16="http://schemas.microsoft.com/office/drawing/2014/main" id="{AD791455-CB5C-4849-96B3-F8E001E20D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2" y="2592"/>
                  <a:ext cx="672" cy="720"/>
                  <a:chOff x="1632" y="2592"/>
                  <a:chExt cx="672" cy="720"/>
                </a:xfrm>
              </p:grpSpPr>
              <p:sp>
                <p:nvSpPr>
                  <p:cNvPr id="12357" name="Rectangle 57">
                    <a:extLst>
                      <a:ext uri="{FF2B5EF4-FFF2-40B4-BE49-F238E27FC236}">
                        <a16:creationId xmlns:a16="http://schemas.microsoft.com/office/drawing/2014/main" id="{35BBF3F4-5F6C-4F1F-9106-55B83F470D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592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>
                        <a:latin typeface="Arial Narrow" panose="020B0606020202030204" pitchFamily="34" charset="0"/>
                      </a:rPr>
                      <a:t>member_no</a:t>
                    </a:r>
                  </a:p>
                </p:txBody>
              </p:sp>
              <p:sp>
                <p:nvSpPr>
                  <p:cNvPr id="12358" name="Rectangle 58">
                    <a:extLst>
                      <a:ext uri="{FF2B5EF4-FFF2-40B4-BE49-F238E27FC236}">
                        <a16:creationId xmlns:a16="http://schemas.microsoft.com/office/drawing/2014/main" id="{3A6B954B-7732-4D8F-B78D-13D33819DF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736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>
                        <a:latin typeface="Arial Narrow" panose="020B0606020202030204" pitchFamily="34" charset="0"/>
                      </a:rPr>
                      <a:t>lastname</a:t>
                    </a:r>
                  </a:p>
                </p:txBody>
              </p:sp>
              <p:sp>
                <p:nvSpPr>
                  <p:cNvPr id="12359" name="Rectangle 59">
                    <a:extLst>
                      <a:ext uri="{FF2B5EF4-FFF2-40B4-BE49-F238E27FC236}">
                        <a16:creationId xmlns:a16="http://schemas.microsoft.com/office/drawing/2014/main" id="{B2C688BB-84D2-4C80-A7EA-53D8264565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880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>
                        <a:latin typeface="Arial Narrow" panose="020B0606020202030204" pitchFamily="34" charset="0"/>
                      </a:rPr>
                      <a:t>firstname</a:t>
                    </a:r>
                  </a:p>
                </p:txBody>
              </p:sp>
              <p:sp>
                <p:nvSpPr>
                  <p:cNvPr id="12360" name="Rectangle 60">
                    <a:extLst>
                      <a:ext uri="{FF2B5EF4-FFF2-40B4-BE49-F238E27FC236}">
                        <a16:creationId xmlns:a16="http://schemas.microsoft.com/office/drawing/2014/main" id="{B82E9630-8312-434D-A01B-39F95C3E43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3024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>
                        <a:latin typeface="Arial Narrow" panose="020B0606020202030204" pitchFamily="34" charset="0"/>
                      </a:rPr>
                      <a:t>middleinitial</a:t>
                    </a:r>
                  </a:p>
                </p:txBody>
              </p:sp>
              <p:sp>
                <p:nvSpPr>
                  <p:cNvPr id="12361" name="Rectangle 61">
                    <a:extLst>
                      <a:ext uri="{FF2B5EF4-FFF2-40B4-BE49-F238E27FC236}">
                        <a16:creationId xmlns:a16="http://schemas.microsoft.com/office/drawing/2014/main" id="{E3642DE8-5A41-47C6-98AE-87DC15838D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3168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>
                        <a:latin typeface="Arial Narrow" panose="020B0606020202030204" pitchFamily="34" charset="0"/>
                      </a:rPr>
                      <a:t>photograph</a:t>
                    </a:r>
                  </a:p>
                </p:txBody>
              </p:sp>
            </p:grpSp>
            <p:sp>
              <p:nvSpPr>
                <p:cNvPr id="12356" name="Rectangle 62">
                  <a:extLst>
                    <a:ext uri="{FF2B5EF4-FFF2-40B4-BE49-F238E27FC236}">
                      <a16:creationId xmlns:a16="http://schemas.microsoft.com/office/drawing/2014/main" id="{1D6FCC19-D773-4650-A211-FB4774CBE8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2592"/>
                  <a:ext cx="672" cy="7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sp>
            <p:nvSpPr>
              <p:cNvPr id="12354" name="Rectangle 63">
                <a:extLst>
                  <a:ext uri="{FF2B5EF4-FFF2-40B4-BE49-F238E27FC236}">
                    <a16:creationId xmlns:a16="http://schemas.microsoft.com/office/drawing/2014/main" id="{F700F045-326E-4582-940D-A4F62DCBD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403"/>
                <a:ext cx="788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800" b="1" i="1">
                    <a:latin typeface="Arial Narrow" panose="020B0606020202030204" pitchFamily="34" charset="0"/>
                  </a:rPr>
                  <a:t>member</a:t>
                </a:r>
              </a:p>
            </p:txBody>
          </p:sp>
        </p:grpSp>
        <p:grpSp>
          <p:nvGrpSpPr>
            <p:cNvPr id="12299" name="Group 64">
              <a:extLst>
                <a:ext uri="{FF2B5EF4-FFF2-40B4-BE49-F238E27FC236}">
                  <a16:creationId xmlns:a16="http://schemas.microsoft.com/office/drawing/2014/main" id="{FCAF84E5-3DBE-4158-9525-031378B96B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518"/>
              <a:ext cx="1008" cy="650"/>
              <a:chOff x="432" y="2518"/>
              <a:chExt cx="1008" cy="650"/>
            </a:xfrm>
          </p:grpSpPr>
          <p:grpSp>
            <p:nvGrpSpPr>
              <p:cNvPr id="12346" name="Group 65">
                <a:extLst>
                  <a:ext uri="{FF2B5EF4-FFF2-40B4-BE49-F238E27FC236}">
                    <a16:creationId xmlns:a16="http://schemas.microsoft.com/office/drawing/2014/main" id="{0227F95B-C3DC-4A58-963E-43069DE5ED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2736"/>
                <a:ext cx="1008" cy="432"/>
                <a:chOff x="1632" y="2592"/>
                <a:chExt cx="1008" cy="432"/>
              </a:xfrm>
            </p:grpSpPr>
            <p:grpSp>
              <p:nvGrpSpPr>
                <p:cNvPr id="12348" name="Group 66">
                  <a:extLst>
                    <a:ext uri="{FF2B5EF4-FFF2-40B4-BE49-F238E27FC236}">
                      <a16:creationId xmlns:a16="http://schemas.microsoft.com/office/drawing/2014/main" id="{26D1FB5B-6F81-42F1-9289-41C5442586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2" y="2592"/>
                  <a:ext cx="1008" cy="432"/>
                  <a:chOff x="1632" y="2592"/>
                  <a:chExt cx="1008" cy="432"/>
                </a:xfrm>
              </p:grpSpPr>
              <p:sp>
                <p:nvSpPr>
                  <p:cNvPr id="12350" name="Rectangle 67">
                    <a:extLst>
                      <a:ext uri="{FF2B5EF4-FFF2-40B4-BE49-F238E27FC236}">
                        <a16:creationId xmlns:a16="http://schemas.microsoft.com/office/drawing/2014/main" id="{8CE73B62-5081-4EE6-ABD5-486A27BE46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592"/>
                    <a:ext cx="100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>
                        <a:latin typeface="Arial Narrow" panose="020B0606020202030204" pitchFamily="34" charset="0"/>
                      </a:rPr>
                      <a:t>member_no</a:t>
                    </a:r>
                  </a:p>
                </p:txBody>
              </p:sp>
              <p:sp>
                <p:nvSpPr>
                  <p:cNvPr id="12351" name="Rectangle 68">
                    <a:extLst>
                      <a:ext uri="{FF2B5EF4-FFF2-40B4-BE49-F238E27FC236}">
                        <a16:creationId xmlns:a16="http://schemas.microsoft.com/office/drawing/2014/main" id="{577802F8-C5A5-4920-9C48-E896D561AB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736"/>
                    <a:ext cx="100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>
                        <a:latin typeface="Arial Narrow" panose="020B0606020202030204" pitchFamily="34" charset="0"/>
                      </a:rPr>
                      <a:t>adult_member_no</a:t>
                    </a:r>
                  </a:p>
                </p:txBody>
              </p:sp>
              <p:sp>
                <p:nvSpPr>
                  <p:cNvPr id="12352" name="Rectangle 69">
                    <a:extLst>
                      <a:ext uri="{FF2B5EF4-FFF2-40B4-BE49-F238E27FC236}">
                        <a16:creationId xmlns:a16="http://schemas.microsoft.com/office/drawing/2014/main" id="{9AF7D055-B2E8-40FD-B3DF-BD6137C8DE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880"/>
                    <a:ext cx="100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>
                        <a:latin typeface="Arial Narrow" panose="020B0606020202030204" pitchFamily="34" charset="0"/>
                      </a:rPr>
                      <a:t>birth_date</a:t>
                    </a:r>
                  </a:p>
                </p:txBody>
              </p:sp>
            </p:grpSp>
            <p:sp>
              <p:nvSpPr>
                <p:cNvPr id="12349" name="Rectangle 70">
                  <a:extLst>
                    <a:ext uri="{FF2B5EF4-FFF2-40B4-BE49-F238E27FC236}">
                      <a16:creationId xmlns:a16="http://schemas.microsoft.com/office/drawing/2014/main" id="{7834B327-B889-4E2A-9721-55F66369B0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2592"/>
                  <a:ext cx="1008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sp>
            <p:nvSpPr>
              <p:cNvPr id="12347" name="Rectangle 71">
                <a:extLst>
                  <a:ext uri="{FF2B5EF4-FFF2-40B4-BE49-F238E27FC236}">
                    <a16:creationId xmlns:a16="http://schemas.microsoft.com/office/drawing/2014/main" id="{A21C292A-0EBF-4C66-9450-9D52B7374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518"/>
                <a:ext cx="728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800" b="1" i="1">
                    <a:latin typeface="Arial Narrow" panose="020B0606020202030204" pitchFamily="34" charset="0"/>
                  </a:rPr>
                  <a:t>juvenile</a:t>
                </a:r>
              </a:p>
            </p:txBody>
          </p:sp>
        </p:grpSp>
        <p:grpSp>
          <p:nvGrpSpPr>
            <p:cNvPr id="12300" name="Group 72">
              <a:extLst>
                <a:ext uri="{FF2B5EF4-FFF2-40B4-BE49-F238E27FC236}">
                  <a16:creationId xmlns:a16="http://schemas.microsoft.com/office/drawing/2014/main" id="{29A08E27-20C2-4ED9-B005-E77CD484B9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0" y="1296"/>
              <a:ext cx="722" cy="1056"/>
              <a:chOff x="2782" y="1440"/>
              <a:chExt cx="722" cy="1056"/>
            </a:xfrm>
          </p:grpSpPr>
          <p:grpSp>
            <p:nvGrpSpPr>
              <p:cNvPr id="12336" name="Group 73">
                <a:extLst>
                  <a:ext uri="{FF2B5EF4-FFF2-40B4-BE49-F238E27FC236}">
                    <a16:creationId xmlns:a16="http://schemas.microsoft.com/office/drawing/2014/main" id="{16FF1A9A-7F5D-4662-854A-8D5CC9DF78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1632"/>
                <a:ext cx="672" cy="864"/>
                <a:chOff x="1680" y="2640"/>
                <a:chExt cx="672" cy="864"/>
              </a:xfrm>
            </p:grpSpPr>
            <p:grpSp>
              <p:nvGrpSpPr>
                <p:cNvPr id="12338" name="Group 74">
                  <a:extLst>
                    <a:ext uri="{FF2B5EF4-FFF2-40B4-BE49-F238E27FC236}">
                      <a16:creationId xmlns:a16="http://schemas.microsoft.com/office/drawing/2014/main" id="{FA1E3D0D-B728-42EE-A3CF-8A3AB39829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80" y="2640"/>
                  <a:ext cx="672" cy="864"/>
                  <a:chOff x="1680" y="2640"/>
                  <a:chExt cx="672" cy="864"/>
                </a:xfrm>
              </p:grpSpPr>
              <p:sp>
                <p:nvSpPr>
                  <p:cNvPr id="12340" name="Rectangle 75">
                    <a:extLst>
                      <a:ext uri="{FF2B5EF4-FFF2-40B4-BE49-F238E27FC236}">
                        <a16:creationId xmlns:a16="http://schemas.microsoft.com/office/drawing/2014/main" id="{3491FA40-A1F4-48A9-9658-C0DDA6502B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640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>
                        <a:latin typeface="Arial Narrow" panose="020B0606020202030204" pitchFamily="34" charset="0"/>
                      </a:rPr>
                      <a:t>isbn</a:t>
                    </a:r>
                  </a:p>
                </p:txBody>
              </p:sp>
              <p:sp>
                <p:nvSpPr>
                  <p:cNvPr id="12341" name="Rectangle 76">
                    <a:extLst>
                      <a:ext uri="{FF2B5EF4-FFF2-40B4-BE49-F238E27FC236}">
                        <a16:creationId xmlns:a16="http://schemas.microsoft.com/office/drawing/2014/main" id="{EEBF059A-6A56-4481-AF61-AEC66E7C7E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784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>
                        <a:latin typeface="Arial Narrow" panose="020B0606020202030204" pitchFamily="34" charset="0"/>
                      </a:rPr>
                      <a:t>copy_no</a:t>
                    </a:r>
                  </a:p>
                </p:txBody>
              </p:sp>
              <p:sp>
                <p:nvSpPr>
                  <p:cNvPr id="12342" name="Rectangle 77">
                    <a:extLst>
                      <a:ext uri="{FF2B5EF4-FFF2-40B4-BE49-F238E27FC236}">
                        <a16:creationId xmlns:a16="http://schemas.microsoft.com/office/drawing/2014/main" id="{0FB2B8A2-D59F-45B1-A8C7-DF81A22255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928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>
                        <a:latin typeface="Arial Narrow" panose="020B0606020202030204" pitchFamily="34" charset="0"/>
                      </a:rPr>
                      <a:t>title_no</a:t>
                    </a:r>
                  </a:p>
                </p:txBody>
              </p:sp>
              <p:sp>
                <p:nvSpPr>
                  <p:cNvPr id="12343" name="Rectangle 78">
                    <a:extLst>
                      <a:ext uri="{FF2B5EF4-FFF2-40B4-BE49-F238E27FC236}">
                        <a16:creationId xmlns:a16="http://schemas.microsoft.com/office/drawing/2014/main" id="{26C2707C-F1F3-41CE-9AC7-67BEC82A1D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072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>
                        <a:latin typeface="Arial Narrow" panose="020B0606020202030204" pitchFamily="34" charset="0"/>
                      </a:rPr>
                      <a:t>member_no</a:t>
                    </a:r>
                  </a:p>
                </p:txBody>
              </p:sp>
              <p:sp>
                <p:nvSpPr>
                  <p:cNvPr id="12344" name="Rectangle 79">
                    <a:extLst>
                      <a:ext uri="{FF2B5EF4-FFF2-40B4-BE49-F238E27FC236}">
                        <a16:creationId xmlns:a16="http://schemas.microsoft.com/office/drawing/2014/main" id="{6EDFFA5A-38A8-4247-A13C-BF82284CAD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216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>
                        <a:latin typeface="Arial Narrow" panose="020B0606020202030204" pitchFamily="34" charset="0"/>
                      </a:rPr>
                      <a:t>out_date</a:t>
                    </a:r>
                  </a:p>
                </p:txBody>
              </p:sp>
              <p:sp>
                <p:nvSpPr>
                  <p:cNvPr id="12345" name="Rectangle 80">
                    <a:extLst>
                      <a:ext uri="{FF2B5EF4-FFF2-40B4-BE49-F238E27FC236}">
                        <a16:creationId xmlns:a16="http://schemas.microsoft.com/office/drawing/2014/main" id="{F6D2F49C-DA5E-4E13-A36E-C0699EBABC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360"/>
                    <a:ext cx="672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>
                        <a:latin typeface="Arial Narrow" panose="020B0606020202030204" pitchFamily="34" charset="0"/>
                      </a:rPr>
                      <a:t>due_date</a:t>
                    </a:r>
                  </a:p>
                </p:txBody>
              </p:sp>
            </p:grpSp>
            <p:sp>
              <p:nvSpPr>
                <p:cNvPr id="12339" name="Rectangle 81">
                  <a:extLst>
                    <a:ext uri="{FF2B5EF4-FFF2-40B4-BE49-F238E27FC236}">
                      <a16:creationId xmlns:a16="http://schemas.microsoft.com/office/drawing/2014/main" id="{C4779395-FD04-4788-A903-3F5823AEFC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640"/>
                  <a:ext cx="672" cy="8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sp>
            <p:nvSpPr>
              <p:cNvPr id="12337" name="Rectangle 82">
                <a:extLst>
                  <a:ext uri="{FF2B5EF4-FFF2-40B4-BE49-F238E27FC236}">
                    <a16:creationId xmlns:a16="http://schemas.microsoft.com/office/drawing/2014/main" id="{22847CB2-9FD7-4CB8-94AE-55891C443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1440"/>
                <a:ext cx="506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800" b="1" i="1">
                    <a:latin typeface="Arial Narrow" panose="020B0606020202030204" pitchFamily="34" charset="0"/>
                  </a:rPr>
                  <a:t>loan</a:t>
                </a:r>
              </a:p>
            </p:txBody>
          </p:sp>
        </p:grpSp>
        <p:grpSp>
          <p:nvGrpSpPr>
            <p:cNvPr id="12301" name="Group 83">
              <a:extLst>
                <a:ext uri="{FF2B5EF4-FFF2-40B4-BE49-F238E27FC236}">
                  <a16:creationId xmlns:a16="http://schemas.microsoft.com/office/drawing/2014/main" id="{C7C5D6E2-D134-4E74-B0AB-11B9262989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0" y="2380"/>
              <a:ext cx="860" cy="1796"/>
              <a:chOff x="2782" y="2524"/>
              <a:chExt cx="860" cy="1796"/>
            </a:xfrm>
          </p:grpSpPr>
          <p:grpSp>
            <p:nvGrpSpPr>
              <p:cNvPr id="12322" name="Group 84">
                <a:extLst>
                  <a:ext uri="{FF2B5EF4-FFF2-40B4-BE49-F238E27FC236}">
                    <a16:creationId xmlns:a16="http://schemas.microsoft.com/office/drawing/2014/main" id="{9AEC5F15-B26A-43BE-BFEA-82381EC512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2736"/>
                <a:ext cx="768" cy="1584"/>
                <a:chOff x="1920" y="2352"/>
                <a:chExt cx="672" cy="1584"/>
              </a:xfrm>
            </p:grpSpPr>
            <p:sp>
              <p:nvSpPr>
                <p:cNvPr id="12324" name="Rectangle 85">
                  <a:extLst>
                    <a:ext uri="{FF2B5EF4-FFF2-40B4-BE49-F238E27FC236}">
                      <a16:creationId xmlns:a16="http://schemas.microsoft.com/office/drawing/2014/main" id="{22BC0584-3EB9-4EC8-A1E0-E0B5AB3BDB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352"/>
                  <a:ext cx="672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it-IT" sz="1600">
                      <a:latin typeface="Arial Narrow" panose="020B0606020202030204" pitchFamily="34" charset="0"/>
                    </a:rPr>
                    <a:t>isbn</a:t>
                  </a:r>
                </a:p>
              </p:txBody>
            </p:sp>
            <p:sp>
              <p:nvSpPr>
                <p:cNvPr id="12325" name="Rectangle 86">
                  <a:extLst>
                    <a:ext uri="{FF2B5EF4-FFF2-40B4-BE49-F238E27FC236}">
                      <a16:creationId xmlns:a16="http://schemas.microsoft.com/office/drawing/2014/main" id="{88EB8BC1-F6E8-460A-BBD3-BD24E5D189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496"/>
                  <a:ext cx="672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it-IT" sz="1600">
                      <a:latin typeface="Arial Narrow" panose="020B0606020202030204" pitchFamily="34" charset="0"/>
                    </a:rPr>
                    <a:t>copy_no</a:t>
                  </a:r>
                </a:p>
              </p:txBody>
            </p:sp>
            <p:sp>
              <p:nvSpPr>
                <p:cNvPr id="12326" name="Rectangle 87">
                  <a:extLst>
                    <a:ext uri="{FF2B5EF4-FFF2-40B4-BE49-F238E27FC236}">
                      <a16:creationId xmlns:a16="http://schemas.microsoft.com/office/drawing/2014/main" id="{AFED1A27-4013-44CD-BD46-1B23952018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640"/>
                  <a:ext cx="672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it-IT" sz="1600">
                      <a:latin typeface="Arial Narrow" panose="020B0606020202030204" pitchFamily="34" charset="0"/>
                    </a:rPr>
                    <a:t>out_date</a:t>
                  </a:r>
                </a:p>
              </p:txBody>
            </p:sp>
            <p:sp>
              <p:nvSpPr>
                <p:cNvPr id="12327" name="Rectangle 88">
                  <a:extLst>
                    <a:ext uri="{FF2B5EF4-FFF2-40B4-BE49-F238E27FC236}">
                      <a16:creationId xmlns:a16="http://schemas.microsoft.com/office/drawing/2014/main" id="{FE8C7E81-6EE8-4260-85C0-EC8B558670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784"/>
                  <a:ext cx="672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it-IT" sz="1600">
                      <a:latin typeface="Arial Narrow" panose="020B0606020202030204" pitchFamily="34" charset="0"/>
                    </a:rPr>
                    <a:t>title_no </a:t>
                  </a:r>
                </a:p>
              </p:txBody>
            </p:sp>
            <p:sp>
              <p:nvSpPr>
                <p:cNvPr id="12328" name="Rectangle 89">
                  <a:extLst>
                    <a:ext uri="{FF2B5EF4-FFF2-40B4-BE49-F238E27FC236}">
                      <a16:creationId xmlns:a16="http://schemas.microsoft.com/office/drawing/2014/main" id="{41EBB3EA-029D-47A6-B163-4823FCF62A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928"/>
                  <a:ext cx="672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it-IT" sz="1600">
                      <a:latin typeface="Arial Narrow" panose="020B0606020202030204" pitchFamily="34" charset="0"/>
                    </a:rPr>
                    <a:t>member_no</a:t>
                  </a:r>
                </a:p>
              </p:txBody>
            </p:sp>
            <p:sp>
              <p:nvSpPr>
                <p:cNvPr id="12329" name="Rectangle 90">
                  <a:extLst>
                    <a:ext uri="{FF2B5EF4-FFF2-40B4-BE49-F238E27FC236}">
                      <a16:creationId xmlns:a16="http://schemas.microsoft.com/office/drawing/2014/main" id="{C34CC9EA-A54E-4F94-86FB-5EFBE2F7B2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3072"/>
                  <a:ext cx="672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it-IT" sz="1600">
                      <a:latin typeface="Arial Narrow" panose="020B0606020202030204" pitchFamily="34" charset="0"/>
                    </a:rPr>
                    <a:t>due_date</a:t>
                  </a:r>
                </a:p>
              </p:txBody>
            </p:sp>
            <p:sp>
              <p:nvSpPr>
                <p:cNvPr id="12330" name="Rectangle 91">
                  <a:extLst>
                    <a:ext uri="{FF2B5EF4-FFF2-40B4-BE49-F238E27FC236}">
                      <a16:creationId xmlns:a16="http://schemas.microsoft.com/office/drawing/2014/main" id="{35779FC0-7C61-4A8B-BA0E-25ACBF1E56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3216"/>
                  <a:ext cx="672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it-IT" sz="1600">
                      <a:latin typeface="Arial Narrow" panose="020B0606020202030204" pitchFamily="34" charset="0"/>
                    </a:rPr>
                    <a:t>in_date</a:t>
                  </a:r>
                </a:p>
              </p:txBody>
            </p:sp>
            <p:sp>
              <p:nvSpPr>
                <p:cNvPr id="12331" name="Rectangle 92">
                  <a:extLst>
                    <a:ext uri="{FF2B5EF4-FFF2-40B4-BE49-F238E27FC236}">
                      <a16:creationId xmlns:a16="http://schemas.microsoft.com/office/drawing/2014/main" id="{CF0976B7-FE0A-4991-86F5-3B3DCD3D7C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3360"/>
                  <a:ext cx="672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it-IT" sz="1600">
                      <a:latin typeface="Arial Narrow" panose="020B0606020202030204" pitchFamily="34" charset="0"/>
                    </a:rPr>
                    <a:t>fine_assessed</a:t>
                  </a:r>
                </a:p>
              </p:txBody>
            </p:sp>
            <p:sp>
              <p:nvSpPr>
                <p:cNvPr id="12332" name="Rectangle 93">
                  <a:extLst>
                    <a:ext uri="{FF2B5EF4-FFF2-40B4-BE49-F238E27FC236}">
                      <a16:creationId xmlns:a16="http://schemas.microsoft.com/office/drawing/2014/main" id="{C105FEC0-D4BC-4713-AD31-E07C066B39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3504"/>
                  <a:ext cx="672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it-IT" sz="1600">
                      <a:latin typeface="Arial Narrow" panose="020B0606020202030204" pitchFamily="34" charset="0"/>
                    </a:rPr>
                    <a:t>fine_paid</a:t>
                  </a:r>
                </a:p>
              </p:txBody>
            </p:sp>
            <p:sp>
              <p:nvSpPr>
                <p:cNvPr id="12333" name="Rectangle 94">
                  <a:extLst>
                    <a:ext uri="{FF2B5EF4-FFF2-40B4-BE49-F238E27FC236}">
                      <a16:creationId xmlns:a16="http://schemas.microsoft.com/office/drawing/2014/main" id="{862B1A41-6981-4C04-AAE8-892C31351B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672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it-IT" sz="1600">
                      <a:latin typeface="Arial Narrow" panose="020B0606020202030204" pitchFamily="34" charset="0"/>
                    </a:rPr>
                    <a:t>fine_waived</a:t>
                  </a:r>
                </a:p>
              </p:txBody>
            </p:sp>
            <p:sp>
              <p:nvSpPr>
                <p:cNvPr id="12334" name="Rectangle 95">
                  <a:extLst>
                    <a:ext uri="{FF2B5EF4-FFF2-40B4-BE49-F238E27FC236}">
                      <a16:creationId xmlns:a16="http://schemas.microsoft.com/office/drawing/2014/main" id="{CB210F91-C52D-4412-A6DC-821ADFAFFE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3792"/>
                  <a:ext cx="672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it-IT" sz="1600">
                      <a:latin typeface="Arial Narrow" panose="020B0606020202030204" pitchFamily="34" charset="0"/>
                    </a:rPr>
                    <a:t>remarks</a:t>
                  </a:r>
                </a:p>
              </p:txBody>
            </p:sp>
            <p:sp>
              <p:nvSpPr>
                <p:cNvPr id="12335" name="Rectangle 96">
                  <a:extLst>
                    <a:ext uri="{FF2B5EF4-FFF2-40B4-BE49-F238E27FC236}">
                      <a16:creationId xmlns:a16="http://schemas.microsoft.com/office/drawing/2014/main" id="{C0286BBE-1FC6-415A-BE9B-DFCBF4A43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352"/>
                  <a:ext cx="672" cy="15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sp>
            <p:nvSpPr>
              <p:cNvPr id="12323" name="Rectangle 97">
                <a:extLst>
                  <a:ext uri="{FF2B5EF4-FFF2-40B4-BE49-F238E27FC236}">
                    <a16:creationId xmlns:a16="http://schemas.microsoft.com/office/drawing/2014/main" id="{C89212E4-63F9-46BF-AA22-43876BF09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2524"/>
                <a:ext cx="860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800" b="1" i="1">
                    <a:latin typeface="Arial Narrow" panose="020B0606020202030204" pitchFamily="34" charset="0"/>
                  </a:rPr>
                  <a:t>loanhist</a:t>
                </a:r>
              </a:p>
            </p:txBody>
          </p:sp>
        </p:grpSp>
        <p:sp>
          <p:nvSpPr>
            <p:cNvPr id="12302" name="Freeform 98">
              <a:extLst>
                <a:ext uri="{FF2B5EF4-FFF2-40B4-BE49-F238E27FC236}">
                  <a16:creationId xmlns:a16="http://schemas.microsoft.com/office/drawing/2014/main" id="{D6340785-9517-489D-AA1E-0D1179C07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728"/>
              <a:ext cx="288" cy="1104"/>
            </a:xfrm>
            <a:custGeom>
              <a:avLst/>
              <a:gdLst>
                <a:gd name="T0" fmla="*/ 0 w 288"/>
                <a:gd name="T1" fmla="*/ 1104 h 1104"/>
                <a:gd name="T2" fmla="*/ 144 w 288"/>
                <a:gd name="T3" fmla="*/ 1104 h 1104"/>
                <a:gd name="T4" fmla="*/ 144 w 288"/>
                <a:gd name="T5" fmla="*/ 0 h 1104"/>
                <a:gd name="T6" fmla="*/ 288 w 288"/>
                <a:gd name="T7" fmla="*/ 0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8" h="1104">
                  <a:moveTo>
                    <a:pt x="0" y="1104"/>
                  </a:moveTo>
                  <a:lnTo>
                    <a:pt x="144" y="1104"/>
                  </a:ln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25400" cap="rnd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Freeform 99">
              <a:extLst>
                <a:ext uri="{FF2B5EF4-FFF2-40B4-BE49-F238E27FC236}">
                  <a16:creationId xmlns:a16="http://schemas.microsoft.com/office/drawing/2014/main" id="{902E7D86-050C-45F3-8D6F-BE7BAEA3A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768"/>
              <a:ext cx="528" cy="912"/>
            </a:xfrm>
            <a:custGeom>
              <a:avLst/>
              <a:gdLst>
                <a:gd name="T0" fmla="*/ 528 w 528"/>
                <a:gd name="T1" fmla="*/ 912 h 912"/>
                <a:gd name="T2" fmla="*/ 384 w 528"/>
                <a:gd name="T3" fmla="*/ 912 h 912"/>
                <a:gd name="T4" fmla="*/ 384 w 528"/>
                <a:gd name="T5" fmla="*/ 0 h 912"/>
                <a:gd name="T6" fmla="*/ 0 w 528"/>
                <a:gd name="T7" fmla="*/ 0 h 9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912">
                  <a:moveTo>
                    <a:pt x="528" y="912"/>
                  </a:moveTo>
                  <a:lnTo>
                    <a:pt x="384" y="912"/>
                  </a:lnTo>
                  <a:lnTo>
                    <a:pt x="384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Freeform 100">
              <a:extLst>
                <a:ext uri="{FF2B5EF4-FFF2-40B4-BE49-F238E27FC236}">
                  <a16:creationId xmlns:a16="http://schemas.microsoft.com/office/drawing/2014/main" id="{9CD9B8ED-98E0-4CB6-A15F-E6BBBC99F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912"/>
              <a:ext cx="576" cy="720"/>
            </a:xfrm>
            <a:custGeom>
              <a:avLst/>
              <a:gdLst>
                <a:gd name="T0" fmla="*/ 0 w 576"/>
                <a:gd name="T1" fmla="*/ 720 h 720"/>
                <a:gd name="T2" fmla="*/ 384 w 576"/>
                <a:gd name="T3" fmla="*/ 720 h 720"/>
                <a:gd name="T4" fmla="*/ 384 w 576"/>
                <a:gd name="T5" fmla="*/ 0 h 720"/>
                <a:gd name="T6" fmla="*/ 576 w 576"/>
                <a:gd name="T7" fmla="*/ 0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720">
                  <a:moveTo>
                    <a:pt x="0" y="720"/>
                  </a:moveTo>
                  <a:lnTo>
                    <a:pt x="384" y="720"/>
                  </a:lnTo>
                  <a:lnTo>
                    <a:pt x="384" y="0"/>
                  </a:lnTo>
                  <a:lnTo>
                    <a:pt x="576" y="0"/>
                  </a:lnTo>
                </a:path>
              </a:pathLst>
            </a:custGeom>
            <a:noFill/>
            <a:ln w="25400" cap="rnd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Freeform 101">
              <a:extLst>
                <a:ext uri="{FF2B5EF4-FFF2-40B4-BE49-F238E27FC236}">
                  <a16:creationId xmlns:a16="http://schemas.microsoft.com/office/drawing/2014/main" id="{E55052D2-C33F-42B6-BAF9-FED55EF61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1680"/>
              <a:ext cx="624" cy="336"/>
            </a:xfrm>
            <a:custGeom>
              <a:avLst/>
              <a:gdLst>
                <a:gd name="T0" fmla="*/ 0 w 624"/>
                <a:gd name="T1" fmla="*/ 0 h 336"/>
                <a:gd name="T2" fmla="*/ 336 w 624"/>
                <a:gd name="T3" fmla="*/ 0 h 336"/>
                <a:gd name="T4" fmla="*/ 336 w 624"/>
                <a:gd name="T5" fmla="*/ 336 h 336"/>
                <a:gd name="T6" fmla="*/ 624 w 624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336">
                  <a:moveTo>
                    <a:pt x="0" y="0"/>
                  </a:moveTo>
                  <a:lnTo>
                    <a:pt x="336" y="0"/>
                  </a:lnTo>
                  <a:lnTo>
                    <a:pt x="336" y="336"/>
                  </a:lnTo>
                  <a:lnTo>
                    <a:pt x="624" y="336"/>
                  </a:lnTo>
                </a:path>
              </a:pathLst>
            </a:custGeom>
            <a:noFill/>
            <a:ln w="25400" cap="rnd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Freeform 102">
              <a:extLst>
                <a:ext uri="{FF2B5EF4-FFF2-40B4-BE49-F238E27FC236}">
                  <a16:creationId xmlns:a16="http://schemas.microsoft.com/office/drawing/2014/main" id="{199787A1-CD7C-4B72-A3DD-9733C1392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1728"/>
              <a:ext cx="624" cy="1536"/>
            </a:xfrm>
            <a:custGeom>
              <a:avLst/>
              <a:gdLst>
                <a:gd name="T0" fmla="*/ 0 w 624"/>
                <a:gd name="T1" fmla="*/ 0 h 1536"/>
                <a:gd name="T2" fmla="*/ 240 w 624"/>
                <a:gd name="T3" fmla="*/ 0 h 1536"/>
                <a:gd name="T4" fmla="*/ 240 w 624"/>
                <a:gd name="T5" fmla="*/ 1536 h 1536"/>
                <a:gd name="T6" fmla="*/ 624 w 624"/>
                <a:gd name="T7" fmla="*/ 1536 h 1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1536">
                  <a:moveTo>
                    <a:pt x="0" y="0"/>
                  </a:moveTo>
                  <a:lnTo>
                    <a:pt x="240" y="0"/>
                  </a:lnTo>
                  <a:lnTo>
                    <a:pt x="240" y="1536"/>
                  </a:lnTo>
                  <a:lnTo>
                    <a:pt x="624" y="1536"/>
                  </a:lnTo>
                </a:path>
              </a:pathLst>
            </a:custGeom>
            <a:noFill/>
            <a:ln w="25400" cap="rnd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Freeform 104">
              <a:extLst>
                <a:ext uri="{FF2B5EF4-FFF2-40B4-BE49-F238E27FC236}">
                  <a16:creationId xmlns:a16="http://schemas.microsoft.com/office/drawing/2014/main" id="{814004D4-70DE-415F-849A-E7B6E729B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816"/>
              <a:ext cx="960" cy="1056"/>
            </a:xfrm>
            <a:custGeom>
              <a:avLst/>
              <a:gdLst>
                <a:gd name="T0" fmla="*/ 0 w 960"/>
                <a:gd name="T1" fmla="*/ 1056 h 1056"/>
                <a:gd name="T2" fmla="*/ 720 w 960"/>
                <a:gd name="T3" fmla="*/ 1056 h 1056"/>
                <a:gd name="T4" fmla="*/ 720 w 960"/>
                <a:gd name="T5" fmla="*/ 0 h 1056"/>
                <a:gd name="T6" fmla="*/ 960 w 960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0" h="1056">
                  <a:moveTo>
                    <a:pt x="0" y="1056"/>
                  </a:moveTo>
                  <a:lnTo>
                    <a:pt x="720" y="1056"/>
                  </a:lnTo>
                  <a:lnTo>
                    <a:pt x="720" y="0"/>
                  </a:lnTo>
                  <a:lnTo>
                    <a:pt x="960" y="0"/>
                  </a:lnTo>
                </a:path>
              </a:pathLst>
            </a:custGeom>
            <a:noFill/>
            <a:ln w="25400" cap="rnd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Freeform 105">
              <a:extLst>
                <a:ext uri="{FF2B5EF4-FFF2-40B4-BE49-F238E27FC236}">
                  <a16:creationId xmlns:a16="http://schemas.microsoft.com/office/drawing/2014/main" id="{5DBF98CB-AC55-42CF-A5A6-FC2B324BD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536"/>
              <a:ext cx="246" cy="144"/>
            </a:xfrm>
            <a:custGeom>
              <a:avLst/>
              <a:gdLst>
                <a:gd name="T0" fmla="*/ 0 w 246"/>
                <a:gd name="T1" fmla="*/ 6 h 144"/>
                <a:gd name="T2" fmla="*/ 60 w 246"/>
                <a:gd name="T3" fmla="*/ 6 h 144"/>
                <a:gd name="T4" fmla="*/ 246 w 246"/>
                <a:gd name="T5" fmla="*/ 0 h 144"/>
                <a:gd name="T6" fmla="*/ 246 w 246"/>
                <a:gd name="T7" fmla="*/ 144 h 144"/>
                <a:gd name="T8" fmla="*/ 6 w 24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6" h="144">
                  <a:moveTo>
                    <a:pt x="0" y="6"/>
                  </a:moveTo>
                  <a:cubicBezTo>
                    <a:pt x="20" y="6"/>
                    <a:pt x="40" y="6"/>
                    <a:pt x="60" y="6"/>
                  </a:cubicBezTo>
                  <a:lnTo>
                    <a:pt x="246" y="0"/>
                  </a:lnTo>
                  <a:lnTo>
                    <a:pt x="246" y="144"/>
                  </a:lnTo>
                  <a:lnTo>
                    <a:pt x="6" y="144"/>
                  </a:lnTo>
                </a:path>
              </a:pathLst>
            </a:custGeom>
            <a:noFill/>
            <a:ln w="25400" cap="rnd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Freeform 106">
              <a:extLst>
                <a:ext uri="{FF2B5EF4-FFF2-40B4-BE49-F238E27FC236}">
                  <a16:creationId xmlns:a16="http://schemas.microsoft.com/office/drawing/2014/main" id="{DD1E6883-3D69-4CDF-AAB8-C8F876D29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640"/>
              <a:ext cx="246" cy="192"/>
            </a:xfrm>
            <a:custGeom>
              <a:avLst/>
              <a:gdLst>
                <a:gd name="T0" fmla="*/ 0 w 246"/>
                <a:gd name="T1" fmla="*/ 20 h 144"/>
                <a:gd name="T2" fmla="*/ 60 w 246"/>
                <a:gd name="T3" fmla="*/ 20 h 144"/>
                <a:gd name="T4" fmla="*/ 246 w 246"/>
                <a:gd name="T5" fmla="*/ 0 h 144"/>
                <a:gd name="T6" fmla="*/ 246 w 246"/>
                <a:gd name="T7" fmla="*/ 455 h 144"/>
                <a:gd name="T8" fmla="*/ 6 w 246"/>
                <a:gd name="T9" fmla="*/ 455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6" h="144">
                  <a:moveTo>
                    <a:pt x="0" y="6"/>
                  </a:moveTo>
                  <a:cubicBezTo>
                    <a:pt x="20" y="6"/>
                    <a:pt x="40" y="6"/>
                    <a:pt x="60" y="6"/>
                  </a:cubicBezTo>
                  <a:lnTo>
                    <a:pt x="246" y="0"/>
                  </a:lnTo>
                  <a:lnTo>
                    <a:pt x="246" y="144"/>
                  </a:lnTo>
                  <a:lnTo>
                    <a:pt x="6" y="144"/>
                  </a:lnTo>
                </a:path>
              </a:pathLst>
            </a:custGeom>
            <a:noFill/>
            <a:ln w="25400" cap="rnd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Freeform 107">
              <a:extLst>
                <a:ext uri="{FF2B5EF4-FFF2-40B4-BE49-F238E27FC236}">
                  <a16:creationId xmlns:a16="http://schemas.microsoft.com/office/drawing/2014/main" id="{BFC5A000-CC41-4107-93DA-D4AC182DAF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72" y="2544"/>
              <a:ext cx="198" cy="192"/>
            </a:xfrm>
            <a:custGeom>
              <a:avLst/>
              <a:gdLst>
                <a:gd name="T0" fmla="*/ 0 w 246"/>
                <a:gd name="T1" fmla="*/ 20 h 144"/>
                <a:gd name="T2" fmla="*/ 25 w 246"/>
                <a:gd name="T3" fmla="*/ 20 h 144"/>
                <a:gd name="T4" fmla="*/ 103 w 246"/>
                <a:gd name="T5" fmla="*/ 0 h 144"/>
                <a:gd name="T6" fmla="*/ 103 w 246"/>
                <a:gd name="T7" fmla="*/ 455 h 144"/>
                <a:gd name="T8" fmla="*/ 2 w 246"/>
                <a:gd name="T9" fmla="*/ 455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6" h="144">
                  <a:moveTo>
                    <a:pt x="0" y="6"/>
                  </a:moveTo>
                  <a:cubicBezTo>
                    <a:pt x="20" y="6"/>
                    <a:pt x="40" y="6"/>
                    <a:pt x="60" y="6"/>
                  </a:cubicBezTo>
                  <a:lnTo>
                    <a:pt x="246" y="0"/>
                  </a:lnTo>
                  <a:lnTo>
                    <a:pt x="246" y="144"/>
                  </a:lnTo>
                  <a:lnTo>
                    <a:pt x="6" y="144"/>
                  </a:lnTo>
                </a:path>
              </a:pathLst>
            </a:custGeom>
            <a:noFill/>
            <a:ln w="25400" cap="rnd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108">
              <a:extLst>
                <a:ext uri="{FF2B5EF4-FFF2-40B4-BE49-F238E27FC236}">
                  <a16:creationId xmlns:a16="http://schemas.microsoft.com/office/drawing/2014/main" id="{88F60747-513C-43E7-A05F-97F5DB556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6" y="2688"/>
              <a:ext cx="426" cy="0"/>
            </a:xfrm>
            <a:prstGeom prst="line">
              <a:avLst/>
            </a:prstGeom>
            <a:noFill/>
            <a:ln w="25400" cap="rnd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Freeform 109">
              <a:extLst>
                <a:ext uri="{FF2B5EF4-FFF2-40B4-BE49-F238E27FC236}">
                  <a16:creationId xmlns:a16="http://schemas.microsoft.com/office/drawing/2014/main" id="{D7280FB5-9ADA-46A0-BBEA-B0E2FF094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" y="864"/>
              <a:ext cx="144" cy="912"/>
            </a:xfrm>
            <a:custGeom>
              <a:avLst/>
              <a:gdLst>
                <a:gd name="T0" fmla="*/ 0 w 144"/>
                <a:gd name="T1" fmla="*/ 912 h 912"/>
                <a:gd name="T2" fmla="*/ 144 w 144"/>
                <a:gd name="T3" fmla="*/ 912 h 912"/>
                <a:gd name="T4" fmla="*/ 144 w 144"/>
                <a:gd name="T5" fmla="*/ 0 h 912"/>
                <a:gd name="T6" fmla="*/ 0 w 144"/>
                <a:gd name="T7" fmla="*/ 0 h 9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" h="912">
                  <a:moveTo>
                    <a:pt x="0" y="912"/>
                  </a:moveTo>
                  <a:lnTo>
                    <a:pt x="144" y="912"/>
                  </a:lnTo>
                  <a:lnTo>
                    <a:pt x="144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Freeform 110">
              <a:extLst>
                <a:ext uri="{FF2B5EF4-FFF2-40B4-BE49-F238E27FC236}">
                  <a16:creationId xmlns:a16="http://schemas.microsoft.com/office/drawing/2014/main" id="{9EB7C3A8-4067-43FD-9BFC-D4270F931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" y="816"/>
              <a:ext cx="240" cy="2064"/>
            </a:xfrm>
            <a:custGeom>
              <a:avLst/>
              <a:gdLst>
                <a:gd name="T0" fmla="*/ 0 w 240"/>
                <a:gd name="T1" fmla="*/ 0 h 2160"/>
                <a:gd name="T2" fmla="*/ 240 w 240"/>
                <a:gd name="T3" fmla="*/ 0 h 2160"/>
                <a:gd name="T4" fmla="*/ 240 w 240"/>
                <a:gd name="T5" fmla="*/ 1800 h 2160"/>
                <a:gd name="T6" fmla="*/ 0 w 240"/>
                <a:gd name="T7" fmla="*/ 1800 h 21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2160">
                  <a:moveTo>
                    <a:pt x="0" y="0"/>
                  </a:moveTo>
                  <a:lnTo>
                    <a:pt x="240" y="0"/>
                  </a:lnTo>
                  <a:lnTo>
                    <a:pt x="240" y="2160"/>
                  </a:lnTo>
                  <a:lnTo>
                    <a:pt x="0" y="2160"/>
                  </a:lnTo>
                </a:path>
              </a:pathLst>
            </a:custGeom>
            <a:noFill/>
            <a:ln w="25400" cap="rnd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Freeform 111">
              <a:extLst>
                <a:ext uri="{FF2B5EF4-FFF2-40B4-BE49-F238E27FC236}">
                  <a16:creationId xmlns:a16="http://schemas.microsoft.com/office/drawing/2014/main" id="{618A9D08-36AF-4BA7-B9D9-811206030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768"/>
              <a:ext cx="1776" cy="2352"/>
            </a:xfrm>
            <a:custGeom>
              <a:avLst/>
              <a:gdLst>
                <a:gd name="T0" fmla="*/ 0 w 1776"/>
                <a:gd name="T1" fmla="*/ 1968 h 2496"/>
                <a:gd name="T2" fmla="*/ 1776 w 1776"/>
                <a:gd name="T3" fmla="*/ 1968 h 2496"/>
                <a:gd name="T4" fmla="*/ 1776 w 1776"/>
                <a:gd name="T5" fmla="*/ 0 h 2496"/>
                <a:gd name="T6" fmla="*/ 1440 w 1776"/>
                <a:gd name="T7" fmla="*/ 0 h 24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6" h="2496">
                  <a:moveTo>
                    <a:pt x="0" y="2496"/>
                  </a:moveTo>
                  <a:lnTo>
                    <a:pt x="1776" y="2496"/>
                  </a:lnTo>
                  <a:lnTo>
                    <a:pt x="1776" y="0"/>
                  </a:lnTo>
                  <a:lnTo>
                    <a:pt x="1440" y="0"/>
                  </a:lnTo>
                </a:path>
              </a:pathLst>
            </a:custGeom>
            <a:noFill/>
            <a:ln w="25400" cap="rnd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Freeform 112">
              <a:extLst>
                <a:ext uri="{FF2B5EF4-FFF2-40B4-BE49-F238E27FC236}">
                  <a16:creationId xmlns:a16="http://schemas.microsoft.com/office/drawing/2014/main" id="{E9D83414-67B3-499D-AEA0-667EEDC21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" y="768"/>
              <a:ext cx="192" cy="2208"/>
            </a:xfrm>
            <a:custGeom>
              <a:avLst/>
              <a:gdLst>
                <a:gd name="T0" fmla="*/ 144 w 192"/>
                <a:gd name="T1" fmla="*/ 2208 h 2208"/>
                <a:gd name="T2" fmla="*/ 0 w 192"/>
                <a:gd name="T3" fmla="*/ 2208 h 2208"/>
                <a:gd name="T4" fmla="*/ 0 w 192"/>
                <a:gd name="T5" fmla="*/ 0 h 2208"/>
                <a:gd name="T6" fmla="*/ 192 w 192"/>
                <a:gd name="T7" fmla="*/ 0 h 22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2208">
                  <a:moveTo>
                    <a:pt x="144" y="2208"/>
                  </a:moveTo>
                  <a:lnTo>
                    <a:pt x="0" y="2208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5400" cap="rnd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Rectangle 113">
              <a:extLst>
                <a:ext uri="{FF2B5EF4-FFF2-40B4-BE49-F238E27FC236}">
                  <a16:creationId xmlns:a16="http://schemas.microsoft.com/office/drawing/2014/main" id="{34056E86-221B-4D6E-B785-CF31323AC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824"/>
              <a:ext cx="96" cy="9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12317" name="Freeform 114">
              <a:extLst>
                <a:ext uri="{FF2B5EF4-FFF2-40B4-BE49-F238E27FC236}">
                  <a16:creationId xmlns:a16="http://schemas.microsoft.com/office/drawing/2014/main" id="{B9180BD6-9CCA-4A5C-A126-B8CFA20B0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632"/>
              <a:ext cx="528" cy="960"/>
            </a:xfrm>
            <a:custGeom>
              <a:avLst/>
              <a:gdLst>
                <a:gd name="T0" fmla="*/ 0 w 528"/>
                <a:gd name="T1" fmla="*/ 0 h 960"/>
                <a:gd name="T2" fmla="*/ 288 w 528"/>
                <a:gd name="T3" fmla="*/ 0 h 960"/>
                <a:gd name="T4" fmla="*/ 288 w 528"/>
                <a:gd name="T5" fmla="*/ 960 h 960"/>
                <a:gd name="T6" fmla="*/ 528 w 528"/>
                <a:gd name="T7" fmla="*/ 960 h 9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960">
                  <a:moveTo>
                    <a:pt x="0" y="0"/>
                  </a:moveTo>
                  <a:lnTo>
                    <a:pt x="288" y="0"/>
                  </a:lnTo>
                  <a:lnTo>
                    <a:pt x="288" y="960"/>
                  </a:lnTo>
                  <a:lnTo>
                    <a:pt x="528" y="960"/>
                  </a:lnTo>
                </a:path>
              </a:pathLst>
            </a:custGeom>
            <a:noFill/>
            <a:ln w="25400" cap="rnd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8" name="Rectangle 115">
              <a:extLst>
                <a:ext uri="{FF2B5EF4-FFF2-40B4-BE49-F238E27FC236}">
                  <a16:creationId xmlns:a16="http://schemas.microsoft.com/office/drawing/2014/main" id="{85519504-CB44-48A6-85A7-7B44A4D24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84"/>
              <a:ext cx="96" cy="9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12319" name="Freeform 116">
              <a:extLst>
                <a:ext uri="{FF2B5EF4-FFF2-40B4-BE49-F238E27FC236}">
                  <a16:creationId xmlns:a16="http://schemas.microsoft.com/office/drawing/2014/main" id="{888EE5FE-3BAB-40DD-9E1C-FAFFFAE8D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" y="1632"/>
              <a:ext cx="192" cy="960"/>
            </a:xfrm>
            <a:custGeom>
              <a:avLst/>
              <a:gdLst>
                <a:gd name="T0" fmla="*/ 0 w 192"/>
                <a:gd name="T1" fmla="*/ 631 h 1104"/>
                <a:gd name="T2" fmla="*/ 192 w 192"/>
                <a:gd name="T3" fmla="*/ 631 h 1104"/>
                <a:gd name="T4" fmla="*/ 192 w 192"/>
                <a:gd name="T5" fmla="*/ 0 h 1104"/>
                <a:gd name="T6" fmla="*/ 0 w 192"/>
                <a:gd name="T7" fmla="*/ 0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104">
                  <a:moveTo>
                    <a:pt x="0" y="1104"/>
                  </a:moveTo>
                  <a:lnTo>
                    <a:pt x="192" y="1104"/>
                  </a:lnTo>
                  <a:lnTo>
                    <a:pt x="192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Rectangle 118">
              <a:extLst>
                <a:ext uri="{FF2B5EF4-FFF2-40B4-BE49-F238E27FC236}">
                  <a16:creationId xmlns:a16="http://schemas.microsoft.com/office/drawing/2014/main" id="{F031620C-EB6B-4A33-93AE-F690EB581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96" cy="9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12321" name="Freeform 103">
              <a:extLst>
                <a:ext uri="{FF2B5EF4-FFF2-40B4-BE49-F238E27FC236}">
                  <a16:creationId xmlns:a16="http://schemas.microsoft.com/office/drawing/2014/main" id="{34AC8C95-B086-40DC-8526-C417E9B02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816"/>
              <a:ext cx="1008" cy="816"/>
            </a:xfrm>
            <a:custGeom>
              <a:avLst/>
              <a:gdLst>
                <a:gd name="T0" fmla="*/ 0 w 1008"/>
                <a:gd name="T1" fmla="*/ 0 h 816"/>
                <a:gd name="T2" fmla="*/ 624 w 1008"/>
                <a:gd name="T3" fmla="*/ 0 h 816"/>
                <a:gd name="T4" fmla="*/ 624 w 1008"/>
                <a:gd name="T5" fmla="*/ 816 h 816"/>
                <a:gd name="T6" fmla="*/ 1008 w 1008"/>
                <a:gd name="T7" fmla="*/ 816 h 8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816">
                  <a:moveTo>
                    <a:pt x="0" y="0"/>
                  </a:moveTo>
                  <a:lnTo>
                    <a:pt x="624" y="0"/>
                  </a:lnTo>
                  <a:lnTo>
                    <a:pt x="624" y="816"/>
                  </a:lnTo>
                  <a:lnTo>
                    <a:pt x="1008" y="816"/>
                  </a:lnTo>
                </a:path>
              </a:pathLst>
            </a:custGeom>
            <a:noFill/>
            <a:ln w="25400" cap="rnd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4171D0A-59A7-4638-966F-C7C328F0C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300" y="277814"/>
            <a:ext cx="7497000" cy="5076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it-IT" sz="2400">
                <a:solidFill>
                  <a:schemeClr val="tx1"/>
                </a:solidFill>
              </a:rPr>
              <a:t> The </a:t>
            </a:r>
            <a:r>
              <a:rPr lang="en-US" altLang="it-IT" sz="2400" i="1">
                <a:solidFill>
                  <a:schemeClr val="tx1"/>
                </a:solidFill>
              </a:rPr>
              <a:t>Library</a:t>
            </a:r>
            <a:r>
              <a:rPr lang="en-US" altLang="it-IT" sz="2400">
                <a:solidFill>
                  <a:schemeClr val="tx1"/>
                </a:solidFill>
              </a:rPr>
              <a:t> Database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c:\tools\template\WKBKDES.POT</Template>
  <TotalTime>3328</TotalTime>
  <Words>138</Words>
  <Application>Microsoft Office PowerPoint</Application>
  <PresentationFormat>On-screen Show (4:3)</PresentationFormat>
  <Paragraphs>61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Wingdings</vt:lpstr>
      <vt:lpstr>Arial Narrow</vt:lpstr>
      <vt:lpstr>Arial</vt:lpstr>
      <vt:lpstr>Times New Roman</vt:lpstr>
      <vt:lpstr>Encode Sans</vt:lpstr>
      <vt:lpstr>Encode Sans ExtraLight</vt:lpstr>
      <vt:lpstr>Laertes template</vt:lpstr>
      <vt:lpstr>Unità Formativa D68444-67496 BASE DI DATI – SQL Docente: Alberto Venditti</vt:lpstr>
      <vt:lpstr>Library case study</vt:lpstr>
      <vt:lpstr> The Library Database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lorio</dc:creator>
  <cp:lastModifiedBy>Alberto Venditti</cp:lastModifiedBy>
  <cp:revision>116</cp:revision>
  <cp:lastPrinted>1999-05-25T16:42:24Z</cp:lastPrinted>
  <dcterms:created xsi:type="dcterms:W3CDTF">1998-02-16T21:05:10Z</dcterms:created>
  <dcterms:modified xsi:type="dcterms:W3CDTF">2022-02-15T17:55:24Z</dcterms:modified>
</cp:coreProperties>
</file>