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62" r:id="rId1"/>
  </p:sldMasterIdLst>
  <p:notesMasterIdLst>
    <p:notesMasterId r:id="rId18"/>
  </p:notesMasterIdLst>
  <p:handoutMasterIdLst>
    <p:handoutMasterId r:id="rId19"/>
  </p:handoutMasterIdLst>
  <p:sldIdLst>
    <p:sldId id="569" r:id="rId2"/>
    <p:sldId id="414" r:id="rId3"/>
    <p:sldId id="417" r:id="rId4"/>
    <p:sldId id="418" r:id="rId5"/>
    <p:sldId id="419" r:id="rId6"/>
    <p:sldId id="420" r:id="rId7"/>
    <p:sldId id="522" r:id="rId8"/>
    <p:sldId id="523" r:id="rId9"/>
    <p:sldId id="521" r:id="rId10"/>
    <p:sldId id="509" r:id="rId11"/>
    <p:sldId id="510" r:id="rId12"/>
    <p:sldId id="511" r:id="rId13"/>
    <p:sldId id="512" r:id="rId14"/>
    <p:sldId id="513" r:id="rId15"/>
    <p:sldId id="568" r:id="rId16"/>
    <p:sldId id="514" r:id="rId17"/>
  </p:sldIdLst>
  <p:sldSz cx="9144000" cy="6858000" type="screen4x3"/>
  <p:notesSz cx="6858000" cy="9144000"/>
  <p:embeddedFontLst>
    <p:embeddedFont>
      <p:font typeface="Arial Narrow" panose="020B0606020202030204" pitchFamily="34" charset="0"/>
      <p:regular r:id="rId20"/>
      <p:bold r:id="rId21"/>
      <p:italic r:id="rId22"/>
      <p:boldItalic r:id="rId23"/>
    </p:embeddedFont>
    <p:embeddedFont>
      <p:font typeface="Lucida Sans Typewriter" panose="020B0509030504030204" pitchFamily="49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66"/>
    <a:srgbClr val="FFFF00"/>
    <a:srgbClr val="0000FF"/>
    <a:srgbClr val="6666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24" autoAdjust="0"/>
    <p:restoredTop sz="90929"/>
  </p:normalViewPr>
  <p:slideViewPr>
    <p:cSldViewPr>
      <p:cViewPr varScale="1">
        <p:scale>
          <a:sx n="100" d="100"/>
          <a:sy n="100" d="100"/>
        </p:scale>
        <p:origin x="143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9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181D602-832F-4A1F-A7A0-22CFB58C61B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6DDCCEC7-354C-491E-99A2-D2F7E455F95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C3901F8A-7234-4CD0-B204-8E07F2983AD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C59459D4-608B-498C-97A0-9C7BC395EC8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0AB32DE-9BDD-4030-B085-1B1E35938D0A}" type="slidenum">
              <a:rPr lang="en-US" altLang="it-IT"/>
              <a:pPr/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FAC81293-A589-4298-B07B-A229DD52B51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A7B9B6F8-1014-4292-BE93-231C10E1058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162458C-2F5C-43CF-B91A-92425B8F2A5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F471A8E7-E26B-4949-A566-F958B8A3298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/>
              <a:t>Fare clic per modificare gli stili del testo dello schema</a:t>
            </a:r>
          </a:p>
          <a:p>
            <a:pPr lvl="1"/>
            <a:r>
              <a:rPr lang="it-IT" altLang="it-IT" noProof="0"/>
              <a:t>Secondo livello</a:t>
            </a:r>
          </a:p>
          <a:p>
            <a:pPr lvl="2"/>
            <a:r>
              <a:rPr lang="it-IT" altLang="it-IT" noProof="0"/>
              <a:t>Terzo livello</a:t>
            </a:r>
          </a:p>
          <a:p>
            <a:pPr lvl="3"/>
            <a:r>
              <a:rPr lang="it-IT" altLang="it-IT" noProof="0"/>
              <a:t>Quarto livello</a:t>
            </a:r>
          </a:p>
          <a:p>
            <a:pPr lvl="4"/>
            <a:r>
              <a:rPr lang="it-IT" altLang="it-IT" noProof="0"/>
              <a:t>Quinto livello</a:t>
            </a:r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D6D6ACBB-E81C-44CB-ACEE-0A1D356F110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47111" name="Rectangle 7">
            <a:extLst>
              <a:ext uri="{FF2B5EF4-FFF2-40B4-BE49-F238E27FC236}">
                <a16:creationId xmlns:a16="http://schemas.microsoft.com/office/drawing/2014/main" id="{FCA2EE6E-C810-4194-AC38-F86BA0BC5F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7D5259A-AA11-4A8B-B1BF-463801713ACB}" type="slidenum">
              <a:rPr lang="it-IT" altLang="it-IT"/>
              <a:pPr/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 hasCustomPrompt="1"/>
          </p:nvPr>
        </p:nvSpPr>
        <p:spPr>
          <a:xfrm>
            <a:off x="984050" y="1752601"/>
            <a:ext cx="7175700" cy="3929743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200">
                <a:solidFill>
                  <a:srgbClr val="0020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it-IT" dirty="0"/>
              <a:t>Unità Formativa (UF)</a:t>
            </a:r>
            <a:br>
              <a:rPr lang="it-IT" dirty="0"/>
            </a:br>
            <a:r>
              <a:rPr lang="it-IT" dirty="0"/>
              <a:t>Docente:</a:t>
            </a:r>
            <a:br>
              <a:rPr lang="it-IT" dirty="0"/>
            </a:br>
            <a:r>
              <a:rPr lang="it-IT" dirty="0"/>
              <a:t>Titolo argomento:</a:t>
            </a:r>
          </a:p>
        </p:txBody>
      </p:sp>
    </p:spTree>
    <p:extLst>
      <p:ext uri="{BB962C8B-B14F-4D97-AF65-F5344CB8AC3E}">
        <p14:creationId xmlns:p14="http://schemas.microsoft.com/office/powerpoint/2010/main" val="1492939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Sub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 hasCustomPrompt="1"/>
          </p:nvPr>
        </p:nvSpPr>
        <p:spPr>
          <a:xfrm>
            <a:off x="1735925" y="1501533"/>
            <a:ext cx="56721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00206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it-IT" dirty="0"/>
              <a:t>Titolo Argomento</a:t>
            </a:r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 hasCustomPrompt="1"/>
          </p:nvPr>
        </p:nvSpPr>
        <p:spPr>
          <a:xfrm>
            <a:off x="1735925" y="3554055"/>
            <a:ext cx="56721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9pPr>
          </a:lstStyle>
          <a:p>
            <a:r>
              <a:rPr lang="it-IT" dirty="0"/>
              <a:t>Sottotitolo argomento</a:t>
            </a:r>
            <a:endParaRPr dirty="0"/>
          </a:p>
        </p:txBody>
      </p:sp>
      <p:cxnSp>
        <p:nvCxnSpPr>
          <p:cNvPr id="18" name="Shape 18"/>
          <p:cNvCxnSpPr/>
          <p:nvPr/>
        </p:nvCxnSpPr>
        <p:spPr>
          <a:xfrm>
            <a:off x="3527100" y="3299073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diamond" w="med" len="med"/>
            <a:tailEnd type="diamond" w="med" len="med"/>
          </a:ln>
        </p:spPr>
      </p:cxnSp>
    </p:spTree>
    <p:extLst>
      <p:ext uri="{BB962C8B-B14F-4D97-AF65-F5344CB8AC3E}">
        <p14:creationId xmlns:p14="http://schemas.microsoft.com/office/powerpoint/2010/main" val="356235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Quo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3527100" y="1182933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23" name="Shape 23"/>
          <p:cNvSpPr txBox="1">
            <a:spLocks noGrp="1"/>
          </p:cNvSpPr>
          <p:nvPr>
            <p:ph type="body" idx="1" hasCustomPrompt="1"/>
          </p:nvPr>
        </p:nvSpPr>
        <p:spPr>
          <a:xfrm>
            <a:off x="1404225" y="1592200"/>
            <a:ext cx="6335400" cy="41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▪"/>
              <a:defRPr sz="3000" i="1">
                <a:solidFill>
                  <a:srgbClr val="002060"/>
                </a:solidFill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9pPr>
          </a:lstStyle>
          <a:p>
            <a:r>
              <a:rPr lang="it-IT" dirty="0"/>
              <a:t>Citazione</a:t>
            </a:r>
            <a:endParaRPr dirty="0"/>
          </a:p>
        </p:txBody>
      </p:sp>
      <p:sp>
        <p:nvSpPr>
          <p:cNvPr id="24" name="Shape 24"/>
          <p:cNvSpPr txBox="1"/>
          <p:nvPr/>
        </p:nvSpPr>
        <p:spPr>
          <a:xfrm>
            <a:off x="3593400" y="112683"/>
            <a:ext cx="19572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b="1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“</a:t>
            </a:r>
            <a:endParaRPr sz="6800" b="1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4023300" y="6125133"/>
            <a:ext cx="10974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063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 + 1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 hasCustomPrompt="1"/>
          </p:nvPr>
        </p:nvSpPr>
        <p:spPr>
          <a:xfrm>
            <a:off x="549601" y="481833"/>
            <a:ext cx="6853923" cy="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it-IT" dirty="0"/>
              <a:t>Titolo</a:t>
            </a:r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1" hasCustomPrompt="1"/>
          </p:nvPr>
        </p:nvSpPr>
        <p:spPr>
          <a:xfrm>
            <a:off x="549600" y="1600200"/>
            <a:ext cx="7497000" cy="392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solidFill>
                  <a:srgbClr val="002060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046600" y="6125133"/>
            <a:ext cx="10974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  <p:cxnSp>
        <p:nvCxnSpPr>
          <p:cNvPr id="10" name="Shape 46">
            <a:extLst>
              <a:ext uri="{FF2B5EF4-FFF2-40B4-BE49-F238E27FC236}">
                <a16:creationId xmlns:a16="http://schemas.microsoft.com/office/drawing/2014/main" id="{F2E47A38-F329-6744-9F60-C06219F4BCB9}"/>
              </a:ext>
            </a:extLst>
          </p:cNvPr>
          <p:cNvCxnSpPr>
            <a:cxnSpLocks/>
          </p:cNvCxnSpPr>
          <p:nvPr userDrawn="1"/>
        </p:nvCxnSpPr>
        <p:spPr>
          <a:xfrm>
            <a:off x="-11050" y="1182933"/>
            <a:ext cx="7414573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" name="Shape 49">
            <a:extLst>
              <a:ext uri="{FF2B5EF4-FFF2-40B4-BE49-F238E27FC236}">
                <a16:creationId xmlns:a16="http://schemas.microsoft.com/office/drawing/2014/main" id="{09196BD8-1AF8-704D-867C-4761D161A798}"/>
              </a:ext>
            </a:extLst>
          </p:cNvPr>
          <p:cNvCxnSpPr>
            <a:cxnSpLocks/>
          </p:cNvCxnSpPr>
          <p:nvPr userDrawn="1"/>
        </p:nvCxnSpPr>
        <p:spPr>
          <a:xfrm>
            <a:off x="-11050" y="1182933"/>
            <a:ext cx="5529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360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 + 2 colum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 hasCustomPrompt="1"/>
          </p:nvPr>
        </p:nvSpPr>
        <p:spPr>
          <a:xfrm>
            <a:off x="549601" y="481833"/>
            <a:ext cx="6853923" cy="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it-IT" dirty="0"/>
              <a:t>Titolo</a:t>
            </a:r>
            <a:endParaRPr dirty="0"/>
          </a:p>
        </p:txBody>
      </p:sp>
      <p:sp>
        <p:nvSpPr>
          <p:cNvPr id="51" name="Shape 51"/>
          <p:cNvSpPr txBox="1">
            <a:spLocks noGrp="1"/>
          </p:cNvSpPr>
          <p:nvPr>
            <p:ph type="body" idx="1" hasCustomPrompt="1"/>
          </p:nvPr>
        </p:nvSpPr>
        <p:spPr>
          <a:xfrm>
            <a:off x="549600" y="1600200"/>
            <a:ext cx="3639000" cy="414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>
                <a:solidFill>
                  <a:srgbClr val="002060"/>
                </a:solidFill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52" name="Shape 52"/>
          <p:cNvSpPr txBox="1">
            <a:spLocks noGrp="1"/>
          </p:cNvSpPr>
          <p:nvPr>
            <p:ph type="body" idx="2" hasCustomPrompt="1"/>
          </p:nvPr>
        </p:nvSpPr>
        <p:spPr>
          <a:xfrm>
            <a:off x="4407604" y="1600200"/>
            <a:ext cx="3639000" cy="414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>
                <a:solidFill>
                  <a:srgbClr val="002060"/>
                </a:solidFill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046600" y="6125133"/>
            <a:ext cx="10974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  <p:cxnSp>
        <p:nvCxnSpPr>
          <p:cNvPr id="11" name="Shape 46">
            <a:extLst>
              <a:ext uri="{FF2B5EF4-FFF2-40B4-BE49-F238E27FC236}">
                <a16:creationId xmlns:a16="http://schemas.microsoft.com/office/drawing/2014/main" id="{03A33C7E-44B0-A447-A10F-3EE447DA6110}"/>
              </a:ext>
            </a:extLst>
          </p:cNvPr>
          <p:cNvCxnSpPr>
            <a:cxnSpLocks/>
          </p:cNvCxnSpPr>
          <p:nvPr userDrawn="1"/>
        </p:nvCxnSpPr>
        <p:spPr>
          <a:xfrm>
            <a:off x="-11050" y="1182933"/>
            <a:ext cx="7414573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2" name="Shape 49">
            <a:extLst>
              <a:ext uri="{FF2B5EF4-FFF2-40B4-BE49-F238E27FC236}">
                <a16:creationId xmlns:a16="http://schemas.microsoft.com/office/drawing/2014/main" id="{096F49CE-1BC2-6646-AD0B-55CFE6CCA885}"/>
              </a:ext>
            </a:extLst>
          </p:cNvPr>
          <p:cNvCxnSpPr>
            <a:cxnSpLocks/>
          </p:cNvCxnSpPr>
          <p:nvPr userDrawn="1"/>
        </p:nvCxnSpPr>
        <p:spPr>
          <a:xfrm>
            <a:off x="-11050" y="1182933"/>
            <a:ext cx="5529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49482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 + 3 colum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 hasCustomPrompt="1"/>
          </p:nvPr>
        </p:nvSpPr>
        <p:spPr>
          <a:xfrm>
            <a:off x="549601" y="481833"/>
            <a:ext cx="6853923" cy="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206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it-IT" dirty="0"/>
              <a:t>Titolo</a:t>
            </a:r>
            <a:endParaRPr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 hasCustomPrompt="1"/>
          </p:nvPr>
        </p:nvSpPr>
        <p:spPr>
          <a:xfrm>
            <a:off x="549600" y="1600200"/>
            <a:ext cx="2416500" cy="4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002060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62" name="Shape 62"/>
          <p:cNvSpPr txBox="1">
            <a:spLocks noGrp="1"/>
          </p:cNvSpPr>
          <p:nvPr>
            <p:ph type="body" idx="2" hasCustomPrompt="1"/>
          </p:nvPr>
        </p:nvSpPr>
        <p:spPr>
          <a:xfrm>
            <a:off x="3089850" y="1600200"/>
            <a:ext cx="2416500" cy="4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002060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r>
              <a:rPr lang="it-IT" dirty="0"/>
              <a:t>Contenuto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3" hasCustomPrompt="1"/>
          </p:nvPr>
        </p:nvSpPr>
        <p:spPr>
          <a:xfrm>
            <a:off x="5630099" y="1600200"/>
            <a:ext cx="2416500" cy="4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 ExtraLight"/>
              <a:buChar char="▪"/>
              <a:tabLst/>
              <a:defRPr sz="1800">
                <a:solidFill>
                  <a:srgbClr val="002060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 ExtraLight"/>
              <a:buChar char="▪"/>
              <a:tabLst/>
              <a:defRPr/>
            </a:pPr>
            <a:r>
              <a:rPr lang="it-IT" dirty="0"/>
              <a:t>Contenuto</a:t>
            </a:r>
          </a:p>
          <a:p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046600" y="6125133"/>
            <a:ext cx="10974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  <p:cxnSp>
        <p:nvCxnSpPr>
          <p:cNvPr id="12" name="Shape 46">
            <a:extLst>
              <a:ext uri="{FF2B5EF4-FFF2-40B4-BE49-F238E27FC236}">
                <a16:creationId xmlns:a16="http://schemas.microsoft.com/office/drawing/2014/main" id="{7A8D26BD-44DA-FB4A-9CF9-453FBF8614DE}"/>
              </a:ext>
            </a:extLst>
          </p:cNvPr>
          <p:cNvCxnSpPr>
            <a:cxnSpLocks/>
          </p:cNvCxnSpPr>
          <p:nvPr userDrawn="1"/>
        </p:nvCxnSpPr>
        <p:spPr>
          <a:xfrm>
            <a:off x="-11050" y="1182933"/>
            <a:ext cx="7414573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" name="Shape 49">
            <a:extLst>
              <a:ext uri="{FF2B5EF4-FFF2-40B4-BE49-F238E27FC236}">
                <a16:creationId xmlns:a16="http://schemas.microsoft.com/office/drawing/2014/main" id="{6D40635D-3865-6E41-95A6-D1E0C7F7A3B5}"/>
              </a:ext>
            </a:extLst>
          </p:cNvPr>
          <p:cNvCxnSpPr>
            <a:cxnSpLocks/>
          </p:cNvCxnSpPr>
          <p:nvPr userDrawn="1"/>
        </p:nvCxnSpPr>
        <p:spPr>
          <a:xfrm>
            <a:off x="-11050" y="1182933"/>
            <a:ext cx="5529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1367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4023300" y="6125133"/>
            <a:ext cx="10974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347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549600" y="481833"/>
            <a:ext cx="7497000" cy="7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r>
              <a:rPr lang="it-IT" dirty="0" err="1"/>
              <a:t>adasfa</a:t>
            </a:r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549600" y="1600200"/>
            <a:ext cx="7497000" cy="39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Char char="▪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046650" y="6125133"/>
            <a:ext cx="1097400" cy="7328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590700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206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206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it-IT" sz="2800" dirty="0"/>
              <a:t>Unità Formativa D68444-67496</a:t>
            </a:r>
            <a:br>
              <a:rPr lang="it-IT" sz="4000" dirty="0"/>
            </a:br>
            <a:r>
              <a:rPr lang="it-IT" sz="4000" dirty="0"/>
              <a:t>BASE DI DATI – SQL</a:t>
            </a:r>
            <a:br>
              <a:rPr lang="it-IT" sz="4000" dirty="0"/>
            </a:br>
            <a:r>
              <a:rPr lang="it-IT" dirty="0"/>
              <a:t>Docente: Alberto Venditti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>
            <a:extLst>
              <a:ext uri="{FF2B5EF4-FFF2-40B4-BE49-F238E27FC236}">
                <a16:creationId xmlns:a16="http://schemas.microsoft.com/office/drawing/2014/main" id="{C6E8E148-891A-43DF-B0B7-6ECE4BEDC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914400"/>
            <a:ext cx="5257800" cy="1174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C0C0C0"/>
            </a:outerShdw>
          </a:effectLst>
        </p:spPr>
        <p:txBody>
          <a:bodyPr lIns="90488" tIns="91440" rIns="90488" bIns="91440">
            <a:spAutoFit/>
          </a:bodyPr>
          <a:lstStyle>
            <a:lvl1pPr marL="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600">
                <a:latin typeface="Lucida Sans Typewriter" panose="020B0509030504030204" pitchFamily="49" charset="0"/>
              </a:rPr>
              <a:t>USE joindb</a:t>
            </a:r>
          </a:p>
          <a:p>
            <a:r>
              <a:rPr lang="en-US" altLang="it-IT" sz="1600">
                <a:latin typeface="Lucida Sans Typewriter" panose="020B0509030504030204" pitchFamily="49" charset="0"/>
              </a:rPr>
              <a:t>SELECT buyer_name, sales.buyer_id, qty</a:t>
            </a:r>
          </a:p>
          <a:p>
            <a:r>
              <a:rPr lang="en-US" altLang="it-IT" sz="1600">
                <a:latin typeface="Lucida Sans Typewriter" panose="020B0509030504030204" pitchFamily="49" charset="0"/>
              </a:rPr>
              <a:t>FROM buyers INNER JOIN sales</a:t>
            </a:r>
          </a:p>
          <a:p>
            <a:r>
              <a:rPr lang="en-US" altLang="it-IT" sz="1600">
                <a:latin typeface="Lucida Sans Typewriter" panose="020B0509030504030204" pitchFamily="49" charset="0"/>
              </a:rPr>
              <a:t>ON buyers.buyer_id = sales.buyer_id</a:t>
            </a:r>
          </a:p>
        </p:txBody>
      </p:sp>
      <p:grpSp>
        <p:nvGrpSpPr>
          <p:cNvPr id="77828" name="Group 4">
            <a:extLst>
              <a:ext uri="{FF2B5EF4-FFF2-40B4-BE49-F238E27FC236}">
                <a16:creationId xmlns:a16="http://schemas.microsoft.com/office/drawing/2014/main" id="{98FD8832-1CC0-4F97-B26D-1830E1CEE4D1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057400"/>
            <a:ext cx="8229600" cy="4343400"/>
            <a:chOff x="288" y="1296"/>
            <a:chExt cx="5184" cy="2736"/>
          </a:xfrm>
        </p:grpSpPr>
        <p:grpSp>
          <p:nvGrpSpPr>
            <p:cNvPr id="77829" name="Group 5">
              <a:extLst>
                <a:ext uri="{FF2B5EF4-FFF2-40B4-BE49-F238E27FC236}">
                  <a16:creationId xmlns:a16="http://schemas.microsoft.com/office/drawing/2014/main" id="{9DFA1B6C-F0E0-488E-825E-A0A567D066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1296"/>
              <a:ext cx="5184" cy="1440"/>
              <a:chOff x="288" y="1296"/>
              <a:chExt cx="5184" cy="1440"/>
            </a:xfrm>
          </p:grpSpPr>
          <p:grpSp>
            <p:nvGrpSpPr>
              <p:cNvPr id="77870" name="Group 6">
                <a:extLst>
                  <a:ext uri="{FF2B5EF4-FFF2-40B4-BE49-F238E27FC236}">
                    <a16:creationId xmlns:a16="http://schemas.microsoft.com/office/drawing/2014/main" id="{B98E5935-9E57-422B-9B30-540671A52D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88" y="1296"/>
                <a:ext cx="1584" cy="1440"/>
                <a:chOff x="3888" y="1296"/>
                <a:chExt cx="1584" cy="1440"/>
              </a:xfrm>
            </p:grpSpPr>
            <p:sp>
              <p:nvSpPr>
                <p:cNvPr id="77884" name="Text Box 7">
                  <a:extLst>
                    <a:ext uri="{FF2B5EF4-FFF2-40B4-BE49-F238E27FC236}">
                      <a16:creationId xmlns:a16="http://schemas.microsoft.com/office/drawing/2014/main" id="{55D631BF-1AF8-4BB9-8AEB-9284DB2FB0D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66" y="1296"/>
                  <a:ext cx="47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800" b="1">
                      <a:latin typeface="Arial" panose="020B0604020202020204" pitchFamily="34" charset="0"/>
                    </a:rPr>
                    <a:t>sales</a:t>
                  </a:r>
                </a:p>
              </p:txBody>
            </p:sp>
            <p:grpSp>
              <p:nvGrpSpPr>
                <p:cNvPr id="77885" name="Group 8">
                  <a:extLst>
                    <a:ext uri="{FF2B5EF4-FFF2-40B4-BE49-F238E27FC236}">
                      <a16:creationId xmlns:a16="http://schemas.microsoft.com/office/drawing/2014/main" id="{103AE82D-121C-49F7-AB7C-9C15C6AA80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88" y="1527"/>
                  <a:ext cx="1584" cy="1209"/>
                  <a:chOff x="3888" y="1527"/>
                  <a:chExt cx="1584" cy="1209"/>
                </a:xfrm>
              </p:grpSpPr>
              <p:sp>
                <p:nvSpPr>
                  <p:cNvPr id="281609" name="Rectangle 9">
                    <a:extLst>
                      <a:ext uri="{FF2B5EF4-FFF2-40B4-BE49-F238E27FC236}">
                        <a16:creationId xmlns:a16="http://schemas.microsoft.com/office/drawing/2014/main" id="{DC8A8EC2-DBA6-4049-A381-31BAA05A247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1527"/>
                    <a:ext cx="624" cy="240"/>
                  </a:xfrm>
                  <a:prstGeom prst="rect">
                    <a:avLst/>
                  </a:prstGeom>
                  <a:solidFill>
                    <a:srgbClr val="0099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r>
                      <a:rPr lang="en-US" altLang="it-IT" sz="1600" b="1" i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rPr>
                      <a:t>buyer_id</a:t>
                    </a:r>
                  </a:p>
                </p:txBody>
              </p:sp>
              <p:sp>
                <p:nvSpPr>
                  <p:cNvPr id="281610" name="Rectangle 10">
                    <a:extLst>
                      <a:ext uri="{FF2B5EF4-FFF2-40B4-BE49-F238E27FC236}">
                        <a16:creationId xmlns:a16="http://schemas.microsoft.com/office/drawing/2014/main" id="{691AEA8B-CB59-4520-BF54-39D2AF213B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1527"/>
                    <a:ext cx="576" cy="240"/>
                  </a:xfrm>
                  <a:prstGeom prst="rect">
                    <a:avLst/>
                  </a:prstGeom>
                  <a:solidFill>
                    <a:srgbClr val="0099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r>
                      <a:rPr lang="en-US" altLang="it-IT" sz="1600" b="1" i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rPr>
                      <a:t>prod_id</a:t>
                    </a:r>
                  </a:p>
                </p:txBody>
              </p:sp>
              <p:sp>
                <p:nvSpPr>
                  <p:cNvPr id="281611" name="Rectangle 11">
                    <a:extLst>
                      <a:ext uri="{FF2B5EF4-FFF2-40B4-BE49-F238E27FC236}">
                        <a16:creationId xmlns:a16="http://schemas.microsoft.com/office/drawing/2014/main" id="{5659C7FC-0851-499B-9F3E-81FC44D2A16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88" y="1527"/>
                    <a:ext cx="384" cy="240"/>
                  </a:xfrm>
                  <a:prstGeom prst="rect">
                    <a:avLst/>
                  </a:prstGeom>
                  <a:solidFill>
                    <a:srgbClr val="0099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r>
                      <a:rPr lang="en-US" altLang="it-IT" sz="1600" b="1" i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rPr>
                      <a:t>qty</a:t>
                    </a:r>
                  </a:p>
                </p:txBody>
              </p:sp>
              <p:sp>
                <p:nvSpPr>
                  <p:cNvPr id="77889" name="Rectangle 12">
                    <a:extLst>
                      <a:ext uri="{FF2B5EF4-FFF2-40B4-BE49-F238E27FC236}">
                        <a16:creationId xmlns:a16="http://schemas.microsoft.com/office/drawing/2014/main" id="{756836F7-ABA3-4AB9-B5CF-952079F9A82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1767"/>
                    <a:ext cx="624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r>
                      <a:rPr lang="en-US" altLang="it-IT" sz="1600" b="1">
                        <a:latin typeface="Arial" panose="020B0604020202020204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77890" name="Rectangle 13">
                    <a:extLst>
                      <a:ext uri="{FF2B5EF4-FFF2-40B4-BE49-F238E27FC236}">
                        <a16:creationId xmlns:a16="http://schemas.microsoft.com/office/drawing/2014/main" id="{85A87202-2A9B-4E25-98FF-EEAA418B69D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1959"/>
                    <a:ext cx="624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r>
                      <a:rPr lang="en-US" altLang="it-IT" sz="1600" b="1">
                        <a:latin typeface="Arial" panose="020B0604020202020204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77891" name="Rectangle 14">
                    <a:extLst>
                      <a:ext uri="{FF2B5EF4-FFF2-40B4-BE49-F238E27FC236}">
                        <a16:creationId xmlns:a16="http://schemas.microsoft.com/office/drawing/2014/main" id="{47C967C7-DDBE-494B-80F5-1A0A21117BD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2151"/>
                    <a:ext cx="624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r>
                      <a:rPr lang="en-US" altLang="it-IT" sz="1600" b="1">
                        <a:latin typeface="Arial" panose="020B0604020202020204" pitchFamily="34" charset="0"/>
                      </a:rPr>
                      <a:t>4</a:t>
                    </a:r>
                  </a:p>
                </p:txBody>
              </p:sp>
              <p:sp>
                <p:nvSpPr>
                  <p:cNvPr id="77892" name="Rectangle 15">
                    <a:extLst>
                      <a:ext uri="{FF2B5EF4-FFF2-40B4-BE49-F238E27FC236}">
                        <a16:creationId xmlns:a16="http://schemas.microsoft.com/office/drawing/2014/main" id="{3CEEC061-F473-4D75-9B49-6CAB831684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2343"/>
                    <a:ext cx="624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r>
                      <a:rPr lang="en-US" altLang="it-IT" sz="1600" b="1">
                        <a:latin typeface="Arial" panose="020B0604020202020204" pitchFamily="34" charset="0"/>
                      </a:rPr>
                      <a:t>3</a:t>
                    </a:r>
                  </a:p>
                </p:txBody>
              </p:sp>
              <p:sp>
                <p:nvSpPr>
                  <p:cNvPr id="77893" name="Rectangle 16">
                    <a:extLst>
                      <a:ext uri="{FF2B5EF4-FFF2-40B4-BE49-F238E27FC236}">
                        <a16:creationId xmlns:a16="http://schemas.microsoft.com/office/drawing/2014/main" id="{2A463958-D50C-432E-921E-7A4C78CE1E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1767"/>
                    <a:ext cx="576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r>
                      <a:rPr lang="en-US" altLang="it-IT" sz="1600" b="1">
                        <a:latin typeface="Arial" panose="020B0604020202020204" pitchFamily="34" charset="0"/>
                      </a:rPr>
                      <a:t>2</a:t>
                    </a:r>
                  </a:p>
                </p:txBody>
              </p:sp>
              <p:sp>
                <p:nvSpPr>
                  <p:cNvPr id="77894" name="Rectangle 17">
                    <a:extLst>
                      <a:ext uri="{FF2B5EF4-FFF2-40B4-BE49-F238E27FC236}">
                        <a16:creationId xmlns:a16="http://schemas.microsoft.com/office/drawing/2014/main" id="{E7540F06-9825-42FF-BC45-61792108D87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1959"/>
                    <a:ext cx="576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r>
                      <a:rPr lang="en-US" altLang="it-IT" sz="1600" b="1">
                        <a:latin typeface="Arial" panose="020B0604020202020204" pitchFamily="34" charset="0"/>
                      </a:rPr>
                      <a:t>3</a:t>
                    </a:r>
                  </a:p>
                </p:txBody>
              </p:sp>
              <p:sp>
                <p:nvSpPr>
                  <p:cNvPr id="77895" name="Rectangle 18">
                    <a:extLst>
                      <a:ext uri="{FF2B5EF4-FFF2-40B4-BE49-F238E27FC236}">
                        <a16:creationId xmlns:a16="http://schemas.microsoft.com/office/drawing/2014/main" id="{968896B0-C795-4E15-9CFF-1F181C93FFB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2151"/>
                    <a:ext cx="576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r>
                      <a:rPr lang="en-US" altLang="it-IT" sz="1600" b="1">
                        <a:latin typeface="Arial" panose="020B0604020202020204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77896" name="Rectangle 19">
                    <a:extLst>
                      <a:ext uri="{FF2B5EF4-FFF2-40B4-BE49-F238E27FC236}">
                        <a16:creationId xmlns:a16="http://schemas.microsoft.com/office/drawing/2014/main" id="{DB1C0C9E-4274-4FD2-8D39-36CE9FE574C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2343"/>
                    <a:ext cx="576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r>
                      <a:rPr lang="en-US" altLang="it-IT" sz="1600" b="1">
                        <a:latin typeface="Arial" panose="020B0604020202020204" pitchFamily="34" charset="0"/>
                      </a:rPr>
                      <a:t>5</a:t>
                    </a:r>
                  </a:p>
                </p:txBody>
              </p:sp>
              <p:sp>
                <p:nvSpPr>
                  <p:cNvPr id="77897" name="Rectangle 20">
                    <a:extLst>
                      <a:ext uri="{FF2B5EF4-FFF2-40B4-BE49-F238E27FC236}">
                        <a16:creationId xmlns:a16="http://schemas.microsoft.com/office/drawing/2014/main" id="{AE3C0CEB-FDB2-41D3-8A30-6B6781E3761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88" y="1767"/>
                    <a:ext cx="384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r"/>
                    <a:r>
                      <a:rPr lang="en-US" altLang="it-IT" sz="1600" b="1">
                        <a:latin typeface="Arial" panose="020B0604020202020204" pitchFamily="34" charset="0"/>
                      </a:rPr>
                      <a:t>15</a:t>
                    </a:r>
                  </a:p>
                </p:txBody>
              </p:sp>
              <p:sp>
                <p:nvSpPr>
                  <p:cNvPr id="77898" name="Rectangle 21">
                    <a:extLst>
                      <a:ext uri="{FF2B5EF4-FFF2-40B4-BE49-F238E27FC236}">
                        <a16:creationId xmlns:a16="http://schemas.microsoft.com/office/drawing/2014/main" id="{5FF7DACD-0438-43CA-9F12-42CB651052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88" y="1959"/>
                    <a:ext cx="384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r"/>
                    <a:r>
                      <a:rPr lang="en-US" altLang="it-IT" sz="1600" b="1">
                        <a:latin typeface="Arial" panose="020B0604020202020204" pitchFamily="34" charset="0"/>
                      </a:rPr>
                      <a:t>5</a:t>
                    </a:r>
                  </a:p>
                </p:txBody>
              </p:sp>
              <p:sp>
                <p:nvSpPr>
                  <p:cNvPr id="77899" name="Rectangle 22">
                    <a:extLst>
                      <a:ext uri="{FF2B5EF4-FFF2-40B4-BE49-F238E27FC236}">
                        <a16:creationId xmlns:a16="http://schemas.microsoft.com/office/drawing/2014/main" id="{E5E346E1-1A93-41D5-A290-290A7EE4DA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88" y="2151"/>
                    <a:ext cx="384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r"/>
                    <a:r>
                      <a:rPr lang="en-US" altLang="it-IT" sz="1600" b="1">
                        <a:latin typeface="Arial" panose="020B0604020202020204" pitchFamily="34" charset="0"/>
                      </a:rPr>
                      <a:t>37</a:t>
                    </a:r>
                  </a:p>
                </p:txBody>
              </p:sp>
              <p:sp>
                <p:nvSpPr>
                  <p:cNvPr id="77900" name="Rectangle 23">
                    <a:extLst>
                      <a:ext uri="{FF2B5EF4-FFF2-40B4-BE49-F238E27FC236}">
                        <a16:creationId xmlns:a16="http://schemas.microsoft.com/office/drawing/2014/main" id="{0B8F0F5C-0071-480F-94AF-60841C4AAE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88" y="2343"/>
                    <a:ext cx="384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r"/>
                    <a:r>
                      <a:rPr lang="en-US" altLang="it-IT" sz="1600" b="1">
                        <a:latin typeface="Arial" panose="020B0604020202020204" pitchFamily="34" charset="0"/>
                      </a:rPr>
                      <a:t>11</a:t>
                    </a:r>
                  </a:p>
                </p:txBody>
              </p:sp>
              <p:sp>
                <p:nvSpPr>
                  <p:cNvPr id="77901" name="Rectangle 24">
                    <a:extLst>
                      <a:ext uri="{FF2B5EF4-FFF2-40B4-BE49-F238E27FC236}">
                        <a16:creationId xmlns:a16="http://schemas.microsoft.com/office/drawing/2014/main" id="{CBC2F287-E618-4AC6-BEA6-BBD7B5588E8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2535"/>
                    <a:ext cx="624" cy="20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r>
                      <a:rPr lang="en-US" altLang="it-IT" sz="1600" b="1">
                        <a:latin typeface="Arial" panose="020B0604020202020204" pitchFamily="34" charset="0"/>
                      </a:rPr>
                      <a:t>4</a:t>
                    </a:r>
                  </a:p>
                </p:txBody>
              </p:sp>
              <p:sp>
                <p:nvSpPr>
                  <p:cNvPr id="77902" name="Rectangle 25">
                    <a:extLst>
                      <a:ext uri="{FF2B5EF4-FFF2-40B4-BE49-F238E27FC236}">
                        <a16:creationId xmlns:a16="http://schemas.microsoft.com/office/drawing/2014/main" id="{C4905D8C-940D-496B-A0BA-56A203B7BFB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2535"/>
                    <a:ext cx="576" cy="20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r>
                      <a:rPr lang="en-US" altLang="it-IT" sz="1600" b="1">
                        <a:latin typeface="Arial" panose="020B0604020202020204" pitchFamily="34" charset="0"/>
                      </a:rPr>
                      <a:t>2</a:t>
                    </a:r>
                  </a:p>
                </p:txBody>
              </p:sp>
              <p:sp>
                <p:nvSpPr>
                  <p:cNvPr id="77903" name="Rectangle 26">
                    <a:extLst>
                      <a:ext uri="{FF2B5EF4-FFF2-40B4-BE49-F238E27FC236}">
                        <a16:creationId xmlns:a16="http://schemas.microsoft.com/office/drawing/2014/main" id="{63C70DE3-1064-4087-B32D-5F517A86DE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88" y="2535"/>
                    <a:ext cx="384" cy="20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r"/>
                    <a:r>
                      <a:rPr lang="en-US" altLang="it-IT" sz="1600" b="1">
                        <a:latin typeface="Arial" panose="020B0604020202020204" pitchFamily="34" charset="0"/>
                      </a:rPr>
                      <a:t>1003</a:t>
                    </a:r>
                  </a:p>
                </p:txBody>
              </p:sp>
            </p:grpSp>
          </p:grpSp>
          <p:grpSp>
            <p:nvGrpSpPr>
              <p:cNvPr id="77871" name="Group 27">
                <a:extLst>
                  <a:ext uri="{FF2B5EF4-FFF2-40B4-BE49-F238E27FC236}">
                    <a16:creationId xmlns:a16="http://schemas.microsoft.com/office/drawing/2014/main" id="{EB9B7FFD-9F45-4245-B660-5BD668BEE9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1296"/>
                <a:ext cx="1536" cy="1248"/>
                <a:chOff x="288" y="1296"/>
                <a:chExt cx="1536" cy="1248"/>
              </a:xfrm>
            </p:grpSpPr>
            <p:sp>
              <p:nvSpPr>
                <p:cNvPr id="77872" name="Text Box 28">
                  <a:extLst>
                    <a:ext uri="{FF2B5EF4-FFF2-40B4-BE49-F238E27FC236}">
                      <a16:creationId xmlns:a16="http://schemas.microsoft.com/office/drawing/2014/main" id="{C968320B-296B-4ED2-8BE6-9BD3BA787B9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10" y="1296"/>
                  <a:ext cx="5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800" b="1">
                      <a:latin typeface="Arial" panose="020B0604020202020204" pitchFamily="34" charset="0"/>
                    </a:rPr>
                    <a:t>buyers</a:t>
                  </a:r>
                </a:p>
              </p:txBody>
            </p:sp>
            <p:grpSp>
              <p:nvGrpSpPr>
                <p:cNvPr id="77873" name="Group 29">
                  <a:extLst>
                    <a:ext uri="{FF2B5EF4-FFF2-40B4-BE49-F238E27FC236}">
                      <a16:creationId xmlns:a16="http://schemas.microsoft.com/office/drawing/2014/main" id="{E3C1652D-EEE4-40CF-8F67-02ABB505321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8" y="1527"/>
                  <a:ext cx="1536" cy="1017"/>
                  <a:chOff x="288" y="1527"/>
                  <a:chExt cx="1536" cy="1017"/>
                </a:xfrm>
              </p:grpSpPr>
              <p:sp>
                <p:nvSpPr>
                  <p:cNvPr id="281630" name="Rectangle 30">
                    <a:extLst>
                      <a:ext uri="{FF2B5EF4-FFF2-40B4-BE49-F238E27FC236}">
                        <a16:creationId xmlns:a16="http://schemas.microsoft.com/office/drawing/2014/main" id="{6F31EC25-E48C-4E39-8840-6E0248193B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" y="1527"/>
                    <a:ext cx="912" cy="240"/>
                  </a:xfrm>
                  <a:prstGeom prst="rect">
                    <a:avLst/>
                  </a:prstGeom>
                  <a:solidFill>
                    <a:srgbClr val="0099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r>
                      <a:rPr lang="en-US" altLang="it-IT" sz="1600" b="1" i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rPr>
                      <a:t>buyer_name</a:t>
                    </a:r>
                  </a:p>
                </p:txBody>
              </p:sp>
              <p:sp>
                <p:nvSpPr>
                  <p:cNvPr id="77875" name="Rectangle 31">
                    <a:extLst>
                      <a:ext uri="{FF2B5EF4-FFF2-40B4-BE49-F238E27FC236}">
                        <a16:creationId xmlns:a16="http://schemas.microsoft.com/office/drawing/2014/main" id="{553F475D-11E8-4F52-98B6-C02AAC0254B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" y="1767"/>
                    <a:ext cx="912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it-IT" sz="1600" b="1">
                        <a:latin typeface="Arial" panose="020B0604020202020204" pitchFamily="34" charset="0"/>
                      </a:rPr>
                      <a:t>Adam Barr</a:t>
                    </a:r>
                  </a:p>
                </p:txBody>
              </p:sp>
              <p:sp>
                <p:nvSpPr>
                  <p:cNvPr id="77876" name="Rectangle 32">
                    <a:extLst>
                      <a:ext uri="{FF2B5EF4-FFF2-40B4-BE49-F238E27FC236}">
                        <a16:creationId xmlns:a16="http://schemas.microsoft.com/office/drawing/2014/main" id="{DB7D0EC7-8A3C-4CE0-A5EF-8385DC1197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" y="1959"/>
                    <a:ext cx="912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it-IT" sz="1600" b="1">
                        <a:latin typeface="Arial" panose="020B0604020202020204" pitchFamily="34" charset="0"/>
                      </a:rPr>
                      <a:t>Sean Chai</a:t>
                    </a:r>
                  </a:p>
                </p:txBody>
              </p:sp>
              <p:sp>
                <p:nvSpPr>
                  <p:cNvPr id="77877" name="Rectangle 33">
                    <a:extLst>
                      <a:ext uri="{FF2B5EF4-FFF2-40B4-BE49-F238E27FC236}">
                        <a16:creationId xmlns:a16="http://schemas.microsoft.com/office/drawing/2014/main" id="{BA6B5BF4-8379-4888-AA47-0188880D1F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" y="2151"/>
                    <a:ext cx="912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it-IT" sz="1600" b="1">
                        <a:latin typeface="Arial" panose="020B0604020202020204" pitchFamily="34" charset="0"/>
                      </a:rPr>
                      <a:t>Eva Corets</a:t>
                    </a:r>
                  </a:p>
                </p:txBody>
              </p:sp>
              <p:sp>
                <p:nvSpPr>
                  <p:cNvPr id="77878" name="Rectangle 34">
                    <a:extLst>
                      <a:ext uri="{FF2B5EF4-FFF2-40B4-BE49-F238E27FC236}">
                        <a16:creationId xmlns:a16="http://schemas.microsoft.com/office/drawing/2014/main" id="{926B3A1D-7A9D-4CCD-BE50-A1422C8BEE5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" y="2343"/>
                    <a:ext cx="912" cy="20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it-IT" sz="1600" b="1">
                        <a:latin typeface="Arial" panose="020B0604020202020204" pitchFamily="34" charset="0"/>
                      </a:rPr>
                      <a:t>Erin O’Melia</a:t>
                    </a:r>
                  </a:p>
                </p:txBody>
              </p:sp>
              <p:sp>
                <p:nvSpPr>
                  <p:cNvPr id="281635" name="Rectangle 35">
                    <a:extLst>
                      <a:ext uri="{FF2B5EF4-FFF2-40B4-BE49-F238E27FC236}">
                        <a16:creationId xmlns:a16="http://schemas.microsoft.com/office/drawing/2014/main" id="{FDC26973-DB0D-4E54-A602-9EE6192FCCD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527"/>
                    <a:ext cx="624" cy="240"/>
                  </a:xfrm>
                  <a:prstGeom prst="rect">
                    <a:avLst/>
                  </a:prstGeom>
                  <a:solidFill>
                    <a:srgbClr val="0099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r>
                      <a:rPr lang="en-US" altLang="it-IT" sz="1600" b="1" i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rPr>
                      <a:t>buyer_id</a:t>
                    </a:r>
                  </a:p>
                </p:txBody>
              </p:sp>
              <p:sp>
                <p:nvSpPr>
                  <p:cNvPr id="77880" name="Rectangle 36">
                    <a:extLst>
                      <a:ext uri="{FF2B5EF4-FFF2-40B4-BE49-F238E27FC236}">
                        <a16:creationId xmlns:a16="http://schemas.microsoft.com/office/drawing/2014/main" id="{6D349F9D-E294-4077-82E7-32666997EB1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767"/>
                    <a:ext cx="624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r>
                      <a:rPr lang="en-US" altLang="it-IT" sz="1600" b="1">
                        <a:latin typeface="Arial" panose="020B0604020202020204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77881" name="Rectangle 37">
                    <a:extLst>
                      <a:ext uri="{FF2B5EF4-FFF2-40B4-BE49-F238E27FC236}">
                        <a16:creationId xmlns:a16="http://schemas.microsoft.com/office/drawing/2014/main" id="{8C0F79AE-A6DF-4588-922F-C95C808E889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959"/>
                    <a:ext cx="624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r>
                      <a:rPr lang="en-US" altLang="it-IT" sz="1600" b="1">
                        <a:latin typeface="Arial" panose="020B0604020202020204" pitchFamily="34" charset="0"/>
                      </a:rPr>
                      <a:t>2</a:t>
                    </a:r>
                  </a:p>
                </p:txBody>
              </p:sp>
              <p:sp>
                <p:nvSpPr>
                  <p:cNvPr id="77882" name="Rectangle 38">
                    <a:extLst>
                      <a:ext uri="{FF2B5EF4-FFF2-40B4-BE49-F238E27FC236}">
                        <a16:creationId xmlns:a16="http://schemas.microsoft.com/office/drawing/2014/main" id="{8C0EE6DB-05C9-452E-B721-349AE1064B0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151"/>
                    <a:ext cx="624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r>
                      <a:rPr lang="en-US" altLang="it-IT" sz="1600" b="1">
                        <a:latin typeface="Arial" panose="020B0604020202020204" pitchFamily="34" charset="0"/>
                      </a:rPr>
                      <a:t>3</a:t>
                    </a:r>
                  </a:p>
                </p:txBody>
              </p:sp>
              <p:sp>
                <p:nvSpPr>
                  <p:cNvPr id="77883" name="Rectangle 39">
                    <a:extLst>
                      <a:ext uri="{FF2B5EF4-FFF2-40B4-BE49-F238E27FC236}">
                        <a16:creationId xmlns:a16="http://schemas.microsoft.com/office/drawing/2014/main" id="{B1DD8322-BE15-4286-88EE-C331C56EF52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343"/>
                    <a:ext cx="624" cy="20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r>
                      <a:rPr lang="en-US" altLang="it-IT" sz="1600" b="1">
                        <a:latin typeface="Arial" panose="020B0604020202020204" pitchFamily="34" charset="0"/>
                      </a:rPr>
                      <a:t>4</a:t>
                    </a:r>
                  </a:p>
                </p:txBody>
              </p:sp>
            </p:grpSp>
          </p:grpSp>
        </p:grpSp>
        <p:sp>
          <p:nvSpPr>
            <p:cNvPr id="77830" name="Freeform 40">
              <a:extLst>
                <a:ext uri="{FF2B5EF4-FFF2-40B4-BE49-F238E27FC236}">
                  <a16:creationId xmlns:a16="http://schemas.microsoft.com/office/drawing/2014/main" id="{BBFFA7E0-AC41-45D2-AE92-2E99CD4BF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544"/>
              <a:ext cx="3312" cy="1488"/>
            </a:xfrm>
            <a:custGeom>
              <a:avLst/>
              <a:gdLst>
                <a:gd name="T0" fmla="*/ 0 w 3312"/>
                <a:gd name="T1" fmla="*/ 0 h 1488"/>
                <a:gd name="T2" fmla="*/ 624 w 3312"/>
                <a:gd name="T3" fmla="*/ 0 h 1488"/>
                <a:gd name="T4" fmla="*/ 624 w 3312"/>
                <a:gd name="T5" fmla="*/ 528 h 1488"/>
                <a:gd name="T6" fmla="*/ 2688 w 3312"/>
                <a:gd name="T7" fmla="*/ 528 h 1488"/>
                <a:gd name="T8" fmla="*/ 2688 w 3312"/>
                <a:gd name="T9" fmla="*/ 192 h 1488"/>
                <a:gd name="T10" fmla="*/ 3312 w 3312"/>
                <a:gd name="T11" fmla="*/ 192 h 1488"/>
                <a:gd name="T12" fmla="*/ 3312 w 3312"/>
                <a:gd name="T13" fmla="*/ 1488 h 1488"/>
                <a:gd name="T14" fmla="*/ 0 w 3312"/>
                <a:gd name="T15" fmla="*/ 1488 h 1488"/>
                <a:gd name="T16" fmla="*/ 0 w 3312"/>
                <a:gd name="T17" fmla="*/ 0 h 14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312" h="1488">
                  <a:moveTo>
                    <a:pt x="0" y="0"/>
                  </a:moveTo>
                  <a:lnTo>
                    <a:pt x="624" y="0"/>
                  </a:lnTo>
                  <a:lnTo>
                    <a:pt x="624" y="528"/>
                  </a:lnTo>
                  <a:lnTo>
                    <a:pt x="2688" y="528"/>
                  </a:lnTo>
                  <a:lnTo>
                    <a:pt x="2688" y="192"/>
                  </a:lnTo>
                  <a:lnTo>
                    <a:pt x="3312" y="192"/>
                  </a:lnTo>
                  <a:lnTo>
                    <a:pt x="3312" y="1488"/>
                  </a:lnTo>
                  <a:lnTo>
                    <a:pt x="0" y="14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17088" dir="2436078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7831" name="Group 41">
              <a:extLst>
                <a:ext uri="{FF2B5EF4-FFF2-40B4-BE49-F238E27FC236}">
                  <a16:creationId xmlns:a16="http://schemas.microsoft.com/office/drawing/2014/main" id="{24E55CF3-23C1-4E83-B539-52F91B8A76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583"/>
              <a:ext cx="1920" cy="1449"/>
              <a:chOff x="1920" y="2583"/>
              <a:chExt cx="1920" cy="1449"/>
            </a:xfrm>
          </p:grpSpPr>
          <p:sp>
            <p:nvSpPr>
              <p:cNvPr id="77850" name="Text Box 42">
                <a:extLst>
                  <a:ext uri="{FF2B5EF4-FFF2-40B4-BE49-F238E27FC236}">
                    <a16:creationId xmlns:a16="http://schemas.microsoft.com/office/drawing/2014/main" id="{3FC7129A-D3E7-455F-90F9-9238603340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02" y="2583"/>
                <a:ext cx="5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800" b="1">
                    <a:latin typeface="Arial" panose="020B0604020202020204" pitchFamily="34" charset="0"/>
                  </a:rPr>
                  <a:t>Result</a:t>
                </a:r>
              </a:p>
            </p:txBody>
          </p:sp>
          <p:grpSp>
            <p:nvGrpSpPr>
              <p:cNvPr id="77851" name="Group 43">
                <a:extLst>
                  <a:ext uri="{FF2B5EF4-FFF2-40B4-BE49-F238E27FC236}">
                    <a16:creationId xmlns:a16="http://schemas.microsoft.com/office/drawing/2014/main" id="{AF10D8BC-C115-40FA-9EA8-7A05BB6D6E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0" y="2823"/>
                <a:ext cx="1920" cy="1209"/>
                <a:chOff x="1920" y="2823"/>
                <a:chExt cx="1920" cy="1209"/>
              </a:xfrm>
            </p:grpSpPr>
            <p:sp>
              <p:nvSpPr>
                <p:cNvPr id="281644" name="Rectangle 44">
                  <a:extLst>
                    <a:ext uri="{FF2B5EF4-FFF2-40B4-BE49-F238E27FC236}">
                      <a16:creationId xmlns:a16="http://schemas.microsoft.com/office/drawing/2014/main" id="{CA3B323C-B28C-4879-B74E-80F82927B7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2823"/>
                  <a:ext cx="864" cy="240"/>
                </a:xfrm>
                <a:prstGeom prst="rect">
                  <a:avLst/>
                </a:prstGeom>
                <a:solidFill>
                  <a:srgbClr val="0099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it-IT" sz="1600" b="1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anose="020B0604020202020204" pitchFamily="34" charset="0"/>
                    </a:rPr>
                    <a:t>buyer_name</a:t>
                  </a:r>
                </a:p>
              </p:txBody>
            </p:sp>
            <p:sp>
              <p:nvSpPr>
                <p:cNvPr id="77853" name="Rectangle 45">
                  <a:extLst>
                    <a:ext uri="{FF2B5EF4-FFF2-40B4-BE49-F238E27FC236}">
                      <a16:creationId xmlns:a16="http://schemas.microsoft.com/office/drawing/2014/main" id="{83A4A510-F6CC-4AEB-BB31-A1F8F36A42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3063"/>
                  <a:ext cx="86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1600" b="1">
                      <a:latin typeface="Arial" panose="020B0604020202020204" pitchFamily="34" charset="0"/>
                    </a:rPr>
                    <a:t>Adam Barr</a:t>
                  </a:r>
                </a:p>
              </p:txBody>
            </p:sp>
            <p:sp>
              <p:nvSpPr>
                <p:cNvPr id="77854" name="Rectangle 46">
                  <a:extLst>
                    <a:ext uri="{FF2B5EF4-FFF2-40B4-BE49-F238E27FC236}">
                      <a16:creationId xmlns:a16="http://schemas.microsoft.com/office/drawing/2014/main" id="{02897C10-B1B9-464A-99F5-5F8DB04D52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3255"/>
                  <a:ext cx="86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1600" b="1">
                      <a:latin typeface="Arial" panose="020B0604020202020204" pitchFamily="34" charset="0"/>
                    </a:rPr>
                    <a:t>Adam Barr</a:t>
                  </a:r>
                </a:p>
              </p:txBody>
            </p:sp>
            <p:sp>
              <p:nvSpPr>
                <p:cNvPr id="77855" name="Rectangle 47">
                  <a:extLst>
                    <a:ext uri="{FF2B5EF4-FFF2-40B4-BE49-F238E27FC236}">
                      <a16:creationId xmlns:a16="http://schemas.microsoft.com/office/drawing/2014/main" id="{93BF1633-56C7-42F7-9EED-32BED3EAEF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3447"/>
                  <a:ext cx="86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1600" b="1">
                      <a:latin typeface="Arial" panose="020B0604020202020204" pitchFamily="34" charset="0"/>
                    </a:rPr>
                    <a:t>Erin O’Melia</a:t>
                  </a:r>
                </a:p>
              </p:txBody>
            </p:sp>
            <p:sp>
              <p:nvSpPr>
                <p:cNvPr id="77856" name="Rectangle 48">
                  <a:extLst>
                    <a:ext uri="{FF2B5EF4-FFF2-40B4-BE49-F238E27FC236}">
                      <a16:creationId xmlns:a16="http://schemas.microsoft.com/office/drawing/2014/main" id="{222E221B-3AD4-4ABA-BBC8-A8476870FE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3639"/>
                  <a:ext cx="864" cy="20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1600" b="1">
                      <a:latin typeface="Arial" panose="020B0604020202020204" pitchFamily="34" charset="0"/>
                    </a:rPr>
                    <a:t>Eva Corets</a:t>
                  </a:r>
                </a:p>
              </p:txBody>
            </p:sp>
            <p:sp>
              <p:nvSpPr>
                <p:cNvPr id="281649" name="Rectangle 49">
                  <a:extLst>
                    <a:ext uri="{FF2B5EF4-FFF2-40B4-BE49-F238E27FC236}">
                      <a16:creationId xmlns:a16="http://schemas.microsoft.com/office/drawing/2014/main" id="{B4E3A235-E692-45A9-8F3F-A96BED2A41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4" y="2823"/>
                  <a:ext cx="624" cy="240"/>
                </a:xfrm>
                <a:prstGeom prst="rect">
                  <a:avLst/>
                </a:prstGeom>
                <a:solidFill>
                  <a:srgbClr val="0099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it-IT" sz="1600" b="1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anose="020B0604020202020204" pitchFamily="34" charset="0"/>
                    </a:rPr>
                    <a:t>buyer_id</a:t>
                  </a:r>
                </a:p>
              </p:txBody>
            </p:sp>
            <p:sp>
              <p:nvSpPr>
                <p:cNvPr id="281650" name="Rectangle 50">
                  <a:extLst>
                    <a:ext uri="{FF2B5EF4-FFF2-40B4-BE49-F238E27FC236}">
                      <a16:creationId xmlns:a16="http://schemas.microsoft.com/office/drawing/2014/main" id="{D727210E-35F7-44DF-AC8E-266B646F46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8" y="2823"/>
                  <a:ext cx="432" cy="240"/>
                </a:xfrm>
                <a:prstGeom prst="rect">
                  <a:avLst/>
                </a:prstGeom>
                <a:solidFill>
                  <a:srgbClr val="0099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it-IT" sz="1600" b="1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anose="020B0604020202020204" pitchFamily="34" charset="0"/>
                    </a:rPr>
                    <a:t>qty</a:t>
                  </a:r>
                </a:p>
              </p:txBody>
            </p:sp>
            <p:sp>
              <p:nvSpPr>
                <p:cNvPr id="77859" name="Rectangle 51">
                  <a:extLst>
                    <a:ext uri="{FF2B5EF4-FFF2-40B4-BE49-F238E27FC236}">
                      <a16:creationId xmlns:a16="http://schemas.microsoft.com/office/drawing/2014/main" id="{E8B47DC9-ECE4-4574-8B91-836D4429EA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4" y="3063"/>
                  <a:ext cx="62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77860" name="Rectangle 52">
                  <a:extLst>
                    <a:ext uri="{FF2B5EF4-FFF2-40B4-BE49-F238E27FC236}">
                      <a16:creationId xmlns:a16="http://schemas.microsoft.com/office/drawing/2014/main" id="{0856F82A-A682-4FCD-BA10-4094F7D749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4" y="3255"/>
                  <a:ext cx="62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77861" name="Rectangle 53">
                  <a:extLst>
                    <a:ext uri="{FF2B5EF4-FFF2-40B4-BE49-F238E27FC236}">
                      <a16:creationId xmlns:a16="http://schemas.microsoft.com/office/drawing/2014/main" id="{C5AA769C-6792-4BCA-8B1B-67FB01585F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4" y="3447"/>
                  <a:ext cx="62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4</a:t>
                  </a:r>
                </a:p>
              </p:txBody>
            </p:sp>
            <p:sp>
              <p:nvSpPr>
                <p:cNvPr id="77862" name="Rectangle 54">
                  <a:extLst>
                    <a:ext uri="{FF2B5EF4-FFF2-40B4-BE49-F238E27FC236}">
                      <a16:creationId xmlns:a16="http://schemas.microsoft.com/office/drawing/2014/main" id="{160F0F3D-B4EA-4C57-B347-518F308BE0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4" y="3639"/>
                  <a:ext cx="624" cy="20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77863" name="Rectangle 55">
                  <a:extLst>
                    <a:ext uri="{FF2B5EF4-FFF2-40B4-BE49-F238E27FC236}">
                      <a16:creationId xmlns:a16="http://schemas.microsoft.com/office/drawing/2014/main" id="{4F01EA85-3370-47A0-A8C9-4D22D1C34D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8" y="3063"/>
                  <a:ext cx="432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it-IT" sz="1600" b="1">
                      <a:latin typeface="Arial" panose="020B0604020202020204" pitchFamily="34" charset="0"/>
                    </a:rPr>
                    <a:t>15</a:t>
                  </a:r>
                </a:p>
              </p:txBody>
            </p:sp>
            <p:sp>
              <p:nvSpPr>
                <p:cNvPr id="77864" name="Rectangle 56">
                  <a:extLst>
                    <a:ext uri="{FF2B5EF4-FFF2-40B4-BE49-F238E27FC236}">
                      <a16:creationId xmlns:a16="http://schemas.microsoft.com/office/drawing/2014/main" id="{43AA1E08-882E-4CF0-92B8-2324B90877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8" y="3255"/>
                  <a:ext cx="432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it-IT" sz="1600" b="1">
                      <a:latin typeface="Arial" panose="020B0604020202020204" pitchFamily="34" charset="0"/>
                    </a:rPr>
                    <a:t>5</a:t>
                  </a:r>
                </a:p>
              </p:txBody>
            </p:sp>
            <p:sp>
              <p:nvSpPr>
                <p:cNvPr id="77865" name="Rectangle 57">
                  <a:extLst>
                    <a:ext uri="{FF2B5EF4-FFF2-40B4-BE49-F238E27FC236}">
                      <a16:creationId xmlns:a16="http://schemas.microsoft.com/office/drawing/2014/main" id="{7929B420-0313-4DDB-ABD4-8EABBB7D7A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8" y="3447"/>
                  <a:ext cx="432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it-IT" sz="1600" b="1">
                      <a:latin typeface="Arial" panose="020B0604020202020204" pitchFamily="34" charset="0"/>
                    </a:rPr>
                    <a:t>37</a:t>
                  </a:r>
                </a:p>
              </p:txBody>
            </p:sp>
            <p:sp>
              <p:nvSpPr>
                <p:cNvPr id="77866" name="Rectangle 58">
                  <a:extLst>
                    <a:ext uri="{FF2B5EF4-FFF2-40B4-BE49-F238E27FC236}">
                      <a16:creationId xmlns:a16="http://schemas.microsoft.com/office/drawing/2014/main" id="{D49A9217-5D82-4CB2-91D6-A7C222339D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8" y="3639"/>
                  <a:ext cx="432" cy="20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it-IT" sz="1600" b="1">
                      <a:latin typeface="Arial" panose="020B0604020202020204" pitchFamily="34" charset="0"/>
                    </a:rPr>
                    <a:t>11</a:t>
                  </a:r>
                </a:p>
              </p:txBody>
            </p:sp>
            <p:sp>
              <p:nvSpPr>
                <p:cNvPr id="77867" name="Rectangle 59">
                  <a:extLst>
                    <a:ext uri="{FF2B5EF4-FFF2-40B4-BE49-F238E27FC236}">
                      <a16:creationId xmlns:a16="http://schemas.microsoft.com/office/drawing/2014/main" id="{80B0A03E-1720-455E-91C2-18DF91B801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3840"/>
                  <a:ext cx="86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1600" b="1">
                      <a:latin typeface="Arial" panose="020B0604020202020204" pitchFamily="34" charset="0"/>
                    </a:rPr>
                    <a:t>Erin O’Melia</a:t>
                  </a:r>
                </a:p>
              </p:txBody>
            </p:sp>
            <p:sp>
              <p:nvSpPr>
                <p:cNvPr id="77868" name="Rectangle 60">
                  <a:extLst>
                    <a:ext uri="{FF2B5EF4-FFF2-40B4-BE49-F238E27FC236}">
                      <a16:creationId xmlns:a16="http://schemas.microsoft.com/office/drawing/2014/main" id="{3BCEBE70-BB1F-4EEB-883B-BD3BE98CC5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4" y="3840"/>
                  <a:ext cx="62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4</a:t>
                  </a:r>
                </a:p>
              </p:txBody>
            </p:sp>
            <p:sp>
              <p:nvSpPr>
                <p:cNvPr id="77869" name="Rectangle 61">
                  <a:extLst>
                    <a:ext uri="{FF2B5EF4-FFF2-40B4-BE49-F238E27FC236}">
                      <a16:creationId xmlns:a16="http://schemas.microsoft.com/office/drawing/2014/main" id="{27F21404-3848-4EFA-86AE-E6F15071B4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8" y="3840"/>
                  <a:ext cx="432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it-IT" sz="1600" b="1">
                      <a:latin typeface="Arial" panose="020B0604020202020204" pitchFamily="34" charset="0"/>
                    </a:rPr>
                    <a:t>1003</a:t>
                  </a:r>
                </a:p>
              </p:txBody>
            </p:sp>
          </p:grpSp>
        </p:grpSp>
        <p:grpSp>
          <p:nvGrpSpPr>
            <p:cNvPr id="77832" name="Group 62">
              <a:extLst>
                <a:ext uri="{FF2B5EF4-FFF2-40B4-BE49-F238E27FC236}">
                  <a16:creationId xmlns:a16="http://schemas.microsoft.com/office/drawing/2014/main" id="{6D81872C-22D7-4616-842B-695B5202A2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1767"/>
              <a:ext cx="3312" cy="969"/>
              <a:chOff x="1200" y="1767"/>
              <a:chExt cx="3312" cy="969"/>
            </a:xfrm>
          </p:grpSpPr>
          <p:grpSp>
            <p:nvGrpSpPr>
              <p:cNvPr id="77839" name="Group 63">
                <a:extLst>
                  <a:ext uri="{FF2B5EF4-FFF2-40B4-BE49-F238E27FC236}">
                    <a16:creationId xmlns:a16="http://schemas.microsoft.com/office/drawing/2014/main" id="{2881EE6E-B90F-4CD4-BB8B-911C1A5B75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88" y="1767"/>
                <a:ext cx="624" cy="969"/>
                <a:chOff x="3888" y="1767"/>
                <a:chExt cx="624" cy="969"/>
              </a:xfrm>
            </p:grpSpPr>
            <p:sp>
              <p:nvSpPr>
                <p:cNvPr id="77845" name="Rectangle 64">
                  <a:extLst>
                    <a:ext uri="{FF2B5EF4-FFF2-40B4-BE49-F238E27FC236}">
                      <a16:creationId xmlns:a16="http://schemas.microsoft.com/office/drawing/2014/main" id="{999A9465-F0F1-47D6-9EF9-59180C0978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8" y="2343"/>
                  <a:ext cx="624" cy="192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CECECE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77846" name="Rectangle 65">
                  <a:extLst>
                    <a:ext uri="{FF2B5EF4-FFF2-40B4-BE49-F238E27FC236}">
                      <a16:creationId xmlns:a16="http://schemas.microsoft.com/office/drawing/2014/main" id="{86F43715-338C-424A-9C4A-4566379833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8" y="2151"/>
                  <a:ext cx="624" cy="192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CECECE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4</a:t>
                  </a:r>
                </a:p>
              </p:txBody>
            </p:sp>
            <p:sp>
              <p:nvSpPr>
                <p:cNvPr id="77847" name="Rectangle 66">
                  <a:extLst>
                    <a:ext uri="{FF2B5EF4-FFF2-40B4-BE49-F238E27FC236}">
                      <a16:creationId xmlns:a16="http://schemas.microsoft.com/office/drawing/2014/main" id="{2F77BC62-4B2E-4276-8B04-4328AB8803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8" y="1959"/>
                  <a:ext cx="624" cy="192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CECECE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77848" name="Rectangle 67">
                  <a:extLst>
                    <a:ext uri="{FF2B5EF4-FFF2-40B4-BE49-F238E27FC236}">
                      <a16:creationId xmlns:a16="http://schemas.microsoft.com/office/drawing/2014/main" id="{05DE3FC5-0818-472D-8811-AA2DCD8642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8" y="1767"/>
                  <a:ext cx="624" cy="192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CECECE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77849" name="Rectangle 68">
                  <a:extLst>
                    <a:ext uri="{FF2B5EF4-FFF2-40B4-BE49-F238E27FC236}">
                      <a16:creationId xmlns:a16="http://schemas.microsoft.com/office/drawing/2014/main" id="{22F4852D-2B8B-4432-8B05-ADDCF24AB2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8" y="2535"/>
                  <a:ext cx="624" cy="201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CECECE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4</a:t>
                  </a:r>
                </a:p>
              </p:txBody>
            </p:sp>
          </p:grpSp>
          <p:grpSp>
            <p:nvGrpSpPr>
              <p:cNvPr id="77840" name="Group 69">
                <a:extLst>
                  <a:ext uri="{FF2B5EF4-FFF2-40B4-BE49-F238E27FC236}">
                    <a16:creationId xmlns:a16="http://schemas.microsoft.com/office/drawing/2014/main" id="{65CB56F3-233E-47C8-9A17-88E73A9278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0" y="1767"/>
                <a:ext cx="624" cy="777"/>
                <a:chOff x="1200" y="1767"/>
                <a:chExt cx="624" cy="777"/>
              </a:xfrm>
            </p:grpSpPr>
            <p:sp>
              <p:nvSpPr>
                <p:cNvPr id="77841" name="Rectangle 70">
                  <a:extLst>
                    <a:ext uri="{FF2B5EF4-FFF2-40B4-BE49-F238E27FC236}">
                      <a16:creationId xmlns:a16="http://schemas.microsoft.com/office/drawing/2014/main" id="{65AFA489-7B5D-4570-AA62-BB4D8F3665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1767"/>
                  <a:ext cx="624" cy="192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CECECE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77842" name="Rectangle 71">
                  <a:extLst>
                    <a:ext uri="{FF2B5EF4-FFF2-40B4-BE49-F238E27FC236}">
                      <a16:creationId xmlns:a16="http://schemas.microsoft.com/office/drawing/2014/main" id="{2AAD337C-BF9C-41A1-9871-8F85F7633D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1959"/>
                  <a:ext cx="624" cy="192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CECECE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77843" name="Rectangle 72">
                  <a:extLst>
                    <a:ext uri="{FF2B5EF4-FFF2-40B4-BE49-F238E27FC236}">
                      <a16:creationId xmlns:a16="http://schemas.microsoft.com/office/drawing/2014/main" id="{670B418F-D4C1-4491-89D6-89BC1C4FBA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151"/>
                  <a:ext cx="624" cy="192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CECECE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77844" name="Rectangle 73">
                  <a:extLst>
                    <a:ext uri="{FF2B5EF4-FFF2-40B4-BE49-F238E27FC236}">
                      <a16:creationId xmlns:a16="http://schemas.microsoft.com/office/drawing/2014/main" id="{5984CC74-6D44-4AFF-B93C-A070A5A84D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343"/>
                  <a:ext cx="624" cy="201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CECECE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4</a:t>
                  </a:r>
                </a:p>
              </p:txBody>
            </p:sp>
          </p:grpSp>
        </p:grpSp>
        <p:grpSp>
          <p:nvGrpSpPr>
            <p:cNvPr id="77833" name="Group 74">
              <a:extLst>
                <a:ext uri="{FF2B5EF4-FFF2-40B4-BE49-F238E27FC236}">
                  <a16:creationId xmlns:a16="http://schemas.microsoft.com/office/drawing/2014/main" id="{C00CF3B5-F4F2-4EFF-BCD9-B20371A0C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6" y="3063"/>
              <a:ext cx="624" cy="969"/>
              <a:chOff x="2784" y="2928"/>
              <a:chExt cx="624" cy="969"/>
            </a:xfrm>
          </p:grpSpPr>
          <p:sp>
            <p:nvSpPr>
              <p:cNvPr id="77834" name="Rectangle 75">
                <a:extLst>
                  <a:ext uri="{FF2B5EF4-FFF2-40B4-BE49-F238E27FC236}">
                    <a16:creationId xmlns:a16="http://schemas.microsoft.com/office/drawing/2014/main" id="{1F6340D2-991E-4F2B-826E-B122BE6566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928"/>
                <a:ext cx="624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CECECE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600" b="1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77835" name="Rectangle 76">
                <a:extLst>
                  <a:ext uri="{FF2B5EF4-FFF2-40B4-BE49-F238E27FC236}">
                    <a16:creationId xmlns:a16="http://schemas.microsoft.com/office/drawing/2014/main" id="{832B72A4-D156-4E8A-BC9E-E1634284E1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3120"/>
                <a:ext cx="624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CECECE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600" b="1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77836" name="Rectangle 77">
                <a:extLst>
                  <a:ext uri="{FF2B5EF4-FFF2-40B4-BE49-F238E27FC236}">
                    <a16:creationId xmlns:a16="http://schemas.microsoft.com/office/drawing/2014/main" id="{212CEE87-866F-4D6C-A411-A28782D65D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3312"/>
                <a:ext cx="624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CECECE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600" b="1"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77837" name="Rectangle 78">
                <a:extLst>
                  <a:ext uri="{FF2B5EF4-FFF2-40B4-BE49-F238E27FC236}">
                    <a16:creationId xmlns:a16="http://schemas.microsoft.com/office/drawing/2014/main" id="{BE244431-01DC-453A-A6C9-5B374F4E1E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3504"/>
                <a:ext cx="624" cy="20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CECECE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600" b="1"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77838" name="Rectangle 79">
                <a:extLst>
                  <a:ext uri="{FF2B5EF4-FFF2-40B4-BE49-F238E27FC236}">
                    <a16:creationId xmlns:a16="http://schemas.microsoft.com/office/drawing/2014/main" id="{F41C8782-9047-4590-AC12-7FC43410F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3705"/>
                <a:ext cx="624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CECECE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600" b="1">
                    <a:latin typeface="Arial" panose="020B0604020202020204" pitchFamily="34" charset="0"/>
                  </a:rPr>
                  <a:t>4</a:t>
                </a: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EBFF3D7-378C-46E5-8251-CF481CFD2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>
            <a:extLst>
              <a:ext uri="{FF2B5EF4-FFF2-40B4-BE49-F238E27FC236}">
                <a16:creationId xmlns:a16="http://schemas.microsoft.com/office/drawing/2014/main" id="{0A36ACF5-5E8A-4EE2-8028-151DE1DFC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914400"/>
            <a:ext cx="5105400" cy="1174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C0C0C0"/>
            </a:outerShdw>
          </a:effectLst>
        </p:spPr>
        <p:txBody>
          <a:bodyPr lIns="90488" tIns="91440" rIns="90488" bIns="91440">
            <a:spAutoFit/>
          </a:bodyPr>
          <a:lstStyle>
            <a:lvl1pPr marL="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600">
                <a:latin typeface="Lucida Sans Typewriter" panose="020B0509030504030204" pitchFamily="49" charset="0"/>
              </a:rPr>
              <a:t>USE joindb</a:t>
            </a:r>
          </a:p>
          <a:p>
            <a:r>
              <a:rPr lang="en-US" altLang="it-IT" sz="1600">
                <a:latin typeface="Lucida Sans Typewriter" panose="020B0509030504030204" pitchFamily="49" charset="0"/>
              </a:rPr>
              <a:t>SELECT buyer_name, sales.buyer_id, qty</a:t>
            </a:r>
          </a:p>
          <a:p>
            <a:r>
              <a:rPr lang="en-US" altLang="it-IT" sz="1600">
                <a:latin typeface="Lucida Sans Typewriter" panose="020B0509030504030204" pitchFamily="49" charset="0"/>
              </a:rPr>
              <a:t>FROM buyers LEFT OUTER JOIN sales</a:t>
            </a:r>
          </a:p>
          <a:p>
            <a:r>
              <a:rPr lang="en-US" altLang="it-IT" sz="1600">
                <a:latin typeface="Lucida Sans Typewriter" panose="020B0509030504030204" pitchFamily="49" charset="0"/>
              </a:rPr>
              <a:t>ON buyers.buyer_id = sales.buyer_id</a:t>
            </a:r>
          </a:p>
        </p:txBody>
      </p:sp>
      <p:grpSp>
        <p:nvGrpSpPr>
          <p:cNvPr id="78852" name="Group 4">
            <a:extLst>
              <a:ext uri="{FF2B5EF4-FFF2-40B4-BE49-F238E27FC236}">
                <a16:creationId xmlns:a16="http://schemas.microsoft.com/office/drawing/2014/main" id="{CC764FCA-AE29-4CDA-B582-62370989E1B0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057400"/>
            <a:ext cx="8229600" cy="4433888"/>
            <a:chOff x="288" y="1296"/>
            <a:chExt cx="5184" cy="2793"/>
          </a:xfrm>
        </p:grpSpPr>
        <p:grpSp>
          <p:nvGrpSpPr>
            <p:cNvPr id="78853" name="Group 5">
              <a:extLst>
                <a:ext uri="{FF2B5EF4-FFF2-40B4-BE49-F238E27FC236}">
                  <a16:creationId xmlns:a16="http://schemas.microsoft.com/office/drawing/2014/main" id="{70691E31-0D79-4E00-BE6A-842A3228B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1296"/>
              <a:ext cx="5184" cy="1440"/>
              <a:chOff x="288" y="1296"/>
              <a:chExt cx="5184" cy="1440"/>
            </a:xfrm>
          </p:grpSpPr>
          <p:grpSp>
            <p:nvGrpSpPr>
              <p:cNvPr id="78898" name="Group 6">
                <a:extLst>
                  <a:ext uri="{FF2B5EF4-FFF2-40B4-BE49-F238E27FC236}">
                    <a16:creationId xmlns:a16="http://schemas.microsoft.com/office/drawing/2014/main" id="{61BB377A-F12E-4BF0-A530-76FB84E411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88" y="1296"/>
                <a:ext cx="1584" cy="1440"/>
                <a:chOff x="3888" y="1296"/>
                <a:chExt cx="1584" cy="1440"/>
              </a:xfrm>
            </p:grpSpPr>
            <p:sp>
              <p:nvSpPr>
                <p:cNvPr id="78912" name="Text Box 7">
                  <a:extLst>
                    <a:ext uri="{FF2B5EF4-FFF2-40B4-BE49-F238E27FC236}">
                      <a16:creationId xmlns:a16="http://schemas.microsoft.com/office/drawing/2014/main" id="{5E83EFD7-734B-4769-ADFF-52BBF2BA0DD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66" y="1296"/>
                  <a:ext cx="47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800" b="1">
                      <a:latin typeface="Arial" panose="020B0604020202020204" pitchFamily="34" charset="0"/>
                    </a:rPr>
                    <a:t>sales</a:t>
                  </a:r>
                </a:p>
              </p:txBody>
            </p:sp>
            <p:grpSp>
              <p:nvGrpSpPr>
                <p:cNvPr id="78913" name="Group 8">
                  <a:extLst>
                    <a:ext uri="{FF2B5EF4-FFF2-40B4-BE49-F238E27FC236}">
                      <a16:creationId xmlns:a16="http://schemas.microsoft.com/office/drawing/2014/main" id="{7F6700A6-439E-43EF-9E8B-D7314241459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88" y="1527"/>
                  <a:ext cx="1584" cy="1209"/>
                  <a:chOff x="3888" y="1527"/>
                  <a:chExt cx="1584" cy="1209"/>
                </a:xfrm>
              </p:grpSpPr>
              <p:sp>
                <p:nvSpPr>
                  <p:cNvPr id="282633" name="Rectangle 9">
                    <a:extLst>
                      <a:ext uri="{FF2B5EF4-FFF2-40B4-BE49-F238E27FC236}">
                        <a16:creationId xmlns:a16="http://schemas.microsoft.com/office/drawing/2014/main" id="{C67D8B86-2B73-4DB9-B40F-9E2C7A3EAF0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1527"/>
                    <a:ext cx="624" cy="240"/>
                  </a:xfrm>
                  <a:prstGeom prst="rect">
                    <a:avLst/>
                  </a:prstGeom>
                  <a:solidFill>
                    <a:srgbClr val="0099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r>
                      <a:rPr lang="en-US" altLang="it-IT" sz="1600" b="1" i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rPr>
                      <a:t>buyer_id</a:t>
                    </a:r>
                  </a:p>
                </p:txBody>
              </p:sp>
              <p:sp>
                <p:nvSpPr>
                  <p:cNvPr id="282634" name="Rectangle 10">
                    <a:extLst>
                      <a:ext uri="{FF2B5EF4-FFF2-40B4-BE49-F238E27FC236}">
                        <a16:creationId xmlns:a16="http://schemas.microsoft.com/office/drawing/2014/main" id="{AF7C0E39-B5D8-42C2-BFB7-A953CD2355E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1527"/>
                    <a:ext cx="576" cy="240"/>
                  </a:xfrm>
                  <a:prstGeom prst="rect">
                    <a:avLst/>
                  </a:prstGeom>
                  <a:solidFill>
                    <a:srgbClr val="0099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r>
                      <a:rPr lang="en-US" altLang="it-IT" sz="1600" b="1" i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rPr>
                      <a:t>prod_id</a:t>
                    </a:r>
                  </a:p>
                </p:txBody>
              </p:sp>
              <p:sp>
                <p:nvSpPr>
                  <p:cNvPr id="282635" name="Rectangle 11">
                    <a:extLst>
                      <a:ext uri="{FF2B5EF4-FFF2-40B4-BE49-F238E27FC236}">
                        <a16:creationId xmlns:a16="http://schemas.microsoft.com/office/drawing/2014/main" id="{A949DFF3-F13C-4767-A8C7-C46506021A7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88" y="1527"/>
                    <a:ext cx="384" cy="240"/>
                  </a:xfrm>
                  <a:prstGeom prst="rect">
                    <a:avLst/>
                  </a:prstGeom>
                  <a:solidFill>
                    <a:srgbClr val="0099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r>
                      <a:rPr lang="en-US" altLang="it-IT" sz="1600" b="1" i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rPr>
                      <a:t>qty</a:t>
                    </a:r>
                  </a:p>
                </p:txBody>
              </p:sp>
              <p:sp>
                <p:nvSpPr>
                  <p:cNvPr id="78917" name="Rectangle 12">
                    <a:extLst>
                      <a:ext uri="{FF2B5EF4-FFF2-40B4-BE49-F238E27FC236}">
                        <a16:creationId xmlns:a16="http://schemas.microsoft.com/office/drawing/2014/main" id="{CAEB31FF-AF38-4E53-A6F5-5653BBC06C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1767"/>
                    <a:ext cx="624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r>
                      <a:rPr lang="en-US" altLang="it-IT" sz="1600" b="1">
                        <a:latin typeface="Arial" panose="020B0604020202020204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78918" name="Rectangle 13">
                    <a:extLst>
                      <a:ext uri="{FF2B5EF4-FFF2-40B4-BE49-F238E27FC236}">
                        <a16:creationId xmlns:a16="http://schemas.microsoft.com/office/drawing/2014/main" id="{CF77F743-9432-446F-B1D0-C261ECA4DB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1959"/>
                    <a:ext cx="624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r>
                      <a:rPr lang="en-US" altLang="it-IT" sz="1600" b="1">
                        <a:latin typeface="Arial" panose="020B0604020202020204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78919" name="Rectangle 14">
                    <a:extLst>
                      <a:ext uri="{FF2B5EF4-FFF2-40B4-BE49-F238E27FC236}">
                        <a16:creationId xmlns:a16="http://schemas.microsoft.com/office/drawing/2014/main" id="{F373645B-E4DF-49AB-A9BE-6C072CE99D4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2151"/>
                    <a:ext cx="624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r>
                      <a:rPr lang="en-US" altLang="it-IT" sz="1600" b="1">
                        <a:latin typeface="Arial" panose="020B0604020202020204" pitchFamily="34" charset="0"/>
                      </a:rPr>
                      <a:t>4</a:t>
                    </a:r>
                  </a:p>
                </p:txBody>
              </p:sp>
              <p:sp>
                <p:nvSpPr>
                  <p:cNvPr id="78920" name="Rectangle 15">
                    <a:extLst>
                      <a:ext uri="{FF2B5EF4-FFF2-40B4-BE49-F238E27FC236}">
                        <a16:creationId xmlns:a16="http://schemas.microsoft.com/office/drawing/2014/main" id="{76F3031D-B36A-496A-B83F-3794C2F821C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2343"/>
                    <a:ext cx="624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r>
                      <a:rPr lang="en-US" altLang="it-IT" sz="1600" b="1">
                        <a:latin typeface="Arial" panose="020B0604020202020204" pitchFamily="34" charset="0"/>
                      </a:rPr>
                      <a:t>3</a:t>
                    </a:r>
                  </a:p>
                </p:txBody>
              </p:sp>
              <p:sp>
                <p:nvSpPr>
                  <p:cNvPr id="78921" name="Rectangle 16">
                    <a:extLst>
                      <a:ext uri="{FF2B5EF4-FFF2-40B4-BE49-F238E27FC236}">
                        <a16:creationId xmlns:a16="http://schemas.microsoft.com/office/drawing/2014/main" id="{87947E65-B688-400D-A0F9-3C82F27F490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1767"/>
                    <a:ext cx="576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r>
                      <a:rPr lang="en-US" altLang="it-IT" sz="1600" b="1">
                        <a:latin typeface="Arial" panose="020B0604020202020204" pitchFamily="34" charset="0"/>
                      </a:rPr>
                      <a:t>2</a:t>
                    </a:r>
                  </a:p>
                </p:txBody>
              </p:sp>
              <p:sp>
                <p:nvSpPr>
                  <p:cNvPr id="78922" name="Rectangle 17">
                    <a:extLst>
                      <a:ext uri="{FF2B5EF4-FFF2-40B4-BE49-F238E27FC236}">
                        <a16:creationId xmlns:a16="http://schemas.microsoft.com/office/drawing/2014/main" id="{D8C59214-6C2D-4B71-A0E3-97061AD9D5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1959"/>
                    <a:ext cx="576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r>
                      <a:rPr lang="en-US" altLang="it-IT" sz="1600" b="1">
                        <a:latin typeface="Arial" panose="020B0604020202020204" pitchFamily="34" charset="0"/>
                      </a:rPr>
                      <a:t>3</a:t>
                    </a:r>
                  </a:p>
                </p:txBody>
              </p:sp>
              <p:sp>
                <p:nvSpPr>
                  <p:cNvPr id="78923" name="Rectangle 18">
                    <a:extLst>
                      <a:ext uri="{FF2B5EF4-FFF2-40B4-BE49-F238E27FC236}">
                        <a16:creationId xmlns:a16="http://schemas.microsoft.com/office/drawing/2014/main" id="{CA1751F6-DEB5-4F3A-B812-7F93EA53D6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2151"/>
                    <a:ext cx="576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r>
                      <a:rPr lang="en-US" altLang="it-IT" sz="1600" b="1">
                        <a:latin typeface="Arial" panose="020B0604020202020204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78924" name="Rectangle 19">
                    <a:extLst>
                      <a:ext uri="{FF2B5EF4-FFF2-40B4-BE49-F238E27FC236}">
                        <a16:creationId xmlns:a16="http://schemas.microsoft.com/office/drawing/2014/main" id="{B6A8CCFD-579E-432B-A1DA-7849051B1E0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2343"/>
                    <a:ext cx="576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r>
                      <a:rPr lang="en-US" altLang="it-IT" sz="1600" b="1">
                        <a:latin typeface="Arial" panose="020B0604020202020204" pitchFamily="34" charset="0"/>
                      </a:rPr>
                      <a:t>5</a:t>
                    </a:r>
                  </a:p>
                </p:txBody>
              </p:sp>
              <p:sp>
                <p:nvSpPr>
                  <p:cNvPr id="78925" name="Rectangle 20">
                    <a:extLst>
                      <a:ext uri="{FF2B5EF4-FFF2-40B4-BE49-F238E27FC236}">
                        <a16:creationId xmlns:a16="http://schemas.microsoft.com/office/drawing/2014/main" id="{A27AA864-6F60-470D-899E-3FA6B3AF67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88" y="1767"/>
                    <a:ext cx="384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r"/>
                    <a:r>
                      <a:rPr lang="en-US" altLang="it-IT" sz="1600" b="1">
                        <a:latin typeface="Arial" panose="020B0604020202020204" pitchFamily="34" charset="0"/>
                      </a:rPr>
                      <a:t>15</a:t>
                    </a:r>
                  </a:p>
                </p:txBody>
              </p:sp>
              <p:sp>
                <p:nvSpPr>
                  <p:cNvPr id="78926" name="Rectangle 21">
                    <a:extLst>
                      <a:ext uri="{FF2B5EF4-FFF2-40B4-BE49-F238E27FC236}">
                        <a16:creationId xmlns:a16="http://schemas.microsoft.com/office/drawing/2014/main" id="{8FBF258E-6C1E-411E-A11F-C8F8077929B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88" y="1959"/>
                    <a:ext cx="384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r"/>
                    <a:r>
                      <a:rPr lang="en-US" altLang="it-IT" sz="1600" b="1">
                        <a:latin typeface="Arial" panose="020B0604020202020204" pitchFamily="34" charset="0"/>
                      </a:rPr>
                      <a:t>5</a:t>
                    </a:r>
                  </a:p>
                </p:txBody>
              </p:sp>
              <p:sp>
                <p:nvSpPr>
                  <p:cNvPr id="78927" name="Rectangle 22">
                    <a:extLst>
                      <a:ext uri="{FF2B5EF4-FFF2-40B4-BE49-F238E27FC236}">
                        <a16:creationId xmlns:a16="http://schemas.microsoft.com/office/drawing/2014/main" id="{9BC4502D-ACBA-4AB5-BEE0-44B2D73FDA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88" y="2151"/>
                    <a:ext cx="384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r"/>
                    <a:r>
                      <a:rPr lang="en-US" altLang="it-IT" sz="1600" b="1">
                        <a:latin typeface="Arial" panose="020B0604020202020204" pitchFamily="34" charset="0"/>
                      </a:rPr>
                      <a:t>37</a:t>
                    </a:r>
                  </a:p>
                </p:txBody>
              </p:sp>
              <p:sp>
                <p:nvSpPr>
                  <p:cNvPr id="78928" name="Rectangle 23">
                    <a:extLst>
                      <a:ext uri="{FF2B5EF4-FFF2-40B4-BE49-F238E27FC236}">
                        <a16:creationId xmlns:a16="http://schemas.microsoft.com/office/drawing/2014/main" id="{285BD213-8DAA-42E2-9440-78CA4C9DBF2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88" y="2343"/>
                    <a:ext cx="384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r"/>
                    <a:r>
                      <a:rPr lang="en-US" altLang="it-IT" sz="1600" b="1">
                        <a:latin typeface="Arial" panose="020B0604020202020204" pitchFamily="34" charset="0"/>
                      </a:rPr>
                      <a:t>11</a:t>
                    </a:r>
                  </a:p>
                </p:txBody>
              </p:sp>
              <p:sp>
                <p:nvSpPr>
                  <p:cNvPr id="78929" name="Rectangle 24">
                    <a:extLst>
                      <a:ext uri="{FF2B5EF4-FFF2-40B4-BE49-F238E27FC236}">
                        <a16:creationId xmlns:a16="http://schemas.microsoft.com/office/drawing/2014/main" id="{B41B6B1F-2383-47F0-9537-72318AE4A24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2535"/>
                    <a:ext cx="624" cy="20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r>
                      <a:rPr lang="en-US" altLang="it-IT" sz="1600" b="1">
                        <a:latin typeface="Arial" panose="020B0604020202020204" pitchFamily="34" charset="0"/>
                      </a:rPr>
                      <a:t>4</a:t>
                    </a:r>
                  </a:p>
                </p:txBody>
              </p:sp>
              <p:sp>
                <p:nvSpPr>
                  <p:cNvPr id="78930" name="Rectangle 25">
                    <a:extLst>
                      <a:ext uri="{FF2B5EF4-FFF2-40B4-BE49-F238E27FC236}">
                        <a16:creationId xmlns:a16="http://schemas.microsoft.com/office/drawing/2014/main" id="{F8D85D7A-4725-41A9-9C2F-2BD38968FA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2535"/>
                    <a:ext cx="576" cy="20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r>
                      <a:rPr lang="en-US" altLang="it-IT" sz="1600" b="1">
                        <a:latin typeface="Arial" panose="020B0604020202020204" pitchFamily="34" charset="0"/>
                      </a:rPr>
                      <a:t>2</a:t>
                    </a:r>
                  </a:p>
                </p:txBody>
              </p:sp>
              <p:sp>
                <p:nvSpPr>
                  <p:cNvPr id="78931" name="Rectangle 26">
                    <a:extLst>
                      <a:ext uri="{FF2B5EF4-FFF2-40B4-BE49-F238E27FC236}">
                        <a16:creationId xmlns:a16="http://schemas.microsoft.com/office/drawing/2014/main" id="{3BD55044-FDF4-4805-BECB-E6473FA731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88" y="2535"/>
                    <a:ext cx="384" cy="20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r"/>
                    <a:r>
                      <a:rPr lang="en-US" altLang="it-IT" sz="1600" b="1">
                        <a:latin typeface="Arial" panose="020B0604020202020204" pitchFamily="34" charset="0"/>
                      </a:rPr>
                      <a:t>1003</a:t>
                    </a:r>
                  </a:p>
                </p:txBody>
              </p:sp>
            </p:grpSp>
          </p:grpSp>
          <p:grpSp>
            <p:nvGrpSpPr>
              <p:cNvPr id="78899" name="Group 27">
                <a:extLst>
                  <a:ext uri="{FF2B5EF4-FFF2-40B4-BE49-F238E27FC236}">
                    <a16:creationId xmlns:a16="http://schemas.microsoft.com/office/drawing/2014/main" id="{CC74FAAF-7723-4608-8ECD-AC3D084160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1296"/>
                <a:ext cx="1536" cy="1248"/>
                <a:chOff x="288" y="1296"/>
                <a:chExt cx="1536" cy="1248"/>
              </a:xfrm>
            </p:grpSpPr>
            <p:sp>
              <p:nvSpPr>
                <p:cNvPr id="78900" name="Text Box 28">
                  <a:extLst>
                    <a:ext uri="{FF2B5EF4-FFF2-40B4-BE49-F238E27FC236}">
                      <a16:creationId xmlns:a16="http://schemas.microsoft.com/office/drawing/2014/main" id="{C49A8191-B741-41DC-9A79-7241BD15F5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10" y="1296"/>
                  <a:ext cx="5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800" b="1">
                      <a:latin typeface="Arial" panose="020B0604020202020204" pitchFamily="34" charset="0"/>
                    </a:rPr>
                    <a:t>buyers</a:t>
                  </a:r>
                </a:p>
              </p:txBody>
            </p:sp>
            <p:grpSp>
              <p:nvGrpSpPr>
                <p:cNvPr id="78901" name="Group 29">
                  <a:extLst>
                    <a:ext uri="{FF2B5EF4-FFF2-40B4-BE49-F238E27FC236}">
                      <a16:creationId xmlns:a16="http://schemas.microsoft.com/office/drawing/2014/main" id="{5616356B-E6D4-4803-8E01-244116AFC90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8" y="1527"/>
                  <a:ext cx="1536" cy="1017"/>
                  <a:chOff x="288" y="1527"/>
                  <a:chExt cx="1536" cy="1017"/>
                </a:xfrm>
              </p:grpSpPr>
              <p:sp>
                <p:nvSpPr>
                  <p:cNvPr id="282654" name="Rectangle 30">
                    <a:extLst>
                      <a:ext uri="{FF2B5EF4-FFF2-40B4-BE49-F238E27FC236}">
                        <a16:creationId xmlns:a16="http://schemas.microsoft.com/office/drawing/2014/main" id="{9276B5C4-813D-4429-BCF8-6903542F2D2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" y="1527"/>
                    <a:ext cx="912" cy="240"/>
                  </a:xfrm>
                  <a:prstGeom prst="rect">
                    <a:avLst/>
                  </a:prstGeom>
                  <a:solidFill>
                    <a:srgbClr val="0099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r>
                      <a:rPr lang="en-US" altLang="it-IT" sz="1600" b="1" i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rPr>
                      <a:t>buyer_name</a:t>
                    </a:r>
                  </a:p>
                </p:txBody>
              </p:sp>
              <p:sp>
                <p:nvSpPr>
                  <p:cNvPr id="78903" name="Rectangle 31">
                    <a:extLst>
                      <a:ext uri="{FF2B5EF4-FFF2-40B4-BE49-F238E27FC236}">
                        <a16:creationId xmlns:a16="http://schemas.microsoft.com/office/drawing/2014/main" id="{C94D8E54-5C3A-4341-90B4-1CBE14B98DD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" y="1767"/>
                    <a:ext cx="912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it-IT" sz="1600" b="1">
                        <a:latin typeface="Arial" panose="020B0604020202020204" pitchFamily="34" charset="0"/>
                      </a:rPr>
                      <a:t>Adam Barr</a:t>
                    </a:r>
                  </a:p>
                </p:txBody>
              </p:sp>
              <p:sp>
                <p:nvSpPr>
                  <p:cNvPr id="78904" name="Rectangle 32">
                    <a:extLst>
                      <a:ext uri="{FF2B5EF4-FFF2-40B4-BE49-F238E27FC236}">
                        <a16:creationId xmlns:a16="http://schemas.microsoft.com/office/drawing/2014/main" id="{D5ED0B47-9F14-41BE-AF30-C0E78319DC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" y="1959"/>
                    <a:ext cx="912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it-IT" sz="1600" b="1">
                        <a:latin typeface="Arial" panose="020B0604020202020204" pitchFamily="34" charset="0"/>
                      </a:rPr>
                      <a:t>Sean Chai</a:t>
                    </a:r>
                  </a:p>
                </p:txBody>
              </p:sp>
              <p:sp>
                <p:nvSpPr>
                  <p:cNvPr id="78905" name="Rectangle 33">
                    <a:extLst>
                      <a:ext uri="{FF2B5EF4-FFF2-40B4-BE49-F238E27FC236}">
                        <a16:creationId xmlns:a16="http://schemas.microsoft.com/office/drawing/2014/main" id="{3386746B-7435-49DE-8424-95A6656DE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" y="2151"/>
                    <a:ext cx="912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it-IT" sz="1600" b="1">
                        <a:latin typeface="Arial" panose="020B0604020202020204" pitchFamily="34" charset="0"/>
                      </a:rPr>
                      <a:t>Eva Corets</a:t>
                    </a:r>
                  </a:p>
                </p:txBody>
              </p:sp>
              <p:sp>
                <p:nvSpPr>
                  <p:cNvPr id="78906" name="Rectangle 34">
                    <a:extLst>
                      <a:ext uri="{FF2B5EF4-FFF2-40B4-BE49-F238E27FC236}">
                        <a16:creationId xmlns:a16="http://schemas.microsoft.com/office/drawing/2014/main" id="{7A051C38-563D-4B47-865D-C7E5E3F5E61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" y="2343"/>
                    <a:ext cx="912" cy="20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it-IT" sz="1600" b="1">
                        <a:latin typeface="Arial" panose="020B0604020202020204" pitchFamily="34" charset="0"/>
                      </a:rPr>
                      <a:t>Erin O’Melia</a:t>
                    </a:r>
                  </a:p>
                </p:txBody>
              </p:sp>
              <p:sp>
                <p:nvSpPr>
                  <p:cNvPr id="282659" name="Rectangle 35">
                    <a:extLst>
                      <a:ext uri="{FF2B5EF4-FFF2-40B4-BE49-F238E27FC236}">
                        <a16:creationId xmlns:a16="http://schemas.microsoft.com/office/drawing/2014/main" id="{5FFE5EEF-0ABF-44C7-A817-FEDFB40016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527"/>
                    <a:ext cx="624" cy="240"/>
                  </a:xfrm>
                  <a:prstGeom prst="rect">
                    <a:avLst/>
                  </a:prstGeom>
                  <a:solidFill>
                    <a:srgbClr val="0099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r>
                      <a:rPr lang="en-US" altLang="it-IT" sz="1600" b="1" i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rPr>
                      <a:t>buyer_id</a:t>
                    </a:r>
                  </a:p>
                </p:txBody>
              </p:sp>
              <p:sp>
                <p:nvSpPr>
                  <p:cNvPr id="78908" name="Rectangle 36">
                    <a:extLst>
                      <a:ext uri="{FF2B5EF4-FFF2-40B4-BE49-F238E27FC236}">
                        <a16:creationId xmlns:a16="http://schemas.microsoft.com/office/drawing/2014/main" id="{9EC9EE74-CF82-40B0-A604-8350442CBF1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767"/>
                    <a:ext cx="624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r>
                      <a:rPr lang="en-US" altLang="it-IT" sz="1600" b="1">
                        <a:latin typeface="Arial" panose="020B0604020202020204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78909" name="Rectangle 37">
                    <a:extLst>
                      <a:ext uri="{FF2B5EF4-FFF2-40B4-BE49-F238E27FC236}">
                        <a16:creationId xmlns:a16="http://schemas.microsoft.com/office/drawing/2014/main" id="{1D550E94-639E-4EF8-9423-72457EBE1EC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959"/>
                    <a:ext cx="624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r>
                      <a:rPr lang="en-US" altLang="it-IT" sz="1600" b="1">
                        <a:latin typeface="Arial" panose="020B0604020202020204" pitchFamily="34" charset="0"/>
                      </a:rPr>
                      <a:t>2</a:t>
                    </a:r>
                  </a:p>
                </p:txBody>
              </p:sp>
              <p:sp>
                <p:nvSpPr>
                  <p:cNvPr id="78910" name="Rectangle 38">
                    <a:extLst>
                      <a:ext uri="{FF2B5EF4-FFF2-40B4-BE49-F238E27FC236}">
                        <a16:creationId xmlns:a16="http://schemas.microsoft.com/office/drawing/2014/main" id="{381EB5EC-90B7-4472-A9F1-4618DDECE87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151"/>
                    <a:ext cx="624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r>
                      <a:rPr lang="en-US" altLang="it-IT" sz="1600" b="1">
                        <a:latin typeface="Arial" panose="020B0604020202020204" pitchFamily="34" charset="0"/>
                      </a:rPr>
                      <a:t>3</a:t>
                    </a:r>
                  </a:p>
                </p:txBody>
              </p:sp>
              <p:sp>
                <p:nvSpPr>
                  <p:cNvPr id="78911" name="Rectangle 39">
                    <a:extLst>
                      <a:ext uri="{FF2B5EF4-FFF2-40B4-BE49-F238E27FC236}">
                        <a16:creationId xmlns:a16="http://schemas.microsoft.com/office/drawing/2014/main" id="{5D11136B-2599-497A-98C9-579E4023776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343"/>
                    <a:ext cx="624" cy="20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r>
                      <a:rPr lang="en-US" altLang="it-IT" sz="1600" b="1">
                        <a:latin typeface="Arial" panose="020B0604020202020204" pitchFamily="34" charset="0"/>
                      </a:rPr>
                      <a:t>4</a:t>
                    </a:r>
                  </a:p>
                </p:txBody>
              </p:sp>
            </p:grpSp>
          </p:grpSp>
        </p:grpSp>
        <p:grpSp>
          <p:nvGrpSpPr>
            <p:cNvPr id="78854" name="Group 40">
              <a:extLst>
                <a:ext uri="{FF2B5EF4-FFF2-40B4-BE49-F238E27FC236}">
                  <a16:creationId xmlns:a16="http://schemas.microsoft.com/office/drawing/2014/main" id="{36D9AF55-3C6D-4530-AC6E-15A090CB06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1767"/>
              <a:ext cx="3312" cy="2313"/>
              <a:chOff x="1200" y="1767"/>
              <a:chExt cx="3312" cy="2313"/>
            </a:xfrm>
          </p:grpSpPr>
          <p:sp>
            <p:nvSpPr>
              <p:cNvPr id="78886" name="Freeform 41">
                <a:extLst>
                  <a:ext uri="{FF2B5EF4-FFF2-40B4-BE49-F238E27FC236}">
                    <a16:creationId xmlns:a16="http://schemas.microsoft.com/office/drawing/2014/main" id="{8EF78C52-C25D-4525-A640-93CA02DA16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0" y="2544"/>
                <a:ext cx="3312" cy="1536"/>
              </a:xfrm>
              <a:custGeom>
                <a:avLst/>
                <a:gdLst>
                  <a:gd name="T0" fmla="*/ 0 w 3312"/>
                  <a:gd name="T1" fmla="*/ 0 h 1536"/>
                  <a:gd name="T2" fmla="*/ 624 w 3312"/>
                  <a:gd name="T3" fmla="*/ 0 h 1536"/>
                  <a:gd name="T4" fmla="*/ 624 w 3312"/>
                  <a:gd name="T5" fmla="*/ 384 h 1536"/>
                  <a:gd name="T6" fmla="*/ 2688 w 3312"/>
                  <a:gd name="T7" fmla="*/ 384 h 1536"/>
                  <a:gd name="T8" fmla="*/ 2688 w 3312"/>
                  <a:gd name="T9" fmla="*/ 192 h 1536"/>
                  <a:gd name="T10" fmla="*/ 3312 w 3312"/>
                  <a:gd name="T11" fmla="*/ 192 h 1536"/>
                  <a:gd name="T12" fmla="*/ 3312 w 3312"/>
                  <a:gd name="T13" fmla="*/ 1536 h 1536"/>
                  <a:gd name="T14" fmla="*/ 0 w 3312"/>
                  <a:gd name="T15" fmla="*/ 1536 h 1536"/>
                  <a:gd name="T16" fmla="*/ 0 w 3312"/>
                  <a:gd name="T17" fmla="*/ 0 h 1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312" h="1536">
                    <a:moveTo>
                      <a:pt x="0" y="0"/>
                    </a:moveTo>
                    <a:lnTo>
                      <a:pt x="624" y="0"/>
                    </a:lnTo>
                    <a:lnTo>
                      <a:pt x="624" y="384"/>
                    </a:lnTo>
                    <a:lnTo>
                      <a:pt x="2688" y="384"/>
                    </a:lnTo>
                    <a:lnTo>
                      <a:pt x="2688" y="192"/>
                    </a:lnTo>
                    <a:lnTo>
                      <a:pt x="3312" y="192"/>
                    </a:lnTo>
                    <a:lnTo>
                      <a:pt x="3312" y="1536"/>
                    </a:lnTo>
                    <a:lnTo>
                      <a:pt x="0" y="15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FFFF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8887" name="Group 42">
                <a:extLst>
                  <a:ext uri="{FF2B5EF4-FFF2-40B4-BE49-F238E27FC236}">
                    <a16:creationId xmlns:a16="http://schemas.microsoft.com/office/drawing/2014/main" id="{106C011D-8DDF-4772-ABC1-31E0E20472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88" y="1767"/>
                <a:ext cx="624" cy="969"/>
                <a:chOff x="3888" y="1767"/>
                <a:chExt cx="624" cy="969"/>
              </a:xfrm>
            </p:grpSpPr>
            <p:sp>
              <p:nvSpPr>
                <p:cNvPr id="78893" name="Rectangle 43">
                  <a:extLst>
                    <a:ext uri="{FF2B5EF4-FFF2-40B4-BE49-F238E27FC236}">
                      <a16:creationId xmlns:a16="http://schemas.microsoft.com/office/drawing/2014/main" id="{7723424B-E72F-49B8-8BE7-596A9C6E07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8" y="2343"/>
                  <a:ext cx="624" cy="192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CECECE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78894" name="Rectangle 44">
                  <a:extLst>
                    <a:ext uri="{FF2B5EF4-FFF2-40B4-BE49-F238E27FC236}">
                      <a16:creationId xmlns:a16="http://schemas.microsoft.com/office/drawing/2014/main" id="{309E570B-649D-4DA8-BA78-04D3916EA2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8" y="2151"/>
                  <a:ext cx="624" cy="192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CECECE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4</a:t>
                  </a:r>
                </a:p>
              </p:txBody>
            </p:sp>
            <p:sp>
              <p:nvSpPr>
                <p:cNvPr id="78895" name="Rectangle 45">
                  <a:extLst>
                    <a:ext uri="{FF2B5EF4-FFF2-40B4-BE49-F238E27FC236}">
                      <a16:creationId xmlns:a16="http://schemas.microsoft.com/office/drawing/2014/main" id="{9CAB2056-3688-4D0D-9D7C-9C6FCB1A95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8" y="1959"/>
                  <a:ext cx="624" cy="192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CECECE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78896" name="Rectangle 46">
                  <a:extLst>
                    <a:ext uri="{FF2B5EF4-FFF2-40B4-BE49-F238E27FC236}">
                      <a16:creationId xmlns:a16="http://schemas.microsoft.com/office/drawing/2014/main" id="{F6417843-999F-406C-BA1B-3DFF487A38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8" y="1767"/>
                  <a:ext cx="624" cy="192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CECECE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78897" name="Rectangle 47">
                  <a:extLst>
                    <a:ext uri="{FF2B5EF4-FFF2-40B4-BE49-F238E27FC236}">
                      <a16:creationId xmlns:a16="http://schemas.microsoft.com/office/drawing/2014/main" id="{699F9A03-F8DF-4F0D-B05D-E5A74BAAE0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8" y="2535"/>
                  <a:ext cx="624" cy="201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CECECE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4</a:t>
                  </a:r>
                </a:p>
              </p:txBody>
            </p:sp>
          </p:grpSp>
          <p:grpSp>
            <p:nvGrpSpPr>
              <p:cNvPr id="78888" name="Group 48">
                <a:extLst>
                  <a:ext uri="{FF2B5EF4-FFF2-40B4-BE49-F238E27FC236}">
                    <a16:creationId xmlns:a16="http://schemas.microsoft.com/office/drawing/2014/main" id="{0562B6E5-38C4-421A-95E4-AE71CDBE0D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0" y="1767"/>
                <a:ext cx="624" cy="777"/>
                <a:chOff x="1200" y="1767"/>
                <a:chExt cx="624" cy="777"/>
              </a:xfrm>
            </p:grpSpPr>
            <p:sp>
              <p:nvSpPr>
                <p:cNvPr id="78889" name="Rectangle 49">
                  <a:extLst>
                    <a:ext uri="{FF2B5EF4-FFF2-40B4-BE49-F238E27FC236}">
                      <a16:creationId xmlns:a16="http://schemas.microsoft.com/office/drawing/2014/main" id="{D327F5E8-19CA-45CA-9336-5F5E3E50C3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1767"/>
                  <a:ext cx="624" cy="192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CECECE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78890" name="Rectangle 50">
                  <a:extLst>
                    <a:ext uri="{FF2B5EF4-FFF2-40B4-BE49-F238E27FC236}">
                      <a16:creationId xmlns:a16="http://schemas.microsoft.com/office/drawing/2014/main" id="{27B70868-EB77-4442-95BC-CFDE27CD27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1959"/>
                  <a:ext cx="624" cy="192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CECECE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78891" name="Rectangle 51">
                  <a:extLst>
                    <a:ext uri="{FF2B5EF4-FFF2-40B4-BE49-F238E27FC236}">
                      <a16:creationId xmlns:a16="http://schemas.microsoft.com/office/drawing/2014/main" id="{0C42E482-A6F7-4466-B3AB-B9EBC6F684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151"/>
                  <a:ext cx="624" cy="192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CECECE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78892" name="Rectangle 52">
                  <a:extLst>
                    <a:ext uri="{FF2B5EF4-FFF2-40B4-BE49-F238E27FC236}">
                      <a16:creationId xmlns:a16="http://schemas.microsoft.com/office/drawing/2014/main" id="{2A59338D-29E8-476C-865B-735C71F44C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343"/>
                  <a:ext cx="624" cy="201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CECECE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4</a:t>
                  </a:r>
                </a:p>
              </p:txBody>
            </p:sp>
          </p:grpSp>
        </p:grpSp>
        <p:grpSp>
          <p:nvGrpSpPr>
            <p:cNvPr id="78855" name="Group 53">
              <a:extLst>
                <a:ext uri="{FF2B5EF4-FFF2-40B4-BE49-F238E27FC236}">
                  <a16:creationId xmlns:a16="http://schemas.microsoft.com/office/drawing/2014/main" id="{7A92BF33-FEA3-49BA-96AE-648441BCEB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448"/>
              <a:ext cx="1920" cy="1641"/>
              <a:chOff x="1872" y="2448"/>
              <a:chExt cx="1920" cy="1641"/>
            </a:xfrm>
          </p:grpSpPr>
          <p:sp>
            <p:nvSpPr>
              <p:cNvPr id="78863" name="Text Box 54">
                <a:extLst>
                  <a:ext uri="{FF2B5EF4-FFF2-40B4-BE49-F238E27FC236}">
                    <a16:creationId xmlns:a16="http://schemas.microsoft.com/office/drawing/2014/main" id="{8A2BC59A-23E6-4691-B34C-8D1A3CA19E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54" y="2448"/>
                <a:ext cx="5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800" b="1">
                    <a:latin typeface="Arial" panose="020B0604020202020204" pitchFamily="34" charset="0"/>
                  </a:rPr>
                  <a:t>Result</a:t>
                </a:r>
              </a:p>
            </p:txBody>
          </p:sp>
          <p:grpSp>
            <p:nvGrpSpPr>
              <p:cNvPr id="78864" name="Group 55">
                <a:extLst>
                  <a:ext uri="{FF2B5EF4-FFF2-40B4-BE49-F238E27FC236}">
                    <a16:creationId xmlns:a16="http://schemas.microsoft.com/office/drawing/2014/main" id="{E9D9B588-2EBE-472F-AD96-39071BBA79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2688"/>
                <a:ext cx="1920" cy="1401"/>
                <a:chOff x="1872" y="2688"/>
                <a:chExt cx="1920" cy="1401"/>
              </a:xfrm>
            </p:grpSpPr>
            <p:sp>
              <p:nvSpPr>
                <p:cNvPr id="282680" name="Rectangle 56">
                  <a:extLst>
                    <a:ext uri="{FF2B5EF4-FFF2-40B4-BE49-F238E27FC236}">
                      <a16:creationId xmlns:a16="http://schemas.microsoft.com/office/drawing/2014/main" id="{4F389215-33D8-40D9-A71C-D7DC0B9277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2688"/>
                  <a:ext cx="864" cy="240"/>
                </a:xfrm>
                <a:prstGeom prst="rect">
                  <a:avLst/>
                </a:prstGeom>
                <a:solidFill>
                  <a:srgbClr val="0099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it-IT" sz="1600" b="1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anose="020B0604020202020204" pitchFamily="34" charset="0"/>
                    </a:rPr>
                    <a:t>buyer_name</a:t>
                  </a:r>
                </a:p>
              </p:txBody>
            </p:sp>
            <p:sp>
              <p:nvSpPr>
                <p:cNvPr id="78866" name="Rectangle 57">
                  <a:extLst>
                    <a:ext uri="{FF2B5EF4-FFF2-40B4-BE49-F238E27FC236}">
                      <a16:creationId xmlns:a16="http://schemas.microsoft.com/office/drawing/2014/main" id="{86B8AE45-39D9-464B-8966-4A9B4A4ED3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2928"/>
                  <a:ext cx="86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1600" b="1">
                      <a:latin typeface="Arial" panose="020B0604020202020204" pitchFamily="34" charset="0"/>
                    </a:rPr>
                    <a:t>Adam Barr</a:t>
                  </a:r>
                </a:p>
              </p:txBody>
            </p:sp>
            <p:sp>
              <p:nvSpPr>
                <p:cNvPr id="78867" name="Rectangle 58">
                  <a:extLst>
                    <a:ext uri="{FF2B5EF4-FFF2-40B4-BE49-F238E27FC236}">
                      <a16:creationId xmlns:a16="http://schemas.microsoft.com/office/drawing/2014/main" id="{8EF5DFF1-F5F9-4388-9652-2E7F9265DB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3120"/>
                  <a:ext cx="86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1600" b="1">
                      <a:latin typeface="Arial" panose="020B0604020202020204" pitchFamily="34" charset="0"/>
                    </a:rPr>
                    <a:t>Adam Barr</a:t>
                  </a:r>
                </a:p>
              </p:txBody>
            </p:sp>
            <p:sp>
              <p:nvSpPr>
                <p:cNvPr id="78868" name="Rectangle 59">
                  <a:extLst>
                    <a:ext uri="{FF2B5EF4-FFF2-40B4-BE49-F238E27FC236}">
                      <a16:creationId xmlns:a16="http://schemas.microsoft.com/office/drawing/2014/main" id="{167F34CA-D73F-4B43-97BD-FAD956B371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3312"/>
                  <a:ext cx="86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1600" b="1">
                      <a:latin typeface="Arial" panose="020B0604020202020204" pitchFamily="34" charset="0"/>
                    </a:rPr>
                    <a:t>Erin O’Melia</a:t>
                  </a:r>
                </a:p>
              </p:txBody>
            </p:sp>
            <p:sp>
              <p:nvSpPr>
                <p:cNvPr id="78869" name="Rectangle 60">
                  <a:extLst>
                    <a:ext uri="{FF2B5EF4-FFF2-40B4-BE49-F238E27FC236}">
                      <a16:creationId xmlns:a16="http://schemas.microsoft.com/office/drawing/2014/main" id="{2A064FD9-069F-48B0-A28B-AA1C4215F5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3504"/>
                  <a:ext cx="864" cy="20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1600" b="1">
                      <a:latin typeface="Arial" panose="020B0604020202020204" pitchFamily="34" charset="0"/>
                    </a:rPr>
                    <a:t>Eva Corets</a:t>
                  </a:r>
                </a:p>
              </p:txBody>
            </p:sp>
            <p:sp>
              <p:nvSpPr>
                <p:cNvPr id="282685" name="Rectangle 61">
                  <a:extLst>
                    <a:ext uri="{FF2B5EF4-FFF2-40B4-BE49-F238E27FC236}">
                      <a16:creationId xmlns:a16="http://schemas.microsoft.com/office/drawing/2014/main" id="{60BC2C66-4172-473E-955D-66DBE1DBE9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6" y="2688"/>
                  <a:ext cx="624" cy="240"/>
                </a:xfrm>
                <a:prstGeom prst="rect">
                  <a:avLst/>
                </a:prstGeom>
                <a:solidFill>
                  <a:srgbClr val="0099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it-IT" sz="1600" b="1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anose="020B0604020202020204" pitchFamily="34" charset="0"/>
                    </a:rPr>
                    <a:t>buyer_id</a:t>
                  </a:r>
                </a:p>
              </p:txBody>
            </p:sp>
            <p:sp>
              <p:nvSpPr>
                <p:cNvPr id="282686" name="Rectangle 62">
                  <a:extLst>
                    <a:ext uri="{FF2B5EF4-FFF2-40B4-BE49-F238E27FC236}">
                      <a16:creationId xmlns:a16="http://schemas.microsoft.com/office/drawing/2014/main" id="{289C510C-7FA2-48B4-B733-3910C7FE0D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0" y="2688"/>
                  <a:ext cx="432" cy="240"/>
                </a:xfrm>
                <a:prstGeom prst="rect">
                  <a:avLst/>
                </a:prstGeom>
                <a:solidFill>
                  <a:srgbClr val="0099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it-IT" sz="1600" b="1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anose="020B0604020202020204" pitchFamily="34" charset="0"/>
                    </a:rPr>
                    <a:t>qty</a:t>
                  </a:r>
                </a:p>
              </p:txBody>
            </p:sp>
            <p:sp>
              <p:nvSpPr>
                <p:cNvPr id="78872" name="Rectangle 63">
                  <a:extLst>
                    <a:ext uri="{FF2B5EF4-FFF2-40B4-BE49-F238E27FC236}">
                      <a16:creationId xmlns:a16="http://schemas.microsoft.com/office/drawing/2014/main" id="{BEDDF619-C925-4DBF-9C23-B152B8F6A6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6" y="2928"/>
                  <a:ext cx="62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78873" name="Rectangle 64">
                  <a:extLst>
                    <a:ext uri="{FF2B5EF4-FFF2-40B4-BE49-F238E27FC236}">
                      <a16:creationId xmlns:a16="http://schemas.microsoft.com/office/drawing/2014/main" id="{04811D8E-9D0B-4C53-8B74-02253B9564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6" y="3120"/>
                  <a:ext cx="62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78874" name="Rectangle 65">
                  <a:extLst>
                    <a:ext uri="{FF2B5EF4-FFF2-40B4-BE49-F238E27FC236}">
                      <a16:creationId xmlns:a16="http://schemas.microsoft.com/office/drawing/2014/main" id="{6CB724C7-938E-4629-9C06-507B1DCF6F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6" y="3312"/>
                  <a:ext cx="62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4</a:t>
                  </a:r>
                </a:p>
              </p:txBody>
            </p:sp>
            <p:sp>
              <p:nvSpPr>
                <p:cNvPr id="78875" name="Rectangle 66">
                  <a:extLst>
                    <a:ext uri="{FF2B5EF4-FFF2-40B4-BE49-F238E27FC236}">
                      <a16:creationId xmlns:a16="http://schemas.microsoft.com/office/drawing/2014/main" id="{D3DA61C2-8060-4E31-AD88-96E0F9969A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6" y="3504"/>
                  <a:ext cx="624" cy="20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78876" name="Rectangle 67">
                  <a:extLst>
                    <a:ext uri="{FF2B5EF4-FFF2-40B4-BE49-F238E27FC236}">
                      <a16:creationId xmlns:a16="http://schemas.microsoft.com/office/drawing/2014/main" id="{61B6482F-5689-4B7D-A199-C4B60DEAE0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0" y="2928"/>
                  <a:ext cx="432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it-IT" sz="1600" b="1">
                      <a:latin typeface="Arial" panose="020B0604020202020204" pitchFamily="34" charset="0"/>
                    </a:rPr>
                    <a:t>15</a:t>
                  </a:r>
                </a:p>
              </p:txBody>
            </p:sp>
            <p:sp>
              <p:nvSpPr>
                <p:cNvPr id="78877" name="Rectangle 68">
                  <a:extLst>
                    <a:ext uri="{FF2B5EF4-FFF2-40B4-BE49-F238E27FC236}">
                      <a16:creationId xmlns:a16="http://schemas.microsoft.com/office/drawing/2014/main" id="{0EC2FA73-C49D-4622-9EAC-96191B2239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0" y="3120"/>
                  <a:ext cx="432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it-IT" sz="1600" b="1">
                      <a:latin typeface="Arial" panose="020B0604020202020204" pitchFamily="34" charset="0"/>
                    </a:rPr>
                    <a:t>5</a:t>
                  </a:r>
                </a:p>
              </p:txBody>
            </p:sp>
            <p:sp>
              <p:nvSpPr>
                <p:cNvPr id="78878" name="Rectangle 69">
                  <a:extLst>
                    <a:ext uri="{FF2B5EF4-FFF2-40B4-BE49-F238E27FC236}">
                      <a16:creationId xmlns:a16="http://schemas.microsoft.com/office/drawing/2014/main" id="{BF329945-871E-403B-B4B4-7EC5E7A630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0" y="3312"/>
                  <a:ext cx="432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it-IT" sz="1600" b="1">
                      <a:latin typeface="Arial" panose="020B0604020202020204" pitchFamily="34" charset="0"/>
                    </a:rPr>
                    <a:t>37</a:t>
                  </a:r>
                </a:p>
              </p:txBody>
            </p:sp>
            <p:sp>
              <p:nvSpPr>
                <p:cNvPr id="78879" name="Rectangle 70">
                  <a:extLst>
                    <a:ext uri="{FF2B5EF4-FFF2-40B4-BE49-F238E27FC236}">
                      <a16:creationId xmlns:a16="http://schemas.microsoft.com/office/drawing/2014/main" id="{461D46DC-9D65-4F4E-A0EB-70EF4223A6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0" y="3504"/>
                  <a:ext cx="432" cy="20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it-IT" sz="1600" b="1">
                      <a:latin typeface="Arial" panose="020B0604020202020204" pitchFamily="34" charset="0"/>
                    </a:rPr>
                    <a:t>11</a:t>
                  </a:r>
                </a:p>
              </p:txBody>
            </p:sp>
            <p:sp>
              <p:nvSpPr>
                <p:cNvPr id="78880" name="Rectangle 71">
                  <a:extLst>
                    <a:ext uri="{FF2B5EF4-FFF2-40B4-BE49-F238E27FC236}">
                      <a16:creationId xmlns:a16="http://schemas.microsoft.com/office/drawing/2014/main" id="{C66F102A-01C6-487D-80A2-7B09F3367A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3705"/>
                  <a:ext cx="86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1600" b="1">
                      <a:latin typeface="Arial" panose="020B0604020202020204" pitchFamily="34" charset="0"/>
                    </a:rPr>
                    <a:t>Erin O’Melia</a:t>
                  </a:r>
                </a:p>
              </p:txBody>
            </p:sp>
            <p:sp>
              <p:nvSpPr>
                <p:cNvPr id="78881" name="Rectangle 72">
                  <a:extLst>
                    <a:ext uri="{FF2B5EF4-FFF2-40B4-BE49-F238E27FC236}">
                      <a16:creationId xmlns:a16="http://schemas.microsoft.com/office/drawing/2014/main" id="{91637E96-F70A-41C8-90C1-331912C98A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6" y="3705"/>
                  <a:ext cx="62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4</a:t>
                  </a:r>
                </a:p>
              </p:txBody>
            </p:sp>
            <p:sp>
              <p:nvSpPr>
                <p:cNvPr id="78882" name="Rectangle 73">
                  <a:extLst>
                    <a:ext uri="{FF2B5EF4-FFF2-40B4-BE49-F238E27FC236}">
                      <a16:creationId xmlns:a16="http://schemas.microsoft.com/office/drawing/2014/main" id="{961E88E9-7F28-48AA-8236-AF6399860C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0" y="3705"/>
                  <a:ext cx="432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it-IT" sz="1600" b="1">
                      <a:latin typeface="Arial" panose="020B0604020202020204" pitchFamily="34" charset="0"/>
                    </a:rPr>
                    <a:t>1003</a:t>
                  </a:r>
                </a:p>
              </p:txBody>
            </p:sp>
            <p:sp>
              <p:nvSpPr>
                <p:cNvPr id="78883" name="Rectangle 74">
                  <a:extLst>
                    <a:ext uri="{FF2B5EF4-FFF2-40B4-BE49-F238E27FC236}">
                      <a16:creationId xmlns:a16="http://schemas.microsoft.com/office/drawing/2014/main" id="{D2B01C1A-C7B5-4FB6-856A-CF38DEFAE5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3897"/>
                  <a:ext cx="86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1600" b="1">
                      <a:latin typeface="Arial" panose="020B0604020202020204" pitchFamily="34" charset="0"/>
                    </a:rPr>
                    <a:t>Sean Chai</a:t>
                  </a:r>
                </a:p>
              </p:txBody>
            </p:sp>
            <p:sp>
              <p:nvSpPr>
                <p:cNvPr id="78884" name="Rectangle 75">
                  <a:extLst>
                    <a:ext uri="{FF2B5EF4-FFF2-40B4-BE49-F238E27FC236}">
                      <a16:creationId xmlns:a16="http://schemas.microsoft.com/office/drawing/2014/main" id="{0B5494DA-D2CE-4129-93CD-6FDE46C7C4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6" y="3897"/>
                  <a:ext cx="62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NULL</a:t>
                  </a:r>
                </a:p>
              </p:txBody>
            </p:sp>
            <p:sp>
              <p:nvSpPr>
                <p:cNvPr id="78885" name="Rectangle 76">
                  <a:extLst>
                    <a:ext uri="{FF2B5EF4-FFF2-40B4-BE49-F238E27FC236}">
                      <a16:creationId xmlns:a16="http://schemas.microsoft.com/office/drawing/2014/main" id="{B0B5AAD6-0B14-447C-B29B-F989977A17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0" y="3897"/>
                  <a:ext cx="432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it-IT" sz="1600" b="1">
                      <a:latin typeface="Arial" panose="020B0604020202020204" pitchFamily="34" charset="0"/>
                    </a:rPr>
                    <a:t>NULL</a:t>
                  </a:r>
                </a:p>
              </p:txBody>
            </p:sp>
          </p:grpSp>
        </p:grpSp>
        <p:grpSp>
          <p:nvGrpSpPr>
            <p:cNvPr id="78856" name="Group 77">
              <a:extLst>
                <a:ext uri="{FF2B5EF4-FFF2-40B4-BE49-F238E27FC236}">
                  <a16:creationId xmlns:a16="http://schemas.microsoft.com/office/drawing/2014/main" id="{47655608-05EF-4340-B34A-B499E1F8B8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6" y="2928"/>
              <a:ext cx="624" cy="1161"/>
              <a:chOff x="2832" y="3159"/>
              <a:chExt cx="624" cy="1161"/>
            </a:xfrm>
          </p:grpSpPr>
          <p:sp>
            <p:nvSpPr>
              <p:cNvPr id="78857" name="Rectangle 78">
                <a:extLst>
                  <a:ext uri="{FF2B5EF4-FFF2-40B4-BE49-F238E27FC236}">
                    <a16:creationId xmlns:a16="http://schemas.microsoft.com/office/drawing/2014/main" id="{5A0C6445-66A1-4AEB-92DD-FDB9549B18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3159"/>
                <a:ext cx="624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C0C0C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600" b="1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78858" name="Rectangle 79">
                <a:extLst>
                  <a:ext uri="{FF2B5EF4-FFF2-40B4-BE49-F238E27FC236}">
                    <a16:creationId xmlns:a16="http://schemas.microsoft.com/office/drawing/2014/main" id="{EC8BA4D0-0687-4C3A-8AE1-806FE29B91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3351"/>
                <a:ext cx="624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C0C0C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600" b="1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78859" name="Rectangle 80">
                <a:extLst>
                  <a:ext uri="{FF2B5EF4-FFF2-40B4-BE49-F238E27FC236}">
                    <a16:creationId xmlns:a16="http://schemas.microsoft.com/office/drawing/2014/main" id="{031E4EA9-35C0-404A-AA31-5C0A293FAC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3543"/>
                <a:ext cx="624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C0C0C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600" b="1"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78860" name="Rectangle 81">
                <a:extLst>
                  <a:ext uri="{FF2B5EF4-FFF2-40B4-BE49-F238E27FC236}">
                    <a16:creationId xmlns:a16="http://schemas.microsoft.com/office/drawing/2014/main" id="{FC8EAD87-B8FB-4292-BC3C-48979B718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3735"/>
                <a:ext cx="624" cy="20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C0C0C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600" b="1"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78861" name="Rectangle 82">
                <a:extLst>
                  <a:ext uri="{FF2B5EF4-FFF2-40B4-BE49-F238E27FC236}">
                    <a16:creationId xmlns:a16="http://schemas.microsoft.com/office/drawing/2014/main" id="{093A7117-B12C-40C4-B556-C9434CC89C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3936"/>
                <a:ext cx="624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C0C0C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600" b="1"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78862" name="Rectangle 83">
                <a:extLst>
                  <a:ext uri="{FF2B5EF4-FFF2-40B4-BE49-F238E27FC236}">
                    <a16:creationId xmlns:a16="http://schemas.microsoft.com/office/drawing/2014/main" id="{3401AB44-A76D-48C4-9926-A1D18CD46C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4128"/>
                <a:ext cx="624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C0C0C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600" b="1">
                    <a:latin typeface="Arial" panose="020B0604020202020204" pitchFamily="34" charset="0"/>
                  </a:rPr>
                  <a:t>NULL</a:t>
                </a: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A7686A-4212-4B14-A00F-6CB3ED868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Outer Joins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>
            <a:extLst>
              <a:ext uri="{FF2B5EF4-FFF2-40B4-BE49-F238E27FC236}">
                <a16:creationId xmlns:a16="http://schemas.microsoft.com/office/drawing/2014/main" id="{17B0F518-2602-473B-AE93-65DEDDC20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0" y="914400"/>
            <a:ext cx="4191000" cy="9302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C0C0C0"/>
            </a:outerShdw>
          </a:effectLst>
        </p:spPr>
        <p:txBody>
          <a:bodyPr lIns="90488" tIns="91440" rIns="90488" bIns="91440">
            <a:spAutoFit/>
          </a:bodyPr>
          <a:lstStyle>
            <a:lvl1pPr marL="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600">
                <a:latin typeface="Lucida Sans Typewriter" panose="020B0509030504030204" pitchFamily="49" charset="0"/>
              </a:rPr>
              <a:t>USE joindb</a:t>
            </a:r>
          </a:p>
          <a:p>
            <a:r>
              <a:rPr lang="en-US" altLang="it-IT" sz="1600">
                <a:latin typeface="Lucida Sans Typewriter" panose="020B0509030504030204" pitchFamily="49" charset="0"/>
              </a:rPr>
              <a:t>SELECT buyer_name, qty</a:t>
            </a:r>
          </a:p>
          <a:p>
            <a:r>
              <a:rPr lang="en-US" altLang="it-IT" sz="1600">
                <a:latin typeface="Lucida Sans Typewriter" panose="020B0509030504030204" pitchFamily="49" charset="0"/>
              </a:rPr>
              <a:t>FROM buyers CROSS JOIN sales</a:t>
            </a:r>
          </a:p>
        </p:txBody>
      </p:sp>
      <p:grpSp>
        <p:nvGrpSpPr>
          <p:cNvPr id="79876" name="Group 4">
            <a:extLst>
              <a:ext uri="{FF2B5EF4-FFF2-40B4-BE49-F238E27FC236}">
                <a16:creationId xmlns:a16="http://schemas.microsoft.com/office/drawing/2014/main" id="{E94BE08F-76EF-4D18-8CCB-1AF22E576565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828800"/>
            <a:ext cx="7848600" cy="4710113"/>
            <a:chOff x="480" y="1152"/>
            <a:chExt cx="4944" cy="2967"/>
          </a:xfrm>
        </p:grpSpPr>
        <p:grpSp>
          <p:nvGrpSpPr>
            <p:cNvPr id="79877" name="Group 5">
              <a:extLst>
                <a:ext uri="{FF2B5EF4-FFF2-40B4-BE49-F238E27FC236}">
                  <a16:creationId xmlns:a16="http://schemas.microsoft.com/office/drawing/2014/main" id="{2FBB4D93-1C7D-43C0-87B8-E49A8490DA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1152"/>
              <a:ext cx="1296" cy="2967"/>
              <a:chOff x="4128" y="1152"/>
              <a:chExt cx="1296" cy="2967"/>
            </a:xfrm>
          </p:grpSpPr>
          <p:sp>
            <p:nvSpPr>
              <p:cNvPr id="79950" name="Text Box 6">
                <a:extLst>
                  <a:ext uri="{FF2B5EF4-FFF2-40B4-BE49-F238E27FC236}">
                    <a16:creationId xmlns:a16="http://schemas.microsoft.com/office/drawing/2014/main" id="{20D85796-5862-4C40-A847-7F3CE7EC3B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98" y="1152"/>
                <a:ext cx="5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800" b="1">
                    <a:latin typeface="Arial" panose="020B0604020202020204" pitchFamily="34" charset="0"/>
                  </a:rPr>
                  <a:t>Result</a:t>
                </a:r>
              </a:p>
            </p:txBody>
          </p:sp>
          <p:grpSp>
            <p:nvGrpSpPr>
              <p:cNvPr id="79951" name="Group 7">
                <a:extLst>
                  <a:ext uri="{FF2B5EF4-FFF2-40B4-BE49-F238E27FC236}">
                    <a16:creationId xmlns:a16="http://schemas.microsoft.com/office/drawing/2014/main" id="{6623E9E8-3DE1-4BF7-A2E9-50205891D5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8" y="1440"/>
                <a:ext cx="1296" cy="2679"/>
                <a:chOff x="4128" y="1440"/>
                <a:chExt cx="1296" cy="2679"/>
              </a:xfrm>
            </p:grpSpPr>
            <p:grpSp>
              <p:nvGrpSpPr>
                <p:cNvPr id="79952" name="Group 8">
                  <a:extLst>
                    <a:ext uri="{FF2B5EF4-FFF2-40B4-BE49-F238E27FC236}">
                      <a16:creationId xmlns:a16="http://schemas.microsoft.com/office/drawing/2014/main" id="{780F1EEE-6A77-4B5D-9152-8B1D8093B4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28" y="1440"/>
                  <a:ext cx="1296" cy="2679"/>
                  <a:chOff x="4128" y="1440"/>
                  <a:chExt cx="1296" cy="2679"/>
                </a:xfrm>
              </p:grpSpPr>
              <p:sp>
                <p:nvSpPr>
                  <p:cNvPr id="283657" name="Rectangle 9">
                    <a:extLst>
                      <a:ext uri="{FF2B5EF4-FFF2-40B4-BE49-F238E27FC236}">
                        <a16:creationId xmlns:a16="http://schemas.microsoft.com/office/drawing/2014/main" id="{1DCE86DE-8340-43E8-BB51-1C339DBD8F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1440"/>
                    <a:ext cx="864" cy="192"/>
                  </a:xfrm>
                  <a:prstGeom prst="rect">
                    <a:avLst/>
                  </a:prstGeom>
                  <a:solidFill>
                    <a:srgbClr val="0099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r>
                      <a:rPr lang="en-US" altLang="it-IT" sz="1600" b="1" i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 Narrow" panose="020B0606020202030204" pitchFamily="34" charset="0"/>
                      </a:rPr>
                      <a:t>buyer_name</a:t>
                    </a:r>
                  </a:p>
                </p:txBody>
              </p:sp>
              <p:sp>
                <p:nvSpPr>
                  <p:cNvPr id="79965" name="Rectangle 10">
                    <a:extLst>
                      <a:ext uri="{FF2B5EF4-FFF2-40B4-BE49-F238E27FC236}">
                        <a16:creationId xmlns:a16="http://schemas.microsoft.com/office/drawing/2014/main" id="{FBDBED09-BD5C-4CDB-A526-7A02508CC97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1632"/>
                    <a:ext cx="864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it-IT" sz="1600" b="1">
                        <a:latin typeface="Arial" panose="020B0604020202020204" pitchFamily="34" charset="0"/>
                      </a:rPr>
                      <a:t>Adam Barr</a:t>
                    </a:r>
                  </a:p>
                </p:txBody>
              </p:sp>
              <p:sp>
                <p:nvSpPr>
                  <p:cNvPr id="79966" name="Rectangle 11">
                    <a:extLst>
                      <a:ext uri="{FF2B5EF4-FFF2-40B4-BE49-F238E27FC236}">
                        <a16:creationId xmlns:a16="http://schemas.microsoft.com/office/drawing/2014/main" id="{FA87A9E4-927B-48A1-B54A-83CAD0341C9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1824"/>
                    <a:ext cx="864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it-IT" sz="1600" b="1">
                        <a:latin typeface="Arial" panose="020B0604020202020204" pitchFamily="34" charset="0"/>
                      </a:rPr>
                      <a:t>Adam Barr</a:t>
                    </a:r>
                  </a:p>
                </p:txBody>
              </p:sp>
              <p:sp>
                <p:nvSpPr>
                  <p:cNvPr id="79967" name="Rectangle 12">
                    <a:extLst>
                      <a:ext uri="{FF2B5EF4-FFF2-40B4-BE49-F238E27FC236}">
                        <a16:creationId xmlns:a16="http://schemas.microsoft.com/office/drawing/2014/main" id="{DCAAC4BF-2F8F-46B1-9F1E-1FA519495BE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2016"/>
                    <a:ext cx="864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it-IT" sz="1600" b="1">
                        <a:latin typeface="Arial" panose="020B0604020202020204" pitchFamily="34" charset="0"/>
                      </a:rPr>
                      <a:t>Adam Barr</a:t>
                    </a:r>
                  </a:p>
                </p:txBody>
              </p:sp>
              <p:sp>
                <p:nvSpPr>
                  <p:cNvPr id="79968" name="Rectangle 13">
                    <a:extLst>
                      <a:ext uri="{FF2B5EF4-FFF2-40B4-BE49-F238E27FC236}">
                        <a16:creationId xmlns:a16="http://schemas.microsoft.com/office/drawing/2014/main" id="{D80CCB3A-B7CD-48EF-B5C5-700CE487C5A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2208"/>
                    <a:ext cx="864" cy="20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it-IT" sz="1600" b="1">
                        <a:latin typeface="Arial" panose="020B0604020202020204" pitchFamily="34" charset="0"/>
                      </a:rPr>
                      <a:t>Adam Barr</a:t>
                    </a:r>
                  </a:p>
                </p:txBody>
              </p:sp>
              <p:sp>
                <p:nvSpPr>
                  <p:cNvPr id="283662" name="Rectangle 14">
                    <a:extLst>
                      <a:ext uri="{FF2B5EF4-FFF2-40B4-BE49-F238E27FC236}">
                        <a16:creationId xmlns:a16="http://schemas.microsoft.com/office/drawing/2014/main" id="{886E7F8D-5913-48D9-A048-07487B1EF78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92" y="1440"/>
                    <a:ext cx="432" cy="192"/>
                  </a:xfrm>
                  <a:prstGeom prst="rect">
                    <a:avLst/>
                  </a:prstGeom>
                  <a:solidFill>
                    <a:srgbClr val="0099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r>
                      <a:rPr lang="en-US" altLang="it-IT" sz="1600" b="1" i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rPr>
                      <a:t>qty</a:t>
                    </a:r>
                  </a:p>
                </p:txBody>
              </p:sp>
              <p:sp>
                <p:nvSpPr>
                  <p:cNvPr id="79970" name="Rectangle 15">
                    <a:extLst>
                      <a:ext uri="{FF2B5EF4-FFF2-40B4-BE49-F238E27FC236}">
                        <a16:creationId xmlns:a16="http://schemas.microsoft.com/office/drawing/2014/main" id="{79D4C2A7-8C58-4F7F-B927-2930FFD6418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92" y="1632"/>
                    <a:ext cx="432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r"/>
                    <a:r>
                      <a:rPr lang="en-US" altLang="it-IT" sz="1600" b="1">
                        <a:latin typeface="Arial" panose="020B0604020202020204" pitchFamily="34" charset="0"/>
                      </a:rPr>
                      <a:t>15</a:t>
                    </a:r>
                  </a:p>
                </p:txBody>
              </p:sp>
              <p:sp>
                <p:nvSpPr>
                  <p:cNvPr id="79971" name="Rectangle 16">
                    <a:extLst>
                      <a:ext uri="{FF2B5EF4-FFF2-40B4-BE49-F238E27FC236}">
                        <a16:creationId xmlns:a16="http://schemas.microsoft.com/office/drawing/2014/main" id="{F9ED39D2-73F1-442A-A16A-007DA31FD47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92" y="1824"/>
                    <a:ext cx="432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r"/>
                    <a:r>
                      <a:rPr lang="en-US" altLang="it-IT" sz="1600" b="1">
                        <a:latin typeface="Arial" panose="020B0604020202020204" pitchFamily="34" charset="0"/>
                      </a:rPr>
                      <a:t>5</a:t>
                    </a:r>
                  </a:p>
                </p:txBody>
              </p:sp>
              <p:sp>
                <p:nvSpPr>
                  <p:cNvPr id="79972" name="Rectangle 17">
                    <a:extLst>
                      <a:ext uri="{FF2B5EF4-FFF2-40B4-BE49-F238E27FC236}">
                        <a16:creationId xmlns:a16="http://schemas.microsoft.com/office/drawing/2014/main" id="{83D9BA10-C339-47C6-8003-17ACB097780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92" y="2016"/>
                    <a:ext cx="432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r"/>
                    <a:r>
                      <a:rPr lang="en-US" altLang="it-IT" sz="1600" b="1">
                        <a:latin typeface="Arial" panose="020B0604020202020204" pitchFamily="34" charset="0"/>
                      </a:rPr>
                      <a:t>37</a:t>
                    </a:r>
                  </a:p>
                </p:txBody>
              </p:sp>
              <p:sp>
                <p:nvSpPr>
                  <p:cNvPr id="79973" name="Rectangle 18">
                    <a:extLst>
                      <a:ext uri="{FF2B5EF4-FFF2-40B4-BE49-F238E27FC236}">
                        <a16:creationId xmlns:a16="http://schemas.microsoft.com/office/drawing/2014/main" id="{CB7F27E0-DFF1-4DF0-9F93-996F31597A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92" y="2208"/>
                    <a:ext cx="432" cy="20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r"/>
                    <a:r>
                      <a:rPr lang="en-US" altLang="it-IT" sz="1600" b="1">
                        <a:latin typeface="Arial" panose="020B0604020202020204" pitchFamily="34" charset="0"/>
                      </a:rPr>
                      <a:t>11</a:t>
                    </a:r>
                  </a:p>
                </p:txBody>
              </p:sp>
              <p:sp>
                <p:nvSpPr>
                  <p:cNvPr id="79974" name="Rectangle 19">
                    <a:extLst>
                      <a:ext uri="{FF2B5EF4-FFF2-40B4-BE49-F238E27FC236}">
                        <a16:creationId xmlns:a16="http://schemas.microsoft.com/office/drawing/2014/main" id="{8983D2F8-012A-4CCD-8CE6-FBC6939DB70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2409"/>
                    <a:ext cx="864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it-IT" sz="1600" b="1">
                        <a:latin typeface="Arial" panose="020B0604020202020204" pitchFamily="34" charset="0"/>
                      </a:rPr>
                      <a:t>Adam Barr</a:t>
                    </a:r>
                  </a:p>
                </p:txBody>
              </p:sp>
              <p:sp>
                <p:nvSpPr>
                  <p:cNvPr id="79975" name="Rectangle 20">
                    <a:extLst>
                      <a:ext uri="{FF2B5EF4-FFF2-40B4-BE49-F238E27FC236}">
                        <a16:creationId xmlns:a16="http://schemas.microsoft.com/office/drawing/2014/main" id="{9B0C189A-79E6-4F1E-A089-5B90944232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92" y="2409"/>
                    <a:ext cx="432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r"/>
                    <a:r>
                      <a:rPr lang="en-US" altLang="it-IT" sz="1600" b="1">
                        <a:latin typeface="Arial" panose="020B0604020202020204" pitchFamily="34" charset="0"/>
                      </a:rPr>
                      <a:t>1003</a:t>
                    </a:r>
                  </a:p>
                </p:txBody>
              </p:sp>
              <p:sp>
                <p:nvSpPr>
                  <p:cNvPr id="79976" name="Rectangle 21">
                    <a:extLst>
                      <a:ext uri="{FF2B5EF4-FFF2-40B4-BE49-F238E27FC236}">
                        <a16:creationId xmlns:a16="http://schemas.microsoft.com/office/drawing/2014/main" id="{24E0DE46-CBFA-443C-9213-3035EEDF158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2601"/>
                    <a:ext cx="864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it-IT" sz="1600" b="1">
                        <a:latin typeface="Arial" panose="020B0604020202020204" pitchFamily="34" charset="0"/>
                      </a:rPr>
                      <a:t>Sean Chai</a:t>
                    </a:r>
                  </a:p>
                </p:txBody>
              </p:sp>
              <p:sp>
                <p:nvSpPr>
                  <p:cNvPr id="79977" name="Rectangle 22">
                    <a:extLst>
                      <a:ext uri="{FF2B5EF4-FFF2-40B4-BE49-F238E27FC236}">
                        <a16:creationId xmlns:a16="http://schemas.microsoft.com/office/drawing/2014/main" id="{69F7FD75-161A-47F4-AD32-D0324B8C0AA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92" y="2601"/>
                    <a:ext cx="432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r"/>
                    <a:r>
                      <a:rPr lang="en-US" altLang="it-IT" sz="1600" b="1">
                        <a:latin typeface="Arial" panose="020B0604020202020204" pitchFamily="34" charset="0"/>
                      </a:rPr>
                      <a:t>15</a:t>
                    </a:r>
                  </a:p>
                </p:txBody>
              </p:sp>
              <p:sp>
                <p:nvSpPr>
                  <p:cNvPr id="79978" name="Rectangle 23">
                    <a:extLst>
                      <a:ext uri="{FF2B5EF4-FFF2-40B4-BE49-F238E27FC236}">
                        <a16:creationId xmlns:a16="http://schemas.microsoft.com/office/drawing/2014/main" id="{BB56D2F6-CB03-4C22-9FDA-1CB74040F7B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2784"/>
                    <a:ext cx="864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it-IT" sz="1600" b="1">
                        <a:latin typeface="Arial" panose="020B0604020202020204" pitchFamily="34" charset="0"/>
                      </a:rPr>
                      <a:t>Sean Chai</a:t>
                    </a:r>
                  </a:p>
                </p:txBody>
              </p:sp>
              <p:sp>
                <p:nvSpPr>
                  <p:cNvPr id="79979" name="Rectangle 24">
                    <a:extLst>
                      <a:ext uri="{FF2B5EF4-FFF2-40B4-BE49-F238E27FC236}">
                        <a16:creationId xmlns:a16="http://schemas.microsoft.com/office/drawing/2014/main" id="{DB575BC8-F480-459B-BCB9-3F09A65D480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92" y="2784"/>
                    <a:ext cx="432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r"/>
                    <a:r>
                      <a:rPr lang="en-US" altLang="it-IT" sz="1600" b="1">
                        <a:latin typeface="Arial" panose="020B0604020202020204" pitchFamily="34" charset="0"/>
                      </a:rPr>
                      <a:t>5</a:t>
                    </a:r>
                  </a:p>
                </p:txBody>
              </p:sp>
              <p:sp>
                <p:nvSpPr>
                  <p:cNvPr id="79980" name="Rectangle 25">
                    <a:extLst>
                      <a:ext uri="{FF2B5EF4-FFF2-40B4-BE49-F238E27FC236}">
                        <a16:creationId xmlns:a16="http://schemas.microsoft.com/office/drawing/2014/main" id="{5479BB5A-6AE5-4D27-A0EB-F60385733B2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2976"/>
                    <a:ext cx="864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it-IT" sz="1600" b="1">
                        <a:latin typeface="Arial" panose="020B0604020202020204" pitchFamily="34" charset="0"/>
                      </a:rPr>
                      <a:t>Sean Chai</a:t>
                    </a:r>
                  </a:p>
                </p:txBody>
              </p:sp>
              <p:sp>
                <p:nvSpPr>
                  <p:cNvPr id="79981" name="Rectangle 26">
                    <a:extLst>
                      <a:ext uri="{FF2B5EF4-FFF2-40B4-BE49-F238E27FC236}">
                        <a16:creationId xmlns:a16="http://schemas.microsoft.com/office/drawing/2014/main" id="{EFC0A9DB-65B3-4CF5-A2F9-2F2945F326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92" y="2976"/>
                    <a:ext cx="432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r"/>
                    <a:r>
                      <a:rPr lang="en-US" altLang="it-IT" sz="1600" b="1">
                        <a:latin typeface="Arial" panose="020B0604020202020204" pitchFamily="34" charset="0"/>
                      </a:rPr>
                      <a:t>37</a:t>
                    </a:r>
                  </a:p>
                </p:txBody>
              </p:sp>
              <p:sp>
                <p:nvSpPr>
                  <p:cNvPr id="79982" name="Rectangle 27">
                    <a:extLst>
                      <a:ext uri="{FF2B5EF4-FFF2-40B4-BE49-F238E27FC236}">
                        <a16:creationId xmlns:a16="http://schemas.microsoft.com/office/drawing/2014/main" id="{D0D001ED-A3CF-40AB-925B-A36A7B701B1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3168"/>
                    <a:ext cx="864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it-IT" sz="1600" b="1">
                        <a:latin typeface="Arial" panose="020B0604020202020204" pitchFamily="34" charset="0"/>
                      </a:rPr>
                      <a:t>Sean Chai</a:t>
                    </a:r>
                  </a:p>
                </p:txBody>
              </p:sp>
              <p:sp>
                <p:nvSpPr>
                  <p:cNvPr id="79983" name="Rectangle 28">
                    <a:extLst>
                      <a:ext uri="{FF2B5EF4-FFF2-40B4-BE49-F238E27FC236}">
                        <a16:creationId xmlns:a16="http://schemas.microsoft.com/office/drawing/2014/main" id="{AE01CD6E-945F-44D1-8D59-61A3AA9E7FC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92" y="3168"/>
                    <a:ext cx="432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r"/>
                    <a:r>
                      <a:rPr lang="en-US" altLang="it-IT" sz="1600" b="1">
                        <a:latin typeface="Arial" panose="020B0604020202020204" pitchFamily="34" charset="0"/>
                      </a:rPr>
                      <a:t>11</a:t>
                    </a:r>
                  </a:p>
                </p:txBody>
              </p:sp>
              <p:sp>
                <p:nvSpPr>
                  <p:cNvPr id="79984" name="Rectangle 29">
                    <a:extLst>
                      <a:ext uri="{FF2B5EF4-FFF2-40B4-BE49-F238E27FC236}">
                        <a16:creationId xmlns:a16="http://schemas.microsoft.com/office/drawing/2014/main" id="{D0457231-41B3-4C91-965F-70A14C612B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3360"/>
                    <a:ext cx="864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it-IT" sz="1600" b="1">
                        <a:latin typeface="Arial" panose="020B0604020202020204" pitchFamily="34" charset="0"/>
                      </a:rPr>
                      <a:t>Sean Chai</a:t>
                    </a:r>
                  </a:p>
                </p:txBody>
              </p:sp>
              <p:sp>
                <p:nvSpPr>
                  <p:cNvPr id="79985" name="Rectangle 30">
                    <a:extLst>
                      <a:ext uri="{FF2B5EF4-FFF2-40B4-BE49-F238E27FC236}">
                        <a16:creationId xmlns:a16="http://schemas.microsoft.com/office/drawing/2014/main" id="{FBC4FD82-F8DB-472C-B3DB-28423F72D3A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92" y="3360"/>
                    <a:ext cx="432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r"/>
                    <a:r>
                      <a:rPr lang="en-US" altLang="it-IT" sz="1600" b="1">
                        <a:latin typeface="Arial" panose="020B0604020202020204" pitchFamily="34" charset="0"/>
                      </a:rPr>
                      <a:t>1003</a:t>
                    </a:r>
                  </a:p>
                </p:txBody>
              </p:sp>
              <p:sp>
                <p:nvSpPr>
                  <p:cNvPr id="79986" name="Rectangle 31">
                    <a:extLst>
                      <a:ext uri="{FF2B5EF4-FFF2-40B4-BE49-F238E27FC236}">
                        <a16:creationId xmlns:a16="http://schemas.microsoft.com/office/drawing/2014/main" id="{03B3548B-3F04-4E4C-807B-8A41F908564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3543"/>
                    <a:ext cx="864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it-IT" sz="1600" b="1">
                        <a:latin typeface="Arial" panose="020B0604020202020204" pitchFamily="34" charset="0"/>
                      </a:rPr>
                      <a:t>Eva Corets</a:t>
                    </a:r>
                  </a:p>
                </p:txBody>
              </p:sp>
              <p:sp>
                <p:nvSpPr>
                  <p:cNvPr id="79987" name="Rectangle 32">
                    <a:extLst>
                      <a:ext uri="{FF2B5EF4-FFF2-40B4-BE49-F238E27FC236}">
                        <a16:creationId xmlns:a16="http://schemas.microsoft.com/office/drawing/2014/main" id="{CD69628B-4662-4E24-8EA8-A2089F58CFA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92" y="3543"/>
                    <a:ext cx="432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r"/>
                    <a:r>
                      <a:rPr lang="en-US" altLang="it-IT" sz="1600" b="1">
                        <a:latin typeface="Arial" panose="020B0604020202020204" pitchFamily="34" charset="0"/>
                      </a:rPr>
                      <a:t>15</a:t>
                    </a:r>
                  </a:p>
                </p:txBody>
              </p:sp>
              <p:sp>
                <p:nvSpPr>
                  <p:cNvPr id="79988" name="Rectangle 33">
                    <a:extLst>
                      <a:ext uri="{FF2B5EF4-FFF2-40B4-BE49-F238E27FC236}">
                        <a16:creationId xmlns:a16="http://schemas.microsoft.com/office/drawing/2014/main" id="{C117F980-70CE-4B3D-B4F1-03C275266A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3735"/>
                    <a:ext cx="864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it-IT" sz="1600" b="1">
                        <a:latin typeface="Arial" panose="020B0604020202020204" pitchFamily="34" charset="0"/>
                      </a:rPr>
                      <a:t>Eva Corets</a:t>
                    </a:r>
                  </a:p>
                </p:txBody>
              </p:sp>
              <p:sp>
                <p:nvSpPr>
                  <p:cNvPr id="79989" name="Rectangle 34">
                    <a:extLst>
                      <a:ext uri="{FF2B5EF4-FFF2-40B4-BE49-F238E27FC236}">
                        <a16:creationId xmlns:a16="http://schemas.microsoft.com/office/drawing/2014/main" id="{164D280F-AC58-4764-9D52-E3B5F19FDB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92" y="3735"/>
                    <a:ext cx="432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r"/>
                    <a:r>
                      <a:rPr lang="en-US" altLang="it-IT" sz="1600" b="1">
                        <a:latin typeface="Arial" panose="020B0604020202020204" pitchFamily="34" charset="0"/>
                      </a:rPr>
                      <a:t>5</a:t>
                    </a:r>
                  </a:p>
                </p:txBody>
              </p:sp>
              <p:sp>
                <p:nvSpPr>
                  <p:cNvPr id="79990" name="Rectangle 35">
                    <a:extLst>
                      <a:ext uri="{FF2B5EF4-FFF2-40B4-BE49-F238E27FC236}">
                        <a16:creationId xmlns:a16="http://schemas.microsoft.com/office/drawing/2014/main" id="{0FB4BFA7-AA67-4D05-9F1C-87F634D9E67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3927"/>
                    <a:ext cx="864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it-IT" sz="1600" b="1">
                        <a:latin typeface="Arial" panose="020B0604020202020204" pitchFamily="34" charset="0"/>
                      </a:rPr>
                      <a:t>...</a:t>
                    </a:r>
                  </a:p>
                </p:txBody>
              </p:sp>
              <p:sp>
                <p:nvSpPr>
                  <p:cNvPr id="79991" name="Rectangle 36">
                    <a:extLst>
                      <a:ext uri="{FF2B5EF4-FFF2-40B4-BE49-F238E27FC236}">
                        <a16:creationId xmlns:a16="http://schemas.microsoft.com/office/drawing/2014/main" id="{C561F890-3A46-40CC-9F52-5D0E2857A1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92" y="3927"/>
                    <a:ext cx="432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r"/>
                    <a:r>
                      <a:rPr lang="en-US" altLang="it-IT" sz="1600" b="1">
                        <a:latin typeface="Arial" panose="020B0604020202020204" pitchFamily="34" charset="0"/>
                      </a:rPr>
                      <a:t>...</a:t>
                    </a:r>
                  </a:p>
                </p:txBody>
              </p:sp>
            </p:grpSp>
            <p:grpSp>
              <p:nvGrpSpPr>
                <p:cNvPr id="79953" name="Group 37">
                  <a:extLst>
                    <a:ext uri="{FF2B5EF4-FFF2-40B4-BE49-F238E27FC236}">
                      <a16:creationId xmlns:a16="http://schemas.microsoft.com/office/drawing/2014/main" id="{D27EE9EA-D6C1-481F-A30E-D43B7C51EF9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28" y="1632"/>
                  <a:ext cx="1296" cy="969"/>
                  <a:chOff x="4128" y="1632"/>
                  <a:chExt cx="1296" cy="969"/>
                </a:xfrm>
              </p:grpSpPr>
              <p:sp>
                <p:nvSpPr>
                  <p:cNvPr id="79954" name="Rectangle 38">
                    <a:extLst>
                      <a:ext uri="{FF2B5EF4-FFF2-40B4-BE49-F238E27FC236}">
                        <a16:creationId xmlns:a16="http://schemas.microsoft.com/office/drawing/2014/main" id="{A475FA78-E04E-492A-9B16-355474E8F00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1632"/>
                    <a:ext cx="864" cy="19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rgbClr val="C0C0C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it-IT" sz="1600" b="1">
                        <a:latin typeface="Arial" panose="020B0604020202020204" pitchFamily="34" charset="0"/>
                      </a:rPr>
                      <a:t>Adam Barr</a:t>
                    </a:r>
                  </a:p>
                </p:txBody>
              </p:sp>
              <p:sp>
                <p:nvSpPr>
                  <p:cNvPr id="79955" name="Rectangle 39">
                    <a:extLst>
                      <a:ext uri="{FF2B5EF4-FFF2-40B4-BE49-F238E27FC236}">
                        <a16:creationId xmlns:a16="http://schemas.microsoft.com/office/drawing/2014/main" id="{A358FEF1-7742-4DD2-AB92-6018DF14DA4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1824"/>
                    <a:ext cx="864" cy="19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rgbClr val="C0C0C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it-IT" sz="1600" b="1">
                        <a:latin typeface="Arial" panose="020B0604020202020204" pitchFamily="34" charset="0"/>
                      </a:rPr>
                      <a:t>Adam Barr</a:t>
                    </a:r>
                  </a:p>
                </p:txBody>
              </p:sp>
              <p:sp>
                <p:nvSpPr>
                  <p:cNvPr id="79956" name="Rectangle 40">
                    <a:extLst>
                      <a:ext uri="{FF2B5EF4-FFF2-40B4-BE49-F238E27FC236}">
                        <a16:creationId xmlns:a16="http://schemas.microsoft.com/office/drawing/2014/main" id="{7A8E6C8C-5D0F-4CCA-91EB-9415DCC3A9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2016"/>
                    <a:ext cx="864" cy="19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rgbClr val="C0C0C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it-IT" sz="1600" b="1">
                        <a:latin typeface="Arial" panose="020B0604020202020204" pitchFamily="34" charset="0"/>
                      </a:rPr>
                      <a:t>Adam Barr</a:t>
                    </a:r>
                  </a:p>
                </p:txBody>
              </p:sp>
              <p:sp>
                <p:nvSpPr>
                  <p:cNvPr id="79957" name="Rectangle 41">
                    <a:extLst>
                      <a:ext uri="{FF2B5EF4-FFF2-40B4-BE49-F238E27FC236}">
                        <a16:creationId xmlns:a16="http://schemas.microsoft.com/office/drawing/2014/main" id="{A41557F3-38C3-45EF-A8FF-55FDD046CC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2208"/>
                    <a:ext cx="864" cy="201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rgbClr val="C0C0C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it-IT" sz="1600" b="1">
                        <a:latin typeface="Arial" panose="020B0604020202020204" pitchFamily="34" charset="0"/>
                      </a:rPr>
                      <a:t>Adam Barr</a:t>
                    </a:r>
                  </a:p>
                </p:txBody>
              </p:sp>
              <p:sp>
                <p:nvSpPr>
                  <p:cNvPr id="79958" name="Rectangle 42">
                    <a:extLst>
                      <a:ext uri="{FF2B5EF4-FFF2-40B4-BE49-F238E27FC236}">
                        <a16:creationId xmlns:a16="http://schemas.microsoft.com/office/drawing/2014/main" id="{F1DEB585-909C-4FAF-BAE1-A569B0201D9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92" y="1632"/>
                    <a:ext cx="432" cy="19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rgbClr val="C0C0C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r"/>
                    <a:r>
                      <a:rPr lang="en-US" altLang="it-IT" sz="1600" b="1">
                        <a:latin typeface="Arial" panose="020B0604020202020204" pitchFamily="34" charset="0"/>
                      </a:rPr>
                      <a:t>15</a:t>
                    </a:r>
                  </a:p>
                </p:txBody>
              </p:sp>
              <p:sp>
                <p:nvSpPr>
                  <p:cNvPr id="79959" name="Rectangle 43">
                    <a:extLst>
                      <a:ext uri="{FF2B5EF4-FFF2-40B4-BE49-F238E27FC236}">
                        <a16:creationId xmlns:a16="http://schemas.microsoft.com/office/drawing/2014/main" id="{D6169732-2BD2-4C16-B5D9-BD8EA2801F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92" y="1824"/>
                    <a:ext cx="432" cy="19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rgbClr val="C0C0C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r"/>
                    <a:r>
                      <a:rPr lang="en-US" altLang="it-IT" sz="1600" b="1">
                        <a:latin typeface="Arial" panose="020B0604020202020204" pitchFamily="34" charset="0"/>
                      </a:rPr>
                      <a:t>5</a:t>
                    </a:r>
                  </a:p>
                </p:txBody>
              </p:sp>
              <p:sp>
                <p:nvSpPr>
                  <p:cNvPr id="79960" name="Rectangle 44">
                    <a:extLst>
                      <a:ext uri="{FF2B5EF4-FFF2-40B4-BE49-F238E27FC236}">
                        <a16:creationId xmlns:a16="http://schemas.microsoft.com/office/drawing/2014/main" id="{D5344D2C-2E8B-49F0-A62B-5A969C3B5EB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92" y="2016"/>
                    <a:ext cx="432" cy="19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rgbClr val="C0C0C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r"/>
                    <a:r>
                      <a:rPr lang="en-US" altLang="it-IT" sz="1600" b="1">
                        <a:latin typeface="Arial" panose="020B0604020202020204" pitchFamily="34" charset="0"/>
                      </a:rPr>
                      <a:t>37</a:t>
                    </a:r>
                  </a:p>
                </p:txBody>
              </p:sp>
              <p:sp>
                <p:nvSpPr>
                  <p:cNvPr id="79961" name="Rectangle 45">
                    <a:extLst>
                      <a:ext uri="{FF2B5EF4-FFF2-40B4-BE49-F238E27FC236}">
                        <a16:creationId xmlns:a16="http://schemas.microsoft.com/office/drawing/2014/main" id="{6F6D28CF-579B-4274-996A-651111AA24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92" y="2208"/>
                    <a:ext cx="432" cy="201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rgbClr val="C0C0C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r"/>
                    <a:r>
                      <a:rPr lang="en-US" altLang="it-IT" sz="1600" b="1">
                        <a:latin typeface="Arial" panose="020B0604020202020204" pitchFamily="34" charset="0"/>
                      </a:rPr>
                      <a:t>11</a:t>
                    </a:r>
                  </a:p>
                </p:txBody>
              </p:sp>
              <p:sp>
                <p:nvSpPr>
                  <p:cNvPr id="79962" name="Rectangle 46">
                    <a:extLst>
                      <a:ext uri="{FF2B5EF4-FFF2-40B4-BE49-F238E27FC236}">
                        <a16:creationId xmlns:a16="http://schemas.microsoft.com/office/drawing/2014/main" id="{26369E2D-0B20-49EC-936A-E3F4203419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2409"/>
                    <a:ext cx="864" cy="19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rgbClr val="C0C0C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it-IT" sz="1600" b="1">
                        <a:latin typeface="Arial" panose="020B0604020202020204" pitchFamily="34" charset="0"/>
                      </a:rPr>
                      <a:t>Adam Barr</a:t>
                    </a:r>
                  </a:p>
                </p:txBody>
              </p:sp>
              <p:sp>
                <p:nvSpPr>
                  <p:cNvPr id="79963" name="Rectangle 47">
                    <a:extLst>
                      <a:ext uri="{FF2B5EF4-FFF2-40B4-BE49-F238E27FC236}">
                        <a16:creationId xmlns:a16="http://schemas.microsoft.com/office/drawing/2014/main" id="{1460949C-99C8-468D-BC32-DF4D93D4A7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92" y="2409"/>
                    <a:ext cx="432" cy="19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rgbClr val="C0C0C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r"/>
                    <a:r>
                      <a:rPr lang="en-US" altLang="it-IT" sz="1600" b="1">
                        <a:latin typeface="Arial" panose="020B0604020202020204" pitchFamily="34" charset="0"/>
                      </a:rPr>
                      <a:t>1003</a:t>
                    </a:r>
                  </a:p>
                </p:txBody>
              </p:sp>
            </p:grpSp>
          </p:grpSp>
        </p:grpSp>
        <p:grpSp>
          <p:nvGrpSpPr>
            <p:cNvPr id="79878" name="Group 48">
              <a:extLst>
                <a:ext uri="{FF2B5EF4-FFF2-40B4-BE49-F238E27FC236}">
                  <a16:creationId xmlns:a16="http://schemas.microsoft.com/office/drawing/2014/main" id="{5C62E5CC-96FD-42D6-85F6-133FDBFC1F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152"/>
              <a:ext cx="1440" cy="1440"/>
              <a:chOff x="2304" y="1152"/>
              <a:chExt cx="1440" cy="1440"/>
            </a:xfrm>
          </p:grpSpPr>
          <p:sp>
            <p:nvSpPr>
              <p:cNvPr id="79896" name="Text Box 49">
                <a:extLst>
                  <a:ext uri="{FF2B5EF4-FFF2-40B4-BE49-F238E27FC236}">
                    <a16:creationId xmlns:a16="http://schemas.microsoft.com/office/drawing/2014/main" id="{F28EF31E-C105-4BE4-9797-A52E694FB4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6" y="1152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800" b="1">
                    <a:latin typeface="Arial" panose="020B0604020202020204" pitchFamily="34" charset="0"/>
                  </a:rPr>
                  <a:t>sales</a:t>
                </a:r>
              </a:p>
            </p:txBody>
          </p:sp>
          <p:grpSp>
            <p:nvGrpSpPr>
              <p:cNvPr id="79897" name="Group 50">
                <a:extLst>
                  <a:ext uri="{FF2B5EF4-FFF2-40B4-BE49-F238E27FC236}">
                    <a16:creationId xmlns:a16="http://schemas.microsoft.com/office/drawing/2014/main" id="{868E9CB8-F547-4113-8CB2-CA68C3F6CA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1440"/>
                <a:ext cx="1440" cy="1152"/>
                <a:chOff x="2304" y="1440"/>
                <a:chExt cx="1440" cy="1152"/>
              </a:xfrm>
            </p:grpSpPr>
            <p:grpSp>
              <p:nvGrpSpPr>
                <p:cNvPr id="79898" name="Group 51">
                  <a:extLst>
                    <a:ext uri="{FF2B5EF4-FFF2-40B4-BE49-F238E27FC236}">
                      <a16:creationId xmlns:a16="http://schemas.microsoft.com/office/drawing/2014/main" id="{2C8498C2-D46B-4C09-BA75-151A53226DE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04" y="1440"/>
                  <a:ext cx="1440" cy="1152"/>
                  <a:chOff x="2256" y="1440"/>
                  <a:chExt cx="1440" cy="1152"/>
                </a:xfrm>
              </p:grpSpPr>
              <p:sp>
                <p:nvSpPr>
                  <p:cNvPr id="283700" name="Rectangle 52">
                    <a:extLst>
                      <a:ext uri="{FF2B5EF4-FFF2-40B4-BE49-F238E27FC236}">
                        <a16:creationId xmlns:a16="http://schemas.microsoft.com/office/drawing/2014/main" id="{9F62DC9D-12E7-4CCA-96EA-E1DC5FFD35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1440"/>
                    <a:ext cx="528" cy="192"/>
                  </a:xfrm>
                  <a:prstGeom prst="rect">
                    <a:avLst/>
                  </a:prstGeom>
                  <a:solidFill>
                    <a:srgbClr val="0099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r>
                      <a:rPr lang="en-US" altLang="it-IT" sz="1600" b="1" i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 Narrow" panose="020B0606020202030204" pitchFamily="34" charset="0"/>
                      </a:rPr>
                      <a:t>buyer_id</a:t>
                    </a:r>
                  </a:p>
                </p:txBody>
              </p:sp>
              <p:sp>
                <p:nvSpPr>
                  <p:cNvPr id="283701" name="Rectangle 53">
                    <a:extLst>
                      <a:ext uri="{FF2B5EF4-FFF2-40B4-BE49-F238E27FC236}">
                        <a16:creationId xmlns:a16="http://schemas.microsoft.com/office/drawing/2014/main" id="{7CE6A926-BA2D-43D0-B795-89B51DBE15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1440"/>
                    <a:ext cx="528" cy="192"/>
                  </a:xfrm>
                  <a:prstGeom prst="rect">
                    <a:avLst/>
                  </a:prstGeom>
                  <a:solidFill>
                    <a:srgbClr val="0099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r>
                      <a:rPr lang="en-US" altLang="it-IT" sz="1600" b="1" i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 Narrow" panose="020B0606020202030204" pitchFamily="34" charset="0"/>
                      </a:rPr>
                      <a:t>prod_id</a:t>
                    </a:r>
                  </a:p>
                </p:txBody>
              </p:sp>
              <p:sp>
                <p:nvSpPr>
                  <p:cNvPr id="283702" name="Rectangle 54">
                    <a:extLst>
                      <a:ext uri="{FF2B5EF4-FFF2-40B4-BE49-F238E27FC236}">
                        <a16:creationId xmlns:a16="http://schemas.microsoft.com/office/drawing/2014/main" id="{A47FDE19-A389-4157-909B-8DB700CBF0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1440"/>
                    <a:ext cx="384" cy="192"/>
                  </a:xfrm>
                  <a:prstGeom prst="rect">
                    <a:avLst/>
                  </a:prstGeom>
                  <a:solidFill>
                    <a:srgbClr val="0099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r>
                      <a:rPr lang="en-US" altLang="it-IT" sz="1600" b="1" i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 Narrow" panose="020B0606020202030204" pitchFamily="34" charset="0"/>
                      </a:rPr>
                      <a:t>qty</a:t>
                    </a:r>
                  </a:p>
                </p:txBody>
              </p:sp>
              <p:sp>
                <p:nvSpPr>
                  <p:cNvPr id="79935" name="Rectangle 55">
                    <a:extLst>
                      <a:ext uri="{FF2B5EF4-FFF2-40B4-BE49-F238E27FC236}">
                        <a16:creationId xmlns:a16="http://schemas.microsoft.com/office/drawing/2014/main" id="{EB4D04D2-2851-4D91-BC34-5407DF98431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1632"/>
                    <a:ext cx="528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r>
                      <a:rPr lang="en-US" altLang="it-IT" sz="1600" b="1">
                        <a:latin typeface="Arial" panose="020B0604020202020204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79936" name="Rectangle 56">
                    <a:extLst>
                      <a:ext uri="{FF2B5EF4-FFF2-40B4-BE49-F238E27FC236}">
                        <a16:creationId xmlns:a16="http://schemas.microsoft.com/office/drawing/2014/main" id="{7DB6BEF7-8776-4A4F-9F0D-BDFDA6F3CE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1824"/>
                    <a:ext cx="528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r>
                      <a:rPr lang="en-US" altLang="it-IT" sz="1600" b="1">
                        <a:latin typeface="Arial" panose="020B0604020202020204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79937" name="Rectangle 57">
                    <a:extLst>
                      <a:ext uri="{FF2B5EF4-FFF2-40B4-BE49-F238E27FC236}">
                        <a16:creationId xmlns:a16="http://schemas.microsoft.com/office/drawing/2014/main" id="{AF8D4511-3958-489B-B2A8-21A0866AB74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2016"/>
                    <a:ext cx="528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r>
                      <a:rPr lang="en-US" altLang="it-IT" sz="1600" b="1">
                        <a:latin typeface="Arial" panose="020B0604020202020204" pitchFamily="34" charset="0"/>
                      </a:rPr>
                      <a:t>4</a:t>
                    </a:r>
                  </a:p>
                </p:txBody>
              </p:sp>
              <p:sp>
                <p:nvSpPr>
                  <p:cNvPr id="79938" name="Rectangle 58">
                    <a:extLst>
                      <a:ext uri="{FF2B5EF4-FFF2-40B4-BE49-F238E27FC236}">
                        <a16:creationId xmlns:a16="http://schemas.microsoft.com/office/drawing/2014/main" id="{784B4207-D18B-49F5-B71A-0806687B73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2208"/>
                    <a:ext cx="528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r>
                      <a:rPr lang="en-US" altLang="it-IT" sz="1600" b="1">
                        <a:latin typeface="Arial" panose="020B0604020202020204" pitchFamily="34" charset="0"/>
                      </a:rPr>
                      <a:t>3</a:t>
                    </a:r>
                  </a:p>
                </p:txBody>
              </p:sp>
              <p:sp>
                <p:nvSpPr>
                  <p:cNvPr id="79939" name="Rectangle 59">
                    <a:extLst>
                      <a:ext uri="{FF2B5EF4-FFF2-40B4-BE49-F238E27FC236}">
                        <a16:creationId xmlns:a16="http://schemas.microsoft.com/office/drawing/2014/main" id="{9DBA0670-691F-41A8-A23F-A6C6957458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1632"/>
                    <a:ext cx="528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r>
                      <a:rPr lang="en-US" altLang="it-IT" sz="1600" b="1">
                        <a:latin typeface="Arial" panose="020B0604020202020204" pitchFamily="34" charset="0"/>
                      </a:rPr>
                      <a:t>2</a:t>
                    </a:r>
                  </a:p>
                </p:txBody>
              </p:sp>
              <p:sp>
                <p:nvSpPr>
                  <p:cNvPr id="79940" name="Rectangle 60">
                    <a:extLst>
                      <a:ext uri="{FF2B5EF4-FFF2-40B4-BE49-F238E27FC236}">
                        <a16:creationId xmlns:a16="http://schemas.microsoft.com/office/drawing/2014/main" id="{7634899F-B2C1-4434-8EA6-D56ACA385D6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1824"/>
                    <a:ext cx="528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r>
                      <a:rPr lang="en-US" altLang="it-IT" sz="1600" b="1">
                        <a:latin typeface="Arial" panose="020B0604020202020204" pitchFamily="34" charset="0"/>
                      </a:rPr>
                      <a:t>3</a:t>
                    </a:r>
                  </a:p>
                </p:txBody>
              </p:sp>
              <p:sp>
                <p:nvSpPr>
                  <p:cNvPr id="79941" name="Rectangle 61">
                    <a:extLst>
                      <a:ext uri="{FF2B5EF4-FFF2-40B4-BE49-F238E27FC236}">
                        <a16:creationId xmlns:a16="http://schemas.microsoft.com/office/drawing/2014/main" id="{1FCB3263-60B8-4E63-A346-207A8F5853C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2016"/>
                    <a:ext cx="528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r>
                      <a:rPr lang="en-US" altLang="it-IT" sz="1600" b="1">
                        <a:latin typeface="Arial" panose="020B0604020202020204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79942" name="Rectangle 62">
                    <a:extLst>
                      <a:ext uri="{FF2B5EF4-FFF2-40B4-BE49-F238E27FC236}">
                        <a16:creationId xmlns:a16="http://schemas.microsoft.com/office/drawing/2014/main" id="{E1369C4F-0C1E-41A1-92B2-5B8AE9A9DE9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2208"/>
                    <a:ext cx="528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r>
                      <a:rPr lang="en-US" altLang="it-IT" sz="1600" b="1">
                        <a:latin typeface="Arial" panose="020B0604020202020204" pitchFamily="34" charset="0"/>
                      </a:rPr>
                      <a:t>5</a:t>
                    </a:r>
                  </a:p>
                </p:txBody>
              </p:sp>
              <p:sp>
                <p:nvSpPr>
                  <p:cNvPr id="79943" name="Rectangle 63">
                    <a:extLst>
                      <a:ext uri="{FF2B5EF4-FFF2-40B4-BE49-F238E27FC236}">
                        <a16:creationId xmlns:a16="http://schemas.microsoft.com/office/drawing/2014/main" id="{44C25D8A-E2F0-42A4-A6F4-9215A8155EB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1632"/>
                    <a:ext cx="384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r"/>
                    <a:r>
                      <a:rPr lang="en-US" altLang="it-IT" sz="1600" b="1">
                        <a:latin typeface="Arial" panose="020B0604020202020204" pitchFamily="34" charset="0"/>
                      </a:rPr>
                      <a:t>15</a:t>
                    </a:r>
                  </a:p>
                </p:txBody>
              </p:sp>
              <p:sp>
                <p:nvSpPr>
                  <p:cNvPr id="79944" name="Rectangle 64">
                    <a:extLst>
                      <a:ext uri="{FF2B5EF4-FFF2-40B4-BE49-F238E27FC236}">
                        <a16:creationId xmlns:a16="http://schemas.microsoft.com/office/drawing/2014/main" id="{08973AFF-D2D6-482A-B7A4-A4D2682B133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1824"/>
                    <a:ext cx="384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r"/>
                    <a:r>
                      <a:rPr lang="en-US" altLang="it-IT" sz="1600" b="1">
                        <a:latin typeface="Arial" panose="020B0604020202020204" pitchFamily="34" charset="0"/>
                      </a:rPr>
                      <a:t>5</a:t>
                    </a:r>
                  </a:p>
                </p:txBody>
              </p:sp>
              <p:sp>
                <p:nvSpPr>
                  <p:cNvPr id="79945" name="Rectangle 65">
                    <a:extLst>
                      <a:ext uri="{FF2B5EF4-FFF2-40B4-BE49-F238E27FC236}">
                        <a16:creationId xmlns:a16="http://schemas.microsoft.com/office/drawing/2014/main" id="{9791667D-4884-4F27-A530-0631F85CA3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2016"/>
                    <a:ext cx="384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r"/>
                    <a:r>
                      <a:rPr lang="en-US" altLang="it-IT" sz="1600" b="1">
                        <a:latin typeface="Arial" panose="020B0604020202020204" pitchFamily="34" charset="0"/>
                      </a:rPr>
                      <a:t>37</a:t>
                    </a:r>
                  </a:p>
                </p:txBody>
              </p:sp>
              <p:sp>
                <p:nvSpPr>
                  <p:cNvPr id="79946" name="Rectangle 66">
                    <a:extLst>
                      <a:ext uri="{FF2B5EF4-FFF2-40B4-BE49-F238E27FC236}">
                        <a16:creationId xmlns:a16="http://schemas.microsoft.com/office/drawing/2014/main" id="{62FA9B12-4915-4BDA-8871-1696721D4A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2208"/>
                    <a:ext cx="384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r"/>
                    <a:r>
                      <a:rPr lang="en-US" altLang="it-IT" sz="1600" b="1">
                        <a:latin typeface="Arial" panose="020B0604020202020204" pitchFamily="34" charset="0"/>
                      </a:rPr>
                      <a:t>11</a:t>
                    </a:r>
                  </a:p>
                </p:txBody>
              </p:sp>
              <p:sp>
                <p:nvSpPr>
                  <p:cNvPr id="79947" name="Rectangle 67">
                    <a:extLst>
                      <a:ext uri="{FF2B5EF4-FFF2-40B4-BE49-F238E27FC236}">
                        <a16:creationId xmlns:a16="http://schemas.microsoft.com/office/drawing/2014/main" id="{E5F6CEFC-488E-4023-9425-61BD2DD6EA4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2400"/>
                    <a:ext cx="528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r>
                      <a:rPr lang="en-US" altLang="it-IT" sz="1600" b="1">
                        <a:latin typeface="Arial" panose="020B0604020202020204" pitchFamily="34" charset="0"/>
                      </a:rPr>
                      <a:t>4</a:t>
                    </a:r>
                  </a:p>
                </p:txBody>
              </p:sp>
              <p:sp>
                <p:nvSpPr>
                  <p:cNvPr id="79948" name="Rectangle 68">
                    <a:extLst>
                      <a:ext uri="{FF2B5EF4-FFF2-40B4-BE49-F238E27FC236}">
                        <a16:creationId xmlns:a16="http://schemas.microsoft.com/office/drawing/2014/main" id="{92F34D02-8276-4FCA-9556-824001E3FE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2400"/>
                    <a:ext cx="528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r>
                      <a:rPr lang="en-US" altLang="it-IT" sz="1600" b="1">
                        <a:latin typeface="Arial" panose="020B0604020202020204" pitchFamily="34" charset="0"/>
                      </a:rPr>
                      <a:t>2</a:t>
                    </a:r>
                  </a:p>
                </p:txBody>
              </p:sp>
              <p:sp>
                <p:nvSpPr>
                  <p:cNvPr id="79949" name="Rectangle 69">
                    <a:extLst>
                      <a:ext uri="{FF2B5EF4-FFF2-40B4-BE49-F238E27FC236}">
                        <a16:creationId xmlns:a16="http://schemas.microsoft.com/office/drawing/2014/main" id="{9557388B-C770-49F9-A3EB-DC5D0B4EA80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2400"/>
                    <a:ext cx="384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r"/>
                    <a:r>
                      <a:rPr lang="en-US" altLang="it-IT" sz="1600" b="1">
                        <a:latin typeface="Arial" panose="020B0604020202020204" pitchFamily="34" charset="0"/>
                      </a:rPr>
                      <a:t>1003</a:t>
                    </a:r>
                  </a:p>
                </p:txBody>
              </p:sp>
            </p:grpSp>
            <p:grpSp>
              <p:nvGrpSpPr>
                <p:cNvPr id="79899" name="Group 70">
                  <a:extLst>
                    <a:ext uri="{FF2B5EF4-FFF2-40B4-BE49-F238E27FC236}">
                      <a16:creationId xmlns:a16="http://schemas.microsoft.com/office/drawing/2014/main" id="{2B040D51-EE13-4E83-AC8F-CB30FFD64A4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04" y="1632"/>
                  <a:ext cx="1440" cy="960"/>
                  <a:chOff x="2256" y="1632"/>
                  <a:chExt cx="1440" cy="960"/>
                </a:xfrm>
              </p:grpSpPr>
              <p:grpSp>
                <p:nvGrpSpPr>
                  <p:cNvPr id="79900" name="Group 71">
                    <a:extLst>
                      <a:ext uri="{FF2B5EF4-FFF2-40B4-BE49-F238E27FC236}">
                        <a16:creationId xmlns:a16="http://schemas.microsoft.com/office/drawing/2014/main" id="{0D075A2F-E360-4B01-8365-B238BD2989B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256" y="1632"/>
                    <a:ext cx="1440" cy="960"/>
                    <a:chOff x="2256" y="1632"/>
                    <a:chExt cx="1440" cy="960"/>
                  </a:xfrm>
                </p:grpSpPr>
                <p:sp>
                  <p:nvSpPr>
                    <p:cNvPr id="79917" name="Rectangle 72">
                      <a:extLst>
                        <a:ext uri="{FF2B5EF4-FFF2-40B4-BE49-F238E27FC236}">
                          <a16:creationId xmlns:a16="http://schemas.microsoft.com/office/drawing/2014/main" id="{E29E4F20-A5F5-40F6-BFE0-4E44C4FB186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56" y="1632"/>
                      <a:ext cx="528" cy="19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rgbClr val="C0C0C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ctr"/>
                      <a:r>
                        <a:rPr lang="en-US" altLang="it-IT" sz="1600" b="1">
                          <a:latin typeface="Arial" panose="020B0604020202020204" pitchFamily="34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79918" name="Rectangle 73">
                      <a:extLst>
                        <a:ext uri="{FF2B5EF4-FFF2-40B4-BE49-F238E27FC236}">
                          <a16:creationId xmlns:a16="http://schemas.microsoft.com/office/drawing/2014/main" id="{9570165C-7924-4644-ABBA-08D4EA4B5DE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56" y="1824"/>
                      <a:ext cx="528" cy="19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rgbClr val="C0C0C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ctr"/>
                      <a:r>
                        <a:rPr lang="en-US" altLang="it-IT" sz="1600" b="1">
                          <a:latin typeface="Arial" panose="020B0604020202020204" pitchFamily="34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79919" name="Rectangle 74">
                      <a:extLst>
                        <a:ext uri="{FF2B5EF4-FFF2-40B4-BE49-F238E27FC236}">
                          <a16:creationId xmlns:a16="http://schemas.microsoft.com/office/drawing/2014/main" id="{4B544FCE-1A4B-4390-9D37-72A14AD14CF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56" y="2016"/>
                      <a:ext cx="528" cy="19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rgbClr val="C0C0C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ctr"/>
                      <a:r>
                        <a:rPr lang="en-US" altLang="it-IT" sz="1600" b="1">
                          <a:latin typeface="Arial" panose="020B0604020202020204" pitchFamily="34" charset="0"/>
                        </a:rPr>
                        <a:t>4</a:t>
                      </a:r>
                    </a:p>
                  </p:txBody>
                </p:sp>
                <p:sp>
                  <p:nvSpPr>
                    <p:cNvPr id="79920" name="Rectangle 75">
                      <a:extLst>
                        <a:ext uri="{FF2B5EF4-FFF2-40B4-BE49-F238E27FC236}">
                          <a16:creationId xmlns:a16="http://schemas.microsoft.com/office/drawing/2014/main" id="{CE56C182-00E9-4232-A955-784492DB822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56" y="2208"/>
                      <a:ext cx="528" cy="19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rgbClr val="C0C0C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ctr"/>
                      <a:r>
                        <a:rPr lang="en-US" altLang="it-IT" sz="1600" b="1">
                          <a:latin typeface="Arial" panose="020B0604020202020204" pitchFamily="34" charset="0"/>
                        </a:rPr>
                        <a:t>3</a:t>
                      </a:r>
                    </a:p>
                  </p:txBody>
                </p:sp>
                <p:sp>
                  <p:nvSpPr>
                    <p:cNvPr id="79921" name="Rectangle 76">
                      <a:extLst>
                        <a:ext uri="{FF2B5EF4-FFF2-40B4-BE49-F238E27FC236}">
                          <a16:creationId xmlns:a16="http://schemas.microsoft.com/office/drawing/2014/main" id="{DCF84EF5-9D5F-490C-8524-CE2325B799E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1632"/>
                      <a:ext cx="528" cy="19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rgbClr val="C0C0C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ctr"/>
                      <a:r>
                        <a:rPr lang="en-US" altLang="it-IT" sz="1600" b="1">
                          <a:latin typeface="Arial" panose="020B0604020202020204" pitchFamily="34" charset="0"/>
                        </a:rPr>
                        <a:t>2</a:t>
                      </a:r>
                    </a:p>
                  </p:txBody>
                </p:sp>
                <p:sp>
                  <p:nvSpPr>
                    <p:cNvPr id="79922" name="Rectangle 77">
                      <a:extLst>
                        <a:ext uri="{FF2B5EF4-FFF2-40B4-BE49-F238E27FC236}">
                          <a16:creationId xmlns:a16="http://schemas.microsoft.com/office/drawing/2014/main" id="{A3160625-77B0-4D0E-BAFB-CDAE31C2A08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1824"/>
                      <a:ext cx="528" cy="19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rgbClr val="C0C0C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ctr"/>
                      <a:r>
                        <a:rPr lang="en-US" altLang="it-IT" sz="1600" b="1">
                          <a:latin typeface="Arial" panose="020B0604020202020204" pitchFamily="34" charset="0"/>
                        </a:rPr>
                        <a:t>3</a:t>
                      </a:r>
                    </a:p>
                  </p:txBody>
                </p:sp>
                <p:sp>
                  <p:nvSpPr>
                    <p:cNvPr id="79923" name="Rectangle 78">
                      <a:extLst>
                        <a:ext uri="{FF2B5EF4-FFF2-40B4-BE49-F238E27FC236}">
                          <a16:creationId xmlns:a16="http://schemas.microsoft.com/office/drawing/2014/main" id="{B13924C4-D046-4BF7-9617-E8E94B82D59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2016"/>
                      <a:ext cx="528" cy="19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rgbClr val="C0C0C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ctr"/>
                      <a:r>
                        <a:rPr lang="en-US" altLang="it-IT" sz="1600" b="1">
                          <a:latin typeface="Arial" panose="020B0604020202020204" pitchFamily="34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79924" name="Rectangle 79">
                      <a:extLst>
                        <a:ext uri="{FF2B5EF4-FFF2-40B4-BE49-F238E27FC236}">
                          <a16:creationId xmlns:a16="http://schemas.microsoft.com/office/drawing/2014/main" id="{10A35405-B61B-4E72-A2E6-0C1CB4DDF02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2208"/>
                      <a:ext cx="528" cy="19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rgbClr val="C0C0C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ctr"/>
                      <a:r>
                        <a:rPr lang="en-US" altLang="it-IT" sz="1600" b="1">
                          <a:latin typeface="Arial" panose="020B0604020202020204" pitchFamily="34" charset="0"/>
                        </a:rPr>
                        <a:t>5</a:t>
                      </a:r>
                    </a:p>
                  </p:txBody>
                </p:sp>
                <p:sp>
                  <p:nvSpPr>
                    <p:cNvPr id="79925" name="Rectangle 80">
                      <a:extLst>
                        <a:ext uri="{FF2B5EF4-FFF2-40B4-BE49-F238E27FC236}">
                          <a16:creationId xmlns:a16="http://schemas.microsoft.com/office/drawing/2014/main" id="{9840D0DC-9E84-45AC-BFFA-C8CBC77DFBB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12" y="1632"/>
                      <a:ext cx="384" cy="19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rgbClr val="C0C0C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r"/>
                      <a:r>
                        <a:rPr lang="en-US" altLang="it-IT" sz="1600" b="1">
                          <a:latin typeface="Arial" panose="020B0604020202020204" pitchFamily="34" charset="0"/>
                        </a:rPr>
                        <a:t>15</a:t>
                      </a:r>
                    </a:p>
                  </p:txBody>
                </p:sp>
                <p:sp>
                  <p:nvSpPr>
                    <p:cNvPr id="79926" name="Rectangle 81">
                      <a:extLst>
                        <a:ext uri="{FF2B5EF4-FFF2-40B4-BE49-F238E27FC236}">
                          <a16:creationId xmlns:a16="http://schemas.microsoft.com/office/drawing/2014/main" id="{0BADAE8D-38E5-4012-9B5A-D1534DBC38E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12" y="1824"/>
                      <a:ext cx="384" cy="19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rgbClr val="C0C0C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r"/>
                      <a:r>
                        <a:rPr lang="en-US" altLang="it-IT" sz="1600" b="1">
                          <a:latin typeface="Arial" panose="020B0604020202020204" pitchFamily="34" charset="0"/>
                        </a:rPr>
                        <a:t>5</a:t>
                      </a:r>
                    </a:p>
                  </p:txBody>
                </p:sp>
                <p:sp>
                  <p:nvSpPr>
                    <p:cNvPr id="79927" name="Rectangle 82">
                      <a:extLst>
                        <a:ext uri="{FF2B5EF4-FFF2-40B4-BE49-F238E27FC236}">
                          <a16:creationId xmlns:a16="http://schemas.microsoft.com/office/drawing/2014/main" id="{BD9F7089-F84C-4741-A563-3A95ACA3BB0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12" y="2016"/>
                      <a:ext cx="384" cy="19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rgbClr val="C0C0C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r"/>
                      <a:r>
                        <a:rPr lang="en-US" altLang="it-IT" sz="1600" b="1">
                          <a:latin typeface="Arial" panose="020B0604020202020204" pitchFamily="34" charset="0"/>
                        </a:rPr>
                        <a:t>37</a:t>
                      </a:r>
                    </a:p>
                  </p:txBody>
                </p:sp>
                <p:sp>
                  <p:nvSpPr>
                    <p:cNvPr id="79928" name="Rectangle 83">
                      <a:extLst>
                        <a:ext uri="{FF2B5EF4-FFF2-40B4-BE49-F238E27FC236}">
                          <a16:creationId xmlns:a16="http://schemas.microsoft.com/office/drawing/2014/main" id="{4BF941E7-C394-4F67-BAF0-F0362A02362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12" y="2208"/>
                      <a:ext cx="384" cy="19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rgbClr val="C0C0C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r"/>
                      <a:r>
                        <a:rPr lang="en-US" altLang="it-IT" sz="1600" b="1">
                          <a:latin typeface="Arial" panose="020B0604020202020204" pitchFamily="34" charset="0"/>
                        </a:rPr>
                        <a:t>11</a:t>
                      </a:r>
                    </a:p>
                  </p:txBody>
                </p:sp>
                <p:sp>
                  <p:nvSpPr>
                    <p:cNvPr id="79929" name="Rectangle 84">
                      <a:extLst>
                        <a:ext uri="{FF2B5EF4-FFF2-40B4-BE49-F238E27FC236}">
                          <a16:creationId xmlns:a16="http://schemas.microsoft.com/office/drawing/2014/main" id="{AAC42C90-AF86-43A8-9EBD-80CDD5111C9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56" y="2400"/>
                      <a:ext cx="528" cy="19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rgbClr val="C0C0C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ctr"/>
                      <a:r>
                        <a:rPr lang="en-US" altLang="it-IT" sz="1600" b="1">
                          <a:latin typeface="Arial" panose="020B0604020202020204" pitchFamily="34" charset="0"/>
                        </a:rPr>
                        <a:t>4</a:t>
                      </a:r>
                    </a:p>
                  </p:txBody>
                </p:sp>
                <p:sp>
                  <p:nvSpPr>
                    <p:cNvPr id="79930" name="Rectangle 85">
                      <a:extLst>
                        <a:ext uri="{FF2B5EF4-FFF2-40B4-BE49-F238E27FC236}">
                          <a16:creationId xmlns:a16="http://schemas.microsoft.com/office/drawing/2014/main" id="{1E96A4E0-618C-4728-8BE8-F44590F2E68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2400"/>
                      <a:ext cx="528" cy="19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rgbClr val="C0C0C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ctr"/>
                      <a:r>
                        <a:rPr lang="en-US" altLang="it-IT" sz="1600" b="1">
                          <a:latin typeface="Arial" panose="020B0604020202020204" pitchFamily="34" charset="0"/>
                        </a:rPr>
                        <a:t>2</a:t>
                      </a:r>
                    </a:p>
                  </p:txBody>
                </p:sp>
                <p:sp>
                  <p:nvSpPr>
                    <p:cNvPr id="79931" name="Rectangle 86">
                      <a:extLst>
                        <a:ext uri="{FF2B5EF4-FFF2-40B4-BE49-F238E27FC236}">
                          <a16:creationId xmlns:a16="http://schemas.microsoft.com/office/drawing/2014/main" id="{D2765D05-A15A-49F7-80F8-539D6199621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12" y="2400"/>
                      <a:ext cx="384" cy="19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rgbClr val="C0C0C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r"/>
                      <a:r>
                        <a:rPr lang="en-US" altLang="it-IT" sz="1600" b="1">
                          <a:latin typeface="Arial" panose="020B0604020202020204" pitchFamily="34" charset="0"/>
                        </a:rPr>
                        <a:t>1003</a:t>
                      </a:r>
                    </a:p>
                  </p:txBody>
                </p:sp>
              </p:grpSp>
              <p:grpSp>
                <p:nvGrpSpPr>
                  <p:cNvPr id="79901" name="Group 87">
                    <a:extLst>
                      <a:ext uri="{FF2B5EF4-FFF2-40B4-BE49-F238E27FC236}">
                        <a16:creationId xmlns:a16="http://schemas.microsoft.com/office/drawing/2014/main" id="{9C8A0C78-BA41-4864-A7DE-FD1744B1B0D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256" y="1632"/>
                    <a:ext cx="1440" cy="960"/>
                    <a:chOff x="2256" y="1632"/>
                    <a:chExt cx="1440" cy="960"/>
                  </a:xfrm>
                </p:grpSpPr>
                <p:sp>
                  <p:nvSpPr>
                    <p:cNvPr id="79902" name="Rectangle 88">
                      <a:extLst>
                        <a:ext uri="{FF2B5EF4-FFF2-40B4-BE49-F238E27FC236}">
                          <a16:creationId xmlns:a16="http://schemas.microsoft.com/office/drawing/2014/main" id="{14455FED-D2F1-4B7F-BB89-D06B5CB4858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56" y="1632"/>
                      <a:ext cx="528" cy="192"/>
                    </a:xfrm>
                    <a:prstGeom prst="rect">
                      <a:avLst/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rgbClr val="C0C0C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ctr"/>
                      <a:r>
                        <a:rPr lang="en-US" altLang="it-IT" sz="1600" b="1">
                          <a:latin typeface="Arial" panose="020B0604020202020204" pitchFamily="34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79903" name="Rectangle 89">
                      <a:extLst>
                        <a:ext uri="{FF2B5EF4-FFF2-40B4-BE49-F238E27FC236}">
                          <a16:creationId xmlns:a16="http://schemas.microsoft.com/office/drawing/2014/main" id="{DF38B1DA-A162-4F9C-90C0-D3CB545A8C6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56" y="1824"/>
                      <a:ext cx="528" cy="192"/>
                    </a:xfrm>
                    <a:prstGeom prst="rect">
                      <a:avLst/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rgbClr val="C0C0C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ctr"/>
                      <a:r>
                        <a:rPr lang="en-US" altLang="it-IT" sz="1600" b="1">
                          <a:latin typeface="Arial" panose="020B0604020202020204" pitchFamily="34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79904" name="Rectangle 90">
                      <a:extLst>
                        <a:ext uri="{FF2B5EF4-FFF2-40B4-BE49-F238E27FC236}">
                          <a16:creationId xmlns:a16="http://schemas.microsoft.com/office/drawing/2014/main" id="{5FFE719A-71B3-499D-B82D-8A0A3E9BF9B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56" y="2016"/>
                      <a:ext cx="528" cy="192"/>
                    </a:xfrm>
                    <a:prstGeom prst="rect">
                      <a:avLst/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rgbClr val="C0C0C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ctr"/>
                      <a:r>
                        <a:rPr lang="en-US" altLang="it-IT" sz="1600" b="1">
                          <a:latin typeface="Arial" panose="020B0604020202020204" pitchFamily="34" charset="0"/>
                        </a:rPr>
                        <a:t>4</a:t>
                      </a:r>
                    </a:p>
                  </p:txBody>
                </p:sp>
                <p:sp>
                  <p:nvSpPr>
                    <p:cNvPr id="79905" name="Rectangle 91">
                      <a:extLst>
                        <a:ext uri="{FF2B5EF4-FFF2-40B4-BE49-F238E27FC236}">
                          <a16:creationId xmlns:a16="http://schemas.microsoft.com/office/drawing/2014/main" id="{5A9749BC-116E-4010-916C-5FC08CFBAC9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56" y="2208"/>
                      <a:ext cx="528" cy="192"/>
                    </a:xfrm>
                    <a:prstGeom prst="rect">
                      <a:avLst/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rgbClr val="C0C0C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ctr"/>
                      <a:r>
                        <a:rPr lang="en-US" altLang="it-IT" sz="1600" b="1">
                          <a:latin typeface="Arial" panose="020B0604020202020204" pitchFamily="34" charset="0"/>
                        </a:rPr>
                        <a:t>3</a:t>
                      </a:r>
                    </a:p>
                  </p:txBody>
                </p:sp>
                <p:sp>
                  <p:nvSpPr>
                    <p:cNvPr id="79906" name="Rectangle 92">
                      <a:extLst>
                        <a:ext uri="{FF2B5EF4-FFF2-40B4-BE49-F238E27FC236}">
                          <a16:creationId xmlns:a16="http://schemas.microsoft.com/office/drawing/2014/main" id="{69788ADC-96E0-4F9A-8326-38222018C0A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1632"/>
                      <a:ext cx="528" cy="192"/>
                    </a:xfrm>
                    <a:prstGeom prst="rect">
                      <a:avLst/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rgbClr val="C0C0C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ctr"/>
                      <a:r>
                        <a:rPr lang="en-US" altLang="it-IT" sz="1600" b="1">
                          <a:latin typeface="Arial" panose="020B0604020202020204" pitchFamily="34" charset="0"/>
                        </a:rPr>
                        <a:t>2</a:t>
                      </a:r>
                    </a:p>
                  </p:txBody>
                </p:sp>
                <p:sp>
                  <p:nvSpPr>
                    <p:cNvPr id="79907" name="Rectangle 93">
                      <a:extLst>
                        <a:ext uri="{FF2B5EF4-FFF2-40B4-BE49-F238E27FC236}">
                          <a16:creationId xmlns:a16="http://schemas.microsoft.com/office/drawing/2014/main" id="{8EC52F3F-164D-464D-96B2-9BF9C04B2D4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1824"/>
                      <a:ext cx="528" cy="192"/>
                    </a:xfrm>
                    <a:prstGeom prst="rect">
                      <a:avLst/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rgbClr val="C0C0C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ctr"/>
                      <a:r>
                        <a:rPr lang="en-US" altLang="it-IT" sz="1600" b="1">
                          <a:latin typeface="Arial" panose="020B0604020202020204" pitchFamily="34" charset="0"/>
                        </a:rPr>
                        <a:t>3</a:t>
                      </a:r>
                    </a:p>
                  </p:txBody>
                </p:sp>
                <p:sp>
                  <p:nvSpPr>
                    <p:cNvPr id="79908" name="Rectangle 94">
                      <a:extLst>
                        <a:ext uri="{FF2B5EF4-FFF2-40B4-BE49-F238E27FC236}">
                          <a16:creationId xmlns:a16="http://schemas.microsoft.com/office/drawing/2014/main" id="{CDC2F34E-C482-4347-87F3-250EC01F08A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2016"/>
                      <a:ext cx="528" cy="192"/>
                    </a:xfrm>
                    <a:prstGeom prst="rect">
                      <a:avLst/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rgbClr val="C0C0C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ctr"/>
                      <a:r>
                        <a:rPr lang="en-US" altLang="it-IT" sz="1600" b="1">
                          <a:latin typeface="Arial" panose="020B0604020202020204" pitchFamily="34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79909" name="Rectangle 95">
                      <a:extLst>
                        <a:ext uri="{FF2B5EF4-FFF2-40B4-BE49-F238E27FC236}">
                          <a16:creationId xmlns:a16="http://schemas.microsoft.com/office/drawing/2014/main" id="{1A9A0F81-BC3D-46E4-BD43-522E6508823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2208"/>
                      <a:ext cx="528" cy="192"/>
                    </a:xfrm>
                    <a:prstGeom prst="rect">
                      <a:avLst/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rgbClr val="C0C0C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ctr"/>
                      <a:r>
                        <a:rPr lang="en-US" altLang="it-IT" sz="1600" b="1">
                          <a:latin typeface="Arial" panose="020B0604020202020204" pitchFamily="34" charset="0"/>
                        </a:rPr>
                        <a:t>5</a:t>
                      </a:r>
                    </a:p>
                  </p:txBody>
                </p:sp>
                <p:sp>
                  <p:nvSpPr>
                    <p:cNvPr id="79910" name="Rectangle 96">
                      <a:extLst>
                        <a:ext uri="{FF2B5EF4-FFF2-40B4-BE49-F238E27FC236}">
                          <a16:creationId xmlns:a16="http://schemas.microsoft.com/office/drawing/2014/main" id="{6D51CF00-407D-4D5F-812D-30B4A3757B8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12" y="1632"/>
                      <a:ext cx="384" cy="192"/>
                    </a:xfrm>
                    <a:prstGeom prst="rect">
                      <a:avLst/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rgbClr val="C0C0C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r"/>
                      <a:r>
                        <a:rPr lang="en-US" altLang="it-IT" sz="1600" b="1">
                          <a:latin typeface="Arial" panose="020B0604020202020204" pitchFamily="34" charset="0"/>
                        </a:rPr>
                        <a:t>15</a:t>
                      </a:r>
                    </a:p>
                  </p:txBody>
                </p:sp>
                <p:sp>
                  <p:nvSpPr>
                    <p:cNvPr id="79911" name="Rectangle 97">
                      <a:extLst>
                        <a:ext uri="{FF2B5EF4-FFF2-40B4-BE49-F238E27FC236}">
                          <a16:creationId xmlns:a16="http://schemas.microsoft.com/office/drawing/2014/main" id="{D4C3DE7E-CC92-4F64-B472-9DF1EB9D63B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12" y="1824"/>
                      <a:ext cx="384" cy="192"/>
                    </a:xfrm>
                    <a:prstGeom prst="rect">
                      <a:avLst/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rgbClr val="C0C0C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r"/>
                      <a:r>
                        <a:rPr lang="en-US" altLang="it-IT" sz="1600" b="1">
                          <a:latin typeface="Arial" panose="020B0604020202020204" pitchFamily="34" charset="0"/>
                        </a:rPr>
                        <a:t>5</a:t>
                      </a:r>
                    </a:p>
                  </p:txBody>
                </p:sp>
                <p:sp>
                  <p:nvSpPr>
                    <p:cNvPr id="79912" name="Rectangle 98">
                      <a:extLst>
                        <a:ext uri="{FF2B5EF4-FFF2-40B4-BE49-F238E27FC236}">
                          <a16:creationId xmlns:a16="http://schemas.microsoft.com/office/drawing/2014/main" id="{50B12E61-40FE-4A1A-8739-40624D9C7AA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12" y="2016"/>
                      <a:ext cx="384" cy="192"/>
                    </a:xfrm>
                    <a:prstGeom prst="rect">
                      <a:avLst/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rgbClr val="C0C0C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r"/>
                      <a:r>
                        <a:rPr lang="en-US" altLang="it-IT" sz="1600" b="1">
                          <a:latin typeface="Arial" panose="020B0604020202020204" pitchFamily="34" charset="0"/>
                        </a:rPr>
                        <a:t>37</a:t>
                      </a:r>
                    </a:p>
                  </p:txBody>
                </p:sp>
                <p:sp>
                  <p:nvSpPr>
                    <p:cNvPr id="79913" name="Rectangle 99">
                      <a:extLst>
                        <a:ext uri="{FF2B5EF4-FFF2-40B4-BE49-F238E27FC236}">
                          <a16:creationId xmlns:a16="http://schemas.microsoft.com/office/drawing/2014/main" id="{50896091-E9DA-44AA-8110-FDFDFAA3D08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12" y="2208"/>
                      <a:ext cx="384" cy="192"/>
                    </a:xfrm>
                    <a:prstGeom prst="rect">
                      <a:avLst/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rgbClr val="C0C0C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r"/>
                      <a:r>
                        <a:rPr lang="en-US" altLang="it-IT" sz="1600" b="1">
                          <a:latin typeface="Arial" panose="020B0604020202020204" pitchFamily="34" charset="0"/>
                        </a:rPr>
                        <a:t>11</a:t>
                      </a:r>
                    </a:p>
                  </p:txBody>
                </p:sp>
                <p:sp>
                  <p:nvSpPr>
                    <p:cNvPr id="79914" name="Rectangle 100">
                      <a:extLst>
                        <a:ext uri="{FF2B5EF4-FFF2-40B4-BE49-F238E27FC236}">
                          <a16:creationId xmlns:a16="http://schemas.microsoft.com/office/drawing/2014/main" id="{728D007D-61B4-4DAE-A842-B05C008B6F9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56" y="2400"/>
                      <a:ext cx="528" cy="192"/>
                    </a:xfrm>
                    <a:prstGeom prst="rect">
                      <a:avLst/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rgbClr val="C0C0C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ctr"/>
                      <a:r>
                        <a:rPr lang="en-US" altLang="it-IT" sz="1600" b="1">
                          <a:latin typeface="Arial" panose="020B0604020202020204" pitchFamily="34" charset="0"/>
                        </a:rPr>
                        <a:t>4</a:t>
                      </a:r>
                    </a:p>
                  </p:txBody>
                </p:sp>
                <p:sp>
                  <p:nvSpPr>
                    <p:cNvPr id="79915" name="Rectangle 101">
                      <a:extLst>
                        <a:ext uri="{FF2B5EF4-FFF2-40B4-BE49-F238E27FC236}">
                          <a16:creationId xmlns:a16="http://schemas.microsoft.com/office/drawing/2014/main" id="{1E03A86D-01C4-41F4-8945-B4EA48831F5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2400"/>
                      <a:ext cx="528" cy="192"/>
                    </a:xfrm>
                    <a:prstGeom prst="rect">
                      <a:avLst/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rgbClr val="C0C0C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ctr"/>
                      <a:r>
                        <a:rPr lang="en-US" altLang="it-IT" sz="1600" b="1">
                          <a:latin typeface="Arial" panose="020B0604020202020204" pitchFamily="34" charset="0"/>
                        </a:rPr>
                        <a:t>2</a:t>
                      </a:r>
                    </a:p>
                  </p:txBody>
                </p:sp>
                <p:sp>
                  <p:nvSpPr>
                    <p:cNvPr id="79916" name="Rectangle 102">
                      <a:extLst>
                        <a:ext uri="{FF2B5EF4-FFF2-40B4-BE49-F238E27FC236}">
                          <a16:creationId xmlns:a16="http://schemas.microsoft.com/office/drawing/2014/main" id="{C5D78532-C58F-47C8-BB45-1717C56450D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12" y="2400"/>
                      <a:ext cx="384" cy="192"/>
                    </a:xfrm>
                    <a:prstGeom prst="rect">
                      <a:avLst/>
                    </a:prstGeom>
                    <a:solidFill>
                      <a:schemeClr val="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rgbClr val="C0C0C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r"/>
                      <a:r>
                        <a:rPr lang="en-US" altLang="it-IT" sz="1600" b="1">
                          <a:latin typeface="Arial" panose="020B0604020202020204" pitchFamily="34" charset="0"/>
                        </a:rPr>
                        <a:t>1003</a:t>
                      </a:r>
                    </a:p>
                  </p:txBody>
                </p:sp>
              </p:grpSp>
            </p:grpSp>
          </p:grpSp>
        </p:grpSp>
        <p:grpSp>
          <p:nvGrpSpPr>
            <p:cNvPr id="79879" name="Group 103">
              <a:extLst>
                <a:ext uri="{FF2B5EF4-FFF2-40B4-BE49-F238E27FC236}">
                  <a16:creationId xmlns:a16="http://schemas.microsoft.com/office/drawing/2014/main" id="{B74B6B14-FAA9-43B9-BC2E-88A95ED422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152"/>
              <a:ext cx="1392" cy="1248"/>
              <a:chOff x="480" y="1152"/>
              <a:chExt cx="1392" cy="1248"/>
            </a:xfrm>
          </p:grpSpPr>
          <p:sp>
            <p:nvSpPr>
              <p:cNvPr id="79880" name="Text Box 104">
                <a:extLst>
                  <a:ext uri="{FF2B5EF4-FFF2-40B4-BE49-F238E27FC236}">
                    <a16:creationId xmlns:a16="http://schemas.microsoft.com/office/drawing/2014/main" id="{4AA10E6C-5E52-4C96-9A46-AAA19C53EE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2" y="1152"/>
                <a:ext cx="5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800" b="1">
                    <a:latin typeface="Arial" panose="020B0604020202020204" pitchFamily="34" charset="0"/>
                  </a:rPr>
                  <a:t>buyers</a:t>
                </a:r>
              </a:p>
            </p:txBody>
          </p:sp>
          <p:grpSp>
            <p:nvGrpSpPr>
              <p:cNvPr id="79881" name="Group 105">
                <a:extLst>
                  <a:ext uri="{FF2B5EF4-FFF2-40B4-BE49-F238E27FC236}">
                    <a16:creationId xmlns:a16="http://schemas.microsoft.com/office/drawing/2014/main" id="{3A877058-7FDD-426A-A43E-1238AF5CF6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" y="1440"/>
                <a:ext cx="1392" cy="960"/>
                <a:chOff x="480" y="1440"/>
                <a:chExt cx="1392" cy="960"/>
              </a:xfrm>
            </p:grpSpPr>
            <p:grpSp>
              <p:nvGrpSpPr>
                <p:cNvPr id="79882" name="Group 106">
                  <a:extLst>
                    <a:ext uri="{FF2B5EF4-FFF2-40B4-BE49-F238E27FC236}">
                      <a16:creationId xmlns:a16="http://schemas.microsoft.com/office/drawing/2014/main" id="{52BE6529-002C-40DB-8449-B5AF30687DB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0" y="1440"/>
                  <a:ext cx="1392" cy="960"/>
                  <a:chOff x="672" y="2544"/>
                  <a:chExt cx="1392" cy="960"/>
                </a:xfrm>
              </p:grpSpPr>
              <p:sp>
                <p:nvSpPr>
                  <p:cNvPr id="283755" name="Rectangle 107">
                    <a:extLst>
                      <a:ext uri="{FF2B5EF4-FFF2-40B4-BE49-F238E27FC236}">
                        <a16:creationId xmlns:a16="http://schemas.microsoft.com/office/drawing/2014/main" id="{0F78D8E1-B594-4311-BD6D-78D2CB0FDD6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544"/>
                    <a:ext cx="528" cy="192"/>
                  </a:xfrm>
                  <a:prstGeom prst="rect">
                    <a:avLst/>
                  </a:prstGeom>
                  <a:solidFill>
                    <a:srgbClr val="0099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r>
                      <a:rPr lang="en-US" altLang="it-IT" sz="1600" b="1" i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 Narrow" panose="020B0606020202030204" pitchFamily="34" charset="0"/>
                      </a:rPr>
                      <a:t>buyer_id</a:t>
                    </a:r>
                  </a:p>
                </p:txBody>
              </p:sp>
              <p:sp>
                <p:nvSpPr>
                  <p:cNvPr id="79887" name="Rectangle 108">
                    <a:extLst>
                      <a:ext uri="{FF2B5EF4-FFF2-40B4-BE49-F238E27FC236}">
                        <a16:creationId xmlns:a16="http://schemas.microsoft.com/office/drawing/2014/main" id="{3CD297FA-89FE-45B6-9C19-3A1A192052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736"/>
                    <a:ext cx="528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r>
                      <a:rPr lang="en-US" altLang="it-IT" sz="1600" b="1">
                        <a:latin typeface="Arial" panose="020B0604020202020204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79888" name="Rectangle 109">
                    <a:extLst>
                      <a:ext uri="{FF2B5EF4-FFF2-40B4-BE49-F238E27FC236}">
                        <a16:creationId xmlns:a16="http://schemas.microsoft.com/office/drawing/2014/main" id="{51DE6F15-ECC4-4CEC-9D4C-774E7E57C3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928"/>
                    <a:ext cx="528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r>
                      <a:rPr lang="en-US" altLang="it-IT" sz="1600" b="1">
                        <a:latin typeface="Arial" panose="020B0604020202020204" pitchFamily="34" charset="0"/>
                      </a:rPr>
                      <a:t>2</a:t>
                    </a:r>
                  </a:p>
                </p:txBody>
              </p:sp>
              <p:sp>
                <p:nvSpPr>
                  <p:cNvPr id="79889" name="Rectangle 110">
                    <a:extLst>
                      <a:ext uri="{FF2B5EF4-FFF2-40B4-BE49-F238E27FC236}">
                        <a16:creationId xmlns:a16="http://schemas.microsoft.com/office/drawing/2014/main" id="{5D8E11DB-D952-4C40-BCBA-0EAD4B9EE9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72" y="3120"/>
                    <a:ext cx="528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r>
                      <a:rPr lang="en-US" altLang="it-IT" sz="1600" b="1">
                        <a:latin typeface="Arial" panose="020B0604020202020204" pitchFamily="34" charset="0"/>
                      </a:rPr>
                      <a:t>3</a:t>
                    </a:r>
                  </a:p>
                </p:txBody>
              </p:sp>
              <p:sp>
                <p:nvSpPr>
                  <p:cNvPr id="79890" name="Rectangle 111">
                    <a:extLst>
                      <a:ext uri="{FF2B5EF4-FFF2-40B4-BE49-F238E27FC236}">
                        <a16:creationId xmlns:a16="http://schemas.microsoft.com/office/drawing/2014/main" id="{97BFC4DC-9A62-4FC0-8113-3FA5F70821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72" y="3312"/>
                    <a:ext cx="528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r>
                      <a:rPr lang="en-US" altLang="it-IT" sz="1600" b="1">
                        <a:latin typeface="Arial" panose="020B0604020202020204" pitchFamily="34" charset="0"/>
                      </a:rPr>
                      <a:t>4</a:t>
                    </a:r>
                  </a:p>
                </p:txBody>
              </p:sp>
              <p:sp>
                <p:nvSpPr>
                  <p:cNvPr id="283760" name="Rectangle 112">
                    <a:extLst>
                      <a:ext uri="{FF2B5EF4-FFF2-40B4-BE49-F238E27FC236}">
                        <a16:creationId xmlns:a16="http://schemas.microsoft.com/office/drawing/2014/main" id="{C0662654-0BD6-466E-8A92-32BDB428F3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544"/>
                    <a:ext cx="864" cy="192"/>
                  </a:xfrm>
                  <a:prstGeom prst="rect">
                    <a:avLst/>
                  </a:prstGeom>
                  <a:solidFill>
                    <a:srgbClr val="0099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r>
                      <a:rPr lang="en-US" altLang="it-IT" sz="1600" b="1" i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 Narrow" panose="020B0606020202030204" pitchFamily="34" charset="0"/>
                      </a:rPr>
                      <a:t>buyer_name</a:t>
                    </a:r>
                  </a:p>
                </p:txBody>
              </p:sp>
              <p:sp>
                <p:nvSpPr>
                  <p:cNvPr id="79892" name="Rectangle 113">
                    <a:extLst>
                      <a:ext uri="{FF2B5EF4-FFF2-40B4-BE49-F238E27FC236}">
                        <a16:creationId xmlns:a16="http://schemas.microsoft.com/office/drawing/2014/main" id="{349BC61E-B9FC-4213-805D-11253D92713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736"/>
                    <a:ext cx="864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it-IT" sz="1600" b="1">
                        <a:latin typeface="Arial" panose="020B0604020202020204" pitchFamily="34" charset="0"/>
                      </a:rPr>
                      <a:t>Adam Barr</a:t>
                    </a:r>
                  </a:p>
                </p:txBody>
              </p:sp>
              <p:sp>
                <p:nvSpPr>
                  <p:cNvPr id="79893" name="Rectangle 114">
                    <a:extLst>
                      <a:ext uri="{FF2B5EF4-FFF2-40B4-BE49-F238E27FC236}">
                        <a16:creationId xmlns:a16="http://schemas.microsoft.com/office/drawing/2014/main" id="{48E5D28B-5E82-4721-87C0-D470F005153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928"/>
                    <a:ext cx="864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it-IT" sz="1600" b="1">
                        <a:latin typeface="Arial" panose="020B0604020202020204" pitchFamily="34" charset="0"/>
                      </a:rPr>
                      <a:t>Sean Chai</a:t>
                    </a:r>
                  </a:p>
                </p:txBody>
              </p:sp>
              <p:sp>
                <p:nvSpPr>
                  <p:cNvPr id="79894" name="Rectangle 115">
                    <a:extLst>
                      <a:ext uri="{FF2B5EF4-FFF2-40B4-BE49-F238E27FC236}">
                        <a16:creationId xmlns:a16="http://schemas.microsoft.com/office/drawing/2014/main" id="{5CA5FF77-B249-44E5-9258-DF0A5E41C8C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3120"/>
                    <a:ext cx="864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it-IT" sz="1600" b="1">
                        <a:latin typeface="Arial" panose="020B0604020202020204" pitchFamily="34" charset="0"/>
                      </a:rPr>
                      <a:t>Eva Corets</a:t>
                    </a:r>
                  </a:p>
                </p:txBody>
              </p:sp>
              <p:sp>
                <p:nvSpPr>
                  <p:cNvPr id="79895" name="Rectangle 116">
                    <a:extLst>
                      <a:ext uri="{FF2B5EF4-FFF2-40B4-BE49-F238E27FC236}">
                        <a16:creationId xmlns:a16="http://schemas.microsoft.com/office/drawing/2014/main" id="{B01FC8BB-928C-422A-80AD-80B139B8380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3312"/>
                    <a:ext cx="864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rgbClr val="C0C0C0"/>
                    </a:outerShdw>
                  </a:effec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it-IT" sz="1600" b="1">
                        <a:latin typeface="Arial" panose="020B0604020202020204" pitchFamily="34" charset="0"/>
                      </a:rPr>
                      <a:t>Erin O’Melia</a:t>
                    </a:r>
                  </a:p>
                </p:txBody>
              </p:sp>
            </p:grpSp>
            <p:grpSp>
              <p:nvGrpSpPr>
                <p:cNvPr id="79883" name="Group 117">
                  <a:extLst>
                    <a:ext uri="{FF2B5EF4-FFF2-40B4-BE49-F238E27FC236}">
                      <a16:creationId xmlns:a16="http://schemas.microsoft.com/office/drawing/2014/main" id="{FE7828C2-697F-4DF3-9E3F-2834F82B20F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0" y="1632"/>
                  <a:ext cx="1392" cy="192"/>
                  <a:chOff x="336" y="2016"/>
                  <a:chExt cx="1392" cy="192"/>
                </a:xfrm>
              </p:grpSpPr>
              <p:sp>
                <p:nvSpPr>
                  <p:cNvPr id="79884" name="Rectangle 118">
                    <a:extLst>
                      <a:ext uri="{FF2B5EF4-FFF2-40B4-BE49-F238E27FC236}">
                        <a16:creationId xmlns:a16="http://schemas.microsoft.com/office/drawing/2014/main" id="{938282CB-6DFB-4B6B-A92E-B3E9E09AB50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6" y="2016"/>
                    <a:ext cx="528" cy="19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rgbClr val="C0C0C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r>
                      <a:rPr lang="en-US" altLang="it-IT" sz="1600" b="1">
                        <a:latin typeface="Arial" panose="020B0604020202020204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79885" name="Rectangle 119">
                    <a:extLst>
                      <a:ext uri="{FF2B5EF4-FFF2-40B4-BE49-F238E27FC236}">
                        <a16:creationId xmlns:a16="http://schemas.microsoft.com/office/drawing/2014/main" id="{F8131A18-4751-4399-99A6-9A738EB2F53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016"/>
                    <a:ext cx="864" cy="19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rgbClr val="C0C0C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it-IT" sz="1600" b="1">
                        <a:latin typeface="Arial" panose="020B0604020202020204" pitchFamily="34" charset="0"/>
                      </a:rPr>
                      <a:t>Adam Barr</a:t>
                    </a:r>
                  </a:p>
                </p:txBody>
              </p:sp>
            </p:grp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528DF8-D559-483A-B781-E878E2B59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Joins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FE990FA4-7C3A-4B26-AE22-8757249CF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9601" y="481833"/>
            <a:ext cx="6853923" cy="432567"/>
          </a:xfrm>
        </p:spPr>
        <p:txBody>
          <a:bodyPr/>
          <a:lstStyle/>
          <a:p>
            <a:r>
              <a:rPr lang="en-US" altLang="it-IT" dirty="0">
                <a:solidFill>
                  <a:schemeClr val="tx1"/>
                </a:solidFill>
              </a:rPr>
              <a:t>Joining More Than Two Tables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8553CBCC-3C6E-4B78-B18C-833BCEFFC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914400"/>
            <a:ext cx="5105400" cy="1244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C0C0C0"/>
            </a:outerShdw>
          </a:effectLst>
        </p:spPr>
        <p:txBody>
          <a:bodyPr lIns="90488" tIns="91440" rIns="90488" bIns="91440">
            <a:spAutoFit/>
          </a:bodyPr>
          <a:lstStyle>
            <a:lvl1pPr marL="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6000"/>
              </a:lnSpc>
            </a:pPr>
            <a:r>
              <a:rPr lang="en-US" altLang="it-IT" sz="1600" noProof="1">
                <a:latin typeface="Lucida Sans Typewriter" panose="020B0509030504030204" pitchFamily="49" charset="0"/>
              </a:rPr>
              <a:t>SELECT buyer_name, prod_name, qty</a:t>
            </a:r>
          </a:p>
          <a:p>
            <a:pPr>
              <a:lnSpc>
                <a:spcPct val="86000"/>
              </a:lnSpc>
            </a:pPr>
            <a:r>
              <a:rPr lang="en-US" altLang="it-IT" sz="1600" noProof="1">
                <a:latin typeface="Lucida Sans Typewriter" panose="020B0509030504030204" pitchFamily="49" charset="0"/>
              </a:rPr>
              <a:t>FROM buyers JOIN sales</a:t>
            </a:r>
          </a:p>
          <a:p>
            <a:pPr>
              <a:lnSpc>
                <a:spcPct val="86000"/>
              </a:lnSpc>
            </a:pPr>
            <a:r>
              <a:rPr lang="en-US" altLang="it-IT" sz="1600" noProof="1">
                <a:latin typeface="Lucida Sans Typewriter" panose="020B0509030504030204" pitchFamily="49" charset="0"/>
              </a:rPr>
              <a:t>ON buyers.buyer_id = sales.buyer_id</a:t>
            </a:r>
          </a:p>
          <a:p>
            <a:pPr>
              <a:lnSpc>
                <a:spcPct val="86000"/>
              </a:lnSpc>
            </a:pPr>
            <a:r>
              <a:rPr lang="en-US" altLang="it-IT" sz="1600" noProof="1">
                <a:latin typeface="Lucida Sans Typewriter" panose="020B0509030504030204" pitchFamily="49" charset="0"/>
              </a:rPr>
              <a:t>JOIN produce</a:t>
            </a:r>
          </a:p>
          <a:p>
            <a:pPr>
              <a:lnSpc>
                <a:spcPct val="86000"/>
              </a:lnSpc>
            </a:pPr>
            <a:r>
              <a:rPr lang="en-US" altLang="it-IT" sz="1600" noProof="1">
                <a:latin typeface="Lucida Sans Typewriter" panose="020B0509030504030204" pitchFamily="49" charset="0"/>
              </a:rPr>
              <a:t>ON sales.prod_id = produce.prod_id</a:t>
            </a:r>
          </a:p>
        </p:txBody>
      </p:sp>
      <p:grpSp>
        <p:nvGrpSpPr>
          <p:cNvPr id="80900" name="Group 4">
            <a:extLst>
              <a:ext uri="{FF2B5EF4-FFF2-40B4-BE49-F238E27FC236}">
                <a16:creationId xmlns:a16="http://schemas.microsoft.com/office/drawing/2014/main" id="{F585D24C-CD7F-4CD2-92B9-99A0B34FD894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286000"/>
            <a:ext cx="8001000" cy="4038600"/>
            <a:chOff x="336" y="1344"/>
            <a:chExt cx="5040" cy="2544"/>
          </a:xfrm>
        </p:grpSpPr>
        <p:grpSp>
          <p:nvGrpSpPr>
            <p:cNvPr id="80901" name="Group 5">
              <a:extLst>
                <a:ext uri="{FF2B5EF4-FFF2-40B4-BE49-F238E27FC236}">
                  <a16:creationId xmlns:a16="http://schemas.microsoft.com/office/drawing/2014/main" id="{6657AA04-E774-4238-92AE-615D8AEFA6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1344"/>
              <a:ext cx="1200" cy="1296"/>
              <a:chOff x="4176" y="1391"/>
              <a:chExt cx="1200" cy="1296"/>
            </a:xfrm>
          </p:grpSpPr>
          <p:sp>
            <p:nvSpPr>
              <p:cNvPr id="80984" name="Text Box 6">
                <a:extLst>
                  <a:ext uri="{FF2B5EF4-FFF2-40B4-BE49-F238E27FC236}">
                    <a16:creationId xmlns:a16="http://schemas.microsoft.com/office/drawing/2014/main" id="{99EEABBF-56F9-437C-BF42-21AE6658B6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2" y="1391"/>
                <a:ext cx="62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600" b="1">
                    <a:latin typeface="Arial" panose="020B0604020202020204" pitchFamily="34" charset="0"/>
                  </a:rPr>
                  <a:t>produce</a:t>
                </a:r>
              </a:p>
            </p:txBody>
          </p:sp>
          <p:grpSp>
            <p:nvGrpSpPr>
              <p:cNvPr id="80985" name="Group 7">
                <a:extLst>
                  <a:ext uri="{FF2B5EF4-FFF2-40B4-BE49-F238E27FC236}">
                    <a16:creationId xmlns:a16="http://schemas.microsoft.com/office/drawing/2014/main" id="{4B8C5463-F91C-4295-BE60-46C15010D6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6" y="1583"/>
                <a:ext cx="1200" cy="1104"/>
                <a:chOff x="4176" y="1488"/>
                <a:chExt cx="1200" cy="1104"/>
              </a:xfrm>
            </p:grpSpPr>
            <p:sp>
              <p:nvSpPr>
                <p:cNvPr id="284680" name="Rectangle 8">
                  <a:extLst>
                    <a:ext uri="{FF2B5EF4-FFF2-40B4-BE49-F238E27FC236}">
                      <a16:creationId xmlns:a16="http://schemas.microsoft.com/office/drawing/2014/main" id="{37F9D59D-6230-4958-B77D-2713A79F43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1488"/>
                  <a:ext cx="528" cy="164"/>
                </a:xfrm>
                <a:prstGeom prst="rect">
                  <a:avLst/>
                </a:prstGeom>
                <a:solidFill>
                  <a:srgbClr val="0099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it-IT" sz="1600" b="1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 Narrow" panose="020B0606020202030204" pitchFamily="34" charset="0"/>
                    </a:rPr>
                    <a:t>prod_id</a:t>
                  </a:r>
                </a:p>
              </p:txBody>
            </p:sp>
            <p:sp>
              <p:nvSpPr>
                <p:cNvPr id="284681" name="Rectangle 9">
                  <a:extLst>
                    <a:ext uri="{FF2B5EF4-FFF2-40B4-BE49-F238E27FC236}">
                      <a16:creationId xmlns:a16="http://schemas.microsoft.com/office/drawing/2014/main" id="{79F946E5-E1E1-4993-9107-A7E9402932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1488"/>
                  <a:ext cx="672" cy="164"/>
                </a:xfrm>
                <a:prstGeom prst="rect">
                  <a:avLst/>
                </a:prstGeom>
                <a:solidFill>
                  <a:srgbClr val="0099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altLang="it-IT" sz="1600" b="1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 Narrow" panose="020B0606020202030204" pitchFamily="34" charset="0"/>
                    </a:rPr>
                    <a:t>prod_name</a:t>
                  </a:r>
                </a:p>
              </p:txBody>
            </p:sp>
            <p:sp>
              <p:nvSpPr>
                <p:cNvPr id="80988" name="Rectangle 10">
                  <a:extLst>
                    <a:ext uri="{FF2B5EF4-FFF2-40B4-BE49-F238E27FC236}">
                      <a16:creationId xmlns:a16="http://schemas.microsoft.com/office/drawing/2014/main" id="{48B25D33-DC41-4116-9DDB-EACE5B1C4E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1652"/>
                  <a:ext cx="528" cy="17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80989" name="Rectangle 11">
                  <a:extLst>
                    <a:ext uri="{FF2B5EF4-FFF2-40B4-BE49-F238E27FC236}">
                      <a16:creationId xmlns:a16="http://schemas.microsoft.com/office/drawing/2014/main" id="{38BBF22E-1117-4F72-8884-9F0CBD1B41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1824"/>
                  <a:ext cx="528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80990" name="Rectangle 12">
                  <a:extLst>
                    <a:ext uri="{FF2B5EF4-FFF2-40B4-BE49-F238E27FC236}">
                      <a16:creationId xmlns:a16="http://schemas.microsoft.com/office/drawing/2014/main" id="{30CF6E40-451F-4A67-BB1B-645EF09317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2016"/>
                  <a:ext cx="528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80991" name="Rectangle 13">
                  <a:extLst>
                    <a:ext uri="{FF2B5EF4-FFF2-40B4-BE49-F238E27FC236}">
                      <a16:creationId xmlns:a16="http://schemas.microsoft.com/office/drawing/2014/main" id="{31307162-F369-402D-AEDF-CBA4FD9BCA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2208"/>
                  <a:ext cx="528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4</a:t>
                  </a:r>
                </a:p>
              </p:txBody>
            </p:sp>
            <p:sp>
              <p:nvSpPr>
                <p:cNvPr id="80992" name="Rectangle 14">
                  <a:extLst>
                    <a:ext uri="{FF2B5EF4-FFF2-40B4-BE49-F238E27FC236}">
                      <a16:creationId xmlns:a16="http://schemas.microsoft.com/office/drawing/2014/main" id="{1E283875-84F6-4F3C-AABC-DDB29C53DB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1652"/>
                  <a:ext cx="672" cy="17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1600" b="1">
                      <a:latin typeface="Arial" panose="020B0604020202020204" pitchFamily="34" charset="0"/>
                    </a:rPr>
                    <a:t>Apples</a:t>
                  </a:r>
                </a:p>
              </p:txBody>
            </p:sp>
            <p:sp>
              <p:nvSpPr>
                <p:cNvPr id="80993" name="Rectangle 15">
                  <a:extLst>
                    <a:ext uri="{FF2B5EF4-FFF2-40B4-BE49-F238E27FC236}">
                      <a16:creationId xmlns:a16="http://schemas.microsoft.com/office/drawing/2014/main" id="{6C52AFF8-FCCD-408C-89F6-DFCFCFE195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1824"/>
                  <a:ext cx="672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1600" b="1">
                      <a:latin typeface="Arial" panose="020B0604020202020204" pitchFamily="34" charset="0"/>
                    </a:rPr>
                    <a:t>Pears</a:t>
                  </a:r>
                </a:p>
              </p:txBody>
            </p:sp>
            <p:sp>
              <p:nvSpPr>
                <p:cNvPr id="80994" name="Rectangle 16">
                  <a:extLst>
                    <a:ext uri="{FF2B5EF4-FFF2-40B4-BE49-F238E27FC236}">
                      <a16:creationId xmlns:a16="http://schemas.microsoft.com/office/drawing/2014/main" id="{4E7B912F-91DC-4492-86F0-595A3495DE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016"/>
                  <a:ext cx="672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1600" b="1">
                      <a:latin typeface="Arial" panose="020B0604020202020204" pitchFamily="34" charset="0"/>
                    </a:rPr>
                    <a:t>Oranges</a:t>
                  </a:r>
                </a:p>
              </p:txBody>
            </p:sp>
            <p:sp>
              <p:nvSpPr>
                <p:cNvPr id="80995" name="Rectangle 17">
                  <a:extLst>
                    <a:ext uri="{FF2B5EF4-FFF2-40B4-BE49-F238E27FC236}">
                      <a16:creationId xmlns:a16="http://schemas.microsoft.com/office/drawing/2014/main" id="{64F10950-E148-48B7-AFA1-BF433E1D9E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208"/>
                  <a:ext cx="672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1600" b="1">
                      <a:latin typeface="Arial" panose="020B0604020202020204" pitchFamily="34" charset="0"/>
                    </a:rPr>
                    <a:t>Bananas</a:t>
                  </a:r>
                </a:p>
              </p:txBody>
            </p:sp>
            <p:sp>
              <p:nvSpPr>
                <p:cNvPr id="80996" name="Rectangle 18">
                  <a:extLst>
                    <a:ext uri="{FF2B5EF4-FFF2-40B4-BE49-F238E27FC236}">
                      <a16:creationId xmlns:a16="http://schemas.microsoft.com/office/drawing/2014/main" id="{E39CDCE2-638B-4BFB-8FE0-4AFEF02B3F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2400"/>
                  <a:ext cx="528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5</a:t>
                  </a:r>
                </a:p>
              </p:txBody>
            </p:sp>
            <p:sp>
              <p:nvSpPr>
                <p:cNvPr id="80997" name="Rectangle 19">
                  <a:extLst>
                    <a:ext uri="{FF2B5EF4-FFF2-40B4-BE49-F238E27FC236}">
                      <a16:creationId xmlns:a16="http://schemas.microsoft.com/office/drawing/2014/main" id="{7959D39E-2BA4-4A01-9D57-250CA9EDE2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400"/>
                  <a:ext cx="672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1600" b="1">
                      <a:latin typeface="Arial" panose="020B0604020202020204" pitchFamily="34" charset="0"/>
                    </a:rPr>
                    <a:t>Peaches</a:t>
                  </a:r>
                </a:p>
              </p:txBody>
            </p:sp>
          </p:grpSp>
        </p:grpSp>
        <p:grpSp>
          <p:nvGrpSpPr>
            <p:cNvPr id="80902" name="Group 20">
              <a:extLst>
                <a:ext uri="{FF2B5EF4-FFF2-40B4-BE49-F238E27FC236}">
                  <a16:creationId xmlns:a16="http://schemas.microsoft.com/office/drawing/2014/main" id="{F113EEE7-AC9F-40BE-9A17-9226307DDC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1344"/>
              <a:ext cx="1392" cy="1104"/>
              <a:chOff x="336" y="1391"/>
              <a:chExt cx="1392" cy="1104"/>
            </a:xfrm>
          </p:grpSpPr>
          <p:sp>
            <p:nvSpPr>
              <p:cNvPr id="80972" name="Text Box 21">
                <a:extLst>
                  <a:ext uri="{FF2B5EF4-FFF2-40B4-BE49-F238E27FC236}">
                    <a16:creationId xmlns:a16="http://schemas.microsoft.com/office/drawing/2014/main" id="{AD2C36B5-884B-41A7-9DB5-D46A618562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7" y="1391"/>
                <a:ext cx="5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600" b="1">
                    <a:latin typeface="Arial" panose="020B0604020202020204" pitchFamily="34" charset="0"/>
                  </a:rPr>
                  <a:t>buyers</a:t>
                </a:r>
              </a:p>
            </p:txBody>
          </p:sp>
          <p:grpSp>
            <p:nvGrpSpPr>
              <p:cNvPr id="80973" name="Group 22">
                <a:extLst>
                  <a:ext uri="{FF2B5EF4-FFF2-40B4-BE49-F238E27FC236}">
                    <a16:creationId xmlns:a16="http://schemas.microsoft.com/office/drawing/2014/main" id="{0D5163E7-45A4-4ED7-9C77-318D5D529C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" y="1583"/>
                <a:ext cx="1392" cy="912"/>
                <a:chOff x="336" y="1488"/>
                <a:chExt cx="1392" cy="912"/>
              </a:xfrm>
            </p:grpSpPr>
            <p:sp>
              <p:nvSpPr>
                <p:cNvPr id="284695" name="Rectangle 23">
                  <a:extLst>
                    <a:ext uri="{FF2B5EF4-FFF2-40B4-BE49-F238E27FC236}">
                      <a16:creationId xmlns:a16="http://schemas.microsoft.com/office/drawing/2014/main" id="{3B021747-0D46-4CB3-858A-549017ABC2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" y="1488"/>
                  <a:ext cx="528" cy="164"/>
                </a:xfrm>
                <a:prstGeom prst="rect">
                  <a:avLst/>
                </a:prstGeom>
                <a:solidFill>
                  <a:srgbClr val="0099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it-IT" sz="1600" b="1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 Narrow" panose="020B0606020202030204" pitchFamily="34" charset="0"/>
                    </a:rPr>
                    <a:t>buyer_id</a:t>
                  </a:r>
                </a:p>
              </p:txBody>
            </p:sp>
            <p:sp>
              <p:nvSpPr>
                <p:cNvPr id="80975" name="Rectangle 24">
                  <a:extLst>
                    <a:ext uri="{FF2B5EF4-FFF2-40B4-BE49-F238E27FC236}">
                      <a16:creationId xmlns:a16="http://schemas.microsoft.com/office/drawing/2014/main" id="{5EA0C948-9143-4CF3-8E31-19D1D11A86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" y="1652"/>
                  <a:ext cx="528" cy="17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80976" name="Rectangle 25">
                  <a:extLst>
                    <a:ext uri="{FF2B5EF4-FFF2-40B4-BE49-F238E27FC236}">
                      <a16:creationId xmlns:a16="http://schemas.microsoft.com/office/drawing/2014/main" id="{3036D745-FDDB-4E10-B949-7B13B338D0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" y="1824"/>
                  <a:ext cx="528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80977" name="Rectangle 26">
                  <a:extLst>
                    <a:ext uri="{FF2B5EF4-FFF2-40B4-BE49-F238E27FC236}">
                      <a16:creationId xmlns:a16="http://schemas.microsoft.com/office/drawing/2014/main" id="{D9B71300-6202-4676-8BB7-A141B9BF9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" y="2016"/>
                  <a:ext cx="528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80978" name="Rectangle 27">
                  <a:extLst>
                    <a:ext uri="{FF2B5EF4-FFF2-40B4-BE49-F238E27FC236}">
                      <a16:creationId xmlns:a16="http://schemas.microsoft.com/office/drawing/2014/main" id="{C387A941-7D6F-439F-BAFE-7A31BAFD91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" y="2208"/>
                  <a:ext cx="528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4</a:t>
                  </a:r>
                </a:p>
              </p:txBody>
            </p:sp>
            <p:sp>
              <p:nvSpPr>
                <p:cNvPr id="284700" name="Rectangle 28">
                  <a:extLst>
                    <a:ext uri="{FF2B5EF4-FFF2-40B4-BE49-F238E27FC236}">
                      <a16:creationId xmlns:a16="http://schemas.microsoft.com/office/drawing/2014/main" id="{F82D2EE5-BB1D-4B91-89AF-D0A8AA197E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1488"/>
                  <a:ext cx="864" cy="164"/>
                </a:xfrm>
                <a:prstGeom prst="rect">
                  <a:avLst/>
                </a:prstGeom>
                <a:solidFill>
                  <a:srgbClr val="0099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altLang="it-IT" sz="1600" b="1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 Narrow" panose="020B0606020202030204" pitchFamily="34" charset="0"/>
                    </a:rPr>
                    <a:t>buyer_name</a:t>
                  </a:r>
                </a:p>
              </p:txBody>
            </p:sp>
            <p:sp>
              <p:nvSpPr>
                <p:cNvPr id="80980" name="Rectangle 29">
                  <a:extLst>
                    <a:ext uri="{FF2B5EF4-FFF2-40B4-BE49-F238E27FC236}">
                      <a16:creationId xmlns:a16="http://schemas.microsoft.com/office/drawing/2014/main" id="{39BDF8EE-6F4F-4926-BF51-6D355F4F64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1652"/>
                  <a:ext cx="864" cy="17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1600" b="1">
                      <a:latin typeface="Arial" panose="020B0604020202020204" pitchFamily="34" charset="0"/>
                    </a:rPr>
                    <a:t>Adam Barr</a:t>
                  </a:r>
                </a:p>
              </p:txBody>
            </p:sp>
            <p:sp>
              <p:nvSpPr>
                <p:cNvPr id="80981" name="Rectangle 30">
                  <a:extLst>
                    <a:ext uri="{FF2B5EF4-FFF2-40B4-BE49-F238E27FC236}">
                      <a16:creationId xmlns:a16="http://schemas.microsoft.com/office/drawing/2014/main" id="{CBC7AC1A-1CAF-4F09-AD07-F4B457CE26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1824"/>
                  <a:ext cx="86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1600" b="1">
                      <a:latin typeface="Arial" panose="020B0604020202020204" pitchFamily="34" charset="0"/>
                    </a:rPr>
                    <a:t>Sean Chai</a:t>
                  </a:r>
                </a:p>
              </p:txBody>
            </p:sp>
            <p:sp>
              <p:nvSpPr>
                <p:cNvPr id="80982" name="Rectangle 31">
                  <a:extLst>
                    <a:ext uri="{FF2B5EF4-FFF2-40B4-BE49-F238E27FC236}">
                      <a16:creationId xmlns:a16="http://schemas.microsoft.com/office/drawing/2014/main" id="{88245223-F336-4B08-B6E9-7A7B4DB9F3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2016"/>
                  <a:ext cx="86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1600" b="1">
                      <a:latin typeface="Arial" panose="020B0604020202020204" pitchFamily="34" charset="0"/>
                    </a:rPr>
                    <a:t>Eva Corets</a:t>
                  </a:r>
                </a:p>
              </p:txBody>
            </p:sp>
            <p:sp>
              <p:nvSpPr>
                <p:cNvPr id="80983" name="Rectangle 32">
                  <a:extLst>
                    <a:ext uri="{FF2B5EF4-FFF2-40B4-BE49-F238E27FC236}">
                      <a16:creationId xmlns:a16="http://schemas.microsoft.com/office/drawing/2014/main" id="{FDE2DBF5-A6BD-4D68-9BF3-3C74B29B64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2208"/>
                  <a:ext cx="86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1600" b="1">
                      <a:latin typeface="Arial" panose="020B0604020202020204" pitchFamily="34" charset="0"/>
                    </a:rPr>
                    <a:t>Erin O’Melia</a:t>
                  </a:r>
                </a:p>
              </p:txBody>
            </p:sp>
          </p:grpSp>
        </p:grpSp>
        <p:grpSp>
          <p:nvGrpSpPr>
            <p:cNvPr id="80903" name="Group 33">
              <a:extLst>
                <a:ext uri="{FF2B5EF4-FFF2-40B4-BE49-F238E27FC236}">
                  <a16:creationId xmlns:a16="http://schemas.microsoft.com/office/drawing/2014/main" id="{3C647480-28BF-4CC9-A186-84802BD767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1344"/>
              <a:ext cx="1440" cy="1296"/>
              <a:chOff x="2064" y="1391"/>
              <a:chExt cx="1440" cy="1296"/>
            </a:xfrm>
          </p:grpSpPr>
          <p:sp>
            <p:nvSpPr>
              <p:cNvPr id="80952" name="Text Box 34">
                <a:extLst>
                  <a:ext uri="{FF2B5EF4-FFF2-40B4-BE49-F238E27FC236}">
                    <a16:creationId xmlns:a16="http://schemas.microsoft.com/office/drawing/2014/main" id="{5ECAFDBF-5AA4-43AE-921B-EEBB87485B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63" y="1391"/>
                <a:ext cx="43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600" b="1">
                    <a:latin typeface="Arial" panose="020B0604020202020204" pitchFamily="34" charset="0"/>
                  </a:rPr>
                  <a:t>sales</a:t>
                </a:r>
              </a:p>
            </p:txBody>
          </p:sp>
          <p:grpSp>
            <p:nvGrpSpPr>
              <p:cNvPr id="80953" name="Group 35">
                <a:extLst>
                  <a:ext uri="{FF2B5EF4-FFF2-40B4-BE49-F238E27FC236}">
                    <a16:creationId xmlns:a16="http://schemas.microsoft.com/office/drawing/2014/main" id="{F225E722-F469-452A-A0DC-7B6A1A47DA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4" y="1583"/>
                <a:ext cx="1440" cy="1104"/>
                <a:chOff x="2064" y="1488"/>
                <a:chExt cx="1440" cy="1104"/>
              </a:xfrm>
            </p:grpSpPr>
            <p:sp>
              <p:nvSpPr>
                <p:cNvPr id="284708" name="Rectangle 36">
                  <a:extLst>
                    <a:ext uri="{FF2B5EF4-FFF2-40B4-BE49-F238E27FC236}">
                      <a16:creationId xmlns:a16="http://schemas.microsoft.com/office/drawing/2014/main" id="{C07B1033-52D9-4EE0-B446-37A221249E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4" y="1488"/>
                  <a:ext cx="528" cy="164"/>
                </a:xfrm>
                <a:prstGeom prst="rect">
                  <a:avLst/>
                </a:prstGeom>
                <a:solidFill>
                  <a:srgbClr val="0099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it-IT" sz="1600" b="1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 Narrow" panose="020B0606020202030204" pitchFamily="34" charset="0"/>
                    </a:rPr>
                    <a:t>buyer_id</a:t>
                  </a:r>
                </a:p>
              </p:txBody>
            </p:sp>
            <p:sp>
              <p:nvSpPr>
                <p:cNvPr id="80955" name="Rectangle 37">
                  <a:extLst>
                    <a:ext uri="{FF2B5EF4-FFF2-40B4-BE49-F238E27FC236}">
                      <a16:creationId xmlns:a16="http://schemas.microsoft.com/office/drawing/2014/main" id="{30B52985-B2FF-40E3-9168-6ED65163DA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4" y="1652"/>
                  <a:ext cx="528" cy="17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80956" name="Rectangle 38">
                  <a:extLst>
                    <a:ext uri="{FF2B5EF4-FFF2-40B4-BE49-F238E27FC236}">
                      <a16:creationId xmlns:a16="http://schemas.microsoft.com/office/drawing/2014/main" id="{50590890-D4C7-421A-A4B7-99A6EC3354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4" y="1824"/>
                  <a:ext cx="528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80957" name="Rectangle 39">
                  <a:extLst>
                    <a:ext uri="{FF2B5EF4-FFF2-40B4-BE49-F238E27FC236}">
                      <a16:creationId xmlns:a16="http://schemas.microsoft.com/office/drawing/2014/main" id="{ED41CF09-33D7-4B0D-9435-7C95BD248E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4" y="2016"/>
                  <a:ext cx="528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80958" name="Rectangle 40">
                  <a:extLst>
                    <a:ext uri="{FF2B5EF4-FFF2-40B4-BE49-F238E27FC236}">
                      <a16:creationId xmlns:a16="http://schemas.microsoft.com/office/drawing/2014/main" id="{FA64706E-99BC-4171-85F1-C25FBC919A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4" y="2208"/>
                  <a:ext cx="528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4</a:t>
                  </a:r>
                </a:p>
              </p:txBody>
            </p:sp>
            <p:sp>
              <p:nvSpPr>
                <p:cNvPr id="284713" name="Rectangle 41">
                  <a:extLst>
                    <a:ext uri="{FF2B5EF4-FFF2-40B4-BE49-F238E27FC236}">
                      <a16:creationId xmlns:a16="http://schemas.microsoft.com/office/drawing/2014/main" id="{BA6A7EE4-3A9B-4DE3-828D-F355A46F71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1488"/>
                  <a:ext cx="480" cy="164"/>
                </a:xfrm>
                <a:prstGeom prst="rect">
                  <a:avLst/>
                </a:prstGeom>
                <a:solidFill>
                  <a:srgbClr val="0099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it-IT" sz="1600" b="1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 Narrow" panose="020B0606020202030204" pitchFamily="34" charset="0"/>
                    </a:rPr>
                    <a:t>prod_id</a:t>
                  </a:r>
                </a:p>
              </p:txBody>
            </p:sp>
            <p:sp>
              <p:nvSpPr>
                <p:cNvPr id="80960" name="Rectangle 42">
                  <a:extLst>
                    <a:ext uri="{FF2B5EF4-FFF2-40B4-BE49-F238E27FC236}">
                      <a16:creationId xmlns:a16="http://schemas.microsoft.com/office/drawing/2014/main" id="{E4C87441-FC88-435E-A1F9-8370518708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1652"/>
                  <a:ext cx="480" cy="17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80961" name="Rectangle 43">
                  <a:extLst>
                    <a:ext uri="{FF2B5EF4-FFF2-40B4-BE49-F238E27FC236}">
                      <a16:creationId xmlns:a16="http://schemas.microsoft.com/office/drawing/2014/main" id="{C9E7174B-371B-4173-BB0C-35862C7DF2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1824"/>
                  <a:ext cx="480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80962" name="Rectangle 44">
                  <a:extLst>
                    <a:ext uri="{FF2B5EF4-FFF2-40B4-BE49-F238E27FC236}">
                      <a16:creationId xmlns:a16="http://schemas.microsoft.com/office/drawing/2014/main" id="{926BB60F-C8EF-4790-B69D-60EC05085A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2016"/>
                  <a:ext cx="480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80963" name="Rectangle 45">
                  <a:extLst>
                    <a:ext uri="{FF2B5EF4-FFF2-40B4-BE49-F238E27FC236}">
                      <a16:creationId xmlns:a16="http://schemas.microsoft.com/office/drawing/2014/main" id="{28FFB146-6694-450F-9727-15F6E6360F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2208"/>
                  <a:ext cx="480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5</a:t>
                  </a:r>
                </a:p>
              </p:txBody>
            </p:sp>
            <p:sp>
              <p:nvSpPr>
                <p:cNvPr id="80964" name="Rectangle 46">
                  <a:extLst>
                    <a:ext uri="{FF2B5EF4-FFF2-40B4-BE49-F238E27FC236}">
                      <a16:creationId xmlns:a16="http://schemas.microsoft.com/office/drawing/2014/main" id="{A00AB5FC-D816-4BCA-A581-8E7F302134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4" y="2400"/>
                  <a:ext cx="528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80965" name="Rectangle 47">
                  <a:extLst>
                    <a:ext uri="{FF2B5EF4-FFF2-40B4-BE49-F238E27FC236}">
                      <a16:creationId xmlns:a16="http://schemas.microsoft.com/office/drawing/2014/main" id="{3BBD7D61-5C7C-4093-9114-B811D6D205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2400"/>
                  <a:ext cx="480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284720" name="Rectangle 48">
                  <a:extLst>
                    <a:ext uri="{FF2B5EF4-FFF2-40B4-BE49-F238E27FC236}">
                      <a16:creationId xmlns:a16="http://schemas.microsoft.com/office/drawing/2014/main" id="{4D15FC0A-E407-407A-92D1-40C067CBD3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2" y="1488"/>
                  <a:ext cx="432" cy="164"/>
                </a:xfrm>
                <a:prstGeom prst="rect">
                  <a:avLst/>
                </a:prstGeom>
                <a:solidFill>
                  <a:srgbClr val="0099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it-IT" sz="1600" b="1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 Narrow" panose="020B0606020202030204" pitchFamily="34" charset="0"/>
                    </a:rPr>
                    <a:t>qty</a:t>
                  </a:r>
                </a:p>
              </p:txBody>
            </p:sp>
            <p:sp>
              <p:nvSpPr>
                <p:cNvPr id="80967" name="Rectangle 49">
                  <a:extLst>
                    <a:ext uri="{FF2B5EF4-FFF2-40B4-BE49-F238E27FC236}">
                      <a16:creationId xmlns:a16="http://schemas.microsoft.com/office/drawing/2014/main" id="{350BDB91-8528-45F0-9D72-885151C8CB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2" y="1652"/>
                  <a:ext cx="432" cy="17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it-IT" sz="1600" b="1">
                      <a:latin typeface="Arial" panose="020B0604020202020204" pitchFamily="34" charset="0"/>
                    </a:rPr>
                    <a:t>15</a:t>
                  </a:r>
                </a:p>
              </p:txBody>
            </p:sp>
            <p:sp>
              <p:nvSpPr>
                <p:cNvPr id="80968" name="Rectangle 50">
                  <a:extLst>
                    <a:ext uri="{FF2B5EF4-FFF2-40B4-BE49-F238E27FC236}">
                      <a16:creationId xmlns:a16="http://schemas.microsoft.com/office/drawing/2014/main" id="{BB267F9A-1868-402B-8AFE-0699BB9FF5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2" y="1824"/>
                  <a:ext cx="432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it-IT" sz="1600" b="1">
                      <a:latin typeface="Arial" panose="020B0604020202020204" pitchFamily="34" charset="0"/>
                    </a:rPr>
                    <a:t>5</a:t>
                  </a:r>
                </a:p>
              </p:txBody>
            </p:sp>
            <p:sp>
              <p:nvSpPr>
                <p:cNvPr id="80969" name="Rectangle 51">
                  <a:extLst>
                    <a:ext uri="{FF2B5EF4-FFF2-40B4-BE49-F238E27FC236}">
                      <a16:creationId xmlns:a16="http://schemas.microsoft.com/office/drawing/2014/main" id="{78529C32-72A1-4E3C-A252-5248E5ACB4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2" y="2016"/>
                  <a:ext cx="432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it-IT" sz="1600" b="1">
                      <a:latin typeface="Arial" panose="020B0604020202020204" pitchFamily="34" charset="0"/>
                    </a:rPr>
                    <a:t>37</a:t>
                  </a:r>
                </a:p>
              </p:txBody>
            </p:sp>
            <p:sp>
              <p:nvSpPr>
                <p:cNvPr id="80970" name="Rectangle 52">
                  <a:extLst>
                    <a:ext uri="{FF2B5EF4-FFF2-40B4-BE49-F238E27FC236}">
                      <a16:creationId xmlns:a16="http://schemas.microsoft.com/office/drawing/2014/main" id="{9CD39F67-CF8F-420B-B295-497EAC9A84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2" y="2208"/>
                  <a:ext cx="432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it-IT" sz="1600" b="1">
                      <a:latin typeface="Arial" panose="020B0604020202020204" pitchFamily="34" charset="0"/>
                    </a:rPr>
                    <a:t>11</a:t>
                  </a:r>
                </a:p>
              </p:txBody>
            </p:sp>
            <p:sp>
              <p:nvSpPr>
                <p:cNvPr id="80971" name="Rectangle 53">
                  <a:extLst>
                    <a:ext uri="{FF2B5EF4-FFF2-40B4-BE49-F238E27FC236}">
                      <a16:creationId xmlns:a16="http://schemas.microsoft.com/office/drawing/2014/main" id="{239CAAF6-E39E-4DC3-9AD1-6F0E2E35F6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2" y="2400"/>
                  <a:ext cx="432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it-IT" sz="1600" b="1">
                      <a:latin typeface="Arial" panose="020B0604020202020204" pitchFamily="34" charset="0"/>
                    </a:rPr>
                    <a:t>1003</a:t>
                  </a:r>
                </a:p>
              </p:txBody>
            </p:sp>
          </p:grpSp>
        </p:grpSp>
        <p:grpSp>
          <p:nvGrpSpPr>
            <p:cNvPr id="80904" name="Group 54">
              <a:extLst>
                <a:ext uri="{FF2B5EF4-FFF2-40B4-BE49-F238E27FC236}">
                  <a16:creationId xmlns:a16="http://schemas.microsoft.com/office/drawing/2014/main" id="{CA41B2C2-29C0-4925-A98B-8987D0FDAC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1700"/>
              <a:ext cx="2448" cy="940"/>
              <a:chOff x="336" y="1747"/>
              <a:chExt cx="2448" cy="940"/>
            </a:xfrm>
          </p:grpSpPr>
          <p:grpSp>
            <p:nvGrpSpPr>
              <p:cNvPr id="80941" name="Group 55">
                <a:extLst>
                  <a:ext uri="{FF2B5EF4-FFF2-40B4-BE49-F238E27FC236}">
                    <a16:creationId xmlns:a16="http://schemas.microsoft.com/office/drawing/2014/main" id="{ADCE2A50-8657-4CC8-A045-607EEADC99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" y="1747"/>
                <a:ext cx="528" cy="748"/>
                <a:chOff x="432" y="1748"/>
                <a:chExt cx="528" cy="748"/>
              </a:xfrm>
            </p:grpSpPr>
            <p:sp>
              <p:nvSpPr>
                <p:cNvPr id="80948" name="Rectangle 56">
                  <a:extLst>
                    <a:ext uri="{FF2B5EF4-FFF2-40B4-BE49-F238E27FC236}">
                      <a16:creationId xmlns:a16="http://schemas.microsoft.com/office/drawing/2014/main" id="{3A060269-5375-439E-9B81-86D3C50C10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" y="1748"/>
                  <a:ext cx="528" cy="172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C0C0C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80949" name="Rectangle 57">
                  <a:extLst>
                    <a:ext uri="{FF2B5EF4-FFF2-40B4-BE49-F238E27FC236}">
                      <a16:creationId xmlns:a16="http://schemas.microsoft.com/office/drawing/2014/main" id="{11CFAAAD-CC31-413A-9E60-09C6273B37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" y="1920"/>
                  <a:ext cx="528" cy="192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C0C0C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80950" name="Rectangle 58">
                  <a:extLst>
                    <a:ext uri="{FF2B5EF4-FFF2-40B4-BE49-F238E27FC236}">
                      <a16:creationId xmlns:a16="http://schemas.microsoft.com/office/drawing/2014/main" id="{BCF01EBE-33D4-4ED4-A6BA-EF03F2FA60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" y="2112"/>
                  <a:ext cx="528" cy="192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C0C0C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80951" name="Rectangle 59">
                  <a:extLst>
                    <a:ext uri="{FF2B5EF4-FFF2-40B4-BE49-F238E27FC236}">
                      <a16:creationId xmlns:a16="http://schemas.microsoft.com/office/drawing/2014/main" id="{81AD3A28-84F9-4229-B9DE-F205F36F20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" y="2304"/>
                  <a:ext cx="528" cy="192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C0C0C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4</a:t>
                  </a:r>
                </a:p>
              </p:txBody>
            </p:sp>
          </p:grpSp>
          <p:grpSp>
            <p:nvGrpSpPr>
              <p:cNvPr id="80942" name="Group 60">
                <a:extLst>
                  <a:ext uri="{FF2B5EF4-FFF2-40B4-BE49-F238E27FC236}">
                    <a16:creationId xmlns:a16="http://schemas.microsoft.com/office/drawing/2014/main" id="{D11B08DA-EBBB-4D21-A336-253C86331E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56" y="1747"/>
                <a:ext cx="528" cy="940"/>
                <a:chOff x="2160" y="1748"/>
                <a:chExt cx="528" cy="940"/>
              </a:xfrm>
            </p:grpSpPr>
            <p:sp>
              <p:nvSpPr>
                <p:cNvPr id="80943" name="Rectangle 61">
                  <a:extLst>
                    <a:ext uri="{FF2B5EF4-FFF2-40B4-BE49-F238E27FC236}">
                      <a16:creationId xmlns:a16="http://schemas.microsoft.com/office/drawing/2014/main" id="{8CCD80CE-4821-469C-BC9A-DC908EE2CA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1748"/>
                  <a:ext cx="528" cy="172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C0C0C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80944" name="Rectangle 62">
                  <a:extLst>
                    <a:ext uri="{FF2B5EF4-FFF2-40B4-BE49-F238E27FC236}">
                      <a16:creationId xmlns:a16="http://schemas.microsoft.com/office/drawing/2014/main" id="{C35C94E1-4A62-46CF-BE00-458477C669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1920"/>
                  <a:ext cx="528" cy="192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C0C0C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80945" name="Rectangle 63">
                  <a:extLst>
                    <a:ext uri="{FF2B5EF4-FFF2-40B4-BE49-F238E27FC236}">
                      <a16:creationId xmlns:a16="http://schemas.microsoft.com/office/drawing/2014/main" id="{73CE74DD-E0C0-420D-92DF-2AEC0F76A8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2112"/>
                  <a:ext cx="528" cy="192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C0C0C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4</a:t>
                  </a:r>
                </a:p>
              </p:txBody>
            </p:sp>
            <p:sp>
              <p:nvSpPr>
                <p:cNvPr id="80946" name="Rectangle 64">
                  <a:extLst>
                    <a:ext uri="{FF2B5EF4-FFF2-40B4-BE49-F238E27FC236}">
                      <a16:creationId xmlns:a16="http://schemas.microsoft.com/office/drawing/2014/main" id="{1D8B27AC-F5C6-4B1B-9D34-378903DFA2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2304"/>
                  <a:ext cx="528" cy="192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C0C0C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80947" name="Rectangle 65">
                  <a:extLst>
                    <a:ext uri="{FF2B5EF4-FFF2-40B4-BE49-F238E27FC236}">
                      <a16:creationId xmlns:a16="http://schemas.microsoft.com/office/drawing/2014/main" id="{81147EB3-F144-4DDC-974D-8A147AC032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2496"/>
                  <a:ext cx="528" cy="192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C0C0C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4</a:t>
                  </a:r>
                </a:p>
              </p:txBody>
            </p:sp>
          </p:grpSp>
        </p:grpSp>
        <p:grpSp>
          <p:nvGrpSpPr>
            <p:cNvPr id="80905" name="Group 66">
              <a:extLst>
                <a:ext uri="{FF2B5EF4-FFF2-40B4-BE49-F238E27FC236}">
                  <a16:creationId xmlns:a16="http://schemas.microsoft.com/office/drawing/2014/main" id="{827A7331-7676-49E1-997F-E1A646F349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1700"/>
              <a:ext cx="1920" cy="940"/>
              <a:chOff x="2784" y="1747"/>
              <a:chExt cx="1920" cy="940"/>
            </a:xfrm>
          </p:grpSpPr>
          <p:grpSp>
            <p:nvGrpSpPr>
              <p:cNvPr id="80929" name="Group 67">
                <a:extLst>
                  <a:ext uri="{FF2B5EF4-FFF2-40B4-BE49-F238E27FC236}">
                    <a16:creationId xmlns:a16="http://schemas.microsoft.com/office/drawing/2014/main" id="{266EB55F-DCF9-420D-9FD5-161F5433D8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4" y="1747"/>
                <a:ext cx="480" cy="940"/>
                <a:chOff x="2688" y="1748"/>
                <a:chExt cx="480" cy="940"/>
              </a:xfrm>
            </p:grpSpPr>
            <p:sp>
              <p:nvSpPr>
                <p:cNvPr id="80936" name="Rectangle 68">
                  <a:extLst>
                    <a:ext uri="{FF2B5EF4-FFF2-40B4-BE49-F238E27FC236}">
                      <a16:creationId xmlns:a16="http://schemas.microsoft.com/office/drawing/2014/main" id="{8C4D9296-9DCD-4A17-B80A-02F7A4A8E5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1748"/>
                  <a:ext cx="480" cy="17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C0C0C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80937" name="Rectangle 69">
                  <a:extLst>
                    <a:ext uri="{FF2B5EF4-FFF2-40B4-BE49-F238E27FC236}">
                      <a16:creationId xmlns:a16="http://schemas.microsoft.com/office/drawing/2014/main" id="{BFB5D50D-7F24-408A-A740-318936ADFD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1920"/>
                  <a:ext cx="480" cy="19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C0C0C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80938" name="Rectangle 70">
                  <a:extLst>
                    <a:ext uri="{FF2B5EF4-FFF2-40B4-BE49-F238E27FC236}">
                      <a16:creationId xmlns:a16="http://schemas.microsoft.com/office/drawing/2014/main" id="{F1A822E8-D09D-4746-9963-3212B400AF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2112"/>
                  <a:ext cx="480" cy="19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C0C0C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80939" name="Rectangle 71">
                  <a:extLst>
                    <a:ext uri="{FF2B5EF4-FFF2-40B4-BE49-F238E27FC236}">
                      <a16:creationId xmlns:a16="http://schemas.microsoft.com/office/drawing/2014/main" id="{C8FAA6CC-B38F-4FDB-AEB3-756187EF6B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2304"/>
                  <a:ext cx="480" cy="19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C0C0C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5</a:t>
                  </a:r>
                </a:p>
              </p:txBody>
            </p:sp>
            <p:sp>
              <p:nvSpPr>
                <p:cNvPr id="80940" name="Rectangle 72">
                  <a:extLst>
                    <a:ext uri="{FF2B5EF4-FFF2-40B4-BE49-F238E27FC236}">
                      <a16:creationId xmlns:a16="http://schemas.microsoft.com/office/drawing/2014/main" id="{7600266F-93F5-4F77-8B9D-CEAE42ECB6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2496"/>
                  <a:ext cx="480" cy="19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C0C0C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</p:grpSp>
          <p:grpSp>
            <p:nvGrpSpPr>
              <p:cNvPr id="80930" name="Group 73">
                <a:extLst>
                  <a:ext uri="{FF2B5EF4-FFF2-40B4-BE49-F238E27FC236}">
                    <a16:creationId xmlns:a16="http://schemas.microsoft.com/office/drawing/2014/main" id="{51601A6D-EDCA-4CFC-AF98-083DB4637F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6" y="1747"/>
                <a:ext cx="528" cy="940"/>
                <a:chOff x="4272" y="1748"/>
                <a:chExt cx="528" cy="940"/>
              </a:xfrm>
            </p:grpSpPr>
            <p:sp>
              <p:nvSpPr>
                <p:cNvPr id="80931" name="Rectangle 74">
                  <a:extLst>
                    <a:ext uri="{FF2B5EF4-FFF2-40B4-BE49-F238E27FC236}">
                      <a16:creationId xmlns:a16="http://schemas.microsoft.com/office/drawing/2014/main" id="{AFD78A8F-AC0D-4ACF-989C-2D9315CFD9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72" y="1748"/>
                  <a:ext cx="528" cy="17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C0C0C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80932" name="Rectangle 75">
                  <a:extLst>
                    <a:ext uri="{FF2B5EF4-FFF2-40B4-BE49-F238E27FC236}">
                      <a16:creationId xmlns:a16="http://schemas.microsoft.com/office/drawing/2014/main" id="{B335549A-26E6-44FF-A0C5-11486C51D8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72" y="1920"/>
                  <a:ext cx="528" cy="19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C0C0C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80933" name="Rectangle 76">
                  <a:extLst>
                    <a:ext uri="{FF2B5EF4-FFF2-40B4-BE49-F238E27FC236}">
                      <a16:creationId xmlns:a16="http://schemas.microsoft.com/office/drawing/2014/main" id="{690E3393-26E4-44A8-BFEA-C5E6F8F9C5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72" y="2112"/>
                  <a:ext cx="528" cy="19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C0C0C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80934" name="Rectangle 77">
                  <a:extLst>
                    <a:ext uri="{FF2B5EF4-FFF2-40B4-BE49-F238E27FC236}">
                      <a16:creationId xmlns:a16="http://schemas.microsoft.com/office/drawing/2014/main" id="{1B567017-2013-44A2-9C63-59C3501AE7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72" y="2304"/>
                  <a:ext cx="528" cy="19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C0C0C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4</a:t>
                  </a:r>
                </a:p>
              </p:txBody>
            </p:sp>
            <p:sp>
              <p:nvSpPr>
                <p:cNvPr id="80935" name="Rectangle 78">
                  <a:extLst>
                    <a:ext uri="{FF2B5EF4-FFF2-40B4-BE49-F238E27FC236}">
                      <a16:creationId xmlns:a16="http://schemas.microsoft.com/office/drawing/2014/main" id="{01BA0CF5-BC13-4A30-8E3B-0F5E6E3C44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72" y="2496"/>
                  <a:ext cx="528" cy="19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C0C0C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5</a:t>
                  </a:r>
                </a:p>
              </p:txBody>
            </p:sp>
          </p:grpSp>
        </p:grpSp>
        <p:sp>
          <p:nvSpPr>
            <p:cNvPr id="80906" name="Freeform 79">
              <a:extLst>
                <a:ext uri="{FF2B5EF4-FFF2-40B4-BE49-F238E27FC236}">
                  <a16:creationId xmlns:a16="http://schemas.microsoft.com/office/drawing/2014/main" id="{D9E79839-9790-44D3-97BA-B8EC47D837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" y="2448"/>
              <a:ext cx="2448" cy="1440"/>
            </a:xfrm>
            <a:custGeom>
              <a:avLst/>
              <a:gdLst>
                <a:gd name="T0" fmla="*/ 0 w 2448"/>
                <a:gd name="T1" fmla="*/ 0 h 1440"/>
                <a:gd name="T2" fmla="*/ 528 w 2448"/>
                <a:gd name="T3" fmla="*/ 0 h 1440"/>
                <a:gd name="T4" fmla="*/ 528 w 2448"/>
                <a:gd name="T5" fmla="*/ 480 h 1440"/>
                <a:gd name="T6" fmla="*/ 1920 w 2448"/>
                <a:gd name="T7" fmla="*/ 480 h 1440"/>
                <a:gd name="T8" fmla="*/ 1920 w 2448"/>
                <a:gd name="T9" fmla="*/ 192 h 1440"/>
                <a:gd name="T10" fmla="*/ 2448 w 2448"/>
                <a:gd name="T11" fmla="*/ 192 h 1440"/>
                <a:gd name="T12" fmla="*/ 2448 w 2448"/>
                <a:gd name="T13" fmla="*/ 1440 h 1440"/>
                <a:gd name="T14" fmla="*/ 0 w 2448"/>
                <a:gd name="T15" fmla="*/ 1440 h 1440"/>
                <a:gd name="T16" fmla="*/ 0 w 2448"/>
                <a:gd name="T17" fmla="*/ 0 h 14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448" h="1440">
                  <a:moveTo>
                    <a:pt x="0" y="0"/>
                  </a:moveTo>
                  <a:lnTo>
                    <a:pt x="528" y="0"/>
                  </a:lnTo>
                  <a:lnTo>
                    <a:pt x="528" y="480"/>
                  </a:lnTo>
                  <a:lnTo>
                    <a:pt x="1920" y="480"/>
                  </a:lnTo>
                  <a:lnTo>
                    <a:pt x="1920" y="192"/>
                  </a:lnTo>
                  <a:lnTo>
                    <a:pt x="2448" y="192"/>
                  </a:lnTo>
                  <a:lnTo>
                    <a:pt x="2448" y="1440"/>
                  </a:lnTo>
                  <a:lnTo>
                    <a:pt x="0" y="1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7" name="Freeform 80">
              <a:extLst>
                <a:ext uri="{FF2B5EF4-FFF2-40B4-BE49-F238E27FC236}">
                  <a16:creationId xmlns:a16="http://schemas.microsoft.com/office/drawing/2014/main" id="{C900223F-9263-4E3E-A9A9-AE909661B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2640"/>
              <a:ext cx="1920" cy="1248"/>
            </a:xfrm>
            <a:custGeom>
              <a:avLst/>
              <a:gdLst>
                <a:gd name="T0" fmla="*/ 0 w 1920"/>
                <a:gd name="T1" fmla="*/ 0 h 1248"/>
                <a:gd name="T2" fmla="*/ 480 w 1920"/>
                <a:gd name="T3" fmla="*/ 0 h 1248"/>
                <a:gd name="T4" fmla="*/ 480 w 1920"/>
                <a:gd name="T5" fmla="*/ 288 h 1248"/>
                <a:gd name="T6" fmla="*/ 1392 w 1920"/>
                <a:gd name="T7" fmla="*/ 288 h 1248"/>
                <a:gd name="T8" fmla="*/ 1392 w 1920"/>
                <a:gd name="T9" fmla="*/ 0 h 1248"/>
                <a:gd name="T10" fmla="*/ 1920 w 1920"/>
                <a:gd name="T11" fmla="*/ 0 h 1248"/>
                <a:gd name="T12" fmla="*/ 1920 w 1920"/>
                <a:gd name="T13" fmla="*/ 1248 h 1248"/>
                <a:gd name="T14" fmla="*/ 0 w 1920"/>
                <a:gd name="T15" fmla="*/ 1248 h 1248"/>
                <a:gd name="T16" fmla="*/ 0 w 1920"/>
                <a:gd name="T17" fmla="*/ 0 h 12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20" h="1248">
                  <a:moveTo>
                    <a:pt x="0" y="0"/>
                  </a:moveTo>
                  <a:lnTo>
                    <a:pt x="480" y="0"/>
                  </a:lnTo>
                  <a:lnTo>
                    <a:pt x="480" y="288"/>
                  </a:lnTo>
                  <a:lnTo>
                    <a:pt x="1392" y="288"/>
                  </a:lnTo>
                  <a:lnTo>
                    <a:pt x="1392" y="0"/>
                  </a:lnTo>
                  <a:lnTo>
                    <a:pt x="1920" y="0"/>
                  </a:lnTo>
                  <a:lnTo>
                    <a:pt x="1920" y="1248"/>
                  </a:lnTo>
                  <a:lnTo>
                    <a:pt x="0" y="12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0908" name="Group 81">
              <a:extLst>
                <a:ext uri="{FF2B5EF4-FFF2-40B4-BE49-F238E27FC236}">
                  <a16:creationId xmlns:a16="http://schemas.microsoft.com/office/drawing/2014/main" id="{175A7875-97B9-4158-9CD7-74E0FC88FC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1" y="2544"/>
              <a:ext cx="2425" cy="1344"/>
              <a:chOff x="1631" y="2736"/>
              <a:chExt cx="2425" cy="1344"/>
            </a:xfrm>
          </p:grpSpPr>
          <p:sp>
            <p:nvSpPr>
              <p:cNvPr id="80909" name="Text Box 82">
                <a:extLst>
                  <a:ext uri="{FF2B5EF4-FFF2-40B4-BE49-F238E27FC236}">
                    <a16:creationId xmlns:a16="http://schemas.microsoft.com/office/drawing/2014/main" id="{DC6CBE89-ACB7-46C3-B9EF-3295349B1C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1" y="2736"/>
                <a:ext cx="50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600" b="1">
                    <a:latin typeface="Arial" panose="020B0604020202020204" pitchFamily="34" charset="0"/>
                  </a:rPr>
                  <a:t>Result</a:t>
                </a:r>
              </a:p>
            </p:txBody>
          </p:sp>
          <p:grpSp>
            <p:nvGrpSpPr>
              <p:cNvPr id="80910" name="Group 83">
                <a:extLst>
                  <a:ext uri="{FF2B5EF4-FFF2-40B4-BE49-F238E27FC236}">
                    <a16:creationId xmlns:a16="http://schemas.microsoft.com/office/drawing/2014/main" id="{7C3DBEFA-C6BA-4C34-81B5-4C2759758C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0" y="2928"/>
                <a:ext cx="2376" cy="1152"/>
                <a:chOff x="2112" y="2928"/>
                <a:chExt cx="2400" cy="1152"/>
              </a:xfrm>
            </p:grpSpPr>
            <p:sp>
              <p:nvSpPr>
                <p:cNvPr id="284756" name="Rectangle 84">
                  <a:extLst>
                    <a:ext uri="{FF2B5EF4-FFF2-40B4-BE49-F238E27FC236}">
                      <a16:creationId xmlns:a16="http://schemas.microsoft.com/office/drawing/2014/main" id="{27918C5B-B30E-4F4F-8FFF-17F447E575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2" y="2928"/>
                  <a:ext cx="1296" cy="183"/>
                </a:xfrm>
                <a:prstGeom prst="rect">
                  <a:avLst/>
                </a:prstGeom>
                <a:solidFill>
                  <a:srgbClr val="0099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altLang="it-IT" sz="1600" b="1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 Narrow" panose="020B0606020202030204" pitchFamily="34" charset="0"/>
                    </a:rPr>
                    <a:t>buyer_name</a:t>
                  </a:r>
                </a:p>
              </p:txBody>
            </p:sp>
            <p:sp>
              <p:nvSpPr>
                <p:cNvPr id="80912" name="Rectangle 85">
                  <a:extLst>
                    <a:ext uri="{FF2B5EF4-FFF2-40B4-BE49-F238E27FC236}">
                      <a16:creationId xmlns:a16="http://schemas.microsoft.com/office/drawing/2014/main" id="{94A4A690-02CD-4075-92A6-3FCFB6D629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2" y="3111"/>
                  <a:ext cx="1296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1600" b="1">
                      <a:latin typeface="Arial" panose="020B0604020202020204" pitchFamily="34" charset="0"/>
                    </a:rPr>
                    <a:t>Erin O’Melia</a:t>
                  </a:r>
                </a:p>
              </p:txBody>
            </p:sp>
            <p:sp>
              <p:nvSpPr>
                <p:cNvPr id="80913" name="Rectangle 86">
                  <a:extLst>
                    <a:ext uri="{FF2B5EF4-FFF2-40B4-BE49-F238E27FC236}">
                      <a16:creationId xmlns:a16="http://schemas.microsoft.com/office/drawing/2014/main" id="{7A28C755-D410-4EB4-88F1-381604E366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2" y="3303"/>
                  <a:ext cx="1296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1600" b="1">
                      <a:latin typeface="Arial" panose="020B0604020202020204" pitchFamily="34" charset="0"/>
                    </a:rPr>
                    <a:t>Adam Barr</a:t>
                  </a:r>
                </a:p>
              </p:txBody>
            </p:sp>
            <p:sp>
              <p:nvSpPr>
                <p:cNvPr id="80914" name="Rectangle 87">
                  <a:extLst>
                    <a:ext uri="{FF2B5EF4-FFF2-40B4-BE49-F238E27FC236}">
                      <a16:creationId xmlns:a16="http://schemas.microsoft.com/office/drawing/2014/main" id="{317B52E0-9C7C-4611-966A-712F69EFDA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2" y="3495"/>
                  <a:ext cx="1296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1600" b="1">
                      <a:latin typeface="Arial" panose="020B0604020202020204" pitchFamily="34" charset="0"/>
                    </a:rPr>
                    <a:t>Erin O’Melia</a:t>
                  </a:r>
                </a:p>
              </p:txBody>
            </p:sp>
            <p:sp>
              <p:nvSpPr>
                <p:cNvPr id="80915" name="Rectangle 88">
                  <a:extLst>
                    <a:ext uri="{FF2B5EF4-FFF2-40B4-BE49-F238E27FC236}">
                      <a16:creationId xmlns:a16="http://schemas.microsoft.com/office/drawing/2014/main" id="{C25B660C-15C0-4B97-BE2F-B3E7B24FAE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2" y="3687"/>
                  <a:ext cx="1296" cy="20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1600" b="1">
                      <a:latin typeface="Arial" panose="020B0604020202020204" pitchFamily="34" charset="0"/>
                    </a:rPr>
                    <a:t>Adam Barr</a:t>
                  </a:r>
                </a:p>
              </p:txBody>
            </p:sp>
            <p:sp>
              <p:nvSpPr>
                <p:cNvPr id="80916" name="Rectangle 89">
                  <a:extLst>
                    <a:ext uri="{FF2B5EF4-FFF2-40B4-BE49-F238E27FC236}">
                      <a16:creationId xmlns:a16="http://schemas.microsoft.com/office/drawing/2014/main" id="{5B1DB2B4-64EC-4E3B-B884-FA28C5ACA0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2" y="3888"/>
                  <a:ext cx="1296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1600" b="1">
                      <a:latin typeface="Arial" panose="020B0604020202020204" pitchFamily="34" charset="0"/>
                    </a:rPr>
                    <a:t>Eva Corets</a:t>
                  </a:r>
                </a:p>
              </p:txBody>
            </p:sp>
            <p:sp>
              <p:nvSpPr>
                <p:cNvPr id="284762" name="Rectangle 90">
                  <a:extLst>
                    <a:ext uri="{FF2B5EF4-FFF2-40B4-BE49-F238E27FC236}">
                      <a16:creationId xmlns:a16="http://schemas.microsoft.com/office/drawing/2014/main" id="{FFF131D1-C4C0-4F56-8EAE-CC37489D34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8" y="2928"/>
                  <a:ext cx="672" cy="183"/>
                </a:xfrm>
                <a:prstGeom prst="rect">
                  <a:avLst/>
                </a:prstGeom>
                <a:solidFill>
                  <a:srgbClr val="0099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altLang="it-IT" sz="1600" b="1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 Narrow" panose="020B0606020202030204" pitchFamily="34" charset="0"/>
                    </a:rPr>
                    <a:t>prod_name</a:t>
                  </a:r>
                </a:p>
              </p:txBody>
            </p:sp>
            <p:sp>
              <p:nvSpPr>
                <p:cNvPr id="80918" name="Rectangle 91">
                  <a:extLst>
                    <a:ext uri="{FF2B5EF4-FFF2-40B4-BE49-F238E27FC236}">
                      <a16:creationId xmlns:a16="http://schemas.microsoft.com/office/drawing/2014/main" id="{3437B116-3255-45DC-9EC6-AEED1CA6D3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8" y="3111"/>
                  <a:ext cx="672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1600" b="1">
                      <a:latin typeface="Arial" panose="020B0604020202020204" pitchFamily="34" charset="0"/>
                    </a:rPr>
                    <a:t>Apples</a:t>
                  </a:r>
                </a:p>
              </p:txBody>
            </p:sp>
            <p:sp>
              <p:nvSpPr>
                <p:cNvPr id="80919" name="Rectangle 92">
                  <a:extLst>
                    <a:ext uri="{FF2B5EF4-FFF2-40B4-BE49-F238E27FC236}">
                      <a16:creationId xmlns:a16="http://schemas.microsoft.com/office/drawing/2014/main" id="{60704A25-0883-4C5E-98C5-7ED701BEAD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8" y="3303"/>
                  <a:ext cx="672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1600" b="1">
                      <a:latin typeface="Arial" panose="020B0604020202020204" pitchFamily="34" charset="0"/>
                    </a:rPr>
                    <a:t>Pears</a:t>
                  </a:r>
                </a:p>
              </p:txBody>
            </p:sp>
            <p:sp>
              <p:nvSpPr>
                <p:cNvPr id="80920" name="Rectangle 93">
                  <a:extLst>
                    <a:ext uri="{FF2B5EF4-FFF2-40B4-BE49-F238E27FC236}">
                      <a16:creationId xmlns:a16="http://schemas.microsoft.com/office/drawing/2014/main" id="{8624D9AC-F2E9-469A-B410-A3D44A41BA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8" y="3495"/>
                  <a:ext cx="672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1600" b="1">
                      <a:latin typeface="Arial" panose="020B0604020202020204" pitchFamily="34" charset="0"/>
                    </a:rPr>
                    <a:t>Pears</a:t>
                  </a:r>
                </a:p>
              </p:txBody>
            </p:sp>
            <p:sp>
              <p:nvSpPr>
                <p:cNvPr id="80921" name="Rectangle 94">
                  <a:extLst>
                    <a:ext uri="{FF2B5EF4-FFF2-40B4-BE49-F238E27FC236}">
                      <a16:creationId xmlns:a16="http://schemas.microsoft.com/office/drawing/2014/main" id="{09C8F6CF-19CD-4900-89EF-79874E717D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8" y="3687"/>
                  <a:ext cx="672" cy="20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1600" b="1">
                      <a:latin typeface="Arial" panose="020B0604020202020204" pitchFamily="34" charset="0"/>
                    </a:rPr>
                    <a:t>Oranges</a:t>
                  </a:r>
                </a:p>
              </p:txBody>
            </p:sp>
            <p:sp>
              <p:nvSpPr>
                <p:cNvPr id="80922" name="Rectangle 95">
                  <a:extLst>
                    <a:ext uri="{FF2B5EF4-FFF2-40B4-BE49-F238E27FC236}">
                      <a16:creationId xmlns:a16="http://schemas.microsoft.com/office/drawing/2014/main" id="{379FC043-E7E0-4AE3-B25D-44F5C0E75E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8" y="3888"/>
                  <a:ext cx="672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1600" b="1">
                      <a:latin typeface="Arial" panose="020B0604020202020204" pitchFamily="34" charset="0"/>
                    </a:rPr>
                    <a:t>Peaches</a:t>
                  </a:r>
                </a:p>
              </p:txBody>
            </p:sp>
            <p:sp>
              <p:nvSpPr>
                <p:cNvPr id="284768" name="Rectangle 96">
                  <a:extLst>
                    <a:ext uri="{FF2B5EF4-FFF2-40B4-BE49-F238E27FC236}">
                      <a16:creationId xmlns:a16="http://schemas.microsoft.com/office/drawing/2014/main" id="{00A3888B-C64D-417D-BFFE-2472F9F313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0" y="2928"/>
                  <a:ext cx="432" cy="183"/>
                </a:xfrm>
                <a:prstGeom prst="rect">
                  <a:avLst/>
                </a:prstGeom>
                <a:solidFill>
                  <a:srgbClr val="0099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it-IT" sz="1600" b="1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 Narrow" panose="020B0606020202030204" pitchFamily="34" charset="0"/>
                    </a:rPr>
                    <a:t>qty</a:t>
                  </a:r>
                </a:p>
              </p:txBody>
            </p:sp>
            <p:sp>
              <p:nvSpPr>
                <p:cNvPr id="80924" name="Rectangle 97">
                  <a:extLst>
                    <a:ext uri="{FF2B5EF4-FFF2-40B4-BE49-F238E27FC236}">
                      <a16:creationId xmlns:a16="http://schemas.microsoft.com/office/drawing/2014/main" id="{C0C9F4EA-F907-456F-9AED-24790218FF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0" y="3111"/>
                  <a:ext cx="432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it-IT" sz="1600" b="1">
                      <a:latin typeface="Arial" panose="020B0604020202020204" pitchFamily="34" charset="0"/>
                    </a:rPr>
                    <a:t>37</a:t>
                  </a:r>
                </a:p>
              </p:txBody>
            </p:sp>
            <p:sp>
              <p:nvSpPr>
                <p:cNvPr id="80925" name="Rectangle 98">
                  <a:extLst>
                    <a:ext uri="{FF2B5EF4-FFF2-40B4-BE49-F238E27FC236}">
                      <a16:creationId xmlns:a16="http://schemas.microsoft.com/office/drawing/2014/main" id="{C4F04369-75DF-4213-9697-999F0347B8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0" y="3303"/>
                  <a:ext cx="432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it-IT" sz="1600" b="1">
                      <a:latin typeface="Arial" panose="020B0604020202020204" pitchFamily="34" charset="0"/>
                    </a:rPr>
                    <a:t>15</a:t>
                  </a:r>
                </a:p>
              </p:txBody>
            </p:sp>
            <p:sp>
              <p:nvSpPr>
                <p:cNvPr id="80926" name="Rectangle 99">
                  <a:extLst>
                    <a:ext uri="{FF2B5EF4-FFF2-40B4-BE49-F238E27FC236}">
                      <a16:creationId xmlns:a16="http://schemas.microsoft.com/office/drawing/2014/main" id="{0EB10876-63A4-4FF0-BCFD-47B4E021B9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0" y="3495"/>
                  <a:ext cx="432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it-IT" sz="1600" b="1">
                      <a:latin typeface="Arial" panose="020B0604020202020204" pitchFamily="34" charset="0"/>
                    </a:rPr>
                    <a:t>1003</a:t>
                  </a:r>
                </a:p>
              </p:txBody>
            </p:sp>
            <p:sp>
              <p:nvSpPr>
                <p:cNvPr id="80927" name="Rectangle 100">
                  <a:extLst>
                    <a:ext uri="{FF2B5EF4-FFF2-40B4-BE49-F238E27FC236}">
                      <a16:creationId xmlns:a16="http://schemas.microsoft.com/office/drawing/2014/main" id="{29F8EB92-03C6-4A33-B4BF-986AC6A771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0" y="3687"/>
                  <a:ext cx="432" cy="20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it-IT" sz="1600" b="1">
                      <a:latin typeface="Arial" panose="020B0604020202020204" pitchFamily="34" charset="0"/>
                    </a:rPr>
                    <a:t>5</a:t>
                  </a:r>
                </a:p>
              </p:txBody>
            </p:sp>
            <p:sp>
              <p:nvSpPr>
                <p:cNvPr id="80928" name="Rectangle 101">
                  <a:extLst>
                    <a:ext uri="{FF2B5EF4-FFF2-40B4-BE49-F238E27FC236}">
                      <a16:creationId xmlns:a16="http://schemas.microsoft.com/office/drawing/2014/main" id="{2ED89EBB-FE85-4114-A179-9A06C48C11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0" y="3888"/>
                  <a:ext cx="432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it-IT" sz="1600" b="1">
                      <a:latin typeface="Arial" panose="020B0604020202020204" pitchFamily="34" charset="0"/>
                    </a:rPr>
                    <a:t>11</a:t>
                  </a:r>
                </a:p>
              </p:txBody>
            </p:sp>
          </p:grpSp>
        </p:grpSp>
      </p:grp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F32C1810-5559-4E93-AE2B-AFD469204B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Joining a Table to Itself: Self-Join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EDE8AEC2-56BC-4CFD-929E-2BB8ACED2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3357563"/>
            <a:ext cx="5257800" cy="14144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C0C0C0"/>
            </a:outerShdw>
          </a:effectLst>
        </p:spPr>
        <p:txBody>
          <a:bodyPr lIns="90488" tIns="91440" rIns="90488" bIns="91440">
            <a:spAutoFit/>
          </a:bodyPr>
          <a:lstStyle>
            <a:lvl1pPr marL="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t-IT" altLang="it-IT" sz="1600">
                <a:latin typeface="Lucida Sans Typewriter" panose="020B0509030504030204" pitchFamily="49" charset="0"/>
              </a:rPr>
              <a:t>SELECT figli.NomePersona AS figlio,</a:t>
            </a:r>
          </a:p>
          <a:p>
            <a:r>
              <a:rPr lang="it-IT" altLang="it-IT" sz="1600">
                <a:latin typeface="Lucida Sans Typewriter" panose="020B0509030504030204" pitchFamily="49" charset="0"/>
              </a:rPr>
              <a:t>       padri.NomePersona AS padre</a:t>
            </a:r>
          </a:p>
          <a:p>
            <a:r>
              <a:rPr lang="it-IT" altLang="it-IT" sz="1600">
                <a:latin typeface="Lucida Sans Typewriter" panose="020B0509030504030204" pitchFamily="49" charset="0"/>
              </a:rPr>
              <a:t>FROM persone figli </a:t>
            </a:r>
          </a:p>
          <a:p>
            <a:r>
              <a:rPr lang="it-IT" altLang="it-IT" sz="1600">
                <a:latin typeface="Lucida Sans Typewriter" panose="020B0509030504030204" pitchFamily="49" charset="0"/>
              </a:rPr>
              <a:t>JOIN persone padri</a:t>
            </a:r>
          </a:p>
          <a:p>
            <a:r>
              <a:rPr lang="it-IT" altLang="it-IT" sz="1600">
                <a:latin typeface="Lucida Sans Typewriter" panose="020B0509030504030204" pitchFamily="49" charset="0"/>
              </a:rPr>
              <a:t>ON figli.IDpadre = padri.IDpersona</a:t>
            </a:r>
            <a:endParaRPr lang="en-US" altLang="it-IT" sz="1600">
              <a:latin typeface="Lucida Sans Typewriter" panose="020B0509030504030204" pitchFamily="49" charset="0"/>
            </a:endParaRPr>
          </a:p>
        </p:txBody>
      </p:sp>
      <p:sp>
        <p:nvSpPr>
          <p:cNvPr id="81924" name="Text Box 27">
            <a:extLst>
              <a:ext uri="{FF2B5EF4-FFF2-40B4-BE49-F238E27FC236}">
                <a16:creationId xmlns:a16="http://schemas.microsoft.com/office/drawing/2014/main" id="{0AEBE02F-871D-4B1B-A23F-CA0CE85BF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638" y="1426667"/>
            <a:ext cx="108267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800" b="1">
                <a:latin typeface="Arial" panose="020B0604020202020204" pitchFamily="34" charset="0"/>
              </a:rPr>
              <a:t>Table:</a:t>
            </a:r>
          </a:p>
          <a:p>
            <a:r>
              <a:rPr lang="en-US" altLang="it-IT" sz="1800" b="1">
                <a:latin typeface="Arial" panose="020B0604020202020204" pitchFamily="34" charset="0"/>
              </a:rPr>
              <a:t>persone</a:t>
            </a:r>
          </a:p>
        </p:txBody>
      </p:sp>
      <p:sp>
        <p:nvSpPr>
          <p:cNvPr id="81925" name="Text Box 27">
            <a:extLst>
              <a:ext uri="{FF2B5EF4-FFF2-40B4-BE49-F238E27FC236}">
                <a16:creationId xmlns:a16="http://schemas.microsoft.com/office/drawing/2014/main" id="{CC4D31D6-2CD8-45DA-BD44-B0327AFBF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638" y="2847975"/>
            <a:ext cx="59944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800" b="1">
                <a:latin typeface="Arial" panose="020B0604020202020204" pitchFamily="34" charset="0"/>
              </a:rPr>
              <a:t>Retrieving the list of sons with corresponding father:</a:t>
            </a:r>
          </a:p>
        </p:txBody>
      </p:sp>
      <p:sp>
        <p:nvSpPr>
          <p:cNvPr id="81926" name="Text Box 27">
            <a:extLst>
              <a:ext uri="{FF2B5EF4-FFF2-40B4-BE49-F238E27FC236}">
                <a16:creationId xmlns:a16="http://schemas.microsoft.com/office/drawing/2014/main" id="{698C8E11-8AE6-4823-BF16-6E648BADB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638" y="5068888"/>
            <a:ext cx="69183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800" b="1">
                <a:latin typeface="Arial" panose="020B0604020202020204" pitchFamily="34" charset="0"/>
              </a:rPr>
              <a:t>Note: this structure is very normalized; </a:t>
            </a:r>
          </a:p>
          <a:p>
            <a:r>
              <a:rPr lang="en-US" altLang="it-IT" sz="1800" b="1">
                <a:latin typeface="Arial" panose="020B0604020202020204" pitchFamily="34" charset="0"/>
              </a:rPr>
              <a:t>this structure is very flexible and allows any number of levels</a:t>
            </a:r>
          </a:p>
        </p:txBody>
      </p:sp>
      <p:pic>
        <p:nvPicPr>
          <p:cNvPr id="81927" name="Picture 3">
            <a:extLst>
              <a:ext uri="{FF2B5EF4-FFF2-40B4-BE49-F238E27FC236}">
                <a16:creationId xmlns:a16="http://schemas.microsoft.com/office/drawing/2014/main" id="{282A71B8-1D50-4E83-9347-973FA9E10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1426667"/>
            <a:ext cx="503237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7F559E2E-DB87-414B-91C1-7EC81D0502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Joining a Table to Itself: Self-Join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3015DCA9-F47B-490E-A87B-2EC2F1489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0" y="1322908"/>
            <a:ext cx="5257800" cy="11699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C0C0C0"/>
            </a:outerShdw>
          </a:effectLst>
        </p:spPr>
        <p:txBody>
          <a:bodyPr lIns="90488" tIns="91440" rIns="90488" bIns="91440">
            <a:spAutoFit/>
          </a:bodyPr>
          <a:lstStyle>
            <a:lvl1pPr marL="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it-IT" sz="1600">
                <a:solidFill>
                  <a:srgbClr val="000000"/>
                </a:solidFill>
                <a:latin typeface="Lucida Sans Typewriter" panose="020B0509030504030204" pitchFamily="49" charset="0"/>
              </a:rPr>
              <a:t>SELECT a.buyer_id AS buyer1, a.prod_id,</a:t>
            </a:r>
          </a:p>
          <a:p>
            <a:pPr>
              <a:lnSpc>
                <a:spcPct val="80000"/>
              </a:lnSpc>
            </a:pPr>
            <a:r>
              <a:rPr lang="en-US" altLang="it-IT" sz="1600">
                <a:solidFill>
                  <a:srgbClr val="000000"/>
                </a:solidFill>
                <a:latin typeface="Lucida Sans Typewriter" panose="020B0509030504030204" pitchFamily="49" charset="0"/>
              </a:rPr>
              <a:t>       b.buyer_id AS buyer2</a:t>
            </a:r>
          </a:p>
          <a:p>
            <a:pPr>
              <a:lnSpc>
                <a:spcPct val="80000"/>
              </a:lnSpc>
            </a:pPr>
            <a:r>
              <a:rPr lang="en-US" altLang="it-IT" sz="1600">
                <a:solidFill>
                  <a:srgbClr val="000000"/>
                </a:solidFill>
                <a:latin typeface="Lucida Sans Typewriter" panose="020B0509030504030204" pitchFamily="49" charset="0"/>
              </a:rPr>
              <a:t>FROM sales a JOIN sales b</a:t>
            </a:r>
          </a:p>
          <a:p>
            <a:pPr>
              <a:lnSpc>
                <a:spcPct val="80000"/>
              </a:lnSpc>
            </a:pPr>
            <a:r>
              <a:rPr lang="en-US" altLang="it-IT" sz="1600">
                <a:solidFill>
                  <a:srgbClr val="000000"/>
                </a:solidFill>
                <a:latin typeface="Lucida Sans Typewriter" panose="020B0509030504030204" pitchFamily="49" charset="0"/>
              </a:rPr>
              <a:t>ON a.prod_id = b.prod_id</a:t>
            </a:r>
          </a:p>
          <a:p>
            <a:pPr>
              <a:lnSpc>
                <a:spcPct val="80000"/>
              </a:lnSpc>
            </a:pPr>
            <a:r>
              <a:rPr lang="en-US" altLang="it-IT" sz="1600">
                <a:solidFill>
                  <a:srgbClr val="000000"/>
                </a:solidFill>
                <a:latin typeface="Lucida Sans Typewriter" panose="020B0509030504030204" pitchFamily="49" charset="0"/>
              </a:rPr>
              <a:t>WHERE  a.buyer_id &gt; b.buyer_id</a:t>
            </a:r>
            <a:endParaRPr lang="en-US" altLang="it-IT" sz="1600">
              <a:latin typeface="Lucida Sans Typewriter" panose="020B0509030504030204" pitchFamily="49" charset="0"/>
            </a:endParaRPr>
          </a:p>
        </p:txBody>
      </p:sp>
      <p:grpSp>
        <p:nvGrpSpPr>
          <p:cNvPr id="82948" name="Group 4">
            <a:extLst>
              <a:ext uri="{FF2B5EF4-FFF2-40B4-BE49-F238E27FC236}">
                <a16:creationId xmlns:a16="http://schemas.microsoft.com/office/drawing/2014/main" id="{9DE3B6AC-CD76-47C5-A521-97871652EE1F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438400"/>
            <a:ext cx="8382000" cy="3429000"/>
            <a:chOff x="240" y="1296"/>
            <a:chExt cx="5280" cy="2160"/>
          </a:xfrm>
        </p:grpSpPr>
        <p:grpSp>
          <p:nvGrpSpPr>
            <p:cNvPr id="82950" name="Group 5">
              <a:extLst>
                <a:ext uri="{FF2B5EF4-FFF2-40B4-BE49-F238E27FC236}">
                  <a16:creationId xmlns:a16="http://schemas.microsoft.com/office/drawing/2014/main" id="{9D01661F-950B-4C90-AE40-76A5D3E3B8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296"/>
              <a:ext cx="1584" cy="1440"/>
              <a:chOff x="3936" y="1296"/>
              <a:chExt cx="1584" cy="1440"/>
            </a:xfrm>
          </p:grpSpPr>
          <p:sp>
            <p:nvSpPr>
              <p:cNvPr id="82995" name="Text Box 6">
                <a:extLst>
                  <a:ext uri="{FF2B5EF4-FFF2-40B4-BE49-F238E27FC236}">
                    <a16:creationId xmlns:a16="http://schemas.microsoft.com/office/drawing/2014/main" id="{1A12A902-A29E-4716-ACEE-62FC176751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" y="1296"/>
                <a:ext cx="6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800" b="1">
                    <a:latin typeface="Arial" panose="020B0604020202020204" pitchFamily="34" charset="0"/>
                  </a:rPr>
                  <a:t>sales b</a:t>
                </a:r>
              </a:p>
            </p:txBody>
          </p:sp>
          <p:grpSp>
            <p:nvGrpSpPr>
              <p:cNvPr id="82996" name="Group 7">
                <a:extLst>
                  <a:ext uri="{FF2B5EF4-FFF2-40B4-BE49-F238E27FC236}">
                    <a16:creationId xmlns:a16="http://schemas.microsoft.com/office/drawing/2014/main" id="{ACEC2F7C-01F2-4E3E-9660-085863FF6B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36" y="1527"/>
                <a:ext cx="1584" cy="1209"/>
                <a:chOff x="3936" y="1527"/>
                <a:chExt cx="1584" cy="1209"/>
              </a:xfrm>
            </p:grpSpPr>
            <p:sp>
              <p:nvSpPr>
                <p:cNvPr id="285704" name="Rectangle 8">
                  <a:extLst>
                    <a:ext uri="{FF2B5EF4-FFF2-40B4-BE49-F238E27FC236}">
                      <a16:creationId xmlns:a16="http://schemas.microsoft.com/office/drawing/2014/main" id="{CEF4727C-E5CC-4136-9726-553DE25969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36" y="1527"/>
                  <a:ext cx="624" cy="240"/>
                </a:xfrm>
                <a:prstGeom prst="rect">
                  <a:avLst/>
                </a:prstGeom>
                <a:solidFill>
                  <a:srgbClr val="0099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it-IT" sz="1600" b="1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anose="020B0604020202020204" pitchFamily="34" charset="0"/>
                    </a:rPr>
                    <a:t>buyer_id</a:t>
                  </a:r>
                </a:p>
              </p:txBody>
            </p:sp>
            <p:sp>
              <p:nvSpPr>
                <p:cNvPr id="285705" name="Rectangle 9">
                  <a:extLst>
                    <a:ext uri="{FF2B5EF4-FFF2-40B4-BE49-F238E27FC236}">
                      <a16:creationId xmlns:a16="http://schemas.microsoft.com/office/drawing/2014/main" id="{B81EE660-0175-4411-BA81-C086B9A8DF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60" y="1527"/>
                  <a:ext cx="576" cy="240"/>
                </a:xfrm>
                <a:prstGeom prst="rect">
                  <a:avLst/>
                </a:prstGeom>
                <a:solidFill>
                  <a:srgbClr val="0099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it-IT" sz="1600" b="1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anose="020B0604020202020204" pitchFamily="34" charset="0"/>
                    </a:rPr>
                    <a:t>prod_id</a:t>
                  </a:r>
                </a:p>
              </p:txBody>
            </p:sp>
            <p:sp>
              <p:nvSpPr>
                <p:cNvPr id="285706" name="Rectangle 10">
                  <a:extLst>
                    <a:ext uri="{FF2B5EF4-FFF2-40B4-BE49-F238E27FC236}">
                      <a16:creationId xmlns:a16="http://schemas.microsoft.com/office/drawing/2014/main" id="{49C232E1-6908-47C9-8A3D-69138378C1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36" y="1527"/>
                  <a:ext cx="384" cy="240"/>
                </a:xfrm>
                <a:prstGeom prst="rect">
                  <a:avLst/>
                </a:prstGeom>
                <a:solidFill>
                  <a:srgbClr val="0099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it-IT" sz="1600" b="1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anose="020B0604020202020204" pitchFamily="34" charset="0"/>
                    </a:rPr>
                    <a:t>qty</a:t>
                  </a:r>
                </a:p>
              </p:txBody>
            </p:sp>
            <p:sp>
              <p:nvSpPr>
                <p:cNvPr id="83000" name="Rectangle 11">
                  <a:extLst>
                    <a:ext uri="{FF2B5EF4-FFF2-40B4-BE49-F238E27FC236}">
                      <a16:creationId xmlns:a16="http://schemas.microsoft.com/office/drawing/2014/main" id="{0175DEB6-F988-471A-B368-C16940C3E7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36" y="1767"/>
                  <a:ext cx="62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83001" name="Rectangle 12">
                  <a:extLst>
                    <a:ext uri="{FF2B5EF4-FFF2-40B4-BE49-F238E27FC236}">
                      <a16:creationId xmlns:a16="http://schemas.microsoft.com/office/drawing/2014/main" id="{698DE982-A5CA-492D-BD35-03EFAF38BA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36" y="1959"/>
                  <a:ext cx="62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83002" name="Rectangle 13">
                  <a:extLst>
                    <a:ext uri="{FF2B5EF4-FFF2-40B4-BE49-F238E27FC236}">
                      <a16:creationId xmlns:a16="http://schemas.microsoft.com/office/drawing/2014/main" id="{9E51A129-CD76-423A-88DB-76AE759B42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36" y="2151"/>
                  <a:ext cx="62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4</a:t>
                  </a:r>
                </a:p>
              </p:txBody>
            </p:sp>
            <p:sp>
              <p:nvSpPr>
                <p:cNvPr id="83003" name="Rectangle 14">
                  <a:extLst>
                    <a:ext uri="{FF2B5EF4-FFF2-40B4-BE49-F238E27FC236}">
                      <a16:creationId xmlns:a16="http://schemas.microsoft.com/office/drawing/2014/main" id="{2D78B1D3-BA2E-42E4-81D3-19CBB60D2F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36" y="2343"/>
                  <a:ext cx="62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83004" name="Rectangle 15">
                  <a:extLst>
                    <a:ext uri="{FF2B5EF4-FFF2-40B4-BE49-F238E27FC236}">
                      <a16:creationId xmlns:a16="http://schemas.microsoft.com/office/drawing/2014/main" id="{9C684AA7-317C-4AF8-98D1-36E58C5B14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60" y="1767"/>
                  <a:ext cx="576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83005" name="Rectangle 16">
                  <a:extLst>
                    <a:ext uri="{FF2B5EF4-FFF2-40B4-BE49-F238E27FC236}">
                      <a16:creationId xmlns:a16="http://schemas.microsoft.com/office/drawing/2014/main" id="{0FA4CC16-4679-48B7-9A01-0EF4038B8C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60" y="1959"/>
                  <a:ext cx="576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83006" name="Rectangle 17">
                  <a:extLst>
                    <a:ext uri="{FF2B5EF4-FFF2-40B4-BE49-F238E27FC236}">
                      <a16:creationId xmlns:a16="http://schemas.microsoft.com/office/drawing/2014/main" id="{62A3929D-C821-4866-8AAF-974C76DC27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60" y="2151"/>
                  <a:ext cx="576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83007" name="Rectangle 18">
                  <a:extLst>
                    <a:ext uri="{FF2B5EF4-FFF2-40B4-BE49-F238E27FC236}">
                      <a16:creationId xmlns:a16="http://schemas.microsoft.com/office/drawing/2014/main" id="{4B8B2AA5-5DAD-458D-8240-C4CF561D1F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60" y="2343"/>
                  <a:ext cx="576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5</a:t>
                  </a:r>
                </a:p>
              </p:txBody>
            </p:sp>
            <p:sp>
              <p:nvSpPr>
                <p:cNvPr id="83008" name="Rectangle 19">
                  <a:extLst>
                    <a:ext uri="{FF2B5EF4-FFF2-40B4-BE49-F238E27FC236}">
                      <a16:creationId xmlns:a16="http://schemas.microsoft.com/office/drawing/2014/main" id="{83241C3C-5F29-47E8-BC8B-AD6595ACDB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36" y="1767"/>
                  <a:ext cx="38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it-IT" sz="1600" b="1">
                      <a:latin typeface="Arial" panose="020B0604020202020204" pitchFamily="34" charset="0"/>
                    </a:rPr>
                    <a:t>15</a:t>
                  </a:r>
                </a:p>
              </p:txBody>
            </p:sp>
            <p:sp>
              <p:nvSpPr>
                <p:cNvPr id="83009" name="Rectangle 20">
                  <a:extLst>
                    <a:ext uri="{FF2B5EF4-FFF2-40B4-BE49-F238E27FC236}">
                      <a16:creationId xmlns:a16="http://schemas.microsoft.com/office/drawing/2014/main" id="{2C0EA196-BFB6-47DC-B690-26BE8B415E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36" y="1959"/>
                  <a:ext cx="38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it-IT" sz="1600" b="1">
                      <a:latin typeface="Arial" panose="020B0604020202020204" pitchFamily="34" charset="0"/>
                    </a:rPr>
                    <a:t>5</a:t>
                  </a:r>
                </a:p>
              </p:txBody>
            </p:sp>
            <p:sp>
              <p:nvSpPr>
                <p:cNvPr id="83010" name="Rectangle 21">
                  <a:extLst>
                    <a:ext uri="{FF2B5EF4-FFF2-40B4-BE49-F238E27FC236}">
                      <a16:creationId xmlns:a16="http://schemas.microsoft.com/office/drawing/2014/main" id="{1BFC93E1-CB40-480A-96DE-06685BC38D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36" y="2151"/>
                  <a:ext cx="38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it-IT" sz="1600" b="1">
                      <a:latin typeface="Arial" panose="020B0604020202020204" pitchFamily="34" charset="0"/>
                    </a:rPr>
                    <a:t>37</a:t>
                  </a:r>
                </a:p>
              </p:txBody>
            </p:sp>
            <p:sp>
              <p:nvSpPr>
                <p:cNvPr id="83011" name="Rectangle 22">
                  <a:extLst>
                    <a:ext uri="{FF2B5EF4-FFF2-40B4-BE49-F238E27FC236}">
                      <a16:creationId xmlns:a16="http://schemas.microsoft.com/office/drawing/2014/main" id="{B91DB872-F30E-47EF-A5A1-3F0F74792E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36" y="2343"/>
                  <a:ext cx="38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it-IT" sz="1600" b="1">
                      <a:latin typeface="Arial" panose="020B0604020202020204" pitchFamily="34" charset="0"/>
                    </a:rPr>
                    <a:t>11</a:t>
                  </a:r>
                </a:p>
              </p:txBody>
            </p:sp>
            <p:sp>
              <p:nvSpPr>
                <p:cNvPr id="83012" name="Rectangle 23">
                  <a:extLst>
                    <a:ext uri="{FF2B5EF4-FFF2-40B4-BE49-F238E27FC236}">
                      <a16:creationId xmlns:a16="http://schemas.microsoft.com/office/drawing/2014/main" id="{99930A1F-7291-463B-90A6-CF3261E5BD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36" y="2535"/>
                  <a:ext cx="624" cy="20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4</a:t>
                  </a:r>
                </a:p>
              </p:txBody>
            </p:sp>
            <p:sp>
              <p:nvSpPr>
                <p:cNvPr id="83013" name="Rectangle 24">
                  <a:extLst>
                    <a:ext uri="{FF2B5EF4-FFF2-40B4-BE49-F238E27FC236}">
                      <a16:creationId xmlns:a16="http://schemas.microsoft.com/office/drawing/2014/main" id="{5C7AF2FC-71AA-4C27-8B40-3339785B85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60" y="2535"/>
                  <a:ext cx="576" cy="20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83014" name="Rectangle 25">
                  <a:extLst>
                    <a:ext uri="{FF2B5EF4-FFF2-40B4-BE49-F238E27FC236}">
                      <a16:creationId xmlns:a16="http://schemas.microsoft.com/office/drawing/2014/main" id="{0A95270E-26C8-4367-88C5-D6327BCE70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36" y="2535"/>
                  <a:ext cx="384" cy="20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it-IT" sz="1600" b="1">
                      <a:latin typeface="Arial" panose="020B0604020202020204" pitchFamily="34" charset="0"/>
                    </a:rPr>
                    <a:t>1003</a:t>
                  </a:r>
                </a:p>
              </p:txBody>
            </p:sp>
          </p:grpSp>
        </p:grpSp>
        <p:grpSp>
          <p:nvGrpSpPr>
            <p:cNvPr id="82951" name="Group 26">
              <a:extLst>
                <a:ext uri="{FF2B5EF4-FFF2-40B4-BE49-F238E27FC236}">
                  <a16:creationId xmlns:a16="http://schemas.microsoft.com/office/drawing/2014/main" id="{96998EDC-F43E-4A6D-A678-A5B1C02F60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1296"/>
              <a:ext cx="1584" cy="1440"/>
              <a:chOff x="240" y="1296"/>
              <a:chExt cx="1584" cy="1440"/>
            </a:xfrm>
          </p:grpSpPr>
          <p:sp>
            <p:nvSpPr>
              <p:cNvPr id="82975" name="Text Box 27">
                <a:extLst>
                  <a:ext uri="{FF2B5EF4-FFF2-40B4-BE49-F238E27FC236}">
                    <a16:creationId xmlns:a16="http://schemas.microsoft.com/office/drawing/2014/main" id="{A04875D2-6EEA-444A-AF4F-5A33978705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" y="1296"/>
                <a:ext cx="5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800" b="1">
                    <a:latin typeface="Arial" panose="020B0604020202020204" pitchFamily="34" charset="0"/>
                  </a:rPr>
                  <a:t>sales a</a:t>
                </a:r>
              </a:p>
            </p:txBody>
          </p:sp>
          <p:grpSp>
            <p:nvGrpSpPr>
              <p:cNvPr id="82976" name="Group 28">
                <a:extLst>
                  <a:ext uri="{FF2B5EF4-FFF2-40B4-BE49-F238E27FC236}">
                    <a16:creationId xmlns:a16="http://schemas.microsoft.com/office/drawing/2014/main" id="{FC300136-4B19-4294-A05D-A5EA69B39D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" y="1527"/>
                <a:ext cx="1584" cy="1209"/>
                <a:chOff x="240" y="1527"/>
                <a:chExt cx="1584" cy="1209"/>
              </a:xfrm>
            </p:grpSpPr>
            <p:sp>
              <p:nvSpPr>
                <p:cNvPr id="285725" name="Rectangle 29">
                  <a:extLst>
                    <a:ext uri="{FF2B5EF4-FFF2-40B4-BE49-F238E27FC236}">
                      <a16:creationId xmlns:a16="http://schemas.microsoft.com/office/drawing/2014/main" id="{2356B37B-0E16-42FF-95E4-BA8BD61D57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" y="1527"/>
                  <a:ext cx="624" cy="240"/>
                </a:xfrm>
                <a:prstGeom prst="rect">
                  <a:avLst/>
                </a:prstGeom>
                <a:solidFill>
                  <a:srgbClr val="0099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it-IT" sz="1600" b="1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anose="020B0604020202020204" pitchFamily="34" charset="0"/>
                    </a:rPr>
                    <a:t>buyer_id</a:t>
                  </a:r>
                </a:p>
              </p:txBody>
            </p:sp>
            <p:sp>
              <p:nvSpPr>
                <p:cNvPr id="285726" name="Rectangle 30">
                  <a:extLst>
                    <a:ext uri="{FF2B5EF4-FFF2-40B4-BE49-F238E27FC236}">
                      <a16:creationId xmlns:a16="http://schemas.microsoft.com/office/drawing/2014/main" id="{13B517C6-3C6A-4178-9A57-95E07486A0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1527"/>
                  <a:ext cx="576" cy="240"/>
                </a:xfrm>
                <a:prstGeom prst="rect">
                  <a:avLst/>
                </a:prstGeom>
                <a:solidFill>
                  <a:srgbClr val="0099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it-IT" sz="1600" b="1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anose="020B0604020202020204" pitchFamily="34" charset="0"/>
                    </a:rPr>
                    <a:t>prod_id</a:t>
                  </a:r>
                </a:p>
              </p:txBody>
            </p:sp>
            <p:sp>
              <p:nvSpPr>
                <p:cNvPr id="285727" name="Rectangle 31">
                  <a:extLst>
                    <a:ext uri="{FF2B5EF4-FFF2-40B4-BE49-F238E27FC236}">
                      <a16:creationId xmlns:a16="http://schemas.microsoft.com/office/drawing/2014/main" id="{21B61F2A-A852-45DE-B868-9B5A2B4C48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1527"/>
                  <a:ext cx="384" cy="240"/>
                </a:xfrm>
                <a:prstGeom prst="rect">
                  <a:avLst/>
                </a:prstGeom>
                <a:solidFill>
                  <a:srgbClr val="0099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it-IT" sz="1600" b="1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anose="020B0604020202020204" pitchFamily="34" charset="0"/>
                    </a:rPr>
                    <a:t>qty</a:t>
                  </a:r>
                </a:p>
              </p:txBody>
            </p:sp>
            <p:sp>
              <p:nvSpPr>
                <p:cNvPr id="82980" name="Rectangle 32">
                  <a:extLst>
                    <a:ext uri="{FF2B5EF4-FFF2-40B4-BE49-F238E27FC236}">
                      <a16:creationId xmlns:a16="http://schemas.microsoft.com/office/drawing/2014/main" id="{9907A3F6-D629-488D-A903-C220ED42F7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" y="1767"/>
                  <a:ext cx="62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82981" name="Rectangle 33">
                  <a:extLst>
                    <a:ext uri="{FF2B5EF4-FFF2-40B4-BE49-F238E27FC236}">
                      <a16:creationId xmlns:a16="http://schemas.microsoft.com/office/drawing/2014/main" id="{FBCD6AC5-1629-4FEA-B0C2-B322C9ED33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" y="1959"/>
                  <a:ext cx="62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82982" name="Rectangle 34">
                  <a:extLst>
                    <a:ext uri="{FF2B5EF4-FFF2-40B4-BE49-F238E27FC236}">
                      <a16:creationId xmlns:a16="http://schemas.microsoft.com/office/drawing/2014/main" id="{0289FF48-B0E9-43E6-9E33-6324963BE2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" y="2151"/>
                  <a:ext cx="62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4</a:t>
                  </a:r>
                </a:p>
              </p:txBody>
            </p:sp>
            <p:sp>
              <p:nvSpPr>
                <p:cNvPr id="82983" name="Rectangle 35">
                  <a:extLst>
                    <a:ext uri="{FF2B5EF4-FFF2-40B4-BE49-F238E27FC236}">
                      <a16:creationId xmlns:a16="http://schemas.microsoft.com/office/drawing/2014/main" id="{1FA73250-88B6-4E58-89E9-70773D2A1E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" y="2343"/>
                  <a:ext cx="62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82984" name="Rectangle 36">
                  <a:extLst>
                    <a:ext uri="{FF2B5EF4-FFF2-40B4-BE49-F238E27FC236}">
                      <a16:creationId xmlns:a16="http://schemas.microsoft.com/office/drawing/2014/main" id="{D0B39C8D-EA4D-4335-9E1D-B9D024F269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1767"/>
                  <a:ext cx="576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82985" name="Rectangle 37">
                  <a:extLst>
                    <a:ext uri="{FF2B5EF4-FFF2-40B4-BE49-F238E27FC236}">
                      <a16:creationId xmlns:a16="http://schemas.microsoft.com/office/drawing/2014/main" id="{0A93D5C8-E3DC-4AF0-8DE4-EB15025030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1959"/>
                  <a:ext cx="576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82986" name="Rectangle 38">
                  <a:extLst>
                    <a:ext uri="{FF2B5EF4-FFF2-40B4-BE49-F238E27FC236}">
                      <a16:creationId xmlns:a16="http://schemas.microsoft.com/office/drawing/2014/main" id="{DEB28AEB-C26D-47ED-B254-BC6814650E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2151"/>
                  <a:ext cx="576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82987" name="Rectangle 39">
                  <a:extLst>
                    <a:ext uri="{FF2B5EF4-FFF2-40B4-BE49-F238E27FC236}">
                      <a16:creationId xmlns:a16="http://schemas.microsoft.com/office/drawing/2014/main" id="{D8A30552-224F-4822-A92A-ABBA4CACA0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2343"/>
                  <a:ext cx="576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5</a:t>
                  </a:r>
                </a:p>
              </p:txBody>
            </p:sp>
            <p:sp>
              <p:nvSpPr>
                <p:cNvPr id="82988" name="Rectangle 40">
                  <a:extLst>
                    <a:ext uri="{FF2B5EF4-FFF2-40B4-BE49-F238E27FC236}">
                      <a16:creationId xmlns:a16="http://schemas.microsoft.com/office/drawing/2014/main" id="{A689D652-634C-40DF-948F-D775D29410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1767"/>
                  <a:ext cx="38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it-IT" sz="1600" b="1">
                      <a:latin typeface="Arial" panose="020B0604020202020204" pitchFamily="34" charset="0"/>
                    </a:rPr>
                    <a:t>15</a:t>
                  </a:r>
                </a:p>
              </p:txBody>
            </p:sp>
            <p:sp>
              <p:nvSpPr>
                <p:cNvPr id="82989" name="Rectangle 41">
                  <a:extLst>
                    <a:ext uri="{FF2B5EF4-FFF2-40B4-BE49-F238E27FC236}">
                      <a16:creationId xmlns:a16="http://schemas.microsoft.com/office/drawing/2014/main" id="{CA9AB274-F839-4D13-AA83-0333747548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1959"/>
                  <a:ext cx="38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it-IT" sz="1600" b="1">
                      <a:latin typeface="Arial" panose="020B0604020202020204" pitchFamily="34" charset="0"/>
                    </a:rPr>
                    <a:t>5</a:t>
                  </a:r>
                </a:p>
              </p:txBody>
            </p:sp>
            <p:sp>
              <p:nvSpPr>
                <p:cNvPr id="82990" name="Rectangle 42">
                  <a:extLst>
                    <a:ext uri="{FF2B5EF4-FFF2-40B4-BE49-F238E27FC236}">
                      <a16:creationId xmlns:a16="http://schemas.microsoft.com/office/drawing/2014/main" id="{7619BD8C-9AC9-4E4F-904F-47EF571AF7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2151"/>
                  <a:ext cx="38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it-IT" sz="1600" b="1">
                      <a:latin typeface="Arial" panose="020B0604020202020204" pitchFamily="34" charset="0"/>
                    </a:rPr>
                    <a:t>37</a:t>
                  </a:r>
                </a:p>
              </p:txBody>
            </p:sp>
            <p:sp>
              <p:nvSpPr>
                <p:cNvPr id="82991" name="Rectangle 43">
                  <a:extLst>
                    <a:ext uri="{FF2B5EF4-FFF2-40B4-BE49-F238E27FC236}">
                      <a16:creationId xmlns:a16="http://schemas.microsoft.com/office/drawing/2014/main" id="{22604BEB-C55A-4FC3-A8ED-4B61CDD358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2343"/>
                  <a:ext cx="38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it-IT" sz="1600" b="1">
                      <a:latin typeface="Arial" panose="020B0604020202020204" pitchFamily="34" charset="0"/>
                    </a:rPr>
                    <a:t>11</a:t>
                  </a:r>
                </a:p>
              </p:txBody>
            </p:sp>
            <p:sp>
              <p:nvSpPr>
                <p:cNvPr id="82992" name="Rectangle 44">
                  <a:extLst>
                    <a:ext uri="{FF2B5EF4-FFF2-40B4-BE49-F238E27FC236}">
                      <a16:creationId xmlns:a16="http://schemas.microsoft.com/office/drawing/2014/main" id="{749C78E1-779F-4FE5-9240-E9B121169E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" y="2535"/>
                  <a:ext cx="624" cy="20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4</a:t>
                  </a:r>
                </a:p>
              </p:txBody>
            </p:sp>
            <p:sp>
              <p:nvSpPr>
                <p:cNvPr id="82993" name="Rectangle 45">
                  <a:extLst>
                    <a:ext uri="{FF2B5EF4-FFF2-40B4-BE49-F238E27FC236}">
                      <a16:creationId xmlns:a16="http://schemas.microsoft.com/office/drawing/2014/main" id="{5FAF5252-82F4-4B35-BC3F-FFF8878F14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2535"/>
                  <a:ext cx="576" cy="20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82994" name="Rectangle 46">
                  <a:extLst>
                    <a:ext uri="{FF2B5EF4-FFF2-40B4-BE49-F238E27FC236}">
                      <a16:creationId xmlns:a16="http://schemas.microsoft.com/office/drawing/2014/main" id="{EEF0EF1A-2635-4EA5-902C-626C355494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2535"/>
                  <a:ext cx="384" cy="20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it-IT" sz="1600" b="1">
                      <a:latin typeface="Arial" panose="020B0604020202020204" pitchFamily="34" charset="0"/>
                    </a:rPr>
                    <a:t>1003</a:t>
                  </a:r>
                </a:p>
              </p:txBody>
            </p:sp>
          </p:grpSp>
        </p:grpSp>
        <p:grpSp>
          <p:nvGrpSpPr>
            <p:cNvPr id="82952" name="Group 47">
              <a:extLst>
                <a:ext uri="{FF2B5EF4-FFF2-40B4-BE49-F238E27FC236}">
                  <a16:creationId xmlns:a16="http://schemas.microsoft.com/office/drawing/2014/main" id="{23A24109-871B-48C4-BEE4-9BC22936AA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1767"/>
              <a:ext cx="4272" cy="969"/>
              <a:chOff x="864" y="1767"/>
              <a:chExt cx="4272" cy="969"/>
            </a:xfrm>
          </p:grpSpPr>
          <p:grpSp>
            <p:nvGrpSpPr>
              <p:cNvPr id="82963" name="Group 48">
                <a:extLst>
                  <a:ext uri="{FF2B5EF4-FFF2-40B4-BE49-F238E27FC236}">
                    <a16:creationId xmlns:a16="http://schemas.microsoft.com/office/drawing/2014/main" id="{205558FA-7652-456D-811D-D0B1187DA0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4" y="1767"/>
                <a:ext cx="576" cy="969"/>
                <a:chOff x="960" y="1863"/>
                <a:chExt cx="576" cy="969"/>
              </a:xfrm>
            </p:grpSpPr>
            <p:sp>
              <p:nvSpPr>
                <p:cNvPr id="82970" name="Rectangle 49">
                  <a:extLst>
                    <a:ext uri="{FF2B5EF4-FFF2-40B4-BE49-F238E27FC236}">
                      <a16:creationId xmlns:a16="http://schemas.microsoft.com/office/drawing/2014/main" id="{AE0826F9-37A8-41D9-95A6-40E41BB6A3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1863"/>
                  <a:ext cx="576" cy="192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C0C0C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82971" name="Rectangle 50">
                  <a:extLst>
                    <a:ext uri="{FF2B5EF4-FFF2-40B4-BE49-F238E27FC236}">
                      <a16:creationId xmlns:a16="http://schemas.microsoft.com/office/drawing/2014/main" id="{129453E0-A9CA-4C67-B03C-C3CF9BAB11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2055"/>
                  <a:ext cx="576" cy="192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C0C0C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82972" name="Rectangle 51">
                  <a:extLst>
                    <a:ext uri="{FF2B5EF4-FFF2-40B4-BE49-F238E27FC236}">
                      <a16:creationId xmlns:a16="http://schemas.microsoft.com/office/drawing/2014/main" id="{BEA4AB84-3F5A-4C9D-9B75-5FE88EF9EF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2247"/>
                  <a:ext cx="576" cy="192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C0C0C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82973" name="Rectangle 52">
                  <a:extLst>
                    <a:ext uri="{FF2B5EF4-FFF2-40B4-BE49-F238E27FC236}">
                      <a16:creationId xmlns:a16="http://schemas.microsoft.com/office/drawing/2014/main" id="{EC769A73-7F4E-420F-B64D-FA31F40C36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2439"/>
                  <a:ext cx="576" cy="192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C0C0C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5</a:t>
                  </a:r>
                </a:p>
              </p:txBody>
            </p:sp>
            <p:sp>
              <p:nvSpPr>
                <p:cNvPr id="82974" name="Rectangle 53">
                  <a:extLst>
                    <a:ext uri="{FF2B5EF4-FFF2-40B4-BE49-F238E27FC236}">
                      <a16:creationId xmlns:a16="http://schemas.microsoft.com/office/drawing/2014/main" id="{751FEDE4-7210-40F6-B6FB-C40512B587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2631"/>
                  <a:ext cx="576" cy="201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C0C0C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</p:grpSp>
          <p:grpSp>
            <p:nvGrpSpPr>
              <p:cNvPr id="82964" name="Group 54">
                <a:extLst>
                  <a:ext uri="{FF2B5EF4-FFF2-40B4-BE49-F238E27FC236}">
                    <a16:creationId xmlns:a16="http://schemas.microsoft.com/office/drawing/2014/main" id="{168C52DF-F7B8-41DC-AB4C-95A378739A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60" y="1767"/>
                <a:ext cx="576" cy="969"/>
                <a:chOff x="4656" y="1863"/>
                <a:chExt cx="576" cy="969"/>
              </a:xfrm>
            </p:grpSpPr>
            <p:sp>
              <p:nvSpPr>
                <p:cNvPr id="82965" name="Rectangle 55">
                  <a:extLst>
                    <a:ext uri="{FF2B5EF4-FFF2-40B4-BE49-F238E27FC236}">
                      <a16:creationId xmlns:a16="http://schemas.microsoft.com/office/drawing/2014/main" id="{6778F5E0-CD3F-4840-AF39-72B9C10040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6" y="1863"/>
                  <a:ext cx="576" cy="192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C0C0C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82966" name="Rectangle 56">
                  <a:extLst>
                    <a:ext uri="{FF2B5EF4-FFF2-40B4-BE49-F238E27FC236}">
                      <a16:creationId xmlns:a16="http://schemas.microsoft.com/office/drawing/2014/main" id="{16CF18E9-09DF-425A-825A-789EB5A7E8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6" y="2055"/>
                  <a:ext cx="576" cy="192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C0C0C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82967" name="Rectangle 57">
                  <a:extLst>
                    <a:ext uri="{FF2B5EF4-FFF2-40B4-BE49-F238E27FC236}">
                      <a16:creationId xmlns:a16="http://schemas.microsoft.com/office/drawing/2014/main" id="{B7486E15-2A8A-45BD-BA89-8EED386610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6" y="2247"/>
                  <a:ext cx="576" cy="192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C0C0C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82968" name="Rectangle 58">
                  <a:extLst>
                    <a:ext uri="{FF2B5EF4-FFF2-40B4-BE49-F238E27FC236}">
                      <a16:creationId xmlns:a16="http://schemas.microsoft.com/office/drawing/2014/main" id="{DF22B101-127D-489E-8CCB-5F791E23B1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6" y="2439"/>
                  <a:ext cx="576" cy="192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C0C0C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5</a:t>
                  </a:r>
                </a:p>
              </p:txBody>
            </p:sp>
            <p:sp>
              <p:nvSpPr>
                <p:cNvPr id="82969" name="Rectangle 59">
                  <a:extLst>
                    <a:ext uri="{FF2B5EF4-FFF2-40B4-BE49-F238E27FC236}">
                      <a16:creationId xmlns:a16="http://schemas.microsoft.com/office/drawing/2014/main" id="{0C819DCE-D79F-4D26-B6C3-06C8A09F76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6" y="2631"/>
                  <a:ext cx="576" cy="201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C0C0C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</p:grpSp>
        </p:grpSp>
        <p:sp>
          <p:nvSpPr>
            <p:cNvPr id="82953" name="Freeform 60">
              <a:extLst>
                <a:ext uri="{FF2B5EF4-FFF2-40B4-BE49-F238E27FC236}">
                  <a16:creationId xmlns:a16="http://schemas.microsoft.com/office/drawing/2014/main" id="{5DC7B8E8-BFCD-4E5C-98ED-2F9407B53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736"/>
              <a:ext cx="4272" cy="720"/>
            </a:xfrm>
            <a:custGeom>
              <a:avLst/>
              <a:gdLst>
                <a:gd name="T0" fmla="*/ 0 w 4272"/>
                <a:gd name="T1" fmla="*/ 0 h 720"/>
                <a:gd name="T2" fmla="*/ 576 w 4272"/>
                <a:gd name="T3" fmla="*/ 0 h 720"/>
                <a:gd name="T4" fmla="*/ 576 w 4272"/>
                <a:gd name="T5" fmla="*/ 528 h 720"/>
                <a:gd name="T6" fmla="*/ 3696 w 4272"/>
                <a:gd name="T7" fmla="*/ 528 h 720"/>
                <a:gd name="T8" fmla="*/ 3696 w 4272"/>
                <a:gd name="T9" fmla="*/ 0 h 720"/>
                <a:gd name="T10" fmla="*/ 4272 w 4272"/>
                <a:gd name="T11" fmla="*/ 0 h 720"/>
                <a:gd name="T12" fmla="*/ 4272 w 4272"/>
                <a:gd name="T13" fmla="*/ 720 h 720"/>
                <a:gd name="T14" fmla="*/ 0 w 4272"/>
                <a:gd name="T15" fmla="*/ 720 h 720"/>
                <a:gd name="T16" fmla="*/ 0 w 4272"/>
                <a:gd name="T17" fmla="*/ 0 h 7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72" h="720">
                  <a:moveTo>
                    <a:pt x="0" y="0"/>
                  </a:moveTo>
                  <a:lnTo>
                    <a:pt x="576" y="0"/>
                  </a:lnTo>
                  <a:lnTo>
                    <a:pt x="576" y="528"/>
                  </a:lnTo>
                  <a:lnTo>
                    <a:pt x="3696" y="528"/>
                  </a:lnTo>
                  <a:lnTo>
                    <a:pt x="3696" y="0"/>
                  </a:lnTo>
                  <a:lnTo>
                    <a:pt x="4272" y="0"/>
                  </a:lnTo>
                  <a:lnTo>
                    <a:pt x="4272" y="720"/>
                  </a:lnTo>
                  <a:lnTo>
                    <a:pt x="0" y="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2954" name="Group 61">
              <a:extLst>
                <a:ext uri="{FF2B5EF4-FFF2-40B4-BE49-F238E27FC236}">
                  <a16:creationId xmlns:a16="http://schemas.microsoft.com/office/drawing/2014/main" id="{0364F5EA-57EB-4B2A-A3A4-11BEF71BF9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2784"/>
              <a:ext cx="1776" cy="672"/>
              <a:chOff x="2016" y="2256"/>
              <a:chExt cx="1776" cy="672"/>
            </a:xfrm>
          </p:grpSpPr>
          <p:sp>
            <p:nvSpPr>
              <p:cNvPr id="82955" name="Text Box 62">
                <a:extLst>
                  <a:ext uri="{FF2B5EF4-FFF2-40B4-BE49-F238E27FC236}">
                    <a16:creationId xmlns:a16="http://schemas.microsoft.com/office/drawing/2014/main" id="{A344D630-B232-4262-B579-5271640D15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26" y="2256"/>
                <a:ext cx="5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it-IT" sz="1800" b="1">
                    <a:latin typeface="Arial" panose="020B0604020202020204" pitchFamily="34" charset="0"/>
                  </a:rPr>
                  <a:t>Result</a:t>
                </a:r>
              </a:p>
            </p:txBody>
          </p:sp>
          <p:grpSp>
            <p:nvGrpSpPr>
              <p:cNvPr id="82956" name="Group 63">
                <a:extLst>
                  <a:ext uri="{FF2B5EF4-FFF2-40B4-BE49-F238E27FC236}">
                    <a16:creationId xmlns:a16="http://schemas.microsoft.com/office/drawing/2014/main" id="{12706F2C-A93E-464E-8CA3-D7A136970C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16" y="2496"/>
                <a:ext cx="1776" cy="432"/>
                <a:chOff x="2016" y="2496"/>
                <a:chExt cx="1776" cy="432"/>
              </a:xfrm>
            </p:grpSpPr>
            <p:sp>
              <p:nvSpPr>
                <p:cNvPr id="285760" name="Rectangle 64">
                  <a:extLst>
                    <a:ext uri="{FF2B5EF4-FFF2-40B4-BE49-F238E27FC236}">
                      <a16:creationId xmlns:a16="http://schemas.microsoft.com/office/drawing/2014/main" id="{F202E1D4-7687-403A-A5A6-073FE70BE4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2496"/>
                  <a:ext cx="576" cy="240"/>
                </a:xfrm>
                <a:prstGeom prst="rect">
                  <a:avLst/>
                </a:prstGeom>
                <a:solidFill>
                  <a:srgbClr val="0099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it-IT" sz="1600" b="1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anose="020B0604020202020204" pitchFamily="34" charset="0"/>
                    </a:rPr>
                    <a:t>buyer1</a:t>
                  </a:r>
                </a:p>
              </p:txBody>
            </p:sp>
            <p:sp>
              <p:nvSpPr>
                <p:cNvPr id="82958" name="Rectangle 65">
                  <a:extLst>
                    <a:ext uri="{FF2B5EF4-FFF2-40B4-BE49-F238E27FC236}">
                      <a16:creationId xmlns:a16="http://schemas.microsoft.com/office/drawing/2014/main" id="{91023A83-1ACD-4ED7-9464-7E44152D28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2736"/>
                  <a:ext cx="576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4</a:t>
                  </a:r>
                </a:p>
              </p:txBody>
            </p:sp>
            <p:sp>
              <p:nvSpPr>
                <p:cNvPr id="285762" name="Rectangle 66">
                  <a:extLst>
                    <a:ext uri="{FF2B5EF4-FFF2-40B4-BE49-F238E27FC236}">
                      <a16:creationId xmlns:a16="http://schemas.microsoft.com/office/drawing/2014/main" id="{485042A7-8A5C-45CC-A30A-5CCAD01346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2496"/>
                  <a:ext cx="624" cy="240"/>
                </a:xfrm>
                <a:prstGeom prst="rect">
                  <a:avLst/>
                </a:prstGeom>
                <a:solidFill>
                  <a:srgbClr val="0099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it-IT" sz="1600" b="1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anose="020B0604020202020204" pitchFamily="34" charset="0"/>
                    </a:rPr>
                    <a:t>prod_id</a:t>
                  </a:r>
                </a:p>
              </p:txBody>
            </p:sp>
            <p:sp>
              <p:nvSpPr>
                <p:cNvPr id="285763" name="Rectangle 67">
                  <a:extLst>
                    <a:ext uri="{FF2B5EF4-FFF2-40B4-BE49-F238E27FC236}">
                      <a16:creationId xmlns:a16="http://schemas.microsoft.com/office/drawing/2014/main" id="{951673CA-C136-4ECF-A5FF-46A64B7DB2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2496"/>
                  <a:ext cx="576" cy="240"/>
                </a:xfrm>
                <a:prstGeom prst="rect">
                  <a:avLst/>
                </a:prstGeom>
                <a:solidFill>
                  <a:srgbClr val="0099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it-IT" sz="1600" b="1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anose="020B0604020202020204" pitchFamily="34" charset="0"/>
                    </a:rPr>
                    <a:t>buyer2</a:t>
                  </a:r>
                </a:p>
              </p:txBody>
            </p:sp>
            <p:sp>
              <p:nvSpPr>
                <p:cNvPr id="82961" name="Rectangle 68">
                  <a:extLst>
                    <a:ext uri="{FF2B5EF4-FFF2-40B4-BE49-F238E27FC236}">
                      <a16:creationId xmlns:a16="http://schemas.microsoft.com/office/drawing/2014/main" id="{05284869-2DD9-4BAD-9777-16435775BE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2736"/>
                  <a:ext cx="624" cy="192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82962" name="Rectangle 69">
                  <a:extLst>
                    <a:ext uri="{FF2B5EF4-FFF2-40B4-BE49-F238E27FC236}">
                      <a16:creationId xmlns:a16="http://schemas.microsoft.com/office/drawing/2014/main" id="{99F65BC9-FA6D-4BA0-B3D8-B121F937EE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2736"/>
                  <a:ext cx="576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it-IT" sz="1600" b="1">
                      <a:latin typeface="Arial" panose="020B0604020202020204" pitchFamily="34" charset="0"/>
                    </a:rPr>
                    <a:t>1</a:t>
                  </a:r>
                </a:p>
              </p:txBody>
            </p:sp>
          </p:grpSp>
        </p:grpSp>
      </p:grpSp>
      <p:sp>
        <p:nvSpPr>
          <p:cNvPr id="82949" name="Text Box 70">
            <a:extLst>
              <a:ext uri="{FF2B5EF4-FFF2-40B4-BE49-F238E27FC236}">
                <a16:creationId xmlns:a16="http://schemas.microsoft.com/office/drawing/2014/main" id="{568857BF-2503-4466-8F78-3C83A1440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3263" y="2919413"/>
            <a:ext cx="2776537" cy="107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600" b="1">
                <a:latin typeface="Lucida Sans Typewriter" panose="020B0509030504030204" pitchFamily="49" charset="0"/>
              </a:rPr>
              <a:t>Retrieving couples</a:t>
            </a:r>
          </a:p>
          <a:p>
            <a:pPr algn="ctr"/>
            <a:r>
              <a:rPr lang="en-US" altLang="it-IT" sz="1600" b="1">
                <a:latin typeface="Lucida Sans Typewriter" panose="020B0509030504030204" pitchFamily="49" charset="0"/>
              </a:rPr>
              <a:t>of buyers who bought </a:t>
            </a:r>
          </a:p>
          <a:p>
            <a:pPr algn="ctr"/>
            <a:r>
              <a:rPr lang="en-US" altLang="it-IT" sz="1600" b="1">
                <a:latin typeface="Lucida Sans Typewriter" panose="020B0509030504030204" pitchFamily="49" charset="0"/>
              </a:rPr>
              <a:t>the same products</a:t>
            </a:r>
          </a:p>
          <a:p>
            <a:pPr algn="ctr"/>
            <a:r>
              <a:rPr lang="en-US" altLang="it-IT" sz="1600" b="1">
                <a:latin typeface="Lucida Sans Typewriter" panose="020B0509030504030204" pitchFamily="49" charset="0"/>
              </a:rPr>
              <a:t>(without duplicates)</a:t>
            </a:r>
            <a:endParaRPr lang="it-IT" altLang="it-IT" sz="1600" b="1"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FB64C4C2-5E3E-4F0D-8E6B-B85D0C7FED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Combining Multiple Result Sets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18CCEAD2-1C16-45B3-81EA-8B62E05FE1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9600" y="1214633"/>
            <a:ext cx="7497000" cy="4313967"/>
          </a:xfrm>
        </p:spPr>
        <p:txBody>
          <a:bodyPr/>
          <a:lstStyle/>
          <a:p>
            <a:r>
              <a:rPr lang="en-US" altLang="it-IT" dirty="0"/>
              <a:t>Use the UNION Operator to Create a Single Result Set from Multiple Queries</a:t>
            </a:r>
          </a:p>
          <a:p>
            <a:pPr>
              <a:spcBef>
                <a:spcPct val="80000"/>
              </a:spcBef>
            </a:pPr>
            <a:r>
              <a:rPr lang="en-US" altLang="it-IT" dirty="0"/>
              <a:t>Each Query Must Have:</a:t>
            </a:r>
          </a:p>
          <a:p>
            <a:pPr lvl="1">
              <a:lnSpc>
                <a:spcPct val="60000"/>
              </a:lnSpc>
              <a:spcBef>
                <a:spcPts val="600"/>
              </a:spcBef>
            </a:pPr>
            <a:r>
              <a:rPr lang="en-US" altLang="it-IT" dirty="0">
                <a:solidFill>
                  <a:schemeClr val="tx1"/>
                </a:solidFill>
              </a:rPr>
              <a:t>Similar data types</a:t>
            </a:r>
          </a:p>
          <a:p>
            <a:pPr lvl="1">
              <a:lnSpc>
                <a:spcPct val="60000"/>
              </a:lnSpc>
              <a:spcBef>
                <a:spcPts val="600"/>
              </a:spcBef>
            </a:pPr>
            <a:r>
              <a:rPr lang="en-US" altLang="it-IT" dirty="0">
                <a:solidFill>
                  <a:schemeClr val="tx1"/>
                </a:solidFill>
              </a:rPr>
              <a:t>Same number of columns </a:t>
            </a:r>
          </a:p>
          <a:p>
            <a:pPr lvl="1">
              <a:lnSpc>
                <a:spcPct val="60000"/>
              </a:lnSpc>
              <a:spcBef>
                <a:spcPts val="600"/>
              </a:spcBef>
            </a:pPr>
            <a:r>
              <a:rPr lang="en-US" altLang="it-IT" dirty="0">
                <a:solidFill>
                  <a:schemeClr val="tx1"/>
                </a:solidFill>
              </a:rPr>
              <a:t>Same column order in select list</a:t>
            </a:r>
          </a:p>
          <a:p>
            <a:pPr lvl="1"/>
            <a:endParaRPr lang="en-US" altLang="it-IT" dirty="0"/>
          </a:p>
        </p:txBody>
      </p:sp>
      <p:sp>
        <p:nvSpPr>
          <p:cNvPr id="83972" name="Rectangle 4">
            <a:extLst>
              <a:ext uri="{FF2B5EF4-FFF2-40B4-BE49-F238E27FC236}">
                <a16:creationId xmlns:a16="http://schemas.microsoft.com/office/drawing/2014/main" id="{83C5D7B8-C2A0-426A-8094-EFDB67538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038600"/>
            <a:ext cx="7924800" cy="2241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C0C0C0"/>
            </a:outerShdw>
          </a:effectLst>
        </p:spPr>
        <p:txBody>
          <a:bodyPr lIns="0" tIns="91440" rIns="90488" bIns="91440">
            <a:spAutoFit/>
          </a:bodyPr>
          <a:lstStyle>
            <a:lvl1pPr marL="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00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6000"/>
              </a:lnSpc>
            </a:pPr>
            <a:r>
              <a:rPr lang="en-US" altLang="it-IT" sz="2000" noProof="1">
                <a:latin typeface="Lucida Sans Typewriter" panose="020B0509030504030204" pitchFamily="49" charset="0"/>
              </a:rPr>
              <a:t>USE northwind</a:t>
            </a:r>
          </a:p>
          <a:p>
            <a:pPr>
              <a:lnSpc>
                <a:spcPct val="96000"/>
              </a:lnSpc>
            </a:pPr>
            <a:r>
              <a:rPr lang="en-US" altLang="it-IT" sz="2000" noProof="1">
                <a:latin typeface="Lucida Sans Typewriter" panose="020B0509030504030204" pitchFamily="49" charset="0"/>
              </a:rPr>
              <a:t>SELECT name = (firstname + ' ' + lastname), </a:t>
            </a:r>
            <a:br>
              <a:rPr lang="en-US" altLang="it-IT" sz="2000" noProof="1">
                <a:latin typeface="Lucida Sans Typewriter" panose="020B0509030504030204" pitchFamily="49" charset="0"/>
              </a:rPr>
            </a:br>
            <a:r>
              <a:rPr lang="en-US" altLang="it-IT" sz="2000" noProof="1">
                <a:latin typeface="Lucida Sans Typewriter" panose="020B0509030504030204" pitchFamily="49" charset="0"/>
              </a:rPr>
              <a:t>              city, postalcode</a:t>
            </a:r>
          </a:p>
          <a:p>
            <a:pPr>
              <a:lnSpc>
                <a:spcPct val="96000"/>
              </a:lnSpc>
            </a:pPr>
            <a:r>
              <a:rPr lang="en-US" altLang="it-IT" sz="2000" noProof="1">
                <a:latin typeface="Lucida Sans Typewriter" panose="020B0509030504030204" pitchFamily="49" charset="0"/>
              </a:rPr>
              <a:t>FROM employees</a:t>
            </a:r>
          </a:p>
          <a:p>
            <a:pPr>
              <a:lnSpc>
                <a:spcPct val="96000"/>
              </a:lnSpc>
            </a:pPr>
            <a:r>
              <a:rPr lang="en-US" altLang="it-IT" sz="2000" b="1" noProof="1">
                <a:latin typeface="Lucida Sans Typewriter" panose="020B0509030504030204" pitchFamily="49" charset="0"/>
              </a:rPr>
              <a:t>UNION</a:t>
            </a:r>
            <a:endParaRPr lang="en-US" altLang="it-IT" sz="2000" noProof="1">
              <a:latin typeface="Lucida Sans Typewriter" panose="020B0509030504030204" pitchFamily="49" charset="0"/>
            </a:endParaRPr>
          </a:p>
          <a:p>
            <a:pPr>
              <a:lnSpc>
                <a:spcPct val="96000"/>
              </a:lnSpc>
            </a:pPr>
            <a:r>
              <a:rPr lang="en-US" altLang="it-IT" sz="2000" noProof="1">
                <a:latin typeface="Lucida Sans Typewriter" panose="020B0509030504030204" pitchFamily="49" charset="0"/>
              </a:rPr>
              <a:t>SELECT companyname, city, postalcode</a:t>
            </a:r>
          </a:p>
          <a:p>
            <a:pPr>
              <a:lnSpc>
                <a:spcPct val="96000"/>
              </a:lnSpc>
            </a:pPr>
            <a:r>
              <a:rPr lang="en-US" altLang="it-IT" sz="2000" noProof="1">
                <a:latin typeface="Lucida Sans Typewriter" panose="020B0509030504030204" pitchFamily="49" charset="0"/>
              </a:rPr>
              <a:t>FROM customers</a:t>
            </a:r>
            <a:endParaRPr lang="en-US" altLang="it-IT" sz="2000"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32EFB43C-0D13-41E8-8A29-A94B2EDEA3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>
              <a:lnSpc>
                <a:spcPct val="90000"/>
              </a:lnSpc>
            </a:pPr>
            <a:r>
              <a:rPr lang="en-US" altLang="it-IT" sz="4800">
                <a:latin typeface="Times New Roman" panose="02020603050405020304" pitchFamily="18" charset="0"/>
              </a:rPr>
              <a:t>Aspetti</a:t>
            </a:r>
            <a:br>
              <a:rPr lang="en-US" altLang="it-IT" sz="4800">
                <a:latin typeface="Times New Roman" panose="02020603050405020304" pitchFamily="18" charset="0"/>
              </a:rPr>
            </a:br>
            <a:r>
              <a:rPr lang="en-US" altLang="it-IT" sz="4800">
                <a:latin typeface="Times New Roman" panose="02020603050405020304" pitchFamily="18" charset="0"/>
              </a:rPr>
              <a:t>Implementativi</a:t>
            </a:r>
            <a:endParaRPr lang="en-US" altLang="it-IT" sz="5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668DB6CA-3A51-4538-B669-9DD7DDCD8D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9601" y="481833"/>
            <a:ext cx="6853923" cy="432567"/>
          </a:xfrm>
        </p:spPr>
        <p:txBody>
          <a:bodyPr/>
          <a:lstStyle/>
          <a:p>
            <a:r>
              <a:rPr lang="en-US" altLang="it-IT" dirty="0"/>
              <a:t>SELECT Statement</a:t>
            </a:r>
          </a:p>
        </p:txBody>
      </p:sp>
      <p:grpSp>
        <p:nvGrpSpPr>
          <p:cNvPr id="70659" name="Group 3">
            <a:extLst>
              <a:ext uri="{FF2B5EF4-FFF2-40B4-BE49-F238E27FC236}">
                <a16:creationId xmlns:a16="http://schemas.microsoft.com/office/drawing/2014/main" id="{A2305C68-0FFF-4F18-B610-C559D7277198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590800"/>
            <a:ext cx="8077200" cy="3124200"/>
            <a:chOff x="288" y="1632"/>
            <a:chExt cx="5088" cy="1968"/>
          </a:xfrm>
        </p:grpSpPr>
        <p:sp>
          <p:nvSpPr>
            <p:cNvPr id="183300" name="Rectangle 4">
              <a:extLst>
                <a:ext uri="{FF2B5EF4-FFF2-40B4-BE49-F238E27FC236}">
                  <a16:creationId xmlns:a16="http://schemas.microsoft.com/office/drawing/2014/main" id="{83E7CB93-9865-4FFF-9A97-CEA45B023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632"/>
              <a:ext cx="1104" cy="240"/>
            </a:xfrm>
            <a:prstGeom prst="rect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 lIns="182880" tIns="182880" rIns="182880" bIns="182880" anchor="ctr"/>
            <a:lstStyle/>
            <a:p>
              <a:pPr>
                <a:defRPr/>
              </a:pPr>
              <a:r>
                <a:rPr lang="en-US" altLang="it-IT" sz="1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ID</a:t>
              </a:r>
            </a:p>
          </p:txBody>
        </p:sp>
        <p:sp>
          <p:nvSpPr>
            <p:cNvPr id="183301" name="Rectangle 5">
              <a:extLst>
                <a:ext uri="{FF2B5EF4-FFF2-40B4-BE49-F238E27FC236}">
                  <a16:creationId xmlns:a16="http://schemas.microsoft.com/office/drawing/2014/main" id="{406724A6-BA8E-43AC-B8AE-9CF2CA26C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632"/>
              <a:ext cx="1152" cy="240"/>
            </a:xfrm>
            <a:prstGeom prst="rect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 lIns="182880" tIns="182880" rIns="182880" bIns="182880" anchor="ctr"/>
            <a:lstStyle/>
            <a:p>
              <a:pPr>
                <a:defRPr/>
              </a:pPr>
              <a:r>
                <a:rPr lang="en-US" altLang="it-IT" sz="1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lastname</a:t>
              </a:r>
            </a:p>
          </p:txBody>
        </p:sp>
        <p:sp>
          <p:nvSpPr>
            <p:cNvPr id="183302" name="Rectangle 6">
              <a:extLst>
                <a:ext uri="{FF2B5EF4-FFF2-40B4-BE49-F238E27FC236}">
                  <a16:creationId xmlns:a16="http://schemas.microsoft.com/office/drawing/2014/main" id="{46D2D922-3889-4F61-87E4-8BA0D3A62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632"/>
              <a:ext cx="1152" cy="240"/>
            </a:xfrm>
            <a:prstGeom prst="rect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 lIns="182880" tIns="182880" rIns="182880" bIns="182880" anchor="ctr"/>
            <a:lstStyle/>
            <a:p>
              <a:pPr>
                <a:defRPr/>
              </a:pPr>
              <a:r>
                <a:rPr lang="en-US" altLang="it-IT" sz="1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firstname</a:t>
              </a:r>
            </a:p>
          </p:txBody>
        </p:sp>
        <p:sp>
          <p:nvSpPr>
            <p:cNvPr id="183303" name="Rectangle 7">
              <a:extLst>
                <a:ext uri="{FF2B5EF4-FFF2-40B4-BE49-F238E27FC236}">
                  <a16:creationId xmlns:a16="http://schemas.microsoft.com/office/drawing/2014/main" id="{8EDECE41-FE41-47B1-88C6-9EBB5E05E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632"/>
              <a:ext cx="1680" cy="240"/>
            </a:xfrm>
            <a:prstGeom prst="rect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 lIns="182880" tIns="182880" rIns="182880" bIns="182880" anchor="ctr"/>
            <a:lstStyle/>
            <a:p>
              <a:pPr>
                <a:defRPr/>
              </a:pPr>
              <a:r>
                <a:rPr lang="en-US" altLang="it-IT" sz="1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title</a:t>
              </a:r>
            </a:p>
          </p:txBody>
        </p:sp>
        <p:sp>
          <p:nvSpPr>
            <p:cNvPr id="70666" name="Rectangle 8">
              <a:extLst>
                <a:ext uri="{FF2B5EF4-FFF2-40B4-BE49-F238E27FC236}">
                  <a16:creationId xmlns:a16="http://schemas.microsoft.com/office/drawing/2014/main" id="{D350CD13-CFEA-4931-B2E6-42A26DADB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872"/>
              <a:ext cx="110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 lIns="182880" tIns="182880" rIns="182880" bIns="18288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6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70667" name="Rectangle 9">
              <a:extLst>
                <a:ext uri="{FF2B5EF4-FFF2-40B4-BE49-F238E27FC236}">
                  <a16:creationId xmlns:a16="http://schemas.microsoft.com/office/drawing/2014/main" id="{68836B34-F13F-4E14-B0F1-2C0D9680A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872"/>
              <a:ext cx="115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 lIns="182880" tIns="182880" rIns="182880" bIns="18288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600">
                  <a:latin typeface="Arial" panose="020B0604020202020204" pitchFamily="34" charset="0"/>
                </a:rPr>
                <a:t>Davolio</a:t>
              </a:r>
            </a:p>
          </p:txBody>
        </p:sp>
        <p:sp>
          <p:nvSpPr>
            <p:cNvPr id="70668" name="Rectangle 10">
              <a:extLst>
                <a:ext uri="{FF2B5EF4-FFF2-40B4-BE49-F238E27FC236}">
                  <a16:creationId xmlns:a16="http://schemas.microsoft.com/office/drawing/2014/main" id="{5B4F3A53-11E0-442C-A13D-42437462C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872"/>
              <a:ext cx="115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 lIns="182880" tIns="182880" rIns="182880" bIns="18288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600">
                  <a:latin typeface="Arial" panose="020B0604020202020204" pitchFamily="34" charset="0"/>
                </a:rPr>
                <a:t>Nancy</a:t>
              </a:r>
            </a:p>
          </p:txBody>
        </p:sp>
        <p:sp>
          <p:nvSpPr>
            <p:cNvPr id="70669" name="Rectangle 11">
              <a:extLst>
                <a:ext uri="{FF2B5EF4-FFF2-40B4-BE49-F238E27FC236}">
                  <a16:creationId xmlns:a16="http://schemas.microsoft.com/office/drawing/2014/main" id="{8CD5A2E3-27D3-4DE3-9581-99E2EE083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872"/>
              <a:ext cx="168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 lIns="182880" tIns="182880" rIns="182880" bIns="18288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600">
                  <a:latin typeface="Arial" panose="020B0604020202020204" pitchFamily="34" charset="0"/>
                </a:rPr>
                <a:t>Sales Representative</a:t>
              </a:r>
            </a:p>
          </p:txBody>
        </p:sp>
        <p:sp>
          <p:nvSpPr>
            <p:cNvPr id="70670" name="Rectangle 12">
              <a:extLst>
                <a:ext uri="{FF2B5EF4-FFF2-40B4-BE49-F238E27FC236}">
                  <a16:creationId xmlns:a16="http://schemas.microsoft.com/office/drawing/2014/main" id="{34397DFA-5D68-467E-8327-281107B9F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064"/>
              <a:ext cx="110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 lIns="182880" tIns="182880" rIns="182880" bIns="18288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6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70671" name="Rectangle 13">
              <a:extLst>
                <a:ext uri="{FF2B5EF4-FFF2-40B4-BE49-F238E27FC236}">
                  <a16:creationId xmlns:a16="http://schemas.microsoft.com/office/drawing/2014/main" id="{4B5A16B6-1E6A-4660-A95D-22FC5B9D0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064"/>
              <a:ext cx="115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 lIns="182880" tIns="182880" rIns="182880" bIns="18288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600">
                  <a:latin typeface="Arial" panose="020B0604020202020204" pitchFamily="34" charset="0"/>
                </a:rPr>
                <a:t>Fuller</a:t>
              </a:r>
            </a:p>
          </p:txBody>
        </p:sp>
        <p:sp>
          <p:nvSpPr>
            <p:cNvPr id="70672" name="Rectangle 14">
              <a:extLst>
                <a:ext uri="{FF2B5EF4-FFF2-40B4-BE49-F238E27FC236}">
                  <a16:creationId xmlns:a16="http://schemas.microsoft.com/office/drawing/2014/main" id="{E70FE89B-1615-44CF-8569-E195DE73D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064"/>
              <a:ext cx="115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 lIns="182880" tIns="182880" rIns="182880" bIns="18288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600">
                  <a:latin typeface="Arial" panose="020B0604020202020204" pitchFamily="34" charset="0"/>
                </a:rPr>
                <a:t>Andrew</a:t>
              </a:r>
            </a:p>
          </p:txBody>
        </p:sp>
        <p:sp>
          <p:nvSpPr>
            <p:cNvPr id="70673" name="Rectangle 15">
              <a:extLst>
                <a:ext uri="{FF2B5EF4-FFF2-40B4-BE49-F238E27FC236}">
                  <a16:creationId xmlns:a16="http://schemas.microsoft.com/office/drawing/2014/main" id="{D93728FD-C58F-4570-8F76-4D7BB0F53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064"/>
              <a:ext cx="168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 lIns="182880" tIns="182880" rIns="182880" bIns="18288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600">
                  <a:latin typeface="Arial" panose="020B0604020202020204" pitchFamily="34" charset="0"/>
                </a:rPr>
                <a:t>Vice President, Sales</a:t>
              </a:r>
            </a:p>
          </p:txBody>
        </p:sp>
        <p:sp>
          <p:nvSpPr>
            <p:cNvPr id="70674" name="Rectangle 16">
              <a:extLst>
                <a:ext uri="{FF2B5EF4-FFF2-40B4-BE49-F238E27FC236}">
                  <a16:creationId xmlns:a16="http://schemas.microsoft.com/office/drawing/2014/main" id="{4A8BA81D-E9EB-4CAC-B62B-89F57A801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256"/>
              <a:ext cx="110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 lIns="182880" tIns="182880" rIns="182880" bIns="18288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6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70675" name="Rectangle 17">
              <a:extLst>
                <a:ext uri="{FF2B5EF4-FFF2-40B4-BE49-F238E27FC236}">
                  <a16:creationId xmlns:a16="http://schemas.microsoft.com/office/drawing/2014/main" id="{397EF6B7-6B7F-4777-AD3D-4B9356E76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256"/>
              <a:ext cx="115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 lIns="182880" tIns="182880" rIns="182880" bIns="18288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600">
                  <a:latin typeface="Arial" panose="020B0604020202020204" pitchFamily="34" charset="0"/>
                </a:rPr>
                <a:t>Leverling</a:t>
              </a:r>
            </a:p>
          </p:txBody>
        </p:sp>
        <p:sp>
          <p:nvSpPr>
            <p:cNvPr id="70676" name="Rectangle 18">
              <a:extLst>
                <a:ext uri="{FF2B5EF4-FFF2-40B4-BE49-F238E27FC236}">
                  <a16:creationId xmlns:a16="http://schemas.microsoft.com/office/drawing/2014/main" id="{C85A229D-EED6-4D4A-AFFD-5B06A43B2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256"/>
              <a:ext cx="115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 lIns="182880" tIns="182880" rIns="182880" bIns="18288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600">
                  <a:latin typeface="Arial" panose="020B0604020202020204" pitchFamily="34" charset="0"/>
                </a:rPr>
                <a:t>Janet</a:t>
              </a:r>
            </a:p>
          </p:txBody>
        </p:sp>
        <p:sp>
          <p:nvSpPr>
            <p:cNvPr id="70677" name="Rectangle 19">
              <a:extLst>
                <a:ext uri="{FF2B5EF4-FFF2-40B4-BE49-F238E27FC236}">
                  <a16:creationId xmlns:a16="http://schemas.microsoft.com/office/drawing/2014/main" id="{C887CBBB-B67B-40D2-B94C-E228894F8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256"/>
              <a:ext cx="168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 lIns="182880" tIns="182880" rIns="182880" bIns="18288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600">
                  <a:latin typeface="Arial" panose="020B0604020202020204" pitchFamily="34" charset="0"/>
                </a:rPr>
                <a:t>Sales Representative</a:t>
              </a:r>
            </a:p>
          </p:txBody>
        </p:sp>
        <p:sp>
          <p:nvSpPr>
            <p:cNvPr id="70678" name="Rectangle 20">
              <a:extLst>
                <a:ext uri="{FF2B5EF4-FFF2-40B4-BE49-F238E27FC236}">
                  <a16:creationId xmlns:a16="http://schemas.microsoft.com/office/drawing/2014/main" id="{1B946873-0944-49D3-AF66-0FD31792A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448"/>
              <a:ext cx="110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 lIns="182880" tIns="182880" rIns="182880" bIns="18288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60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70679" name="Rectangle 21">
              <a:extLst>
                <a:ext uri="{FF2B5EF4-FFF2-40B4-BE49-F238E27FC236}">
                  <a16:creationId xmlns:a16="http://schemas.microsoft.com/office/drawing/2014/main" id="{1961C034-D6DA-4D19-9453-10A4D7EEE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448"/>
              <a:ext cx="115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 lIns="182880" tIns="182880" rIns="182880" bIns="18288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600">
                  <a:latin typeface="Arial" panose="020B0604020202020204" pitchFamily="34" charset="0"/>
                </a:rPr>
                <a:t>Peacock</a:t>
              </a:r>
            </a:p>
          </p:txBody>
        </p:sp>
        <p:sp>
          <p:nvSpPr>
            <p:cNvPr id="70680" name="Rectangle 22">
              <a:extLst>
                <a:ext uri="{FF2B5EF4-FFF2-40B4-BE49-F238E27FC236}">
                  <a16:creationId xmlns:a16="http://schemas.microsoft.com/office/drawing/2014/main" id="{96552884-E7F9-4669-8C4C-7972E382E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448"/>
              <a:ext cx="115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 lIns="182880" tIns="182880" rIns="182880" bIns="18288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600">
                  <a:latin typeface="Arial" panose="020B0604020202020204" pitchFamily="34" charset="0"/>
                </a:rPr>
                <a:t>Margaret</a:t>
              </a:r>
            </a:p>
          </p:txBody>
        </p:sp>
        <p:sp>
          <p:nvSpPr>
            <p:cNvPr id="70681" name="Rectangle 23">
              <a:extLst>
                <a:ext uri="{FF2B5EF4-FFF2-40B4-BE49-F238E27FC236}">
                  <a16:creationId xmlns:a16="http://schemas.microsoft.com/office/drawing/2014/main" id="{AA8AC0D3-6BF3-443B-A337-545CB5E8A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448"/>
              <a:ext cx="168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 lIns="182880" tIns="182880" rIns="182880" bIns="18288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600">
                  <a:latin typeface="Arial" panose="020B0604020202020204" pitchFamily="34" charset="0"/>
                </a:rPr>
                <a:t>Sales Representative</a:t>
              </a:r>
            </a:p>
          </p:txBody>
        </p:sp>
        <p:sp>
          <p:nvSpPr>
            <p:cNvPr id="70682" name="Rectangle 24">
              <a:extLst>
                <a:ext uri="{FF2B5EF4-FFF2-40B4-BE49-F238E27FC236}">
                  <a16:creationId xmlns:a16="http://schemas.microsoft.com/office/drawing/2014/main" id="{702A26C5-A195-4340-8CF3-50A5BF3D4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640"/>
              <a:ext cx="110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 lIns="182880" tIns="182880" rIns="182880" bIns="18288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60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70683" name="Rectangle 25">
              <a:extLst>
                <a:ext uri="{FF2B5EF4-FFF2-40B4-BE49-F238E27FC236}">
                  <a16:creationId xmlns:a16="http://schemas.microsoft.com/office/drawing/2014/main" id="{E2ABCA39-7086-41A3-AA40-FEDB85379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640"/>
              <a:ext cx="115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 lIns="182880" tIns="182880" rIns="182880" bIns="18288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600">
                  <a:latin typeface="Arial" panose="020B0604020202020204" pitchFamily="34" charset="0"/>
                </a:rPr>
                <a:t>Buchanan</a:t>
              </a:r>
            </a:p>
          </p:txBody>
        </p:sp>
        <p:sp>
          <p:nvSpPr>
            <p:cNvPr id="70684" name="Rectangle 26">
              <a:extLst>
                <a:ext uri="{FF2B5EF4-FFF2-40B4-BE49-F238E27FC236}">
                  <a16:creationId xmlns:a16="http://schemas.microsoft.com/office/drawing/2014/main" id="{EFE5135A-39F9-4BC7-8863-6489B10AE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640"/>
              <a:ext cx="115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 lIns="182880" tIns="182880" rIns="182880" bIns="18288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600">
                  <a:latin typeface="Arial" panose="020B0604020202020204" pitchFamily="34" charset="0"/>
                </a:rPr>
                <a:t>Steven</a:t>
              </a:r>
            </a:p>
          </p:txBody>
        </p:sp>
        <p:sp>
          <p:nvSpPr>
            <p:cNvPr id="70685" name="Rectangle 27">
              <a:extLst>
                <a:ext uri="{FF2B5EF4-FFF2-40B4-BE49-F238E27FC236}">
                  <a16:creationId xmlns:a16="http://schemas.microsoft.com/office/drawing/2014/main" id="{169A7FC6-B216-4DBF-B7F0-4237C9E72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640"/>
              <a:ext cx="168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 lIns="182880" tIns="182880" rIns="182880" bIns="18288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600">
                  <a:latin typeface="Arial" panose="020B0604020202020204" pitchFamily="34" charset="0"/>
                </a:rPr>
                <a:t>Sales Manager</a:t>
              </a:r>
            </a:p>
          </p:txBody>
        </p:sp>
        <p:sp>
          <p:nvSpPr>
            <p:cNvPr id="70686" name="Rectangle 28">
              <a:extLst>
                <a:ext uri="{FF2B5EF4-FFF2-40B4-BE49-F238E27FC236}">
                  <a16:creationId xmlns:a16="http://schemas.microsoft.com/office/drawing/2014/main" id="{D8891E09-73F1-47E0-9629-22DA8839E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832"/>
              <a:ext cx="110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 lIns="182880" tIns="182880" rIns="182880" bIns="18288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60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70687" name="Rectangle 29">
              <a:extLst>
                <a:ext uri="{FF2B5EF4-FFF2-40B4-BE49-F238E27FC236}">
                  <a16:creationId xmlns:a16="http://schemas.microsoft.com/office/drawing/2014/main" id="{10980C4C-85A9-4E2B-9DAD-8EBF645E8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832"/>
              <a:ext cx="115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 lIns="182880" tIns="182880" rIns="182880" bIns="18288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600">
                  <a:latin typeface="Arial" panose="020B0604020202020204" pitchFamily="34" charset="0"/>
                </a:rPr>
                <a:t>Suyama</a:t>
              </a:r>
            </a:p>
          </p:txBody>
        </p:sp>
        <p:sp>
          <p:nvSpPr>
            <p:cNvPr id="70688" name="Rectangle 30">
              <a:extLst>
                <a:ext uri="{FF2B5EF4-FFF2-40B4-BE49-F238E27FC236}">
                  <a16:creationId xmlns:a16="http://schemas.microsoft.com/office/drawing/2014/main" id="{BD6969E1-BEB8-406A-9041-CCA6306FF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832"/>
              <a:ext cx="115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 lIns="182880" tIns="182880" rIns="182880" bIns="18288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600">
                  <a:latin typeface="Arial" panose="020B0604020202020204" pitchFamily="34" charset="0"/>
                </a:rPr>
                <a:t>Michael</a:t>
              </a:r>
            </a:p>
          </p:txBody>
        </p:sp>
        <p:sp>
          <p:nvSpPr>
            <p:cNvPr id="70689" name="Rectangle 31">
              <a:extLst>
                <a:ext uri="{FF2B5EF4-FFF2-40B4-BE49-F238E27FC236}">
                  <a16:creationId xmlns:a16="http://schemas.microsoft.com/office/drawing/2014/main" id="{411AE9CF-7DDB-4AED-ADD3-4B2EECAF2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832"/>
              <a:ext cx="168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 lIns="182880" tIns="182880" rIns="182880" bIns="18288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600">
                  <a:latin typeface="Arial" panose="020B0604020202020204" pitchFamily="34" charset="0"/>
                </a:rPr>
                <a:t>Sales Representative</a:t>
              </a:r>
            </a:p>
          </p:txBody>
        </p:sp>
        <p:sp>
          <p:nvSpPr>
            <p:cNvPr id="70690" name="Rectangle 32">
              <a:extLst>
                <a:ext uri="{FF2B5EF4-FFF2-40B4-BE49-F238E27FC236}">
                  <a16:creationId xmlns:a16="http://schemas.microsoft.com/office/drawing/2014/main" id="{857AA3FA-455D-45DB-B9CB-74F24B938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024"/>
              <a:ext cx="110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 lIns="182880" tIns="182880" rIns="182880" bIns="18288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600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70691" name="Rectangle 33">
              <a:extLst>
                <a:ext uri="{FF2B5EF4-FFF2-40B4-BE49-F238E27FC236}">
                  <a16:creationId xmlns:a16="http://schemas.microsoft.com/office/drawing/2014/main" id="{82F3EF50-412F-48B1-AC4C-F370D923D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024"/>
              <a:ext cx="115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 lIns="182880" tIns="182880" rIns="182880" bIns="18288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600">
                  <a:latin typeface="Arial" panose="020B0604020202020204" pitchFamily="34" charset="0"/>
                </a:rPr>
                <a:t>King</a:t>
              </a:r>
            </a:p>
          </p:txBody>
        </p:sp>
        <p:sp>
          <p:nvSpPr>
            <p:cNvPr id="70692" name="Rectangle 34">
              <a:extLst>
                <a:ext uri="{FF2B5EF4-FFF2-40B4-BE49-F238E27FC236}">
                  <a16:creationId xmlns:a16="http://schemas.microsoft.com/office/drawing/2014/main" id="{FBE301E9-B899-4AF7-8C9D-2ABD1AB13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024"/>
              <a:ext cx="115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 lIns="182880" tIns="182880" rIns="182880" bIns="18288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600">
                  <a:latin typeface="Arial" panose="020B0604020202020204" pitchFamily="34" charset="0"/>
                </a:rPr>
                <a:t>Robert</a:t>
              </a:r>
            </a:p>
          </p:txBody>
        </p:sp>
        <p:sp>
          <p:nvSpPr>
            <p:cNvPr id="70693" name="Rectangle 35">
              <a:extLst>
                <a:ext uri="{FF2B5EF4-FFF2-40B4-BE49-F238E27FC236}">
                  <a16:creationId xmlns:a16="http://schemas.microsoft.com/office/drawing/2014/main" id="{09D9CE39-6046-483E-BC52-AD0E17E3B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024"/>
              <a:ext cx="168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 lIns="182880" tIns="182880" rIns="182880" bIns="18288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600">
                  <a:latin typeface="Arial" panose="020B0604020202020204" pitchFamily="34" charset="0"/>
                </a:rPr>
                <a:t>Sales Representative</a:t>
              </a:r>
            </a:p>
          </p:txBody>
        </p:sp>
        <p:sp>
          <p:nvSpPr>
            <p:cNvPr id="70694" name="Rectangle 36">
              <a:extLst>
                <a:ext uri="{FF2B5EF4-FFF2-40B4-BE49-F238E27FC236}">
                  <a16:creationId xmlns:a16="http://schemas.microsoft.com/office/drawing/2014/main" id="{2A6A7413-3B9D-48ED-9A69-FF0A547B4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216"/>
              <a:ext cx="110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 lIns="182880" tIns="182880" rIns="182880" bIns="18288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600"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70695" name="Rectangle 37">
              <a:extLst>
                <a:ext uri="{FF2B5EF4-FFF2-40B4-BE49-F238E27FC236}">
                  <a16:creationId xmlns:a16="http://schemas.microsoft.com/office/drawing/2014/main" id="{14EEDAE2-F6F8-4861-98F1-E907DECA7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216"/>
              <a:ext cx="115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 lIns="182880" tIns="182880" rIns="182880" bIns="18288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600">
                  <a:latin typeface="Arial" panose="020B0604020202020204" pitchFamily="34" charset="0"/>
                </a:rPr>
                <a:t>Callahan</a:t>
              </a:r>
            </a:p>
          </p:txBody>
        </p:sp>
        <p:sp>
          <p:nvSpPr>
            <p:cNvPr id="70696" name="Rectangle 38">
              <a:extLst>
                <a:ext uri="{FF2B5EF4-FFF2-40B4-BE49-F238E27FC236}">
                  <a16:creationId xmlns:a16="http://schemas.microsoft.com/office/drawing/2014/main" id="{62B30AFD-A6E7-4024-AC14-D42735972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216"/>
              <a:ext cx="115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 lIns="182880" tIns="182880" rIns="182880" bIns="18288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600">
                  <a:latin typeface="Arial" panose="020B0604020202020204" pitchFamily="34" charset="0"/>
                </a:rPr>
                <a:t>Laura</a:t>
              </a:r>
            </a:p>
          </p:txBody>
        </p:sp>
        <p:sp>
          <p:nvSpPr>
            <p:cNvPr id="70697" name="Rectangle 39">
              <a:extLst>
                <a:ext uri="{FF2B5EF4-FFF2-40B4-BE49-F238E27FC236}">
                  <a16:creationId xmlns:a16="http://schemas.microsoft.com/office/drawing/2014/main" id="{1C7205F8-6C1A-4C33-867D-373DA35AB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216"/>
              <a:ext cx="168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 lIns="182880" tIns="182880" rIns="182880" bIns="18288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600">
                  <a:latin typeface="Arial" panose="020B0604020202020204" pitchFamily="34" charset="0"/>
                </a:rPr>
                <a:t>Inside Sales Coordinator</a:t>
              </a:r>
            </a:p>
          </p:txBody>
        </p:sp>
        <p:sp>
          <p:nvSpPr>
            <p:cNvPr id="70698" name="Rectangle 40">
              <a:extLst>
                <a:ext uri="{FF2B5EF4-FFF2-40B4-BE49-F238E27FC236}">
                  <a16:creationId xmlns:a16="http://schemas.microsoft.com/office/drawing/2014/main" id="{AD224F34-A680-4F3C-88DD-D0DF2F126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408"/>
              <a:ext cx="110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 lIns="182880" tIns="182880" rIns="182880" bIns="18288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600">
                  <a:latin typeface="Arial" panose="020B0604020202020204" pitchFamily="34" charset="0"/>
                </a:rPr>
                <a:t>9</a:t>
              </a:r>
            </a:p>
          </p:txBody>
        </p:sp>
        <p:sp>
          <p:nvSpPr>
            <p:cNvPr id="70699" name="Rectangle 41">
              <a:extLst>
                <a:ext uri="{FF2B5EF4-FFF2-40B4-BE49-F238E27FC236}">
                  <a16:creationId xmlns:a16="http://schemas.microsoft.com/office/drawing/2014/main" id="{FC6A728A-B2B5-4013-9298-9536C9B1E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408"/>
              <a:ext cx="115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 lIns="182880" tIns="182880" rIns="182880" bIns="18288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600">
                  <a:latin typeface="Arial" panose="020B0604020202020204" pitchFamily="34" charset="0"/>
                </a:rPr>
                <a:t>Dodsworth</a:t>
              </a:r>
            </a:p>
          </p:txBody>
        </p:sp>
        <p:sp>
          <p:nvSpPr>
            <p:cNvPr id="70700" name="Rectangle 42">
              <a:extLst>
                <a:ext uri="{FF2B5EF4-FFF2-40B4-BE49-F238E27FC236}">
                  <a16:creationId xmlns:a16="http://schemas.microsoft.com/office/drawing/2014/main" id="{214BD7DD-08DD-4E61-9359-FD5BE614F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408"/>
              <a:ext cx="115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 lIns="182880" tIns="182880" rIns="182880" bIns="18288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600">
                  <a:latin typeface="Arial" panose="020B0604020202020204" pitchFamily="34" charset="0"/>
                </a:rPr>
                <a:t>Anne</a:t>
              </a:r>
            </a:p>
          </p:txBody>
        </p:sp>
        <p:sp>
          <p:nvSpPr>
            <p:cNvPr id="70701" name="Rectangle 43">
              <a:extLst>
                <a:ext uri="{FF2B5EF4-FFF2-40B4-BE49-F238E27FC236}">
                  <a16:creationId xmlns:a16="http://schemas.microsoft.com/office/drawing/2014/main" id="{2ACF23B4-0DE5-4EDE-981D-89A9A2D27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408"/>
              <a:ext cx="168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 lIns="182880" tIns="182880" rIns="182880" bIns="18288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600">
                  <a:latin typeface="Arial" panose="020B0604020202020204" pitchFamily="34" charset="0"/>
                </a:rPr>
                <a:t>Sales Representative</a:t>
              </a:r>
            </a:p>
          </p:txBody>
        </p:sp>
      </p:grpSp>
      <p:sp>
        <p:nvSpPr>
          <p:cNvPr id="70660" name="Rectangle 44">
            <a:extLst>
              <a:ext uri="{FF2B5EF4-FFF2-40B4-BE49-F238E27FC236}">
                <a16:creationId xmlns:a16="http://schemas.microsoft.com/office/drawing/2014/main" id="{F4A95F05-4167-48C5-A159-54BFB9D54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914400"/>
            <a:ext cx="71628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6000"/>
              </a:lnSpc>
            </a:pPr>
            <a:r>
              <a:rPr lang="en-US" altLang="it-IT" sz="1800" noProof="1">
                <a:latin typeface="Courier New" panose="02070309020205020404" pitchFamily="49" charset="0"/>
              </a:rPr>
              <a:t>USE northwind</a:t>
            </a:r>
          </a:p>
          <a:p>
            <a:pPr>
              <a:lnSpc>
                <a:spcPct val="96000"/>
              </a:lnSpc>
            </a:pPr>
            <a:r>
              <a:rPr lang="en-US" altLang="it-IT" sz="1800" noProof="1">
                <a:latin typeface="Courier New" panose="02070309020205020404" pitchFamily="49" charset="0"/>
              </a:rPr>
              <a:t>SELECT employeeid AS ID, lastname, firstname, title</a:t>
            </a:r>
          </a:p>
          <a:p>
            <a:pPr>
              <a:lnSpc>
                <a:spcPct val="96000"/>
              </a:lnSpc>
            </a:pPr>
            <a:r>
              <a:rPr lang="en-US" altLang="it-IT" sz="1800" noProof="1">
                <a:latin typeface="Courier New" panose="02070309020205020404" pitchFamily="49" charset="0"/>
              </a:rPr>
              <a:t>FROM employees</a:t>
            </a:r>
            <a:endParaRPr lang="en-US" altLang="it-IT" sz="1800">
              <a:latin typeface="Courier New" panose="02070309020205020404" pitchFamily="49" charset="0"/>
            </a:endParaRPr>
          </a:p>
        </p:txBody>
      </p:sp>
      <p:sp>
        <p:nvSpPr>
          <p:cNvPr id="70661" name="AutoShape 45">
            <a:extLst>
              <a:ext uri="{FF2B5EF4-FFF2-40B4-BE49-F238E27FC236}">
                <a16:creationId xmlns:a16="http://schemas.microsoft.com/office/drawing/2014/main" id="{2561CE2F-6A70-45D1-B4D7-3163135DD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1828800"/>
            <a:ext cx="1143000" cy="685800"/>
          </a:xfrm>
          <a:prstGeom prst="downArrow">
            <a:avLst>
              <a:gd name="adj1" fmla="val 56944"/>
              <a:gd name="adj2" fmla="val 71296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1C3F24E7-D6E3-4DA8-8E26-5808829789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Using the WHERE Clause to Specify Rows</a:t>
            </a:r>
          </a:p>
        </p:txBody>
      </p:sp>
      <p:grpSp>
        <p:nvGrpSpPr>
          <p:cNvPr id="71683" name="Group 3">
            <a:extLst>
              <a:ext uri="{FF2B5EF4-FFF2-40B4-BE49-F238E27FC236}">
                <a16:creationId xmlns:a16="http://schemas.microsoft.com/office/drawing/2014/main" id="{FF687EB7-D4D7-4E21-9381-FADD0044CE3C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524000"/>
            <a:ext cx="8077200" cy="3124200"/>
            <a:chOff x="336" y="720"/>
            <a:chExt cx="5088" cy="1968"/>
          </a:xfrm>
        </p:grpSpPr>
        <p:grpSp>
          <p:nvGrpSpPr>
            <p:cNvPr id="71684" name="Group 4">
              <a:extLst>
                <a:ext uri="{FF2B5EF4-FFF2-40B4-BE49-F238E27FC236}">
                  <a16:creationId xmlns:a16="http://schemas.microsoft.com/office/drawing/2014/main" id="{9050D294-FD19-48D5-A806-AFA9C2B48A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2256"/>
              <a:ext cx="5088" cy="432"/>
              <a:chOff x="336" y="2256"/>
              <a:chExt cx="5088" cy="432"/>
            </a:xfrm>
          </p:grpSpPr>
          <p:sp>
            <p:nvSpPr>
              <p:cNvPr id="184325" name="Rectangle 5">
                <a:extLst>
                  <a:ext uri="{FF2B5EF4-FFF2-40B4-BE49-F238E27FC236}">
                    <a16:creationId xmlns:a16="http://schemas.microsoft.com/office/drawing/2014/main" id="{70D8504C-E955-43B7-B71C-3CA3AC2022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2256"/>
                <a:ext cx="1392" cy="240"/>
              </a:xfrm>
              <a:prstGeom prst="rect">
                <a:avLst/>
              </a:prstGeom>
              <a:solidFill>
                <a:srgbClr val="00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 lIns="182880" tIns="182880" rIns="182880" bIns="182880" anchor="ctr"/>
              <a:lstStyle/>
              <a:p>
                <a:pPr>
                  <a:defRPr/>
                </a:pPr>
                <a:r>
                  <a:rPr lang="en-US" altLang="it-IT" sz="20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employeeid</a:t>
                </a:r>
              </a:p>
            </p:txBody>
          </p:sp>
          <p:sp>
            <p:nvSpPr>
              <p:cNvPr id="184326" name="Rectangle 6">
                <a:extLst>
                  <a:ext uri="{FF2B5EF4-FFF2-40B4-BE49-F238E27FC236}">
                    <a16:creationId xmlns:a16="http://schemas.microsoft.com/office/drawing/2014/main" id="{EED67710-D00D-4778-B76F-9784373D07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256"/>
                <a:ext cx="960" cy="240"/>
              </a:xfrm>
              <a:prstGeom prst="rect">
                <a:avLst/>
              </a:prstGeom>
              <a:solidFill>
                <a:srgbClr val="00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 lIns="182880" tIns="182880" rIns="182880" bIns="182880" anchor="ctr"/>
              <a:lstStyle/>
              <a:p>
                <a:pPr>
                  <a:defRPr/>
                </a:pPr>
                <a:r>
                  <a:rPr lang="en-US" altLang="it-IT" sz="20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lastname</a:t>
                </a:r>
              </a:p>
            </p:txBody>
          </p:sp>
          <p:sp>
            <p:nvSpPr>
              <p:cNvPr id="184327" name="Rectangle 7">
                <a:extLst>
                  <a:ext uri="{FF2B5EF4-FFF2-40B4-BE49-F238E27FC236}">
                    <a16:creationId xmlns:a16="http://schemas.microsoft.com/office/drawing/2014/main" id="{3F3EDB73-3F77-4ECE-9B3D-2EE5B65A6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256"/>
                <a:ext cx="1056" cy="240"/>
              </a:xfrm>
              <a:prstGeom prst="rect">
                <a:avLst/>
              </a:prstGeom>
              <a:solidFill>
                <a:srgbClr val="00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 lIns="182880" tIns="182880" rIns="182880" bIns="182880" anchor="ctr"/>
              <a:lstStyle/>
              <a:p>
                <a:pPr>
                  <a:defRPr/>
                </a:pPr>
                <a:r>
                  <a:rPr lang="en-US" altLang="it-IT" sz="20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firstname</a:t>
                </a:r>
              </a:p>
            </p:txBody>
          </p:sp>
          <p:sp>
            <p:nvSpPr>
              <p:cNvPr id="184328" name="Rectangle 8">
                <a:extLst>
                  <a:ext uri="{FF2B5EF4-FFF2-40B4-BE49-F238E27FC236}">
                    <a16:creationId xmlns:a16="http://schemas.microsoft.com/office/drawing/2014/main" id="{B6B01DC0-D9D6-4D3E-A867-D2B6214D6B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256"/>
                <a:ext cx="1680" cy="240"/>
              </a:xfrm>
              <a:prstGeom prst="rect">
                <a:avLst/>
              </a:prstGeom>
              <a:solidFill>
                <a:srgbClr val="00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 lIns="182880" tIns="182880" rIns="182880" bIns="182880" anchor="ctr"/>
              <a:lstStyle/>
              <a:p>
                <a:pPr>
                  <a:defRPr/>
                </a:pPr>
                <a:r>
                  <a:rPr lang="en-US" altLang="it-IT" sz="20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</a:rPr>
                  <a:t>title</a:t>
                </a:r>
              </a:p>
            </p:txBody>
          </p:sp>
          <p:sp>
            <p:nvSpPr>
              <p:cNvPr id="71691" name="Rectangle 9">
                <a:extLst>
                  <a:ext uri="{FF2B5EF4-FFF2-40B4-BE49-F238E27FC236}">
                    <a16:creationId xmlns:a16="http://schemas.microsoft.com/office/drawing/2014/main" id="{5AAA606C-BE05-43A9-8C1F-454B2F26D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2496"/>
                <a:ext cx="139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 lIns="182880" tIns="182880" rIns="182880" bIns="18288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2000">
                    <a:latin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71692" name="Rectangle 10">
                <a:extLst>
                  <a:ext uri="{FF2B5EF4-FFF2-40B4-BE49-F238E27FC236}">
                    <a16:creationId xmlns:a16="http://schemas.microsoft.com/office/drawing/2014/main" id="{75538CD4-EC98-4367-9824-2116297C4A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96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 lIns="182880" tIns="182880" rIns="182880" bIns="18288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2000">
                    <a:latin typeface="Arial" panose="020B0604020202020204" pitchFamily="34" charset="0"/>
                  </a:rPr>
                  <a:t>Buchanan</a:t>
                </a:r>
              </a:p>
            </p:txBody>
          </p:sp>
          <p:sp>
            <p:nvSpPr>
              <p:cNvPr id="71693" name="Rectangle 11">
                <a:extLst>
                  <a:ext uri="{FF2B5EF4-FFF2-40B4-BE49-F238E27FC236}">
                    <a16:creationId xmlns:a16="http://schemas.microsoft.com/office/drawing/2014/main" id="{93A86F5A-6D45-47CC-9ADA-4D94F68FC9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496"/>
                <a:ext cx="1056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 lIns="182880" tIns="182880" rIns="182880" bIns="18288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2000">
                    <a:latin typeface="Arial" panose="020B0604020202020204" pitchFamily="34" charset="0"/>
                  </a:rPr>
                  <a:t>Steven</a:t>
                </a:r>
              </a:p>
            </p:txBody>
          </p:sp>
          <p:sp>
            <p:nvSpPr>
              <p:cNvPr id="71694" name="Rectangle 12">
                <a:extLst>
                  <a:ext uri="{FF2B5EF4-FFF2-40B4-BE49-F238E27FC236}">
                    <a16:creationId xmlns:a16="http://schemas.microsoft.com/office/drawing/2014/main" id="{ECF9B16F-3B6F-4DE4-8BB8-8780997E8A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496"/>
                <a:ext cx="16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B2B2B2"/>
                </a:outerShdw>
              </a:effectLst>
            </p:spPr>
            <p:txBody>
              <a:bodyPr wrap="none" lIns="182880" tIns="182880" rIns="182880" bIns="18288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it-IT" sz="2000">
                    <a:latin typeface="Arial" panose="020B0604020202020204" pitchFamily="34" charset="0"/>
                  </a:rPr>
                  <a:t>Sales Manager</a:t>
                </a:r>
              </a:p>
            </p:txBody>
          </p:sp>
        </p:grpSp>
        <p:sp>
          <p:nvSpPr>
            <p:cNvPr id="71685" name="Rectangle 13">
              <a:extLst>
                <a:ext uri="{FF2B5EF4-FFF2-40B4-BE49-F238E27FC236}">
                  <a16:creationId xmlns:a16="http://schemas.microsoft.com/office/drawing/2014/main" id="{869E0AD4-29C5-4172-B3C5-C561C39B6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720"/>
              <a:ext cx="4512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6000"/>
                </a:lnSpc>
              </a:pPr>
              <a:r>
                <a:rPr lang="en-US" altLang="it-IT" sz="2000" noProof="1">
                  <a:latin typeface="Courier New" panose="02070309020205020404" pitchFamily="49" charset="0"/>
                </a:rPr>
                <a:t>USE northwind</a:t>
              </a:r>
            </a:p>
            <a:p>
              <a:pPr>
                <a:lnSpc>
                  <a:spcPct val="96000"/>
                </a:lnSpc>
              </a:pPr>
              <a:r>
                <a:rPr lang="en-US" altLang="it-IT" sz="2000" noProof="1">
                  <a:latin typeface="Courier New" panose="02070309020205020404" pitchFamily="49" charset="0"/>
                </a:rPr>
                <a:t>SELECT employeeid, lastname, firstname, title</a:t>
              </a:r>
            </a:p>
            <a:p>
              <a:pPr>
                <a:lnSpc>
                  <a:spcPct val="96000"/>
                </a:lnSpc>
              </a:pPr>
              <a:r>
                <a:rPr lang="en-US" altLang="it-IT" sz="2000" noProof="1">
                  <a:latin typeface="Courier New" panose="02070309020205020404" pitchFamily="49" charset="0"/>
                </a:rPr>
                <a:t>FROM employees</a:t>
              </a:r>
            </a:p>
            <a:p>
              <a:pPr>
                <a:lnSpc>
                  <a:spcPct val="96000"/>
                </a:lnSpc>
              </a:pPr>
              <a:r>
                <a:rPr lang="en-US" altLang="it-IT" sz="2000" noProof="1">
                  <a:latin typeface="Courier New" panose="02070309020205020404" pitchFamily="49" charset="0"/>
                </a:rPr>
                <a:t>WHERE employeeid = 5</a:t>
              </a:r>
              <a:endParaRPr lang="en-US" altLang="it-IT" sz="2000">
                <a:latin typeface="Courier New" panose="02070309020205020404" pitchFamily="49" charset="0"/>
              </a:endParaRPr>
            </a:p>
          </p:txBody>
        </p:sp>
        <p:sp>
          <p:nvSpPr>
            <p:cNvPr id="71686" name="AutoShape 14">
              <a:extLst>
                <a:ext uri="{FF2B5EF4-FFF2-40B4-BE49-F238E27FC236}">
                  <a16:creationId xmlns:a16="http://schemas.microsoft.com/office/drawing/2014/main" id="{CC1B58C4-E6EF-4229-838A-439F098CE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536"/>
              <a:ext cx="864" cy="672"/>
            </a:xfrm>
            <a:prstGeom prst="downArrow">
              <a:avLst>
                <a:gd name="adj1" fmla="val 52315"/>
                <a:gd name="adj2" fmla="val 55449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FC2BA4FD-D73F-468B-B1AD-01037733C7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Using WHERE Clause Search Conditions</a:t>
            </a:r>
          </a:p>
        </p:txBody>
      </p:sp>
      <p:sp>
        <p:nvSpPr>
          <p:cNvPr id="185347" name="Rectangle 3">
            <a:extLst>
              <a:ext uri="{FF2B5EF4-FFF2-40B4-BE49-F238E27FC236}">
                <a16:creationId xmlns:a16="http://schemas.microsoft.com/office/drawing/2014/main" id="{F7F8C1E0-2C23-4771-99D2-E41143104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981200"/>
            <a:ext cx="3392488" cy="381000"/>
          </a:xfrm>
          <a:prstGeom prst="rect">
            <a:avLst/>
          </a:prstGeom>
          <a:solidFill>
            <a:srgbClr val="0099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lIns="182880" tIns="182880" rIns="182880" bIns="182880" anchor="ctr"/>
          <a:lstStyle/>
          <a:p>
            <a:pPr>
              <a:defRPr/>
            </a:pPr>
            <a:r>
              <a:rPr lang="en-US" altLang="it-IT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Description</a:t>
            </a:r>
          </a:p>
        </p:txBody>
      </p:sp>
      <p:sp>
        <p:nvSpPr>
          <p:cNvPr id="185348" name="Rectangle 4">
            <a:extLst>
              <a:ext uri="{FF2B5EF4-FFF2-40B4-BE49-F238E27FC236}">
                <a16:creationId xmlns:a16="http://schemas.microsoft.com/office/drawing/2014/main" id="{8E52F5E3-0CE4-4014-86E0-1489509EB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981200"/>
            <a:ext cx="4038600" cy="381000"/>
          </a:xfrm>
          <a:prstGeom prst="rect">
            <a:avLst/>
          </a:prstGeom>
          <a:solidFill>
            <a:srgbClr val="0099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lIns="182880" tIns="182880" rIns="182880" bIns="182880" anchor="ctr"/>
          <a:lstStyle/>
          <a:p>
            <a:pPr>
              <a:defRPr/>
            </a:pPr>
            <a:r>
              <a:rPr lang="en-US" altLang="it-IT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Search Condition</a:t>
            </a:r>
          </a:p>
        </p:txBody>
      </p:sp>
      <p:sp>
        <p:nvSpPr>
          <p:cNvPr id="72709" name="Rectangle 5">
            <a:extLst>
              <a:ext uri="{FF2B5EF4-FFF2-40B4-BE49-F238E27FC236}">
                <a16:creationId xmlns:a16="http://schemas.microsoft.com/office/drawing/2014/main" id="{0781C071-4237-4824-821C-F9BAD497F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362200"/>
            <a:ext cx="3392488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lIns="182880" tIns="182880" rIns="182880" bIns="18288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2000">
                <a:latin typeface="Arial" panose="020B0604020202020204" pitchFamily="34" charset="0"/>
              </a:rPr>
              <a:t>Comparison operators</a:t>
            </a:r>
          </a:p>
        </p:txBody>
      </p:sp>
      <p:sp>
        <p:nvSpPr>
          <p:cNvPr id="72710" name="Rectangle 6">
            <a:extLst>
              <a:ext uri="{FF2B5EF4-FFF2-40B4-BE49-F238E27FC236}">
                <a16:creationId xmlns:a16="http://schemas.microsoft.com/office/drawing/2014/main" id="{4A8A6536-230B-47E4-96D1-66EABEC2C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362200"/>
            <a:ext cx="40386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lIns="182880" tIns="182880" rIns="182880" bIns="18288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2000">
                <a:latin typeface="Arial" panose="020B0604020202020204" pitchFamily="34" charset="0"/>
              </a:rPr>
              <a:t>=, &gt;, &lt;, &gt;=, &lt;=, and &lt;&gt;</a:t>
            </a:r>
          </a:p>
        </p:txBody>
      </p:sp>
      <p:sp>
        <p:nvSpPr>
          <p:cNvPr id="72711" name="Rectangle 7">
            <a:extLst>
              <a:ext uri="{FF2B5EF4-FFF2-40B4-BE49-F238E27FC236}">
                <a16:creationId xmlns:a16="http://schemas.microsoft.com/office/drawing/2014/main" id="{4265B11E-24D6-40F6-A602-C515BDF83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794000"/>
            <a:ext cx="3392488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lIns="182880" tIns="182880" rIns="182880" bIns="18288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2000">
                <a:latin typeface="Arial" panose="020B0604020202020204" pitchFamily="34" charset="0"/>
              </a:rPr>
              <a:t>String comparisons</a:t>
            </a:r>
          </a:p>
        </p:txBody>
      </p:sp>
      <p:sp>
        <p:nvSpPr>
          <p:cNvPr id="72712" name="Rectangle 8">
            <a:extLst>
              <a:ext uri="{FF2B5EF4-FFF2-40B4-BE49-F238E27FC236}">
                <a16:creationId xmlns:a16="http://schemas.microsoft.com/office/drawing/2014/main" id="{93597EE6-BF36-4F96-8D21-674ACD69F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794000"/>
            <a:ext cx="40386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lIns="182880" tIns="182880" rIns="182880" bIns="18288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2000">
                <a:latin typeface="Arial" panose="020B0604020202020204" pitchFamily="34" charset="0"/>
              </a:rPr>
              <a:t>LIKE and NOT LIKE, wildcards</a:t>
            </a:r>
          </a:p>
        </p:txBody>
      </p:sp>
      <p:sp>
        <p:nvSpPr>
          <p:cNvPr id="72713" name="Rectangle 9">
            <a:extLst>
              <a:ext uri="{FF2B5EF4-FFF2-40B4-BE49-F238E27FC236}">
                <a16:creationId xmlns:a16="http://schemas.microsoft.com/office/drawing/2014/main" id="{CB925CC3-9E04-4884-8FC4-DCD432C7E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225800"/>
            <a:ext cx="3392488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lIns="182880" tIns="182880" rIns="182880" bIns="18288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2000">
                <a:latin typeface="Arial" panose="020B0604020202020204" pitchFamily="34" charset="0"/>
              </a:rPr>
              <a:t>Logical operators</a:t>
            </a:r>
          </a:p>
        </p:txBody>
      </p:sp>
      <p:sp>
        <p:nvSpPr>
          <p:cNvPr id="72714" name="Rectangle 10">
            <a:extLst>
              <a:ext uri="{FF2B5EF4-FFF2-40B4-BE49-F238E27FC236}">
                <a16:creationId xmlns:a16="http://schemas.microsoft.com/office/drawing/2014/main" id="{FFDD4FF1-FC0A-4D0E-AC09-3240F8F70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225800"/>
            <a:ext cx="40386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lIns="182880" tIns="182880" rIns="182880" bIns="18288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2000">
                <a:latin typeface="Arial" panose="020B0604020202020204" pitchFamily="34" charset="0"/>
              </a:rPr>
              <a:t>AND, OR, NOT</a:t>
            </a:r>
          </a:p>
        </p:txBody>
      </p:sp>
      <p:sp>
        <p:nvSpPr>
          <p:cNvPr id="72715" name="Rectangle 11">
            <a:extLst>
              <a:ext uri="{FF2B5EF4-FFF2-40B4-BE49-F238E27FC236}">
                <a16:creationId xmlns:a16="http://schemas.microsoft.com/office/drawing/2014/main" id="{AAF9A532-62DF-4B7B-8874-75EFFD854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657600"/>
            <a:ext cx="3392488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lIns="182880" tIns="182880" rIns="182880" bIns="18288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2000">
                <a:latin typeface="Arial" panose="020B0604020202020204" pitchFamily="34" charset="0"/>
              </a:rPr>
              <a:t>Range of values</a:t>
            </a:r>
          </a:p>
        </p:txBody>
      </p:sp>
      <p:sp>
        <p:nvSpPr>
          <p:cNvPr id="72716" name="Rectangle 12">
            <a:extLst>
              <a:ext uri="{FF2B5EF4-FFF2-40B4-BE49-F238E27FC236}">
                <a16:creationId xmlns:a16="http://schemas.microsoft.com/office/drawing/2014/main" id="{ACCE749B-DF9F-4FA0-B283-9DCD8B761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657600"/>
            <a:ext cx="40386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lIns="182880" tIns="182880" rIns="182880" bIns="18288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2000">
                <a:latin typeface="Arial" panose="020B0604020202020204" pitchFamily="34" charset="0"/>
              </a:rPr>
              <a:t>BETWEEN and NOT BETWEEN</a:t>
            </a:r>
          </a:p>
        </p:txBody>
      </p:sp>
      <p:sp>
        <p:nvSpPr>
          <p:cNvPr id="72717" name="Rectangle 13">
            <a:extLst>
              <a:ext uri="{FF2B5EF4-FFF2-40B4-BE49-F238E27FC236}">
                <a16:creationId xmlns:a16="http://schemas.microsoft.com/office/drawing/2014/main" id="{C2EB4CFA-E2EA-4E4B-B963-00AB19704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089400"/>
            <a:ext cx="3392488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lIns="182880" tIns="182880" rIns="182880" bIns="18288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2000">
                <a:latin typeface="Arial" panose="020B0604020202020204" pitchFamily="34" charset="0"/>
              </a:rPr>
              <a:t>Lists of values</a:t>
            </a:r>
          </a:p>
        </p:txBody>
      </p:sp>
      <p:sp>
        <p:nvSpPr>
          <p:cNvPr id="72718" name="Rectangle 14">
            <a:extLst>
              <a:ext uri="{FF2B5EF4-FFF2-40B4-BE49-F238E27FC236}">
                <a16:creationId xmlns:a16="http://schemas.microsoft.com/office/drawing/2014/main" id="{967D0431-CAD7-44F1-A75B-0743B8A71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089400"/>
            <a:ext cx="40386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lIns="182880" tIns="182880" rIns="182880" bIns="18288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2000">
                <a:latin typeface="Arial" panose="020B0604020202020204" pitchFamily="34" charset="0"/>
              </a:rPr>
              <a:t>IN and NOT IN</a:t>
            </a:r>
          </a:p>
        </p:txBody>
      </p:sp>
      <p:sp>
        <p:nvSpPr>
          <p:cNvPr id="72719" name="Rectangle 15">
            <a:extLst>
              <a:ext uri="{FF2B5EF4-FFF2-40B4-BE49-F238E27FC236}">
                <a16:creationId xmlns:a16="http://schemas.microsoft.com/office/drawing/2014/main" id="{11CF1F2F-C6AD-4FDA-AE69-14C8C0D1A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521200"/>
            <a:ext cx="3392488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lIns="182880" tIns="182880" rIns="182880" bIns="18288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2000">
                <a:latin typeface="Arial" panose="020B0604020202020204" pitchFamily="34" charset="0"/>
              </a:rPr>
              <a:t>Null values</a:t>
            </a:r>
          </a:p>
        </p:txBody>
      </p:sp>
      <p:sp>
        <p:nvSpPr>
          <p:cNvPr id="72720" name="Rectangle 16">
            <a:extLst>
              <a:ext uri="{FF2B5EF4-FFF2-40B4-BE49-F238E27FC236}">
                <a16:creationId xmlns:a16="http://schemas.microsoft.com/office/drawing/2014/main" id="{3B7C24CA-D070-48D4-B969-CE536CAD3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521200"/>
            <a:ext cx="40386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lIns="182880" tIns="182880" rIns="182880" bIns="18288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 sz="2000">
              <a:latin typeface="Arial" panose="020B0604020202020204" pitchFamily="34" charset="0"/>
            </a:endParaRPr>
          </a:p>
        </p:txBody>
      </p:sp>
      <p:sp>
        <p:nvSpPr>
          <p:cNvPr id="72721" name="Rectangle 17">
            <a:extLst>
              <a:ext uri="{FF2B5EF4-FFF2-40B4-BE49-F238E27FC236}">
                <a16:creationId xmlns:a16="http://schemas.microsoft.com/office/drawing/2014/main" id="{948243BD-6974-4015-BC00-4DF946A53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572000"/>
            <a:ext cx="3275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2000">
                <a:latin typeface="Arial" panose="020B0604020202020204" pitchFamily="34" charset="0"/>
              </a:rPr>
              <a:t>IS NULL and IS NOT NULL</a:t>
            </a:r>
          </a:p>
        </p:txBody>
      </p:sp>
      <p:sp>
        <p:nvSpPr>
          <p:cNvPr id="72722" name="Rectangle 18">
            <a:extLst>
              <a:ext uri="{FF2B5EF4-FFF2-40B4-BE49-F238E27FC236}">
                <a16:creationId xmlns:a16="http://schemas.microsoft.com/office/drawing/2014/main" id="{E9C4447B-E8D1-4DB4-8CB7-05E03D16F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953000"/>
            <a:ext cx="3392488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lIns="182880" tIns="182880" rIns="182880" bIns="18288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2000">
                <a:latin typeface="Arial" panose="020B0604020202020204" pitchFamily="34" charset="0"/>
              </a:rPr>
              <a:t>Full-Text Search</a:t>
            </a:r>
          </a:p>
        </p:txBody>
      </p:sp>
      <p:sp>
        <p:nvSpPr>
          <p:cNvPr id="72723" name="Rectangle 19">
            <a:extLst>
              <a:ext uri="{FF2B5EF4-FFF2-40B4-BE49-F238E27FC236}">
                <a16:creationId xmlns:a16="http://schemas.microsoft.com/office/drawing/2014/main" id="{9E85446A-8421-4E93-A8D7-CA27CD9F9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953000"/>
            <a:ext cx="40386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lIns="182880" tIns="182880" rIns="182880" bIns="18288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2000">
                <a:latin typeface="Arial" panose="020B0604020202020204" pitchFamily="34" charset="0"/>
              </a:rPr>
              <a:t>CONTAINS and FREETEXT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677A9466-BDF0-4F75-BC4F-790F0DC5B0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Sorting Data</a:t>
            </a:r>
          </a:p>
        </p:txBody>
      </p:sp>
      <p:grpSp>
        <p:nvGrpSpPr>
          <p:cNvPr id="73731" name="Group 3">
            <a:extLst>
              <a:ext uri="{FF2B5EF4-FFF2-40B4-BE49-F238E27FC236}">
                <a16:creationId xmlns:a16="http://schemas.microsoft.com/office/drawing/2014/main" id="{9A3C786D-A8A9-4677-8416-D636764897E4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914400"/>
            <a:ext cx="8305800" cy="5638800"/>
            <a:chOff x="288" y="576"/>
            <a:chExt cx="5232" cy="3552"/>
          </a:xfrm>
        </p:grpSpPr>
        <p:sp>
          <p:nvSpPr>
            <p:cNvPr id="73732" name="Rectangle 4">
              <a:extLst>
                <a:ext uri="{FF2B5EF4-FFF2-40B4-BE49-F238E27FC236}">
                  <a16:creationId xmlns:a16="http://schemas.microsoft.com/office/drawing/2014/main" id="{A4D63D57-2312-4F72-B8C3-974FEA156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576"/>
              <a:ext cx="5136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6000"/>
                </a:lnSpc>
              </a:pPr>
              <a:r>
                <a:rPr lang="en-US" altLang="it-IT" sz="2000" noProof="1">
                  <a:latin typeface="Courier New" panose="02070309020205020404" pitchFamily="49" charset="0"/>
                </a:rPr>
                <a:t>USE northwind</a:t>
              </a:r>
            </a:p>
            <a:p>
              <a:pPr>
                <a:lnSpc>
                  <a:spcPct val="96000"/>
                </a:lnSpc>
              </a:pPr>
              <a:r>
                <a:rPr lang="en-US" altLang="it-IT" sz="2000" noProof="1">
                  <a:latin typeface="Courier New" panose="02070309020205020404" pitchFamily="49" charset="0"/>
                </a:rPr>
                <a:t>SELECT productid, productname, categoryid, unitprice</a:t>
              </a:r>
            </a:p>
            <a:p>
              <a:pPr>
                <a:lnSpc>
                  <a:spcPct val="96000"/>
                </a:lnSpc>
              </a:pPr>
              <a:r>
                <a:rPr lang="en-US" altLang="it-IT" sz="2000" noProof="1">
                  <a:latin typeface="Courier New" panose="02070309020205020404" pitchFamily="49" charset="0"/>
                </a:rPr>
                <a:t>FROM products</a:t>
              </a:r>
            </a:p>
            <a:p>
              <a:pPr>
                <a:lnSpc>
                  <a:spcPct val="96000"/>
                </a:lnSpc>
              </a:pPr>
              <a:r>
                <a:rPr lang="en-US" altLang="it-IT" sz="2000" noProof="1">
                  <a:latin typeface="Courier New" panose="02070309020205020404" pitchFamily="49" charset="0"/>
                </a:rPr>
                <a:t>ORDER BY categoryid, unitprice DESC</a:t>
              </a:r>
              <a:endParaRPr lang="en-US" altLang="it-IT" sz="2000">
                <a:latin typeface="Courier New" panose="02070309020205020404" pitchFamily="49" charset="0"/>
              </a:endParaRPr>
            </a:p>
          </p:txBody>
        </p:sp>
        <p:grpSp>
          <p:nvGrpSpPr>
            <p:cNvPr id="73733" name="Group 5">
              <a:extLst>
                <a:ext uri="{FF2B5EF4-FFF2-40B4-BE49-F238E27FC236}">
                  <a16:creationId xmlns:a16="http://schemas.microsoft.com/office/drawing/2014/main" id="{8921D1AE-70FF-4C75-B93E-785A0A02AF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1584"/>
              <a:ext cx="5232" cy="2544"/>
              <a:chOff x="288" y="1584"/>
              <a:chExt cx="5232" cy="2544"/>
            </a:xfrm>
          </p:grpSpPr>
          <p:grpSp>
            <p:nvGrpSpPr>
              <p:cNvPr id="73735" name="Group 6">
                <a:extLst>
                  <a:ext uri="{FF2B5EF4-FFF2-40B4-BE49-F238E27FC236}">
                    <a16:creationId xmlns:a16="http://schemas.microsoft.com/office/drawing/2014/main" id="{2026FA99-AA69-454B-A208-9AB323F927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1584"/>
                <a:ext cx="912" cy="2544"/>
                <a:chOff x="288" y="1584"/>
                <a:chExt cx="1056" cy="2544"/>
              </a:xfrm>
            </p:grpSpPr>
            <p:sp>
              <p:nvSpPr>
                <p:cNvPr id="186375" name="Rectangle 7">
                  <a:extLst>
                    <a:ext uri="{FF2B5EF4-FFF2-40B4-BE49-F238E27FC236}">
                      <a16:creationId xmlns:a16="http://schemas.microsoft.com/office/drawing/2014/main" id="{2C406BA6-E0CB-4230-A9E7-9E30177E8A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" y="1584"/>
                  <a:ext cx="1056" cy="240"/>
                </a:xfrm>
                <a:prstGeom prst="rect">
                  <a:avLst/>
                </a:prstGeom>
                <a:solidFill>
                  <a:srgbClr val="0099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B2B2B2"/>
                  </a:outerShdw>
                </a:effectLst>
              </p:spPr>
              <p:txBody>
                <a:bodyPr wrap="none" lIns="182880" tIns="182880" rIns="182880" bIns="182880" anchor="ctr"/>
                <a:lstStyle/>
                <a:p>
                  <a:pPr>
                    <a:defRPr/>
                  </a:pPr>
                  <a:r>
                    <a:rPr lang="en-US" altLang="it-IT" sz="20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anose="020B0604020202020204" pitchFamily="34" charset="0"/>
                    </a:rPr>
                    <a:t>productid</a:t>
                  </a:r>
                </a:p>
              </p:txBody>
            </p:sp>
            <p:sp>
              <p:nvSpPr>
                <p:cNvPr id="73779" name="Rectangle 8">
                  <a:extLst>
                    <a:ext uri="{FF2B5EF4-FFF2-40B4-BE49-F238E27FC236}">
                      <a16:creationId xmlns:a16="http://schemas.microsoft.com/office/drawing/2014/main" id="{522703CA-E303-4A90-B9F8-2948142626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" y="1824"/>
                  <a:ext cx="1056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B2B2B2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2000">
                      <a:latin typeface="Arial" panose="020B0604020202020204" pitchFamily="34" charset="0"/>
                    </a:rPr>
                    <a:t>38</a:t>
                  </a:r>
                </a:p>
              </p:txBody>
            </p:sp>
            <p:sp>
              <p:nvSpPr>
                <p:cNvPr id="73780" name="Rectangle 9">
                  <a:extLst>
                    <a:ext uri="{FF2B5EF4-FFF2-40B4-BE49-F238E27FC236}">
                      <a16:creationId xmlns:a16="http://schemas.microsoft.com/office/drawing/2014/main" id="{5FDF0B33-441B-4D1D-9F0E-0FB1CD14AA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" y="2016"/>
                  <a:ext cx="1056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B2B2B2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2000">
                      <a:latin typeface="Arial" panose="020B0604020202020204" pitchFamily="34" charset="0"/>
                    </a:rPr>
                    <a:t>43</a:t>
                  </a:r>
                </a:p>
              </p:txBody>
            </p:sp>
            <p:sp>
              <p:nvSpPr>
                <p:cNvPr id="73781" name="Rectangle 10">
                  <a:extLst>
                    <a:ext uri="{FF2B5EF4-FFF2-40B4-BE49-F238E27FC236}">
                      <a16:creationId xmlns:a16="http://schemas.microsoft.com/office/drawing/2014/main" id="{B22FA30B-5A5F-4874-BD16-AFB88DE658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" y="2208"/>
                  <a:ext cx="1056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B2B2B2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2000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73782" name="Rectangle 11">
                  <a:extLst>
                    <a:ext uri="{FF2B5EF4-FFF2-40B4-BE49-F238E27FC236}">
                      <a16:creationId xmlns:a16="http://schemas.microsoft.com/office/drawing/2014/main" id="{D192E38D-D972-4346-91C3-651C3C521C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" y="2400"/>
                  <a:ext cx="1056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B2B2B2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2000">
                      <a:latin typeface="Arial" panose="020B0604020202020204" pitchFamily="34" charset="0"/>
                    </a:rPr>
                    <a:t>.</a:t>
                  </a:r>
                </a:p>
              </p:txBody>
            </p:sp>
            <p:sp>
              <p:nvSpPr>
                <p:cNvPr id="73783" name="Rectangle 12">
                  <a:extLst>
                    <a:ext uri="{FF2B5EF4-FFF2-40B4-BE49-F238E27FC236}">
                      <a16:creationId xmlns:a16="http://schemas.microsoft.com/office/drawing/2014/main" id="{7A6D09A3-E568-4FC6-AD99-1F7E483C07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" y="2592"/>
                  <a:ext cx="1056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B2B2B2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2000">
                      <a:latin typeface="Arial" panose="020B0604020202020204" pitchFamily="34" charset="0"/>
                    </a:rPr>
                    <a:t>.</a:t>
                  </a:r>
                </a:p>
              </p:txBody>
            </p:sp>
            <p:sp>
              <p:nvSpPr>
                <p:cNvPr id="73784" name="Rectangle 13">
                  <a:extLst>
                    <a:ext uri="{FF2B5EF4-FFF2-40B4-BE49-F238E27FC236}">
                      <a16:creationId xmlns:a16="http://schemas.microsoft.com/office/drawing/2014/main" id="{0DF1DB52-79D0-46C1-90CE-40C8752656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" y="2784"/>
                  <a:ext cx="1056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B2B2B2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2000">
                      <a:latin typeface="Arial" panose="020B0604020202020204" pitchFamily="34" charset="0"/>
                    </a:rPr>
                    <a:t>.</a:t>
                  </a:r>
                </a:p>
              </p:txBody>
            </p:sp>
            <p:sp>
              <p:nvSpPr>
                <p:cNvPr id="73785" name="Rectangle 14">
                  <a:extLst>
                    <a:ext uri="{FF2B5EF4-FFF2-40B4-BE49-F238E27FC236}">
                      <a16:creationId xmlns:a16="http://schemas.microsoft.com/office/drawing/2014/main" id="{5E245A4F-0001-44E3-9F76-238F050FA8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" y="2976"/>
                  <a:ext cx="1056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B2B2B2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2000">
                      <a:latin typeface="Arial" panose="020B0604020202020204" pitchFamily="34" charset="0"/>
                    </a:rPr>
                    <a:t>63</a:t>
                  </a:r>
                </a:p>
              </p:txBody>
            </p:sp>
            <p:sp>
              <p:nvSpPr>
                <p:cNvPr id="73786" name="Rectangle 15">
                  <a:extLst>
                    <a:ext uri="{FF2B5EF4-FFF2-40B4-BE49-F238E27FC236}">
                      <a16:creationId xmlns:a16="http://schemas.microsoft.com/office/drawing/2014/main" id="{1DD1A8CD-F39B-4673-90EE-58650297E8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" y="3168"/>
                  <a:ext cx="1056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B2B2B2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2000">
                      <a:latin typeface="Arial" panose="020B0604020202020204" pitchFamily="34" charset="0"/>
                    </a:rPr>
                    <a:t>8</a:t>
                  </a:r>
                </a:p>
              </p:txBody>
            </p:sp>
            <p:sp>
              <p:nvSpPr>
                <p:cNvPr id="73787" name="Rectangle 16">
                  <a:extLst>
                    <a:ext uri="{FF2B5EF4-FFF2-40B4-BE49-F238E27FC236}">
                      <a16:creationId xmlns:a16="http://schemas.microsoft.com/office/drawing/2014/main" id="{9C1442EC-CF60-466A-9241-70E0B400D4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" y="3360"/>
                  <a:ext cx="1056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B2B2B2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2000">
                      <a:latin typeface="Arial" panose="020B0604020202020204" pitchFamily="34" charset="0"/>
                    </a:rPr>
                    <a:t>61</a:t>
                  </a:r>
                </a:p>
              </p:txBody>
            </p:sp>
            <p:sp>
              <p:nvSpPr>
                <p:cNvPr id="73788" name="Rectangle 17">
                  <a:extLst>
                    <a:ext uri="{FF2B5EF4-FFF2-40B4-BE49-F238E27FC236}">
                      <a16:creationId xmlns:a16="http://schemas.microsoft.com/office/drawing/2014/main" id="{8BF6C837-67C1-423A-9C7D-05133D2906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" y="3552"/>
                  <a:ext cx="1056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B2B2B2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2000">
                      <a:latin typeface="Arial" panose="020B0604020202020204" pitchFamily="34" charset="0"/>
                    </a:rPr>
                    <a:t>.</a:t>
                  </a:r>
                </a:p>
              </p:txBody>
            </p:sp>
            <p:sp>
              <p:nvSpPr>
                <p:cNvPr id="73789" name="Rectangle 18">
                  <a:extLst>
                    <a:ext uri="{FF2B5EF4-FFF2-40B4-BE49-F238E27FC236}">
                      <a16:creationId xmlns:a16="http://schemas.microsoft.com/office/drawing/2014/main" id="{F40675AD-E2AE-41AA-A483-509C147013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" y="3744"/>
                  <a:ext cx="1056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B2B2B2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2000">
                      <a:latin typeface="Arial" panose="020B0604020202020204" pitchFamily="34" charset="0"/>
                    </a:rPr>
                    <a:t>.</a:t>
                  </a:r>
                </a:p>
              </p:txBody>
            </p:sp>
            <p:sp>
              <p:nvSpPr>
                <p:cNvPr id="73790" name="Rectangle 19">
                  <a:extLst>
                    <a:ext uri="{FF2B5EF4-FFF2-40B4-BE49-F238E27FC236}">
                      <a16:creationId xmlns:a16="http://schemas.microsoft.com/office/drawing/2014/main" id="{DA4D69AF-31EC-4AFE-8164-676EF07C7C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" y="3936"/>
                  <a:ext cx="1056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B2B2B2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2000">
                      <a:latin typeface="Arial" panose="020B0604020202020204" pitchFamily="34" charset="0"/>
                    </a:rPr>
                    <a:t>.</a:t>
                  </a:r>
                </a:p>
              </p:txBody>
            </p:sp>
          </p:grpSp>
          <p:grpSp>
            <p:nvGrpSpPr>
              <p:cNvPr id="73736" name="Group 20">
                <a:extLst>
                  <a:ext uri="{FF2B5EF4-FFF2-40B4-BE49-F238E27FC236}">
                    <a16:creationId xmlns:a16="http://schemas.microsoft.com/office/drawing/2014/main" id="{AB70AF2F-8968-439F-82AC-8FD415B809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0" y="1584"/>
                <a:ext cx="2304" cy="2544"/>
                <a:chOff x="1200" y="1584"/>
                <a:chExt cx="1824" cy="2544"/>
              </a:xfrm>
            </p:grpSpPr>
            <p:sp>
              <p:nvSpPr>
                <p:cNvPr id="186389" name="Rectangle 21">
                  <a:extLst>
                    <a:ext uri="{FF2B5EF4-FFF2-40B4-BE49-F238E27FC236}">
                      <a16:creationId xmlns:a16="http://schemas.microsoft.com/office/drawing/2014/main" id="{36B5B3F3-75AA-4A68-8ED8-3FD52DDC42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1584"/>
                  <a:ext cx="1824" cy="240"/>
                </a:xfrm>
                <a:prstGeom prst="rect">
                  <a:avLst/>
                </a:prstGeom>
                <a:solidFill>
                  <a:srgbClr val="0099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B2B2B2"/>
                  </a:outerShdw>
                </a:effectLst>
              </p:spPr>
              <p:txBody>
                <a:bodyPr wrap="none" lIns="182880" tIns="182880" rIns="182880" bIns="182880" anchor="ctr"/>
                <a:lstStyle/>
                <a:p>
                  <a:pPr>
                    <a:defRPr/>
                  </a:pPr>
                  <a:r>
                    <a:rPr lang="en-US" altLang="it-IT" sz="20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anose="020B0604020202020204" pitchFamily="34" charset="0"/>
                    </a:rPr>
                    <a:t>productname</a:t>
                  </a:r>
                </a:p>
              </p:txBody>
            </p:sp>
            <p:sp>
              <p:nvSpPr>
                <p:cNvPr id="73766" name="Rectangle 22">
                  <a:extLst>
                    <a:ext uri="{FF2B5EF4-FFF2-40B4-BE49-F238E27FC236}">
                      <a16:creationId xmlns:a16="http://schemas.microsoft.com/office/drawing/2014/main" id="{95223323-3B2A-4805-ABCC-CA006A11A9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1824"/>
                  <a:ext cx="182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B2B2B2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2000">
                      <a:latin typeface="Arial" panose="020B0604020202020204" pitchFamily="34" charset="0"/>
                    </a:rPr>
                    <a:t>Cote de Blaye</a:t>
                  </a:r>
                </a:p>
              </p:txBody>
            </p:sp>
            <p:sp>
              <p:nvSpPr>
                <p:cNvPr id="73767" name="Rectangle 23">
                  <a:extLst>
                    <a:ext uri="{FF2B5EF4-FFF2-40B4-BE49-F238E27FC236}">
                      <a16:creationId xmlns:a16="http://schemas.microsoft.com/office/drawing/2014/main" id="{0B83611E-1B30-4A56-A4E6-CED05103E3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016"/>
                  <a:ext cx="182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B2B2B2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2000">
                      <a:latin typeface="Arial" panose="020B0604020202020204" pitchFamily="34" charset="0"/>
                    </a:rPr>
                    <a:t>Ipoh Coffee</a:t>
                  </a:r>
                </a:p>
              </p:txBody>
            </p:sp>
            <p:sp>
              <p:nvSpPr>
                <p:cNvPr id="73768" name="Rectangle 24">
                  <a:extLst>
                    <a:ext uri="{FF2B5EF4-FFF2-40B4-BE49-F238E27FC236}">
                      <a16:creationId xmlns:a16="http://schemas.microsoft.com/office/drawing/2014/main" id="{DB3CE03D-772C-40A3-A399-7DC117AC15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208"/>
                  <a:ext cx="182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B2B2B2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2000">
                      <a:latin typeface="Arial" panose="020B0604020202020204" pitchFamily="34" charset="0"/>
                    </a:rPr>
                    <a:t>Chang</a:t>
                  </a:r>
                </a:p>
              </p:txBody>
            </p:sp>
            <p:sp>
              <p:nvSpPr>
                <p:cNvPr id="73769" name="Rectangle 25">
                  <a:extLst>
                    <a:ext uri="{FF2B5EF4-FFF2-40B4-BE49-F238E27FC236}">
                      <a16:creationId xmlns:a16="http://schemas.microsoft.com/office/drawing/2014/main" id="{08C16265-B88A-47F8-8EDF-4E08BE0831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400"/>
                  <a:ext cx="182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B2B2B2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3770" name="Rectangle 26">
                  <a:extLst>
                    <a:ext uri="{FF2B5EF4-FFF2-40B4-BE49-F238E27FC236}">
                      <a16:creationId xmlns:a16="http://schemas.microsoft.com/office/drawing/2014/main" id="{A9DD58D2-B244-4E76-A37E-2DF6869BC6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592"/>
                  <a:ext cx="182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B2B2B2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3771" name="Rectangle 27">
                  <a:extLst>
                    <a:ext uri="{FF2B5EF4-FFF2-40B4-BE49-F238E27FC236}">
                      <a16:creationId xmlns:a16="http://schemas.microsoft.com/office/drawing/2014/main" id="{0D61F2D8-1407-4EA4-8B3E-0775C0F3A0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784"/>
                  <a:ext cx="182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B2B2B2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3772" name="Rectangle 28">
                  <a:extLst>
                    <a:ext uri="{FF2B5EF4-FFF2-40B4-BE49-F238E27FC236}">
                      <a16:creationId xmlns:a16="http://schemas.microsoft.com/office/drawing/2014/main" id="{16CA4A23-B157-436C-A790-25C830951F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976"/>
                  <a:ext cx="182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B2B2B2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2000">
                      <a:latin typeface="Arial" panose="020B0604020202020204" pitchFamily="34" charset="0"/>
                    </a:rPr>
                    <a:t>Vegie-spread</a:t>
                  </a:r>
                </a:p>
              </p:txBody>
            </p:sp>
            <p:sp>
              <p:nvSpPr>
                <p:cNvPr id="73773" name="Rectangle 29">
                  <a:extLst>
                    <a:ext uri="{FF2B5EF4-FFF2-40B4-BE49-F238E27FC236}">
                      <a16:creationId xmlns:a16="http://schemas.microsoft.com/office/drawing/2014/main" id="{217D73A7-EB40-404D-A3B1-57505D236E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3168"/>
                  <a:ext cx="182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B2B2B2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2000">
                      <a:latin typeface="Arial" panose="020B0604020202020204" pitchFamily="34" charset="0"/>
                    </a:rPr>
                    <a:t>Northwoods Cranberry Sauce</a:t>
                  </a:r>
                </a:p>
              </p:txBody>
            </p:sp>
            <p:sp>
              <p:nvSpPr>
                <p:cNvPr id="73774" name="Rectangle 30">
                  <a:extLst>
                    <a:ext uri="{FF2B5EF4-FFF2-40B4-BE49-F238E27FC236}">
                      <a16:creationId xmlns:a16="http://schemas.microsoft.com/office/drawing/2014/main" id="{8CFC1FCE-28C2-4B29-AD65-2CB8686BB4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3360"/>
                  <a:ext cx="182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B2B2B2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2000">
                      <a:latin typeface="Arial" panose="020B0604020202020204" pitchFamily="34" charset="0"/>
                    </a:rPr>
                    <a:t>Sirop d'érable</a:t>
                  </a:r>
                </a:p>
              </p:txBody>
            </p:sp>
            <p:sp>
              <p:nvSpPr>
                <p:cNvPr id="73775" name="Rectangle 31">
                  <a:extLst>
                    <a:ext uri="{FF2B5EF4-FFF2-40B4-BE49-F238E27FC236}">
                      <a16:creationId xmlns:a16="http://schemas.microsoft.com/office/drawing/2014/main" id="{F48B6F70-8BBC-46BE-8F52-34D6DDC7FF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3552"/>
                  <a:ext cx="182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B2B2B2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3776" name="Rectangle 32">
                  <a:extLst>
                    <a:ext uri="{FF2B5EF4-FFF2-40B4-BE49-F238E27FC236}">
                      <a16:creationId xmlns:a16="http://schemas.microsoft.com/office/drawing/2014/main" id="{A536FA8B-0297-43E0-9C73-631B811D43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3744"/>
                  <a:ext cx="182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B2B2B2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3777" name="Rectangle 33">
                  <a:extLst>
                    <a:ext uri="{FF2B5EF4-FFF2-40B4-BE49-F238E27FC236}">
                      <a16:creationId xmlns:a16="http://schemas.microsoft.com/office/drawing/2014/main" id="{F72F0DE5-C04A-4AEF-91EC-15479AF5FB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3936"/>
                  <a:ext cx="1824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B2B2B2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 sz="20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3737" name="Group 34">
                <a:extLst>
                  <a:ext uri="{FF2B5EF4-FFF2-40B4-BE49-F238E27FC236}">
                    <a16:creationId xmlns:a16="http://schemas.microsoft.com/office/drawing/2014/main" id="{D32B479B-2507-4C71-9181-FFBAF4FACF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584"/>
                <a:ext cx="960" cy="2544"/>
                <a:chOff x="3168" y="1584"/>
                <a:chExt cx="1152" cy="2544"/>
              </a:xfrm>
            </p:grpSpPr>
            <p:sp>
              <p:nvSpPr>
                <p:cNvPr id="186403" name="Rectangle 35">
                  <a:extLst>
                    <a:ext uri="{FF2B5EF4-FFF2-40B4-BE49-F238E27FC236}">
                      <a16:creationId xmlns:a16="http://schemas.microsoft.com/office/drawing/2014/main" id="{6DA9B471-D5DF-4BF2-B3E8-EE658947ED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8" y="1584"/>
                  <a:ext cx="1152" cy="240"/>
                </a:xfrm>
                <a:prstGeom prst="rect">
                  <a:avLst/>
                </a:prstGeom>
                <a:solidFill>
                  <a:srgbClr val="0099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B2B2B2"/>
                  </a:outerShdw>
                </a:effectLst>
              </p:spPr>
              <p:txBody>
                <a:bodyPr wrap="none" lIns="182880" tIns="182880" rIns="182880" bIns="182880" anchor="ctr"/>
                <a:lstStyle/>
                <a:p>
                  <a:pPr>
                    <a:defRPr/>
                  </a:pPr>
                  <a:r>
                    <a:rPr lang="en-US" altLang="it-IT" sz="20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anose="020B0604020202020204" pitchFamily="34" charset="0"/>
                    </a:rPr>
                    <a:t>categoryid</a:t>
                  </a:r>
                </a:p>
              </p:txBody>
            </p:sp>
            <p:sp>
              <p:nvSpPr>
                <p:cNvPr id="73753" name="Rectangle 36">
                  <a:extLst>
                    <a:ext uri="{FF2B5EF4-FFF2-40B4-BE49-F238E27FC236}">
                      <a16:creationId xmlns:a16="http://schemas.microsoft.com/office/drawing/2014/main" id="{9D46B386-A4F1-4D50-A066-F6542BE602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8" y="1824"/>
                  <a:ext cx="1152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B2B2B2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2000"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73754" name="Rectangle 37">
                  <a:extLst>
                    <a:ext uri="{FF2B5EF4-FFF2-40B4-BE49-F238E27FC236}">
                      <a16:creationId xmlns:a16="http://schemas.microsoft.com/office/drawing/2014/main" id="{F99708B0-AEAE-450A-AC8A-AF3CDCC670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8" y="2016"/>
                  <a:ext cx="1152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B2B2B2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2000"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73755" name="Rectangle 38">
                  <a:extLst>
                    <a:ext uri="{FF2B5EF4-FFF2-40B4-BE49-F238E27FC236}">
                      <a16:creationId xmlns:a16="http://schemas.microsoft.com/office/drawing/2014/main" id="{45814AA6-FA12-4C7A-B9F9-DAC975C7B0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8" y="2208"/>
                  <a:ext cx="1152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B2B2B2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2000"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73756" name="Rectangle 39">
                  <a:extLst>
                    <a:ext uri="{FF2B5EF4-FFF2-40B4-BE49-F238E27FC236}">
                      <a16:creationId xmlns:a16="http://schemas.microsoft.com/office/drawing/2014/main" id="{3D58472D-193F-4613-8364-8681896A43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8" y="2400"/>
                  <a:ext cx="1152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B2B2B2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3757" name="Rectangle 40">
                  <a:extLst>
                    <a:ext uri="{FF2B5EF4-FFF2-40B4-BE49-F238E27FC236}">
                      <a16:creationId xmlns:a16="http://schemas.microsoft.com/office/drawing/2014/main" id="{EE44F4F1-4954-4731-ACED-05520ED0CC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8" y="2592"/>
                  <a:ext cx="1152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B2B2B2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3758" name="Rectangle 41">
                  <a:extLst>
                    <a:ext uri="{FF2B5EF4-FFF2-40B4-BE49-F238E27FC236}">
                      <a16:creationId xmlns:a16="http://schemas.microsoft.com/office/drawing/2014/main" id="{10C11BDD-78E9-4E7E-9C4E-45E91EA7F5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8" y="2784"/>
                  <a:ext cx="1152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B2B2B2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3759" name="Rectangle 42">
                  <a:extLst>
                    <a:ext uri="{FF2B5EF4-FFF2-40B4-BE49-F238E27FC236}">
                      <a16:creationId xmlns:a16="http://schemas.microsoft.com/office/drawing/2014/main" id="{6EB59796-5052-4A9B-84C4-A2233BAC64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8" y="2976"/>
                  <a:ext cx="1152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B2B2B2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2000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73760" name="Rectangle 43">
                  <a:extLst>
                    <a:ext uri="{FF2B5EF4-FFF2-40B4-BE49-F238E27FC236}">
                      <a16:creationId xmlns:a16="http://schemas.microsoft.com/office/drawing/2014/main" id="{9660F4B9-267D-4FFF-A6FA-C8A4D3E70F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8" y="3168"/>
                  <a:ext cx="1152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B2B2B2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2000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73761" name="Rectangle 44">
                  <a:extLst>
                    <a:ext uri="{FF2B5EF4-FFF2-40B4-BE49-F238E27FC236}">
                      <a16:creationId xmlns:a16="http://schemas.microsoft.com/office/drawing/2014/main" id="{26B50298-98BF-42C5-9941-CFAFA5B45F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8" y="3360"/>
                  <a:ext cx="1152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B2B2B2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2000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73762" name="Rectangle 45">
                  <a:extLst>
                    <a:ext uri="{FF2B5EF4-FFF2-40B4-BE49-F238E27FC236}">
                      <a16:creationId xmlns:a16="http://schemas.microsoft.com/office/drawing/2014/main" id="{D98444AB-2417-487B-A07A-2FAEE5D838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8" y="3552"/>
                  <a:ext cx="1152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B2B2B2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3763" name="Rectangle 46">
                  <a:extLst>
                    <a:ext uri="{FF2B5EF4-FFF2-40B4-BE49-F238E27FC236}">
                      <a16:creationId xmlns:a16="http://schemas.microsoft.com/office/drawing/2014/main" id="{59DC861B-4429-4590-9657-04CDC7E166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8" y="3744"/>
                  <a:ext cx="1152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B2B2B2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3764" name="Rectangle 47">
                  <a:extLst>
                    <a:ext uri="{FF2B5EF4-FFF2-40B4-BE49-F238E27FC236}">
                      <a16:creationId xmlns:a16="http://schemas.microsoft.com/office/drawing/2014/main" id="{B17ADA44-DD20-4BD7-AC29-98D6BCC132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8" y="3936"/>
                  <a:ext cx="1152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B2B2B2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 sz="20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3738" name="Group 48">
                <a:extLst>
                  <a:ext uri="{FF2B5EF4-FFF2-40B4-BE49-F238E27FC236}">
                    <a16:creationId xmlns:a16="http://schemas.microsoft.com/office/drawing/2014/main" id="{7935838D-A237-4F0E-AF08-A93478FFEA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64" y="1584"/>
                <a:ext cx="1056" cy="2544"/>
                <a:chOff x="4320" y="1584"/>
                <a:chExt cx="1056" cy="2544"/>
              </a:xfrm>
            </p:grpSpPr>
            <p:sp>
              <p:nvSpPr>
                <p:cNvPr id="186417" name="Rectangle 49">
                  <a:extLst>
                    <a:ext uri="{FF2B5EF4-FFF2-40B4-BE49-F238E27FC236}">
                      <a16:creationId xmlns:a16="http://schemas.microsoft.com/office/drawing/2014/main" id="{52D337B2-DB6E-4688-AC52-A758087C67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1584"/>
                  <a:ext cx="1056" cy="240"/>
                </a:xfrm>
                <a:prstGeom prst="rect">
                  <a:avLst/>
                </a:prstGeom>
                <a:solidFill>
                  <a:srgbClr val="0099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B2B2B2"/>
                  </a:outerShdw>
                </a:effectLst>
              </p:spPr>
              <p:txBody>
                <a:bodyPr wrap="none" lIns="182880" tIns="182880" rIns="182880" bIns="182880" anchor="ctr"/>
                <a:lstStyle/>
                <a:p>
                  <a:pPr>
                    <a:defRPr/>
                  </a:pPr>
                  <a:r>
                    <a:rPr lang="en-US" altLang="it-IT" sz="20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panose="020B0604020202020204" pitchFamily="34" charset="0"/>
                    </a:rPr>
                    <a:t>unitprice</a:t>
                  </a:r>
                </a:p>
              </p:txBody>
            </p:sp>
            <p:sp>
              <p:nvSpPr>
                <p:cNvPr id="73740" name="Rectangle 50">
                  <a:extLst>
                    <a:ext uri="{FF2B5EF4-FFF2-40B4-BE49-F238E27FC236}">
                      <a16:creationId xmlns:a16="http://schemas.microsoft.com/office/drawing/2014/main" id="{9961CEB1-48B5-4333-BFE7-521571717C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1824"/>
                  <a:ext cx="1056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B2B2B2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2000">
                      <a:latin typeface="Arial" panose="020B0604020202020204" pitchFamily="34" charset="0"/>
                    </a:rPr>
                    <a:t>263.250</a:t>
                  </a:r>
                </a:p>
              </p:txBody>
            </p:sp>
            <p:sp>
              <p:nvSpPr>
                <p:cNvPr id="73741" name="Rectangle 51">
                  <a:extLst>
                    <a:ext uri="{FF2B5EF4-FFF2-40B4-BE49-F238E27FC236}">
                      <a16:creationId xmlns:a16="http://schemas.microsoft.com/office/drawing/2014/main" id="{CAD5EDEE-EC6D-41BF-9F75-305643E267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2016"/>
                  <a:ext cx="1056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B2B2B2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2000">
                      <a:latin typeface="Arial" panose="020B0604020202020204" pitchFamily="34" charset="0"/>
                    </a:rPr>
                    <a:t>46.0000</a:t>
                  </a:r>
                </a:p>
              </p:txBody>
            </p:sp>
            <p:sp>
              <p:nvSpPr>
                <p:cNvPr id="73742" name="Rectangle 52">
                  <a:extLst>
                    <a:ext uri="{FF2B5EF4-FFF2-40B4-BE49-F238E27FC236}">
                      <a16:creationId xmlns:a16="http://schemas.microsoft.com/office/drawing/2014/main" id="{74C7A2E1-722D-40C4-989B-C3BD13663F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2208"/>
                  <a:ext cx="1056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B2B2B2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2000">
                      <a:latin typeface="Arial" panose="020B0604020202020204" pitchFamily="34" charset="0"/>
                    </a:rPr>
                    <a:t>19.0000</a:t>
                  </a:r>
                </a:p>
              </p:txBody>
            </p:sp>
            <p:sp>
              <p:nvSpPr>
                <p:cNvPr id="73743" name="Rectangle 53">
                  <a:extLst>
                    <a:ext uri="{FF2B5EF4-FFF2-40B4-BE49-F238E27FC236}">
                      <a16:creationId xmlns:a16="http://schemas.microsoft.com/office/drawing/2014/main" id="{C29F1D32-5F72-4E85-B442-BAB072242D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2400"/>
                  <a:ext cx="1056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B2B2B2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3744" name="Rectangle 54">
                  <a:extLst>
                    <a:ext uri="{FF2B5EF4-FFF2-40B4-BE49-F238E27FC236}">
                      <a16:creationId xmlns:a16="http://schemas.microsoft.com/office/drawing/2014/main" id="{0F77224F-6A6B-474D-A9AC-D478598F2A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2592"/>
                  <a:ext cx="1056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B2B2B2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3745" name="Rectangle 55">
                  <a:extLst>
                    <a:ext uri="{FF2B5EF4-FFF2-40B4-BE49-F238E27FC236}">
                      <a16:creationId xmlns:a16="http://schemas.microsoft.com/office/drawing/2014/main" id="{2674C346-2E14-4A35-90A3-1C468D8C84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2784"/>
                  <a:ext cx="1056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B2B2B2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3746" name="Rectangle 56">
                  <a:extLst>
                    <a:ext uri="{FF2B5EF4-FFF2-40B4-BE49-F238E27FC236}">
                      <a16:creationId xmlns:a16="http://schemas.microsoft.com/office/drawing/2014/main" id="{81E25CBF-1C6E-4369-A216-88ED28B92E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2976"/>
                  <a:ext cx="1056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B2B2B2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2000">
                      <a:latin typeface="Arial" panose="020B0604020202020204" pitchFamily="34" charset="0"/>
                    </a:rPr>
                    <a:t>43.9000</a:t>
                  </a:r>
                </a:p>
              </p:txBody>
            </p:sp>
            <p:sp>
              <p:nvSpPr>
                <p:cNvPr id="73747" name="Rectangle 57">
                  <a:extLst>
                    <a:ext uri="{FF2B5EF4-FFF2-40B4-BE49-F238E27FC236}">
                      <a16:creationId xmlns:a16="http://schemas.microsoft.com/office/drawing/2014/main" id="{5A8ED0B9-6AB6-4881-8504-11724612C7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3168"/>
                  <a:ext cx="1056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B2B2B2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2000">
                      <a:latin typeface="Arial" panose="020B0604020202020204" pitchFamily="34" charset="0"/>
                    </a:rPr>
                    <a:t>40.0000</a:t>
                  </a:r>
                </a:p>
              </p:txBody>
            </p:sp>
            <p:sp>
              <p:nvSpPr>
                <p:cNvPr id="73748" name="Rectangle 58">
                  <a:extLst>
                    <a:ext uri="{FF2B5EF4-FFF2-40B4-BE49-F238E27FC236}">
                      <a16:creationId xmlns:a16="http://schemas.microsoft.com/office/drawing/2014/main" id="{1F5A76D1-F894-497E-98A5-08729ABFE4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3360"/>
                  <a:ext cx="1056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B2B2B2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it-IT" sz="2000">
                      <a:latin typeface="Arial" panose="020B0604020202020204" pitchFamily="34" charset="0"/>
                    </a:rPr>
                    <a:t>28.5000</a:t>
                  </a:r>
                </a:p>
              </p:txBody>
            </p:sp>
            <p:sp>
              <p:nvSpPr>
                <p:cNvPr id="73749" name="Rectangle 59">
                  <a:extLst>
                    <a:ext uri="{FF2B5EF4-FFF2-40B4-BE49-F238E27FC236}">
                      <a16:creationId xmlns:a16="http://schemas.microsoft.com/office/drawing/2014/main" id="{B47F2DF5-2A07-4694-BC64-12F59A9814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3552"/>
                  <a:ext cx="1056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B2B2B2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3750" name="Rectangle 60">
                  <a:extLst>
                    <a:ext uri="{FF2B5EF4-FFF2-40B4-BE49-F238E27FC236}">
                      <a16:creationId xmlns:a16="http://schemas.microsoft.com/office/drawing/2014/main" id="{87628C2D-A20F-4D86-B617-FE5BC3A073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3744"/>
                  <a:ext cx="1056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B2B2B2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3751" name="Rectangle 61">
                  <a:extLst>
                    <a:ext uri="{FF2B5EF4-FFF2-40B4-BE49-F238E27FC236}">
                      <a16:creationId xmlns:a16="http://schemas.microsoft.com/office/drawing/2014/main" id="{6A70A5D1-288E-4D0B-A3D2-6F959121A7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3936"/>
                  <a:ext cx="1056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B2B2B2"/>
                  </a:outerShdw>
                </a:effectLst>
              </p:spPr>
              <p:txBody>
                <a:bodyPr wrap="none" lIns="182880" tIns="182880" rIns="182880" bIns="182880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it-IT" altLang="it-IT" sz="200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73734" name="AutoShape 62">
              <a:extLst>
                <a:ext uri="{FF2B5EF4-FFF2-40B4-BE49-F238E27FC236}">
                  <a16:creationId xmlns:a16="http://schemas.microsoft.com/office/drawing/2014/main" id="{BE9966BF-AC08-4845-AB15-B576D980D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392"/>
              <a:ext cx="816" cy="240"/>
            </a:xfrm>
            <a:prstGeom prst="downArrow">
              <a:avLst>
                <a:gd name="adj1" fmla="val 50000"/>
                <a:gd name="adj2" fmla="val 5625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t-IT" altLang="it-IT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AutoShape 2">
            <a:extLst>
              <a:ext uri="{FF2B5EF4-FFF2-40B4-BE49-F238E27FC236}">
                <a16:creationId xmlns:a16="http://schemas.microsoft.com/office/drawing/2014/main" id="{5369ED0C-4C0B-4217-A2E5-443695C6D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962400"/>
            <a:ext cx="1447800" cy="304800"/>
          </a:xfrm>
          <a:prstGeom prst="rightArrow">
            <a:avLst>
              <a:gd name="adj1" fmla="val 50000"/>
              <a:gd name="adj2" fmla="val 118750"/>
            </a:avLst>
          </a:prstGeom>
          <a:solidFill>
            <a:srgbClr val="D6009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884301B4-5C99-4CE1-A264-88400D504C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Using the GROUP BY Clause</a:t>
            </a:r>
          </a:p>
        </p:txBody>
      </p:sp>
      <p:sp>
        <p:nvSpPr>
          <p:cNvPr id="74756" name="Rectangle 4">
            <a:extLst>
              <a:ext uri="{FF2B5EF4-FFF2-40B4-BE49-F238E27FC236}">
                <a16:creationId xmlns:a16="http://schemas.microsoft.com/office/drawing/2014/main" id="{09C2EB37-3D20-4045-8FA8-72230D40F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19200"/>
            <a:ext cx="3886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400">
                <a:latin typeface="Lucida Sans Typewriter" panose="020B0509030504030204" pitchFamily="49" charset="0"/>
              </a:rPr>
              <a:t>USE northwind</a:t>
            </a:r>
          </a:p>
          <a:p>
            <a:r>
              <a:rPr lang="en-US" altLang="it-IT" sz="1400">
                <a:latin typeface="Lucida Sans Typewriter" panose="020B0509030504030204" pitchFamily="49" charset="0"/>
              </a:rPr>
              <a:t>SELECT productid, orderid, quantity</a:t>
            </a:r>
          </a:p>
          <a:p>
            <a:r>
              <a:rPr lang="en-US" altLang="it-IT" sz="1400">
                <a:latin typeface="Lucida Sans Typewriter" panose="020B0509030504030204" pitchFamily="49" charset="0"/>
              </a:rPr>
              <a:t>FROM orderhist</a:t>
            </a:r>
          </a:p>
        </p:txBody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BEEC0461-B80A-4CAB-A4A8-7368B6E7C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838200"/>
            <a:ext cx="3505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400">
                <a:latin typeface="Lucida Sans Typewriter" panose="020B0509030504030204" pitchFamily="49" charset="0"/>
              </a:rPr>
              <a:t>USE northwind</a:t>
            </a:r>
          </a:p>
          <a:p>
            <a:r>
              <a:rPr lang="en-US" altLang="it-IT" sz="1400">
                <a:latin typeface="Lucida Sans Typewriter" panose="020B0509030504030204" pitchFamily="49" charset="0"/>
              </a:rPr>
              <a:t>SELECT productid, SUM(quantity) </a:t>
            </a:r>
          </a:p>
          <a:p>
            <a:r>
              <a:rPr lang="en-US" altLang="it-IT" sz="1400">
                <a:latin typeface="Lucida Sans Typewriter" panose="020B0509030504030204" pitchFamily="49" charset="0"/>
              </a:rPr>
              <a:t>AS total_quantity</a:t>
            </a:r>
          </a:p>
          <a:p>
            <a:r>
              <a:rPr lang="en-US" altLang="it-IT" sz="1400">
                <a:latin typeface="Lucida Sans Typewriter" panose="020B0509030504030204" pitchFamily="49" charset="0"/>
              </a:rPr>
              <a:t>FROM orderhist</a:t>
            </a:r>
          </a:p>
          <a:p>
            <a:r>
              <a:rPr lang="en-US" altLang="it-IT" sz="1400">
                <a:latin typeface="Lucida Sans Typewriter" panose="020B0509030504030204" pitchFamily="49" charset="0"/>
              </a:rPr>
              <a:t>GROUP BY productid</a:t>
            </a:r>
          </a:p>
        </p:txBody>
      </p:sp>
      <p:grpSp>
        <p:nvGrpSpPr>
          <p:cNvPr id="74758" name="Group 6">
            <a:extLst>
              <a:ext uri="{FF2B5EF4-FFF2-40B4-BE49-F238E27FC236}">
                <a16:creationId xmlns:a16="http://schemas.microsoft.com/office/drawing/2014/main" id="{6BA52CF4-B6D0-48F4-8432-C9EE0FB33CF5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2209800"/>
            <a:ext cx="2743200" cy="1524000"/>
            <a:chOff x="3408" y="1440"/>
            <a:chExt cx="1728" cy="960"/>
          </a:xfrm>
        </p:grpSpPr>
        <p:sp>
          <p:nvSpPr>
            <p:cNvPr id="296967" name="Rectangle 7">
              <a:extLst>
                <a:ext uri="{FF2B5EF4-FFF2-40B4-BE49-F238E27FC236}">
                  <a16:creationId xmlns:a16="http://schemas.microsoft.com/office/drawing/2014/main" id="{D6A4CE59-494E-4628-96A0-4BEDEC4E7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440"/>
              <a:ext cx="816" cy="240"/>
            </a:xfrm>
            <a:prstGeom prst="rect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sz="1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productid</a:t>
              </a:r>
            </a:p>
          </p:txBody>
        </p:sp>
        <p:sp>
          <p:nvSpPr>
            <p:cNvPr id="296968" name="Rectangle 8">
              <a:extLst>
                <a:ext uri="{FF2B5EF4-FFF2-40B4-BE49-F238E27FC236}">
                  <a16:creationId xmlns:a16="http://schemas.microsoft.com/office/drawing/2014/main" id="{D59B9F58-EC05-4239-8BF1-71C3DB4B9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440"/>
              <a:ext cx="912" cy="240"/>
            </a:xfrm>
            <a:prstGeom prst="rect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sz="1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total_quantity</a:t>
              </a:r>
            </a:p>
          </p:txBody>
        </p:sp>
        <p:sp>
          <p:nvSpPr>
            <p:cNvPr id="74793" name="Rectangle 9">
              <a:extLst>
                <a:ext uri="{FF2B5EF4-FFF2-40B4-BE49-F238E27FC236}">
                  <a16:creationId xmlns:a16="http://schemas.microsoft.com/office/drawing/2014/main" id="{6F2CCF79-FBA9-4D46-82E7-2D6761E9A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680"/>
              <a:ext cx="81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800" b="1">
                  <a:latin typeface="Arial Narrow" panose="020B0606020202030204" pitchFamily="34" charset="0"/>
                </a:rPr>
                <a:t>1</a:t>
              </a:r>
            </a:p>
          </p:txBody>
        </p:sp>
        <p:sp>
          <p:nvSpPr>
            <p:cNvPr id="74794" name="Rectangle 10">
              <a:extLst>
                <a:ext uri="{FF2B5EF4-FFF2-40B4-BE49-F238E27FC236}">
                  <a16:creationId xmlns:a16="http://schemas.microsoft.com/office/drawing/2014/main" id="{8B1EE5D5-A195-408D-A2FC-3928CB978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68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800" b="1">
                  <a:latin typeface="Arial Narrow" panose="020B0606020202030204" pitchFamily="34" charset="0"/>
                </a:rPr>
                <a:t>15</a:t>
              </a:r>
            </a:p>
          </p:txBody>
        </p:sp>
        <p:sp>
          <p:nvSpPr>
            <p:cNvPr id="74795" name="Rectangle 11">
              <a:extLst>
                <a:ext uri="{FF2B5EF4-FFF2-40B4-BE49-F238E27FC236}">
                  <a16:creationId xmlns:a16="http://schemas.microsoft.com/office/drawing/2014/main" id="{3A44D2D4-AFBC-4DC5-9459-02F8ED269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920"/>
              <a:ext cx="81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800" b="1">
                  <a:latin typeface="Arial Narrow" panose="020B0606020202030204" pitchFamily="34" charset="0"/>
                </a:rPr>
                <a:t>2</a:t>
              </a:r>
            </a:p>
          </p:txBody>
        </p:sp>
        <p:sp>
          <p:nvSpPr>
            <p:cNvPr id="74796" name="Rectangle 12">
              <a:extLst>
                <a:ext uri="{FF2B5EF4-FFF2-40B4-BE49-F238E27FC236}">
                  <a16:creationId xmlns:a16="http://schemas.microsoft.com/office/drawing/2014/main" id="{D77D44A2-14B8-4D4C-A9E6-6EF9BC93A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920"/>
              <a:ext cx="91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800" b="1">
                  <a:latin typeface="Arial Narrow" panose="020B0606020202030204" pitchFamily="34" charset="0"/>
                </a:rPr>
                <a:t>35</a:t>
              </a:r>
            </a:p>
          </p:txBody>
        </p:sp>
        <p:sp>
          <p:nvSpPr>
            <p:cNvPr id="74797" name="Rectangle 13">
              <a:extLst>
                <a:ext uri="{FF2B5EF4-FFF2-40B4-BE49-F238E27FC236}">
                  <a16:creationId xmlns:a16="http://schemas.microsoft.com/office/drawing/2014/main" id="{9FB9F6A1-F35C-4E43-8042-3F3AF9C7F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160"/>
              <a:ext cx="816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800" b="1">
                  <a:latin typeface="Arial Narrow" panose="020B0606020202030204" pitchFamily="34" charset="0"/>
                </a:rPr>
                <a:t>3</a:t>
              </a:r>
            </a:p>
          </p:txBody>
        </p:sp>
        <p:sp>
          <p:nvSpPr>
            <p:cNvPr id="74798" name="Rectangle 14">
              <a:extLst>
                <a:ext uri="{FF2B5EF4-FFF2-40B4-BE49-F238E27FC236}">
                  <a16:creationId xmlns:a16="http://schemas.microsoft.com/office/drawing/2014/main" id="{6A26D598-21F6-4423-BE34-7F62BDE0F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160"/>
              <a:ext cx="912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800" b="1">
                  <a:latin typeface="Arial Narrow" panose="020B0606020202030204" pitchFamily="34" charset="0"/>
                </a:rPr>
                <a:t>45</a:t>
              </a:r>
            </a:p>
          </p:txBody>
        </p:sp>
      </p:grpSp>
      <p:grpSp>
        <p:nvGrpSpPr>
          <p:cNvPr id="74759" name="Group 15">
            <a:extLst>
              <a:ext uri="{FF2B5EF4-FFF2-40B4-BE49-F238E27FC236}">
                <a16:creationId xmlns:a16="http://schemas.microsoft.com/office/drawing/2014/main" id="{DF68AEFC-0980-45BB-B630-74993570C293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133600"/>
            <a:ext cx="3276600" cy="2667000"/>
            <a:chOff x="432" y="1440"/>
            <a:chExt cx="2064" cy="1680"/>
          </a:xfrm>
        </p:grpSpPr>
        <p:sp>
          <p:nvSpPr>
            <p:cNvPr id="296976" name="Rectangle 16">
              <a:extLst>
                <a:ext uri="{FF2B5EF4-FFF2-40B4-BE49-F238E27FC236}">
                  <a16:creationId xmlns:a16="http://schemas.microsoft.com/office/drawing/2014/main" id="{84724EB9-1699-49B3-A2D7-739CE1FE8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440"/>
              <a:ext cx="816" cy="240"/>
            </a:xfrm>
            <a:prstGeom prst="rect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sz="1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productid</a:t>
              </a:r>
            </a:p>
          </p:txBody>
        </p:sp>
        <p:sp>
          <p:nvSpPr>
            <p:cNvPr id="296977" name="Rectangle 17">
              <a:extLst>
                <a:ext uri="{FF2B5EF4-FFF2-40B4-BE49-F238E27FC236}">
                  <a16:creationId xmlns:a16="http://schemas.microsoft.com/office/drawing/2014/main" id="{9642EDB0-D35F-4B03-AB9E-7A57F38A5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440"/>
              <a:ext cx="624" cy="240"/>
            </a:xfrm>
            <a:prstGeom prst="rect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sz="1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orderid</a:t>
              </a:r>
            </a:p>
          </p:txBody>
        </p:sp>
        <p:sp>
          <p:nvSpPr>
            <p:cNvPr id="296978" name="Rectangle 18">
              <a:extLst>
                <a:ext uri="{FF2B5EF4-FFF2-40B4-BE49-F238E27FC236}">
                  <a16:creationId xmlns:a16="http://schemas.microsoft.com/office/drawing/2014/main" id="{67686F3F-9F68-4BFA-BD5D-EA61731FD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440"/>
              <a:ext cx="624" cy="240"/>
            </a:xfrm>
            <a:prstGeom prst="rect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sz="1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quantity</a:t>
              </a:r>
            </a:p>
          </p:txBody>
        </p:sp>
        <p:sp>
          <p:nvSpPr>
            <p:cNvPr id="74773" name="Rectangle 19">
              <a:extLst>
                <a:ext uri="{FF2B5EF4-FFF2-40B4-BE49-F238E27FC236}">
                  <a16:creationId xmlns:a16="http://schemas.microsoft.com/office/drawing/2014/main" id="{6577DBE0-1528-427A-BC0B-4D80915E7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680"/>
              <a:ext cx="81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800" b="1">
                  <a:latin typeface="Arial Narrow" panose="020B0606020202030204" pitchFamily="34" charset="0"/>
                </a:rPr>
                <a:t>1</a:t>
              </a:r>
            </a:p>
          </p:txBody>
        </p:sp>
        <p:sp>
          <p:nvSpPr>
            <p:cNvPr id="74774" name="Rectangle 20">
              <a:extLst>
                <a:ext uri="{FF2B5EF4-FFF2-40B4-BE49-F238E27FC236}">
                  <a16:creationId xmlns:a16="http://schemas.microsoft.com/office/drawing/2014/main" id="{FE741C25-9042-42AB-A53E-C2F27C140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680"/>
              <a:ext cx="624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800" b="1">
                  <a:latin typeface="Arial Narrow" panose="020B0606020202030204" pitchFamily="34" charset="0"/>
                </a:rPr>
                <a:t>1</a:t>
              </a:r>
            </a:p>
          </p:txBody>
        </p:sp>
        <p:sp>
          <p:nvSpPr>
            <p:cNvPr id="74775" name="Rectangle 21">
              <a:extLst>
                <a:ext uri="{FF2B5EF4-FFF2-40B4-BE49-F238E27FC236}">
                  <a16:creationId xmlns:a16="http://schemas.microsoft.com/office/drawing/2014/main" id="{4610EFE6-8E95-4129-A58C-3D7AD71DE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680"/>
              <a:ext cx="624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800" b="1">
                  <a:latin typeface="Arial Narrow" panose="020B0606020202030204" pitchFamily="34" charset="0"/>
                </a:rPr>
                <a:t>5</a:t>
              </a:r>
            </a:p>
          </p:txBody>
        </p:sp>
        <p:sp>
          <p:nvSpPr>
            <p:cNvPr id="74776" name="Rectangle 22">
              <a:extLst>
                <a:ext uri="{FF2B5EF4-FFF2-40B4-BE49-F238E27FC236}">
                  <a16:creationId xmlns:a16="http://schemas.microsoft.com/office/drawing/2014/main" id="{5CB63C61-5700-450C-9C8D-67987C394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920"/>
              <a:ext cx="81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800" b="1">
                  <a:latin typeface="Arial Narrow" panose="020B0606020202030204" pitchFamily="34" charset="0"/>
                </a:rPr>
                <a:t>1</a:t>
              </a:r>
            </a:p>
          </p:txBody>
        </p:sp>
        <p:sp>
          <p:nvSpPr>
            <p:cNvPr id="74777" name="Rectangle 23">
              <a:extLst>
                <a:ext uri="{FF2B5EF4-FFF2-40B4-BE49-F238E27FC236}">
                  <a16:creationId xmlns:a16="http://schemas.microsoft.com/office/drawing/2014/main" id="{255ADF08-B0C8-477D-8BDA-C6C5CBF6A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920"/>
              <a:ext cx="624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800" b="1">
                  <a:latin typeface="Arial Narrow" panose="020B0606020202030204" pitchFamily="34" charset="0"/>
                </a:rPr>
                <a:t>1</a:t>
              </a:r>
            </a:p>
          </p:txBody>
        </p:sp>
        <p:sp>
          <p:nvSpPr>
            <p:cNvPr id="74778" name="Rectangle 24">
              <a:extLst>
                <a:ext uri="{FF2B5EF4-FFF2-40B4-BE49-F238E27FC236}">
                  <a16:creationId xmlns:a16="http://schemas.microsoft.com/office/drawing/2014/main" id="{049611D5-2826-4BD3-AE55-B8B0A8FA6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920"/>
              <a:ext cx="624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800" b="1">
                  <a:latin typeface="Arial Narrow" panose="020B0606020202030204" pitchFamily="34" charset="0"/>
                </a:rPr>
                <a:t>10</a:t>
              </a:r>
            </a:p>
          </p:txBody>
        </p:sp>
        <p:sp>
          <p:nvSpPr>
            <p:cNvPr id="74779" name="Rectangle 25">
              <a:extLst>
                <a:ext uri="{FF2B5EF4-FFF2-40B4-BE49-F238E27FC236}">
                  <a16:creationId xmlns:a16="http://schemas.microsoft.com/office/drawing/2014/main" id="{B8C13E6C-7F21-4548-8F39-E68B0BA3E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160"/>
              <a:ext cx="81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800" b="1">
                  <a:latin typeface="Arial Narrow" panose="020B0606020202030204" pitchFamily="34" charset="0"/>
                </a:rPr>
                <a:t>2</a:t>
              </a:r>
            </a:p>
          </p:txBody>
        </p:sp>
        <p:sp>
          <p:nvSpPr>
            <p:cNvPr id="74780" name="Rectangle 26">
              <a:extLst>
                <a:ext uri="{FF2B5EF4-FFF2-40B4-BE49-F238E27FC236}">
                  <a16:creationId xmlns:a16="http://schemas.microsoft.com/office/drawing/2014/main" id="{A954B58A-FD29-401D-B922-B6A273AEB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160"/>
              <a:ext cx="624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800" b="1">
                  <a:latin typeface="Arial Narrow" panose="020B0606020202030204" pitchFamily="34" charset="0"/>
                </a:rPr>
                <a:t>1</a:t>
              </a:r>
            </a:p>
          </p:txBody>
        </p:sp>
        <p:sp>
          <p:nvSpPr>
            <p:cNvPr id="74781" name="Rectangle 27">
              <a:extLst>
                <a:ext uri="{FF2B5EF4-FFF2-40B4-BE49-F238E27FC236}">
                  <a16:creationId xmlns:a16="http://schemas.microsoft.com/office/drawing/2014/main" id="{6CFD0246-6578-4DD2-8D29-717F5C3BF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160"/>
              <a:ext cx="624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800" b="1">
                  <a:latin typeface="Arial Narrow" panose="020B0606020202030204" pitchFamily="34" charset="0"/>
                </a:rPr>
                <a:t>10</a:t>
              </a:r>
            </a:p>
          </p:txBody>
        </p:sp>
        <p:sp>
          <p:nvSpPr>
            <p:cNvPr id="74782" name="Rectangle 28">
              <a:extLst>
                <a:ext uri="{FF2B5EF4-FFF2-40B4-BE49-F238E27FC236}">
                  <a16:creationId xmlns:a16="http://schemas.microsoft.com/office/drawing/2014/main" id="{79075B09-295D-49F4-8089-B6BE66B19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400"/>
              <a:ext cx="81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800" b="1">
                  <a:latin typeface="Arial Narrow" panose="020B0606020202030204" pitchFamily="34" charset="0"/>
                </a:rPr>
                <a:t>2</a:t>
              </a:r>
            </a:p>
          </p:txBody>
        </p:sp>
        <p:sp>
          <p:nvSpPr>
            <p:cNvPr id="74783" name="Rectangle 29">
              <a:extLst>
                <a:ext uri="{FF2B5EF4-FFF2-40B4-BE49-F238E27FC236}">
                  <a16:creationId xmlns:a16="http://schemas.microsoft.com/office/drawing/2014/main" id="{679210F3-BB3C-4D96-8721-8A9313112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400"/>
              <a:ext cx="624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800" b="1">
                  <a:latin typeface="Arial Narrow" panose="020B0606020202030204" pitchFamily="34" charset="0"/>
                </a:rPr>
                <a:t>2</a:t>
              </a:r>
            </a:p>
          </p:txBody>
        </p:sp>
        <p:sp>
          <p:nvSpPr>
            <p:cNvPr id="74784" name="Rectangle 30">
              <a:extLst>
                <a:ext uri="{FF2B5EF4-FFF2-40B4-BE49-F238E27FC236}">
                  <a16:creationId xmlns:a16="http://schemas.microsoft.com/office/drawing/2014/main" id="{608A6D3B-911F-4FD2-B21A-90AC84894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400"/>
              <a:ext cx="624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800" b="1">
                  <a:latin typeface="Arial Narrow" panose="020B0606020202030204" pitchFamily="34" charset="0"/>
                </a:rPr>
                <a:t>25</a:t>
              </a:r>
            </a:p>
          </p:txBody>
        </p:sp>
        <p:sp>
          <p:nvSpPr>
            <p:cNvPr id="74785" name="Rectangle 31">
              <a:extLst>
                <a:ext uri="{FF2B5EF4-FFF2-40B4-BE49-F238E27FC236}">
                  <a16:creationId xmlns:a16="http://schemas.microsoft.com/office/drawing/2014/main" id="{EE830CD1-F15E-45F8-819B-7846F0CAB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640"/>
              <a:ext cx="816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800" b="1">
                  <a:latin typeface="Arial Narrow" panose="020B0606020202030204" pitchFamily="34" charset="0"/>
                </a:rPr>
                <a:t>3</a:t>
              </a:r>
            </a:p>
          </p:txBody>
        </p:sp>
        <p:sp>
          <p:nvSpPr>
            <p:cNvPr id="74786" name="Rectangle 32">
              <a:extLst>
                <a:ext uri="{FF2B5EF4-FFF2-40B4-BE49-F238E27FC236}">
                  <a16:creationId xmlns:a16="http://schemas.microsoft.com/office/drawing/2014/main" id="{4121AB23-4402-48EA-9EA7-ED81DD565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640"/>
              <a:ext cx="624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800" b="1">
                  <a:latin typeface="Arial Narrow" panose="020B0606020202030204" pitchFamily="34" charset="0"/>
                </a:rPr>
                <a:t>1</a:t>
              </a:r>
            </a:p>
          </p:txBody>
        </p:sp>
        <p:sp>
          <p:nvSpPr>
            <p:cNvPr id="74787" name="Rectangle 33">
              <a:extLst>
                <a:ext uri="{FF2B5EF4-FFF2-40B4-BE49-F238E27FC236}">
                  <a16:creationId xmlns:a16="http://schemas.microsoft.com/office/drawing/2014/main" id="{A73BDB7E-196A-4518-A3BA-1BE93F2D3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640"/>
              <a:ext cx="624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800" b="1">
                  <a:latin typeface="Arial Narrow" panose="020B0606020202030204" pitchFamily="34" charset="0"/>
                </a:rPr>
                <a:t>15</a:t>
              </a:r>
            </a:p>
          </p:txBody>
        </p:sp>
        <p:sp>
          <p:nvSpPr>
            <p:cNvPr id="74788" name="Rectangle 34">
              <a:extLst>
                <a:ext uri="{FF2B5EF4-FFF2-40B4-BE49-F238E27FC236}">
                  <a16:creationId xmlns:a16="http://schemas.microsoft.com/office/drawing/2014/main" id="{C9E3F9F8-F3B4-4D84-93BE-ACCE68738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880"/>
              <a:ext cx="816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800" b="1">
                  <a:latin typeface="Arial Narrow" panose="020B0606020202030204" pitchFamily="34" charset="0"/>
                </a:rPr>
                <a:t>3</a:t>
              </a:r>
            </a:p>
          </p:txBody>
        </p:sp>
        <p:sp>
          <p:nvSpPr>
            <p:cNvPr id="74789" name="Rectangle 35">
              <a:extLst>
                <a:ext uri="{FF2B5EF4-FFF2-40B4-BE49-F238E27FC236}">
                  <a16:creationId xmlns:a16="http://schemas.microsoft.com/office/drawing/2014/main" id="{26D56E18-5E4B-416F-BB3C-88D6E9575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880"/>
              <a:ext cx="624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800" b="1">
                  <a:latin typeface="Arial Narrow" panose="020B0606020202030204" pitchFamily="34" charset="0"/>
                </a:rPr>
                <a:t>2</a:t>
              </a:r>
            </a:p>
          </p:txBody>
        </p:sp>
        <p:sp>
          <p:nvSpPr>
            <p:cNvPr id="74790" name="Rectangle 36">
              <a:extLst>
                <a:ext uri="{FF2B5EF4-FFF2-40B4-BE49-F238E27FC236}">
                  <a16:creationId xmlns:a16="http://schemas.microsoft.com/office/drawing/2014/main" id="{7245C9D9-DE0F-4351-A458-F79660DA1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880"/>
              <a:ext cx="624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800" b="1">
                  <a:latin typeface="Arial Narrow" panose="020B0606020202030204" pitchFamily="34" charset="0"/>
                </a:rPr>
                <a:t>30</a:t>
              </a:r>
            </a:p>
          </p:txBody>
        </p:sp>
      </p:grpSp>
      <p:sp>
        <p:nvSpPr>
          <p:cNvPr id="74760" name="AutoShape 37">
            <a:extLst>
              <a:ext uri="{FF2B5EF4-FFF2-40B4-BE49-F238E27FC236}">
                <a16:creationId xmlns:a16="http://schemas.microsoft.com/office/drawing/2014/main" id="{AF2CE34D-15A5-43A5-9328-E887A9A3D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286000"/>
            <a:ext cx="1447800" cy="304800"/>
          </a:xfrm>
          <a:prstGeom prst="rightArrow">
            <a:avLst>
              <a:gd name="adj1" fmla="val 50000"/>
              <a:gd name="adj2" fmla="val 118750"/>
            </a:avLst>
          </a:prstGeom>
          <a:solidFill>
            <a:srgbClr val="D6009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  <p:grpSp>
        <p:nvGrpSpPr>
          <p:cNvPr id="74761" name="Group 38">
            <a:extLst>
              <a:ext uri="{FF2B5EF4-FFF2-40B4-BE49-F238E27FC236}">
                <a16:creationId xmlns:a16="http://schemas.microsoft.com/office/drawing/2014/main" id="{CF69462E-2E41-4E78-A8CF-D89CFF5E9FB0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3962400"/>
            <a:ext cx="2743200" cy="762000"/>
            <a:chOff x="3408" y="2544"/>
            <a:chExt cx="1728" cy="480"/>
          </a:xfrm>
        </p:grpSpPr>
        <p:sp>
          <p:nvSpPr>
            <p:cNvPr id="296999" name="Rectangle 39">
              <a:extLst>
                <a:ext uri="{FF2B5EF4-FFF2-40B4-BE49-F238E27FC236}">
                  <a16:creationId xmlns:a16="http://schemas.microsoft.com/office/drawing/2014/main" id="{0E8D0FCD-86A7-4462-9E1B-937533F5A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544"/>
              <a:ext cx="816" cy="240"/>
            </a:xfrm>
            <a:prstGeom prst="rect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sz="1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productid</a:t>
              </a:r>
            </a:p>
          </p:txBody>
        </p:sp>
        <p:sp>
          <p:nvSpPr>
            <p:cNvPr id="297000" name="Rectangle 40">
              <a:extLst>
                <a:ext uri="{FF2B5EF4-FFF2-40B4-BE49-F238E27FC236}">
                  <a16:creationId xmlns:a16="http://schemas.microsoft.com/office/drawing/2014/main" id="{9486F500-DC73-4B9C-9B6D-C768B398F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544"/>
              <a:ext cx="912" cy="240"/>
            </a:xfrm>
            <a:prstGeom prst="rect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sz="1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total_quantity</a:t>
              </a:r>
            </a:p>
          </p:txBody>
        </p:sp>
        <p:sp>
          <p:nvSpPr>
            <p:cNvPr id="74768" name="Rectangle 41">
              <a:extLst>
                <a:ext uri="{FF2B5EF4-FFF2-40B4-BE49-F238E27FC236}">
                  <a16:creationId xmlns:a16="http://schemas.microsoft.com/office/drawing/2014/main" id="{B2C75B69-6534-421F-A001-A0679141F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784"/>
              <a:ext cx="81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800" b="1">
                  <a:latin typeface="Arial Narrow" panose="020B0606020202030204" pitchFamily="34" charset="0"/>
                </a:rPr>
                <a:t>2</a:t>
              </a:r>
            </a:p>
          </p:txBody>
        </p:sp>
        <p:sp>
          <p:nvSpPr>
            <p:cNvPr id="74769" name="Rectangle 42">
              <a:extLst>
                <a:ext uri="{FF2B5EF4-FFF2-40B4-BE49-F238E27FC236}">
                  <a16:creationId xmlns:a16="http://schemas.microsoft.com/office/drawing/2014/main" id="{B18C60FD-7384-431E-A681-82A6572F6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784"/>
              <a:ext cx="91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800" b="1">
                  <a:latin typeface="Arial Narrow" panose="020B0606020202030204" pitchFamily="34" charset="0"/>
                </a:rPr>
                <a:t>35</a:t>
              </a:r>
            </a:p>
          </p:txBody>
        </p:sp>
      </p:grpSp>
      <p:sp>
        <p:nvSpPr>
          <p:cNvPr id="74762" name="Rectangle 43">
            <a:extLst>
              <a:ext uri="{FF2B5EF4-FFF2-40B4-BE49-F238E27FC236}">
                <a16:creationId xmlns:a16="http://schemas.microsoft.com/office/drawing/2014/main" id="{1E661191-580F-423E-AAD2-415F2F1FE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928" y="4284663"/>
            <a:ext cx="1676400" cy="66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it-IT" sz="1400" b="1" dirty="0">
                <a:latin typeface="Arial Narrow" panose="020B0606020202030204" pitchFamily="34" charset="0"/>
              </a:rPr>
              <a:t>Only rows that satisfy the WHERE clause are grouped</a:t>
            </a:r>
          </a:p>
        </p:txBody>
      </p:sp>
      <p:grpSp>
        <p:nvGrpSpPr>
          <p:cNvPr id="74763" name="Group 44">
            <a:extLst>
              <a:ext uri="{FF2B5EF4-FFF2-40B4-BE49-F238E27FC236}">
                <a16:creationId xmlns:a16="http://schemas.microsoft.com/office/drawing/2014/main" id="{2967E4C8-B41E-4A42-BABF-C00A8B562216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4953000"/>
            <a:ext cx="3505200" cy="1371600"/>
            <a:chOff x="3120" y="3120"/>
            <a:chExt cx="2208" cy="864"/>
          </a:xfrm>
        </p:grpSpPr>
        <p:sp>
          <p:nvSpPr>
            <p:cNvPr id="74764" name="Rectangle 45">
              <a:extLst>
                <a:ext uri="{FF2B5EF4-FFF2-40B4-BE49-F238E27FC236}">
                  <a16:creationId xmlns:a16="http://schemas.microsoft.com/office/drawing/2014/main" id="{E0537689-2A25-4CAC-AFD1-4F546A1C8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120"/>
              <a:ext cx="2208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400">
                  <a:latin typeface="Lucida Sans Typewriter" panose="020B0509030504030204" pitchFamily="49" charset="0"/>
                </a:rPr>
                <a:t>USE northwind</a:t>
              </a:r>
            </a:p>
            <a:p>
              <a:r>
                <a:rPr lang="en-US" altLang="it-IT" sz="1400">
                  <a:latin typeface="Lucida Sans Typewriter" panose="020B0509030504030204" pitchFamily="49" charset="0"/>
                </a:rPr>
                <a:t>SELECT productid, SUM(quantity)</a:t>
              </a:r>
              <a:br>
                <a:rPr lang="en-US" altLang="it-IT" sz="1400">
                  <a:latin typeface="Lucida Sans Typewriter" panose="020B0509030504030204" pitchFamily="49" charset="0"/>
                </a:rPr>
              </a:br>
              <a:r>
                <a:rPr lang="en-US" altLang="it-IT" sz="1400">
                  <a:latin typeface="Lucida Sans Typewriter" panose="020B0509030504030204" pitchFamily="49" charset="0"/>
                </a:rPr>
                <a:t>AS total_quantity</a:t>
              </a:r>
            </a:p>
            <a:p>
              <a:r>
                <a:rPr lang="en-US" altLang="it-IT" sz="1400">
                  <a:latin typeface="Lucida Sans Typewriter" panose="020B0509030504030204" pitchFamily="49" charset="0"/>
                </a:rPr>
                <a:t>FROM orderhist</a:t>
              </a:r>
            </a:p>
            <a:p>
              <a:r>
                <a:rPr lang="en-US" altLang="it-IT" sz="1400">
                  <a:latin typeface="Lucida Sans Typewriter" panose="020B0509030504030204" pitchFamily="49" charset="0"/>
                </a:rPr>
                <a:t>WHERE productid = 2</a:t>
              </a:r>
            </a:p>
            <a:p>
              <a:r>
                <a:rPr lang="en-US" altLang="it-IT" sz="1400">
                  <a:latin typeface="Lucida Sans Typewriter" panose="020B0509030504030204" pitchFamily="49" charset="0"/>
                </a:rPr>
                <a:t>GROUP BY productid</a:t>
              </a:r>
            </a:p>
          </p:txBody>
        </p:sp>
        <p:sp>
          <p:nvSpPr>
            <p:cNvPr id="74765" name="Rectangle 46">
              <a:extLst>
                <a:ext uri="{FF2B5EF4-FFF2-40B4-BE49-F238E27FC236}">
                  <a16:creationId xmlns:a16="http://schemas.microsoft.com/office/drawing/2014/main" id="{A8A3FE2C-8476-4FC5-B58C-5651CA546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4" y="3696"/>
              <a:ext cx="1344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400">
                  <a:latin typeface="Lucida Sans Typewriter" panose="020B0509030504030204" pitchFamily="49" charset="0"/>
                </a:rPr>
                <a:t>WHERE productid = 2</a:t>
              </a:r>
            </a:p>
          </p:txBody>
        </p:sp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C4D731E6-26B1-4E1D-B653-E00617CB47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Using the GROUP BY Clause with the HAVING Clause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4EBEFF65-407F-45F9-B21E-55F04BF81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3886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400">
                <a:latin typeface="Lucida Sans Typewriter" panose="020B0509030504030204" pitchFamily="49" charset="0"/>
              </a:rPr>
              <a:t>USE northwind</a:t>
            </a:r>
          </a:p>
          <a:p>
            <a:r>
              <a:rPr lang="en-US" altLang="it-IT" sz="1400">
                <a:latin typeface="Lucida Sans Typewriter" panose="020B0509030504030204" pitchFamily="49" charset="0"/>
              </a:rPr>
              <a:t>SELECT productid, orderid, quantity</a:t>
            </a:r>
          </a:p>
          <a:p>
            <a:r>
              <a:rPr lang="en-US" altLang="it-IT" sz="1400">
                <a:latin typeface="Lucida Sans Typewriter" panose="020B0509030504030204" pitchFamily="49" charset="0"/>
              </a:rPr>
              <a:t>FROM orderhist</a:t>
            </a:r>
          </a:p>
        </p:txBody>
      </p:sp>
      <p:sp>
        <p:nvSpPr>
          <p:cNvPr id="75780" name="Rectangle 4">
            <a:extLst>
              <a:ext uri="{FF2B5EF4-FFF2-40B4-BE49-F238E27FC236}">
                <a16:creationId xmlns:a16="http://schemas.microsoft.com/office/drawing/2014/main" id="{F4074057-AC4A-4954-A801-C012E5500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371600"/>
            <a:ext cx="35052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400">
                <a:latin typeface="Lucida Sans Typewriter" panose="020B0509030504030204" pitchFamily="49" charset="0"/>
              </a:rPr>
              <a:t>USE northwind</a:t>
            </a:r>
          </a:p>
          <a:p>
            <a:r>
              <a:rPr lang="en-US" altLang="it-IT" sz="1400">
                <a:latin typeface="Lucida Sans Typewriter" panose="020B0509030504030204" pitchFamily="49" charset="0"/>
              </a:rPr>
              <a:t>SELECT productid, SUM(quantity) </a:t>
            </a:r>
          </a:p>
          <a:p>
            <a:r>
              <a:rPr lang="en-US" altLang="it-IT" sz="1400">
                <a:latin typeface="Lucida Sans Typewriter" panose="020B0509030504030204" pitchFamily="49" charset="0"/>
              </a:rPr>
              <a:t>AS total_quantity</a:t>
            </a:r>
          </a:p>
          <a:p>
            <a:r>
              <a:rPr lang="en-US" altLang="it-IT" sz="1400">
                <a:latin typeface="Lucida Sans Typewriter" panose="020B0509030504030204" pitchFamily="49" charset="0"/>
              </a:rPr>
              <a:t>FROM orderhist</a:t>
            </a:r>
          </a:p>
          <a:p>
            <a:r>
              <a:rPr lang="en-US" altLang="it-IT" sz="1400">
                <a:latin typeface="Lucida Sans Typewriter" panose="020B0509030504030204" pitchFamily="49" charset="0"/>
              </a:rPr>
              <a:t>GROUP BY productid</a:t>
            </a:r>
          </a:p>
          <a:p>
            <a:r>
              <a:rPr lang="en-US" altLang="it-IT" sz="1400">
                <a:latin typeface="Lucida Sans Typewriter" panose="020B0509030504030204" pitchFamily="49" charset="0"/>
              </a:rPr>
              <a:t>HAVING SUM(quantity) &gt;=30</a:t>
            </a:r>
          </a:p>
        </p:txBody>
      </p:sp>
      <p:sp>
        <p:nvSpPr>
          <p:cNvPr id="297989" name="Rectangle 5">
            <a:extLst>
              <a:ext uri="{FF2B5EF4-FFF2-40B4-BE49-F238E27FC236}">
                <a16:creationId xmlns:a16="http://schemas.microsoft.com/office/drawing/2014/main" id="{10D04631-119C-4AA9-A8A3-C3D4C1612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895600"/>
            <a:ext cx="1295400" cy="381000"/>
          </a:xfrm>
          <a:prstGeom prst="rect">
            <a:avLst/>
          </a:prstGeom>
          <a:solidFill>
            <a:srgbClr val="0099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it-IT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productid</a:t>
            </a:r>
          </a:p>
        </p:txBody>
      </p:sp>
      <p:sp>
        <p:nvSpPr>
          <p:cNvPr id="297990" name="Rectangle 6">
            <a:extLst>
              <a:ext uri="{FF2B5EF4-FFF2-40B4-BE49-F238E27FC236}">
                <a16:creationId xmlns:a16="http://schemas.microsoft.com/office/drawing/2014/main" id="{D6BB378B-D24F-4499-8F67-09545FDFB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895600"/>
            <a:ext cx="1447800" cy="381000"/>
          </a:xfrm>
          <a:prstGeom prst="rect">
            <a:avLst/>
          </a:prstGeom>
          <a:solidFill>
            <a:srgbClr val="0099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it-IT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total_quantity</a:t>
            </a:r>
          </a:p>
        </p:txBody>
      </p:sp>
      <p:sp>
        <p:nvSpPr>
          <p:cNvPr id="75783" name="Rectangle 7">
            <a:extLst>
              <a:ext uri="{FF2B5EF4-FFF2-40B4-BE49-F238E27FC236}">
                <a16:creationId xmlns:a16="http://schemas.microsoft.com/office/drawing/2014/main" id="{100A1D7A-7ECA-48A0-B185-E21D1E38A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276600"/>
            <a:ext cx="1295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 b="1">
                <a:latin typeface="Arial Narrow" panose="020B0606020202030204" pitchFamily="34" charset="0"/>
              </a:rPr>
              <a:t>2</a:t>
            </a:r>
          </a:p>
        </p:txBody>
      </p:sp>
      <p:sp>
        <p:nvSpPr>
          <p:cNvPr id="75784" name="Rectangle 8">
            <a:extLst>
              <a:ext uri="{FF2B5EF4-FFF2-40B4-BE49-F238E27FC236}">
                <a16:creationId xmlns:a16="http://schemas.microsoft.com/office/drawing/2014/main" id="{2D2F0BCD-86FF-4EA3-B3F6-2F6BE1414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276600"/>
            <a:ext cx="1447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 b="1">
                <a:latin typeface="Arial Narrow" panose="020B0606020202030204" pitchFamily="34" charset="0"/>
              </a:rPr>
              <a:t>35</a:t>
            </a:r>
          </a:p>
        </p:txBody>
      </p:sp>
      <p:sp>
        <p:nvSpPr>
          <p:cNvPr id="75785" name="Rectangle 9">
            <a:extLst>
              <a:ext uri="{FF2B5EF4-FFF2-40B4-BE49-F238E27FC236}">
                <a16:creationId xmlns:a16="http://schemas.microsoft.com/office/drawing/2014/main" id="{4729E266-3776-4535-9E0D-F25C8FE7C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657600"/>
            <a:ext cx="12954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 b="1"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75786" name="Rectangle 10">
            <a:extLst>
              <a:ext uri="{FF2B5EF4-FFF2-40B4-BE49-F238E27FC236}">
                <a16:creationId xmlns:a16="http://schemas.microsoft.com/office/drawing/2014/main" id="{BF17921B-3668-4487-9C7E-B98ADE281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657600"/>
            <a:ext cx="14478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sz="1800" b="1">
                <a:latin typeface="Arial Narrow" panose="020B0606020202030204" pitchFamily="34" charset="0"/>
              </a:rPr>
              <a:t>45</a:t>
            </a:r>
          </a:p>
        </p:txBody>
      </p:sp>
      <p:grpSp>
        <p:nvGrpSpPr>
          <p:cNvPr id="75787" name="Group 11">
            <a:extLst>
              <a:ext uri="{FF2B5EF4-FFF2-40B4-BE49-F238E27FC236}">
                <a16:creationId xmlns:a16="http://schemas.microsoft.com/office/drawing/2014/main" id="{E8125C6D-77D3-443B-B39E-1968167C07A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133600"/>
            <a:ext cx="3276600" cy="2667000"/>
            <a:chOff x="432" y="1440"/>
            <a:chExt cx="2064" cy="1680"/>
          </a:xfrm>
        </p:grpSpPr>
        <p:sp>
          <p:nvSpPr>
            <p:cNvPr id="297996" name="Rectangle 12">
              <a:extLst>
                <a:ext uri="{FF2B5EF4-FFF2-40B4-BE49-F238E27FC236}">
                  <a16:creationId xmlns:a16="http://schemas.microsoft.com/office/drawing/2014/main" id="{DEAE19DF-ECB6-46AD-8EF3-C0E02F300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440"/>
              <a:ext cx="816" cy="240"/>
            </a:xfrm>
            <a:prstGeom prst="rect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sz="1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productid</a:t>
              </a:r>
            </a:p>
          </p:txBody>
        </p:sp>
        <p:sp>
          <p:nvSpPr>
            <p:cNvPr id="297997" name="Rectangle 13">
              <a:extLst>
                <a:ext uri="{FF2B5EF4-FFF2-40B4-BE49-F238E27FC236}">
                  <a16:creationId xmlns:a16="http://schemas.microsoft.com/office/drawing/2014/main" id="{6E3787C0-339E-4F7D-B452-0D76718EA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440"/>
              <a:ext cx="624" cy="240"/>
            </a:xfrm>
            <a:prstGeom prst="rect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sz="1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orderid</a:t>
              </a:r>
            </a:p>
          </p:txBody>
        </p:sp>
        <p:sp>
          <p:nvSpPr>
            <p:cNvPr id="297998" name="Rectangle 14">
              <a:extLst>
                <a:ext uri="{FF2B5EF4-FFF2-40B4-BE49-F238E27FC236}">
                  <a16:creationId xmlns:a16="http://schemas.microsoft.com/office/drawing/2014/main" id="{5A49C99C-64AA-489D-96B5-CF3E55935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440"/>
              <a:ext cx="624" cy="240"/>
            </a:xfrm>
            <a:prstGeom prst="rect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it-IT" sz="1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quantity</a:t>
              </a:r>
            </a:p>
          </p:txBody>
        </p:sp>
        <p:sp>
          <p:nvSpPr>
            <p:cNvPr id="75792" name="Rectangle 15">
              <a:extLst>
                <a:ext uri="{FF2B5EF4-FFF2-40B4-BE49-F238E27FC236}">
                  <a16:creationId xmlns:a16="http://schemas.microsoft.com/office/drawing/2014/main" id="{B827F2FE-4D26-43E4-8D84-80356A960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680"/>
              <a:ext cx="81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800" b="1">
                  <a:latin typeface="Arial Narrow" panose="020B0606020202030204" pitchFamily="34" charset="0"/>
                </a:rPr>
                <a:t>1</a:t>
              </a:r>
            </a:p>
          </p:txBody>
        </p:sp>
        <p:sp>
          <p:nvSpPr>
            <p:cNvPr id="75793" name="Rectangle 16">
              <a:extLst>
                <a:ext uri="{FF2B5EF4-FFF2-40B4-BE49-F238E27FC236}">
                  <a16:creationId xmlns:a16="http://schemas.microsoft.com/office/drawing/2014/main" id="{ECB37DA5-691D-48F6-82CA-A2C373F13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680"/>
              <a:ext cx="624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800" b="1">
                  <a:latin typeface="Arial Narrow" panose="020B0606020202030204" pitchFamily="34" charset="0"/>
                </a:rPr>
                <a:t>1</a:t>
              </a:r>
            </a:p>
          </p:txBody>
        </p:sp>
        <p:sp>
          <p:nvSpPr>
            <p:cNvPr id="75794" name="Rectangle 17">
              <a:extLst>
                <a:ext uri="{FF2B5EF4-FFF2-40B4-BE49-F238E27FC236}">
                  <a16:creationId xmlns:a16="http://schemas.microsoft.com/office/drawing/2014/main" id="{F71D4E83-FC4F-4055-A1CD-073A55E45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680"/>
              <a:ext cx="624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800" b="1">
                  <a:latin typeface="Arial Narrow" panose="020B0606020202030204" pitchFamily="34" charset="0"/>
                </a:rPr>
                <a:t>5</a:t>
              </a:r>
            </a:p>
          </p:txBody>
        </p:sp>
        <p:sp>
          <p:nvSpPr>
            <p:cNvPr id="75795" name="Rectangle 18">
              <a:extLst>
                <a:ext uri="{FF2B5EF4-FFF2-40B4-BE49-F238E27FC236}">
                  <a16:creationId xmlns:a16="http://schemas.microsoft.com/office/drawing/2014/main" id="{94A7D24D-7A1E-408C-A66F-A3175CAC9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920"/>
              <a:ext cx="816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800" b="1">
                  <a:latin typeface="Arial Narrow" panose="020B0606020202030204" pitchFamily="34" charset="0"/>
                </a:rPr>
                <a:t>1</a:t>
              </a:r>
            </a:p>
          </p:txBody>
        </p:sp>
        <p:sp>
          <p:nvSpPr>
            <p:cNvPr id="75796" name="Rectangle 19">
              <a:extLst>
                <a:ext uri="{FF2B5EF4-FFF2-40B4-BE49-F238E27FC236}">
                  <a16:creationId xmlns:a16="http://schemas.microsoft.com/office/drawing/2014/main" id="{3D232CC0-3CC1-4AF8-8818-E48FBB202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920"/>
              <a:ext cx="624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800" b="1">
                  <a:latin typeface="Arial Narrow" panose="020B0606020202030204" pitchFamily="34" charset="0"/>
                </a:rPr>
                <a:t>1</a:t>
              </a:r>
            </a:p>
          </p:txBody>
        </p:sp>
        <p:sp>
          <p:nvSpPr>
            <p:cNvPr id="75797" name="Rectangle 20">
              <a:extLst>
                <a:ext uri="{FF2B5EF4-FFF2-40B4-BE49-F238E27FC236}">
                  <a16:creationId xmlns:a16="http://schemas.microsoft.com/office/drawing/2014/main" id="{9E8AE0AE-8BC5-4EF0-A9F6-77F466B23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920"/>
              <a:ext cx="624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800" b="1">
                  <a:latin typeface="Arial Narrow" panose="020B0606020202030204" pitchFamily="34" charset="0"/>
                </a:rPr>
                <a:t>10</a:t>
              </a:r>
            </a:p>
          </p:txBody>
        </p:sp>
        <p:sp>
          <p:nvSpPr>
            <p:cNvPr id="75798" name="Rectangle 21">
              <a:extLst>
                <a:ext uri="{FF2B5EF4-FFF2-40B4-BE49-F238E27FC236}">
                  <a16:creationId xmlns:a16="http://schemas.microsoft.com/office/drawing/2014/main" id="{F91F0B61-9CEC-4DDB-A12D-3F16AFE8F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160"/>
              <a:ext cx="81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800" b="1">
                  <a:latin typeface="Arial Narrow" panose="020B0606020202030204" pitchFamily="34" charset="0"/>
                </a:rPr>
                <a:t>2</a:t>
              </a:r>
            </a:p>
          </p:txBody>
        </p:sp>
        <p:sp>
          <p:nvSpPr>
            <p:cNvPr id="75799" name="Rectangle 22">
              <a:extLst>
                <a:ext uri="{FF2B5EF4-FFF2-40B4-BE49-F238E27FC236}">
                  <a16:creationId xmlns:a16="http://schemas.microsoft.com/office/drawing/2014/main" id="{35EB3D81-5FAE-429C-9BD8-D7ECD1625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160"/>
              <a:ext cx="624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800" b="1">
                  <a:latin typeface="Arial Narrow" panose="020B0606020202030204" pitchFamily="34" charset="0"/>
                </a:rPr>
                <a:t>1</a:t>
              </a:r>
            </a:p>
          </p:txBody>
        </p:sp>
        <p:sp>
          <p:nvSpPr>
            <p:cNvPr id="75800" name="Rectangle 23">
              <a:extLst>
                <a:ext uri="{FF2B5EF4-FFF2-40B4-BE49-F238E27FC236}">
                  <a16:creationId xmlns:a16="http://schemas.microsoft.com/office/drawing/2014/main" id="{F508696C-DD06-45F9-89BA-44C459930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160"/>
              <a:ext cx="624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800" b="1">
                  <a:latin typeface="Arial Narrow" panose="020B0606020202030204" pitchFamily="34" charset="0"/>
                </a:rPr>
                <a:t>10</a:t>
              </a:r>
            </a:p>
          </p:txBody>
        </p:sp>
        <p:sp>
          <p:nvSpPr>
            <p:cNvPr id="75801" name="Rectangle 24">
              <a:extLst>
                <a:ext uri="{FF2B5EF4-FFF2-40B4-BE49-F238E27FC236}">
                  <a16:creationId xmlns:a16="http://schemas.microsoft.com/office/drawing/2014/main" id="{9AD32A4B-BB27-4E23-8C3C-CF36B38C2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400"/>
              <a:ext cx="81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800" b="1">
                  <a:latin typeface="Arial Narrow" panose="020B0606020202030204" pitchFamily="34" charset="0"/>
                </a:rPr>
                <a:t>2</a:t>
              </a:r>
            </a:p>
          </p:txBody>
        </p:sp>
        <p:sp>
          <p:nvSpPr>
            <p:cNvPr id="75802" name="Rectangle 25">
              <a:extLst>
                <a:ext uri="{FF2B5EF4-FFF2-40B4-BE49-F238E27FC236}">
                  <a16:creationId xmlns:a16="http://schemas.microsoft.com/office/drawing/2014/main" id="{B4831735-5E1B-4FA3-8628-A4626AAF9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400"/>
              <a:ext cx="624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800" b="1">
                  <a:latin typeface="Arial Narrow" panose="020B0606020202030204" pitchFamily="34" charset="0"/>
                </a:rPr>
                <a:t>2</a:t>
              </a:r>
            </a:p>
          </p:txBody>
        </p:sp>
        <p:sp>
          <p:nvSpPr>
            <p:cNvPr id="75803" name="Rectangle 26">
              <a:extLst>
                <a:ext uri="{FF2B5EF4-FFF2-40B4-BE49-F238E27FC236}">
                  <a16:creationId xmlns:a16="http://schemas.microsoft.com/office/drawing/2014/main" id="{18708839-AB1A-4EF9-B928-ACA4F2927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400"/>
              <a:ext cx="624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800" b="1">
                  <a:latin typeface="Arial Narrow" panose="020B0606020202030204" pitchFamily="34" charset="0"/>
                </a:rPr>
                <a:t>25</a:t>
              </a:r>
            </a:p>
          </p:txBody>
        </p:sp>
        <p:sp>
          <p:nvSpPr>
            <p:cNvPr id="75804" name="Rectangle 27">
              <a:extLst>
                <a:ext uri="{FF2B5EF4-FFF2-40B4-BE49-F238E27FC236}">
                  <a16:creationId xmlns:a16="http://schemas.microsoft.com/office/drawing/2014/main" id="{E25A8794-2AD3-4FBE-AE96-7BC48D947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640"/>
              <a:ext cx="816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800" b="1">
                  <a:latin typeface="Arial Narrow" panose="020B0606020202030204" pitchFamily="34" charset="0"/>
                </a:rPr>
                <a:t>3</a:t>
              </a:r>
            </a:p>
          </p:txBody>
        </p:sp>
        <p:sp>
          <p:nvSpPr>
            <p:cNvPr id="75805" name="Rectangle 28">
              <a:extLst>
                <a:ext uri="{FF2B5EF4-FFF2-40B4-BE49-F238E27FC236}">
                  <a16:creationId xmlns:a16="http://schemas.microsoft.com/office/drawing/2014/main" id="{43A3E60B-02D1-4CEF-A32A-07E738954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640"/>
              <a:ext cx="624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800" b="1">
                  <a:latin typeface="Arial Narrow" panose="020B0606020202030204" pitchFamily="34" charset="0"/>
                </a:rPr>
                <a:t>1</a:t>
              </a:r>
            </a:p>
          </p:txBody>
        </p:sp>
        <p:sp>
          <p:nvSpPr>
            <p:cNvPr id="75806" name="Rectangle 29">
              <a:extLst>
                <a:ext uri="{FF2B5EF4-FFF2-40B4-BE49-F238E27FC236}">
                  <a16:creationId xmlns:a16="http://schemas.microsoft.com/office/drawing/2014/main" id="{348FEFD1-8F0F-40A1-8D70-9710A05DE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640"/>
              <a:ext cx="624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800" b="1">
                  <a:latin typeface="Arial Narrow" panose="020B0606020202030204" pitchFamily="34" charset="0"/>
                </a:rPr>
                <a:t>15</a:t>
              </a:r>
            </a:p>
          </p:txBody>
        </p:sp>
        <p:sp>
          <p:nvSpPr>
            <p:cNvPr id="75807" name="Rectangle 30">
              <a:extLst>
                <a:ext uri="{FF2B5EF4-FFF2-40B4-BE49-F238E27FC236}">
                  <a16:creationId xmlns:a16="http://schemas.microsoft.com/office/drawing/2014/main" id="{8BF66FC4-7AE2-4E6D-9B45-32941297E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880"/>
              <a:ext cx="816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800" b="1">
                  <a:latin typeface="Arial Narrow" panose="020B0606020202030204" pitchFamily="34" charset="0"/>
                </a:rPr>
                <a:t>3</a:t>
              </a:r>
            </a:p>
          </p:txBody>
        </p:sp>
        <p:sp>
          <p:nvSpPr>
            <p:cNvPr id="75808" name="Rectangle 31">
              <a:extLst>
                <a:ext uri="{FF2B5EF4-FFF2-40B4-BE49-F238E27FC236}">
                  <a16:creationId xmlns:a16="http://schemas.microsoft.com/office/drawing/2014/main" id="{A56B09B5-776B-4280-8FC1-A3DA58B66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880"/>
              <a:ext cx="624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800" b="1">
                  <a:latin typeface="Arial Narrow" panose="020B0606020202030204" pitchFamily="34" charset="0"/>
                </a:rPr>
                <a:t>2</a:t>
              </a:r>
            </a:p>
          </p:txBody>
        </p:sp>
        <p:sp>
          <p:nvSpPr>
            <p:cNvPr id="75809" name="Rectangle 32">
              <a:extLst>
                <a:ext uri="{FF2B5EF4-FFF2-40B4-BE49-F238E27FC236}">
                  <a16:creationId xmlns:a16="http://schemas.microsoft.com/office/drawing/2014/main" id="{5F11C7D5-6F9C-42A4-B3A8-DFF1AB0DB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880"/>
              <a:ext cx="624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it-IT" sz="1800" b="1">
                  <a:latin typeface="Arial Narrow" panose="020B0606020202030204" pitchFamily="34" charset="0"/>
                </a:rPr>
                <a:t>30</a:t>
              </a:r>
            </a:p>
          </p:txBody>
        </p:sp>
      </p:grpSp>
      <p:sp>
        <p:nvSpPr>
          <p:cNvPr id="75788" name="AutoShape 33">
            <a:extLst>
              <a:ext uri="{FF2B5EF4-FFF2-40B4-BE49-F238E27FC236}">
                <a16:creationId xmlns:a16="http://schemas.microsoft.com/office/drawing/2014/main" id="{F1209439-04EB-441B-B5B5-9A7EB0ACF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276600"/>
            <a:ext cx="1447800" cy="304800"/>
          </a:xfrm>
          <a:prstGeom prst="rightArrow">
            <a:avLst>
              <a:gd name="adj1" fmla="val 50000"/>
              <a:gd name="adj2" fmla="val 118750"/>
            </a:avLst>
          </a:prstGeom>
          <a:solidFill>
            <a:srgbClr val="D6009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t-IT" altLang="it-IT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1227F7AA-DFFF-4DE6-A2C8-E65A6A9179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Aggregate Functions</a:t>
            </a:r>
          </a:p>
        </p:txBody>
      </p:sp>
      <p:grpSp>
        <p:nvGrpSpPr>
          <p:cNvPr id="76803" name="Group 3">
            <a:extLst>
              <a:ext uri="{FF2B5EF4-FFF2-40B4-BE49-F238E27FC236}">
                <a16:creationId xmlns:a16="http://schemas.microsoft.com/office/drawing/2014/main" id="{F1AECEA8-9E09-482F-902A-9E28745B85AC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424136"/>
            <a:ext cx="7162800" cy="5029200"/>
            <a:chOff x="624" y="720"/>
            <a:chExt cx="4512" cy="3168"/>
          </a:xfrm>
        </p:grpSpPr>
        <p:sp>
          <p:nvSpPr>
            <p:cNvPr id="295940" name="Rectangle 4">
              <a:extLst>
                <a:ext uri="{FF2B5EF4-FFF2-40B4-BE49-F238E27FC236}">
                  <a16:creationId xmlns:a16="http://schemas.microsoft.com/office/drawing/2014/main" id="{F8C003D7-1B30-4548-BCE3-F92E82375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720"/>
              <a:ext cx="1392" cy="315"/>
            </a:xfrm>
            <a:prstGeom prst="rect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altLang="it-IT" sz="1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Aggregate function</a:t>
              </a:r>
            </a:p>
          </p:txBody>
        </p:sp>
        <p:sp>
          <p:nvSpPr>
            <p:cNvPr id="295941" name="Rectangle 5">
              <a:extLst>
                <a:ext uri="{FF2B5EF4-FFF2-40B4-BE49-F238E27FC236}">
                  <a16:creationId xmlns:a16="http://schemas.microsoft.com/office/drawing/2014/main" id="{BA01A986-82D9-4FE4-BBCE-EDB0ADF66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720"/>
              <a:ext cx="3120" cy="336"/>
            </a:xfrm>
            <a:prstGeom prst="rect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altLang="it-IT" sz="1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Description</a:t>
              </a:r>
            </a:p>
          </p:txBody>
        </p:sp>
        <p:sp>
          <p:nvSpPr>
            <p:cNvPr id="76806" name="Rectangle 6">
              <a:extLst>
                <a:ext uri="{FF2B5EF4-FFF2-40B4-BE49-F238E27FC236}">
                  <a16:creationId xmlns:a16="http://schemas.microsoft.com/office/drawing/2014/main" id="{0F3DF81F-7733-45D2-A5C7-506F06CC1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028"/>
              <a:ext cx="1392" cy="2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800" b="1">
                  <a:latin typeface="Arial Narrow" panose="020B0606020202030204" pitchFamily="34" charset="0"/>
                </a:rPr>
                <a:t>AVG</a:t>
              </a:r>
            </a:p>
          </p:txBody>
        </p:sp>
        <p:sp>
          <p:nvSpPr>
            <p:cNvPr id="76807" name="Rectangle 7">
              <a:extLst>
                <a:ext uri="{FF2B5EF4-FFF2-40B4-BE49-F238E27FC236}">
                  <a16:creationId xmlns:a16="http://schemas.microsoft.com/office/drawing/2014/main" id="{E20DA055-B74F-439E-B4E1-229ED0BED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028"/>
              <a:ext cx="3120" cy="2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800" b="1">
                  <a:latin typeface="Arial Narrow" panose="020B0606020202030204" pitchFamily="34" charset="0"/>
                </a:rPr>
                <a:t>Average of values in a numeric expression</a:t>
              </a:r>
              <a:endParaRPr lang="en-US" altLang="it-IT" sz="1800" b="1"/>
            </a:p>
          </p:txBody>
        </p:sp>
        <p:sp>
          <p:nvSpPr>
            <p:cNvPr id="76808" name="Rectangle 8">
              <a:extLst>
                <a:ext uri="{FF2B5EF4-FFF2-40B4-BE49-F238E27FC236}">
                  <a16:creationId xmlns:a16="http://schemas.microsoft.com/office/drawing/2014/main" id="{6D67A967-5B94-4355-A97C-2B86EAAAC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296"/>
              <a:ext cx="13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800" b="1">
                  <a:latin typeface="Arial Narrow" panose="020B0606020202030204" pitchFamily="34" charset="0"/>
                </a:rPr>
                <a:t>COUNT</a:t>
              </a:r>
            </a:p>
          </p:txBody>
        </p:sp>
        <p:sp>
          <p:nvSpPr>
            <p:cNvPr id="76809" name="Rectangle 9">
              <a:extLst>
                <a:ext uri="{FF2B5EF4-FFF2-40B4-BE49-F238E27FC236}">
                  <a16:creationId xmlns:a16="http://schemas.microsoft.com/office/drawing/2014/main" id="{2CF22FC8-4C5B-4F06-8443-BA7617FEC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296"/>
              <a:ext cx="312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800" b="1">
                  <a:latin typeface="Arial Narrow" panose="020B0606020202030204" pitchFamily="34" charset="0"/>
                </a:rPr>
                <a:t>Number of values in an expression</a:t>
              </a:r>
            </a:p>
          </p:txBody>
        </p:sp>
        <p:sp>
          <p:nvSpPr>
            <p:cNvPr id="76810" name="Rectangle 10">
              <a:extLst>
                <a:ext uri="{FF2B5EF4-FFF2-40B4-BE49-F238E27FC236}">
                  <a16:creationId xmlns:a16="http://schemas.microsoft.com/office/drawing/2014/main" id="{705A1EE5-204E-46C4-8EC5-608CD8DDD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584"/>
              <a:ext cx="13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800" b="1">
                  <a:latin typeface="Arial Narrow" panose="020B0606020202030204" pitchFamily="34" charset="0"/>
                </a:rPr>
                <a:t>COUNT (*)</a:t>
              </a:r>
            </a:p>
          </p:txBody>
        </p:sp>
        <p:sp>
          <p:nvSpPr>
            <p:cNvPr id="76811" name="Rectangle 11">
              <a:extLst>
                <a:ext uri="{FF2B5EF4-FFF2-40B4-BE49-F238E27FC236}">
                  <a16:creationId xmlns:a16="http://schemas.microsoft.com/office/drawing/2014/main" id="{C5E79FC5-CAAF-4F61-85D9-0E88DFDB4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584"/>
              <a:ext cx="312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800" b="1">
                  <a:latin typeface="Arial Narrow" panose="020B0606020202030204" pitchFamily="34" charset="0"/>
                </a:rPr>
                <a:t>Number of selected rows</a:t>
              </a:r>
            </a:p>
          </p:txBody>
        </p:sp>
        <p:sp>
          <p:nvSpPr>
            <p:cNvPr id="76812" name="Rectangle 12">
              <a:extLst>
                <a:ext uri="{FF2B5EF4-FFF2-40B4-BE49-F238E27FC236}">
                  <a16:creationId xmlns:a16="http://schemas.microsoft.com/office/drawing/2014/main" id="{C8171C8C-2DF8-45BB-A253-2BD878356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872"/>
              <a:ext cx="13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800" b="1">
                  <a:latin typeface="Arial Narrow" panose="020B0606020202030204" pitchFamily="34" charset="0"/>
                </a:rPr>
                <a:t>MAX</a:t>
              </a:r>
            </a:p>
          </p:txBody>
        </p:sp>
        <p:sp>
          <p:nvSpPr>
            <p:cNvPr id="76813" name="Rectangle 13">
              <a:extLst>
                <a:ext uri="{FF2B5EF4-FFF2-40B4-BE49-F238E27FC236}">
                  <a16:creationId xmlns:a16="http://schemas.microsoft.com/office/drawing/2014/main" id="{073CFCC4-9D02-4A8C-9D4F-EE04AD215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872"/>
              <a:ext cx="312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800" b="1">
                  <a:latin typeface="Arial Narrow" panose="020B0606020202030204" pitchFamily="34" charset="0"/>
                </a:rPr>
                <a:t>Highest value in the expression</a:t>
              </a:r>
            </a:p>
          </p:txBody>
        </p:sp>
        <p:sp>
          <p:nvSpPr>
            <p:cNvPr id="76814" name="Rectangle 14">
              <a:extLst>
                <a:ext uri="{FF2B5EF4-FFF2-40B4-BE49-F238E27FC236}">
                  <a16:creationId xmlns:a16="http://schemas.microsoft.com/office/drawing/2014/main" id="{DC28328A-E2F4-4521-869C-0CB453B81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160"/>
              <a:ext cx="13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800" b="1">
                  <a:latin typeface="Arial Narrow" panose="020B0606020202030204" pitchFamily="34" charset="0"/>
                </a:rPr>
                <a:t>MIN</a:t>
              </a:r>
            </a:p>
          </p:txBody>
        </p:sp>
        <p:sp>
          <p:nvSpPr>
            <p:cNvPr id="76815" name="Rectangle 15">
              <a:extLst>
                <a:ext uri="{FF2B5EF4-FFF2-40B4-BE49-F238E27FC236}">
                  <a16:creationId xmlns:a16="http://schemas.microsoft.com/office/drawing/2014/main" id="{1963B5FA-C046-42D0-AD32-912D9A363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160"/>
              <a:ext cx="312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800" b="1">
                  <a:latin typeface="Arial Narrow" panose="020B0606020202030204" pitchFamily="34" charset="0"/>
                </a:rPr>
                <a:t>Lowest value in the expression</a:t>
              </a:r>
            </a:p>
          </p:txBody>
        </p:sp>
        <p:sp>
          <p:nvSpPr>
            <p:cNvPr id="76816" name="Rectangle 16">
              <a:extLst>
                <a:ext uri="{FF2B5EF4-FFF2-40B4-BE49-F238E27FC236}">
                  <a16:creationId xmlns:a16="http://schemas.microsoft.com/office/drawing/2014/main" id="{045AB0A2-8204-4C2B-B368-F00AB2A9E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448"/>
              <a:ext cx="13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800" b="1">
                  <a:latin typeface="Arial Narrow" panose="020B0606020202030204" pitchFamily="34" charset="0"/>
                </a:rPr>
                <a:t>SUM</a:t>
              </a:r>
            </a:p>
          </p:txBody>
        </p:sp>
        <p:sp>
          <p:nvSpPr>
            <p:cNvPr id="76817" name="Rectangle 17">
              <a:extLst>
                <a:ext uri="{FF2B5EF4-FFF2-40B4-BE49-F238E27FC236}">
                  <a16:creationId xmlns:a16="http://schemas.microsoft.com/office/drawing/2014/main" id="{FCE4E3DC-B03F-4DD7-A78F-BF1C30178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448"/>
              <a:ext cx="312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800" b="1">
                  <a:latin typeface="Arial Narrow" panose="020B0606020202030204" pitchFamily="34" charset="0"/>
                </a:rPr>
                <a:t>Total values in a numeric expression</a:t>
              </a:r>
            </a:p>
          </p:txBody>
        </p:sp>
        <p:sp>
          <p:nvSpPr>
            <p:cNvPr id="76818" name="Rectangle 18">
              <a:extLst>
                <a:ext uri="{FF2B5EF4-FFF2-40B4-BE49-F238E27FC236}">
                  <a16:creationId xmlns:a16="http://schemas.microsoft.com/office/drawing/2014/main" id="{114A6816-B72C-4705-BE61-DD48D764F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736"/>
              <a:ext cx="13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800" b="1">
                  <a:latin typeface="Arial Narrow" panose="020B0606020202030204" pitchFamily="34" charset="0"/>
                </a:rPr>
                <a:t>STDEV</a:t>
              </a:r>
            </a:p>
          </p:txBody>
        </p:sp>
        <p:sp>
          <p:nvSpPr>
            <p:cNvPr id="76819" name="Rectangle 19">
              <a:extLst>
                <a:ext uri="{FF2B5EF4-FFF2-40B4-BE49-F238E27FC236}">
                  <a16:creationId xmlns:a16="http://schemas.microsoft.com/office/drawing/2014/main" id="{6965E099-523C-4552-855B-BC98471B3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736"/>
              <a:ext cx="312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800" b="1">
                  <a:latin typeface="Arial Narrow" panose="020B0606020202030204" pitchFamily="34" charset="0"/>
                </a:rPr>
                <a:t>Statistical deviation of all values</a:t>
              </a:r>
            </a:p>
          </p:txBody>
        </p:sp>
        <p:sp>
          <p:nvSpPr>
            <p:cNvPr id="76820" name="Rectangle 20">
              <a:extLst>
                <a:ext uri="{FF2B5EF4-FFF2-40B4-BE49-F238E27FC236}">
                  <a16:creationId xmlns:a16="http://schemas.microsoft.com/office/drawing/2014/main" id="{8C30562F-9560-4D13-89D5-7E88BEE21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024"/>
              <a:ext cx="13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800" b="1">
                  <a:latin typeface="Arial Narrow" panose="020B0606020202030204" pitchFamily="34" charset="0"/>
                </a:rPr>
                <a:t>STDEVP</a:t>
              </a:r>
            </a:p>
          </p:txBody>
        </p:sp>
        <p:sp>
          <p:nvSpPr>
            <p:cNvPr id="76821" name="Rectangle 21">
              <a:extLst>
                <a:ext uri="{FF2B5EF4-FFF2-40B4-BE49-F238E27FC236}">
                  <a16:creationId xmlns:a16="http://schemas.microsoft.com/office/drawing/2014/main" id="{A6348F89-1911-47DD-8933-4EA64C575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024"/>
              <a:ext cx="312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800" b="1">
                  <a:latin typeface="Arial Narrow" panose="020B0606020202030204" pitchFamily="34" charset="0"/>
                </a:rPr>
                <a:t>Statistical deviation for the population</a:t>
              </a:r>
            </a:p>
          </p:txBody>
        </p:sp>
        <p:sp>
          <p:nvSpPr>
            <p:cNvPr id="76822" name="Rectangle 22">
              <a:extLst>
                <a:ext uri="{FF2B5EF4-FFF2-40B4-BE49-F238E27FC236}">
                  <a16:creationId xmlns:a16="http://schemas.microsoft.com/office/drawing/2014/main" id="{26A24D35-F76C-4B02-B738-222E7DA53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312"/>
              <a:ext cx="13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800" b="1">
                  <a:latin typeface="Arial Narrow" panose="020B0606020202030204" pitchFamily="34" charset="0"/>
                </a:rPr>
                <a:t>VAR</a:t>
              </a:r>
            </a:p>
          </p:txBody>
        </p:sp>
        <p:sp>
          <p:nvSpPr>
            <p:cNvPr id="76823" name="Rectangle 23">
              <a:extLst>
                <a:ext uri="{FF2B5EF4-FFF2-40B4-BE49-F238E27FC236}">
                  <a16:creationId xmlns:a16="http://schemas.microsoft.com/office/drawing/2014/main" id="{53A69626-BACA-4DFC-9EC8-8BCD48FF6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312"/>
              <a:ext cx="312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800" b="1">
                  <a:latin typeface="Arial Narrow" panose="020B0606020202030204" pitchFamily="34" charset="0"/>
                </a:rPr>
                <a:t>Statistical variance of all values</a:t>
              </a:r>
            </a:p>
          </p:txBody>
        </p:sp>
        <p:sp>
          <p:nvSpPr>
            <p:cNvPr id="76824" name="Rectangle 24">
              <a:extLst>
                <a:ext uri="{FF2B5EF4-FFF2-40B4-BE49-F238E27FC236}">
                  <a16:creationId xmlns:a16="http://schemas.microsoft.com/office/drawing/2014/main" id="{53E0E01F-70CA-403B-B74E-D8222C730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600"/>
              <a:ext cx="13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800" b="1">
                  <a:latin typeface="Arial Narrow" panose="020B0606020202030204" pitchFamily="34" charset="0"/>
                </a:rPr>
                <a:t>VARP</a:t>
              </a:r>
            </a:p>
          </p:txBody>
        </p:sp>
        <p:sp>
          <p:nvSpPr>
            <p:cNvPr id="76825" name="Rectangle 25">
              <a:extLst>
                <a:ext uri="{FF2B5EF4-FFF2-40B4-BE49-F238E27FC236}">
                  <a16:creationId xmlns:a16="http://schemas.microsoft.com/office/drawing/2014/main" id="{2FB76C99-91A8-452B-817A-7EFC7F0C6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600"/>
              <a:ext cx="312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800" b="1">
                  <a:latin typeface="Arial Narrow" panose="020B0606020202030204" pitchFamily="34" charset="0"/>
                </a:rPr>
                <a:t>Statistical variance of all values for the population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Laert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c:\tools\template\WKBKDES.POT</Template>
  <TotalTime>3333</TotalTime>
  <Words>1295</Words>
  <Application>Microsoft Office PowerPoint</Application>
  <PresentationFormat>On-screen Show (4:3)</PresentationFormat>
  <Paragraphs>644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Courier New</vt:lpstr>
      <vt:lpstr>Lucida Sans Typewriter</vt:lpstr>
      <vt:lpstr>Arial</vt:lpstr>
      <vt:lpstr>Arial Narrow</vt:lpstr>
      <vt:lpstr>Encode Sans</vt:lpstr>
      <vt:lpstr>Encode Sans ExtraLight</vt:lpstr>
      <vt:lpstr>Times New Roman</vt:lpstr>
      <vt:lpstr>Laertes template</vt:lpstr>
      <vt:lpstr>Unità Formativa D68444-67496 BASE DI DATI – SQL Docente: Alberto Venditti</vt:lpstr>
      <vt:lpstr>Aspetti Implementativi</vt:lpstr>
      <vt:lpstr>SELECT Statement</vt:lpstr>
      <vt:lpstr>Using the WHERE Clause to Specify Rows</vt:lpstr>
      <vt:lpstr>Using WHERE Clause Search Conditions</vt:lpstr>
      <vt:lpstr>Sorting Data</vt:lpstr>
      <vt:lpstr>Using the GROUP BY Clause</vt:lpstr>
      <vt:lpstr>Using the GROUP BY Clause with the HAVING Clause</vt:lpstr>
      <vt:lpstr>Aggregate Functions</vt:lpstr>
      <vt:lpstr>Inner Joins</vt:lpstr>
      <vt:lpstr>Outer Joins</vt:lpstr>
      <vt:lpstr>Cross Joins</vt:lpstr>
      <vt:lpstr>Joining More Than Two Tables</vt:lpstr>
      <vt:lpstr>Joining a Table to Itself: Self-Join</vt:lpstr>
      <vt:lpstr>Joining a Table to Itself: Self-Join</vt:lpstr>
      <vt:lpstr>Combining Multiple Result Sets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lorio</dc:creator>
  <cp:lastModifiedBy>Alberto Venditti</cp:lastModifiedBy>
  <cp:revision>117</cp:revision>
  <cp:lastPrinted>1999-05-25T16:42:24Z</cp:lastPrinted>
  <dcterms:created xsi:type="dcterms:W3CDTF">1998-02-16T21:05:10Z</dcterms:created>
  <dcterms:modified xsi:type="dcterms:W3CDTF">2022-02-25T07:31:24Z</dcterms:modified>
</cp:coreProperties>
</file>