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569" r:id="rId2"/>
    <p:sldId id="570" r:id="rId3"/>
    <p:sldId id="526" r:id="rId4"/>
    <p:sldId id="527" r:id="rId5"/>
    <p:sldId id="528" r:id="rId6"/>
    <p:sldId id="500" r:id="rId7"/>
    <p:sldId id="319" r:id="rId8"/>
    <p:sldId id="501" r:id="rId9"/>
    <p:sldId id="502" r:id="rId10"/>
    <p:sldId id="503" r:id="rId11"/>
    <p:sldId id="504" r:id="rId12"/>
    <p:sldId id="505" r:id="rId13"/>
    <p:sldId id="321" r:id="rId14"/>
    <p:sldId id="323" r:id="rId15"/>
    <p:sldId id="324" r:id="rId16"/>
    <p:sldId id="325" r:id="rId17"/>
    <p:sldId id="443" r:id="rId18"/>
    <p:sldId id="442" r:id="rId19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Lucida Sans Typewriter" panose="020B0509030504030204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00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20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2800" dirty="0"/>
              <a:t>Unità Formativa D68444-67496</a:t>
            </a:r>
            <a:br>
              <a:rPr lang="it-IT" sz="4000" dirty="0"/>
            </a:br>
            <a:r>
              <a:rPr lang="it-IT" sz="4000" dirty="0"/>
              <a:t>BASE DI DATI – SQL</a:t>
            </a:r>
            <a:br>
              <a:rPr lang="it-IT" sz="4000" dirty="0"/>
            </a:br>
            <a:r>
              <a:rPr lang="it-IT" dirty="0"/>
              <a:t>Docente: Alberto Venditti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315D03E-0AB2-4881-8F89-9B757F51D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7443788" cy="132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Lucida Sans Typewriter" panose="020B0509030504030204" pitchFamily="49" charset="0"/>
              </a:rPr>
              <a:t>USE library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ALTER TABLE member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ADD CONSTRAINT PK_member_member_no 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PRIMARY KEY CLUSTERED (member_no)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9D249E5-CFBB-419E-B948-D5BB45A51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PRIMARY KEY Constraints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706EBE3B-C65D-4796-8629-98C9C3D0B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Only One PRIMARY KEY Constraint Per Table</a:t>
            </a:r>
          </a:p>
          <a:p>
            <a:r>
              <a:rPr lang="en-US" altLang="it-IT"/>
              <a:t>Values Must Be Unique</a:t>
            </a:r>
          </a:p>
          <a:p>
            <a:r>
              <a:rPr lang="en-US" altLang="it-IT"/>
              <a:t>Null Values Are Not Allowed</a:t>
            </a:r>
          </a:p>
          <a:p>
            <a:r>
              <a:rPr lang="en-US" altLang="it-IT"/>
              <a:t>Creates a Unique Index on Specified Columns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3A387CF-2D88-496E-B6C5-D622F170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65600"/>
            <a:ext cx="7391400" cy="132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Lucida Sans Typewriter" panose="020B0509030504030204" pitchFamily="49" charset="0"/>
              </a:rPr>
              <a:t>USE sample_database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ALTER TABLE employee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ADD CONSTRAINT U_driver_lic_no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UNIQUE NONCLUSTERED (driver_lic_no)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3722BA4-5731-4539-B446-CA6D9598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UNIQUE Constraints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15739A21-CAAB-434D-A1EB-F0E6C3816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Allow Nulls</a:t>
            </a:r>
          </a:p>
          <a:p>
            <a:r>
              <a:rPr lang="en-US" altLang="it-IT"/>
              <a:t>Allow Multiple UNIQUE Constraints on a Table</a:t>
            </a:r>
          </a:p>
          <a:p>
            <a:r>
              <a:rPr lang="en-US" altLang="it-IT"/>
              <a:t>Defined with One or More Columns</a:t>
            </a:r>
          </a:p>
          <a:p>
            <a:r>
              <a:rPr lang="en-US" altLang="it-IT"/>
              <a:t>Enforced with a Unique Index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B8772F2-9AD7-4F7E-8188-79DFC705C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FOREIGN KEY Constraints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1D175C6-2717-42D6-BA7F-B6FFDB888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Must Reference a PRIMARY KEY or UNIQUE Constraint</a:t>
            </a:r>
          </a:p>
          <a:p>
            <a:r>
              <a:rPr lang="en-US" altLang="it-IT"/>
              <a:t>Provide Single or Multicolumn Referential Integrity</a:t>
            </a:r>
          </a:p>
          <a:p>
            <a:r>
              <a:rPr lang="en-US" altLang="it-IT"/>
              <a:t>Do Not Automatically Create Indexes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A8DDCF84-94B6-4183-9650-B7C7FBDE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6629400" cy="162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Lucida Sans Typewriter" panose="020B0509030504030204" pitchFamily="49" charset="0"/>
              </a:rPr>
              <a:t>USE library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ALTER TABLE juvenile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ADD CONSTRAINT FK_adult_memberno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FOREIGN KEY (adult_memberno) 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REFERENCES adult (member_no)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DDF11F4-FB4E-4FCE-BE89-BC826BFDF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Implementing Indexes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1F2BBF5-4EFA-45FF-A6E4-AEE70D45E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214633"/>
            <a:ext cx="7497000" cy="4313967"/>
          </a:xfrm>
        </p:spPr>
        <p:txBody>
          <a:bodyPr/>
          <a:lstStyle/>
          <a:p>
            <a:r>
              <a:rPr lang="en-US" altLang="it-IT" dirty="0"/>
              <a:t>Why to Create an Index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Accelerates data retrieval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Enforces uniqueness of rows</a:t>
            </a:r>
          </a:p>
          <a:p>
            <a:r>
              <a:rPr lang="en-US" altLang="it-IT" dirty="0"/>
              <a:t>Why Not to Create an Index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Consumes disk space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Incurs overhead</a:t>
            </a:r>
          </a:p>
          <a:p>
            <a:r>
              <a:rPr lang="en-US" altLang="it-IT" dirty="0"/>
              <a:t>Indexes are created automatically</a:t>
            </a:r>
            <a:br>
              <a:rPr lang="en-US" altLang="it-IT" dirty="0"/>
            </a:br>
            <a:r>
              <a:rPr lang="en-US" altLang="it-IT" dirty="0"/>
              <a:t>on tables with PRIMARY KEY or UNIQUE constraints</a:t>
            </a:r>
          </a:p>
          <a:p>
            <a:r>
              <a:rPr lang="en-US" altLang="it-IT" dirty="0"/>
              <a:t>Indexes can be created on views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1A45329-F675-4930-9671-922DF0E6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Types of Indexes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C081C0E-42A8-4DF8-9569-96FD15E40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340768"/>
            <a:ext cx="7497000" cy="4187832"/>
          </a:xfrm>
        </p:spPr>
        <p:txBody>
          <a:bodyPr/>
          <a:lstStyle/>
          <a:p>
            <a:r>
              <a:rPr lang="en-US" altLang="it-IT" dirty="0"/>
              <a:t>Clustered Indexes</a:t>
            </a:r>
            <a:br>
              <a:rPr lang="en-US" altLang="it-IT" dirty="0"/>
            </a:br>
            <a:r>
              <a:rPr lang="en-US" altLang="it-IT" b="0" dirty="0"/>
              <a:t>(physical ordering of rows; only one per table)</a:t>
            </a:r>
            <a:endParaRPr lang="en-US" altLang="it-IT" dirty="0"/>
          </a:p>
          <a:p>
            <a:r>
              <a:rPr lang="en-US" altLang="it-IT" dirty="0" err="1"/>
              <a:t>Nonclustered</a:t>
            </a:r>
            <a:r>
              <a:rPr lang="en-US" altLang="it-IT" dirty="0"/>
              <a:t> Indexes</a:t>
            </a:r>
            <a:br>
              <a:rPr lang="en-US" altLang="it-IT" dirty="0"/>
            </a:br>
            <a:r>
              <a:rPr lang="en-US" altLang="it-IT" b="0" dirty="0"/>
              <a:t>(logical ordering of rows)</a:t>
            </a:r>
          </a:p>
          <a:p>
            <a:endParaRPr lang="en-US" altLang="it-IT" dirty="0"/>
          </a:p>
          <a:p>
            <a:r>
              <a:rPr lang="en-US" altLang="it-IT" dirty="0"/>
              <a:t>Unique Indexes: data in indexed columns is unique</a:t>
            </a:r>
            <a:br>
              <a:rPr lang="en-US" altLang="it-IT" dirty="0"/>
            </a:br>
            <a:r>
              <a:rPr lang="en-US" altLang="it-IT" b="0" dirty="0"/>
              <a:t>(PRIMARY KEY or UNIQUE constraints are preferred)</a:t>
            </a:r>
          </a:p>
          <a:p>
            <a:endParaRPr lang="en-US" altLang="it-IT" dirty="0"/>
          </a:p>
          <a:p>
            <a:r>
              <a:rPr lang="en-US" altLang="it-IT" dirty="0"/>
              <a:t>Composite Indexes</a:t>
            </a:r>
          </a:p>
          <a:p>
            <a:pPr lvl="1">
              <a:spcBef>
                <a:spcPct val="20000"/>
              </a:spcBef>
            </a:pPr>
            <a:r>
              <a:rPr lang="en-US" altLang="it-IT" dirty="0"/>
              <a:t>Searching on two or more columns as a unit</a:t>
            </a:r>
          </a:p>
          <a:p>
            <a:pPr lvl="1">
              <a:spcBef>
                <a:spcPct val="20000"/>
              </a:spcBef>
            </a:pPr>
            <a:r>
              <a:rPr lang="en-US" altLang="it-IT" dirty="0"/>
              <a:t>Create if queries only reference columns in the index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64EAF87-60EE-44F4-8C69-ECA98E648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Clustered Indexes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B29CB32-C0E5-4F85-B0DB-365EF3E0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657052"/>
            <a:ext cx="8216900" cy="901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4856BAD-4F22-477E-A85D-5BA5616F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10...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29A36E85-9E02-4173-AD92-F958FCEA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11...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B82A5ECC-603C-4439-AFC0-891FEE8B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12...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5CCE60DB-5C5D-4970-BF06-8BB48DE0F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13...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F1E97772-37EF-4737-8BD9-163B1EF3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14...</a:t>
            </a: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122A710D-4C75-4E06-BD8F-4D560525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15...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4BB4DB54-3801-4DD6-89E3-80EF531C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16...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9EC95483-4BEC-43B5-BDE4-B428446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17...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F448197A-4AC2-4029-BDDB-FFF15C0A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18...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CE86362E-D67D-42C3-BFA3-8B2AC6BF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19...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BDC7F7D5-65F6-4B9E-B944-D8FEE68D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20...</a:t>
            </a:r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34F29DB0-F2CF-4F31-BA55-9EB0CFC3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21...</a:t>
            </a:r>
          </a:p>
        </p:txBody>
      </p:sp>
      <p:sp>
        <p:nvSpPr>
          <p:cNvPr id="49168" name="Rectangle 16">
            <a:extLst>
              <a:ext uri="{FF2B5EF4-FFF2-40B4-BE49-F238E27FC236}">
                <a16:creationId xmlns:a16="http://schemas.microsoft.com/office/drawing/2014/main" id="{19575032-C6DF-4BB1-8A5B-FFFEFAC9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22...</a:t>
            </a: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E7C94FDD-9471-40EC-8F2C-60FC87FB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23...</a:t>
            </a: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44487CBE-507B-4275-A804-CF260179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24...</a:t>
            </a:r>
          </a:p>
        </p:txBody>
      </p:sp>
      <p:sp>
        <p:nvSpPr>
          <p:cNvPr id="49171" name="Rectangle 19">
            <a:extLst>
              <a:ext uri="{FF2B5EF4-FFF2-40B4-BE49-F238E27FC236}">
                <a16:creationId xmlns:a16="http://schemas.microsoft.com/office/drawing/2014/main" id="{FC373972-944E-4501-B309-7AB46762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25...</a:t>
            </a:r>
          </a:p>
        </p:txBody>
      </p:sp>
      <p:sp>
        <p:nvSpPr>
          <p:cNvPr id="49172" name="Rectangle 20">
            <a:extLst>
              <a:ext uri="{FF2B5EF4-FFF2-40B4-BE49-F238E27FC236}">
                <a16:creationId xmlns:a16="http://schemas.microsoft.com/office/drawing/2014/main" id="{0BE50372-4B3C-4DBD-885F-769F6B9F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26...</a:t>
            </a:r>
          </a:p>
        </p:txBody>
      </p:sp>
      <p:sp>
        <p:nvSpPr>
          <p:cNvPr id="49173" name="Rectangle 21">
            <a:extLst>
              <a:ext uri="{FF2B5EF4-FFF2-40B4-BE49-F238E27FC236}">
                <a16:creationId xmlns:a16="http://schemas.microsoft.com/office/drawing/2014/main" id="{6360B27A-C976-4ADA-ADAF-7BA0D705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27...</a:t>
            </a:r>
          </a:p>
        </p:txBody>
      </p:sp>
      <p:sp>
        <p:nvSpPr>
          <p:cNvPr id="49174" name="Rectangle 22">
            <a:extLst>
              <a:ext uri="{FF2B5EF4-FFF2-40B4-BE49-F238E27FC236}">
                <a16:creationId xmlns:a16="http://schemas.microsoft.com/office/drawing/2014/main" id="{2443AF48-86C7-4BAD-BEDA-C0887753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28...</a:t>
            </a:r>
          </a:p>
        </p:txBody>
      </p:sp>
      <p:sp>
        <p:nvSpPr>
          <p:cNvPr id="49175" name="Rectangle 23">
            <a:extLst>
              <a:ext uri="{FF2B5EF4-FFF2-40B4-BE49-F238E27FC236}">
                <a16:creationId xmlns:a16="http://schemas.microsoft.com/office/drawing/2014/main" id="{BBEBC0BD-DFEC-432D-A982-F344D141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29...</a:t>
            </a:r>
          </a:p>
        </p:txBody>
      </p:sp>
      <p:sp>
        <p:nvSpPr>
          <p:cNvPr id="49176" name="Rectangle 24">
            <a:extLst>
              <a:ext uri="{FF2B5EF4-FFF2-40B4-BE49-F238E27FC236}">
                <a16:creationId xmlns:a16="http://schemas.microsoft.com/office/drawing/2014/main" id="{27C8E27A-8FAD-4983-9972-EB124A4C1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30...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FBED7F75-D1D6-4162-ACCB-1F53BDAC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31...</a:t>
            </a: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49F029D9-5292-46F3-B1AC-2252443F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114252"/>
            <a:ext cx="673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49179" name="Rectangle 27">
            <a:extLst>
              <a:ext uri="{FF2B5EF4-FFF2-40B4-BE49-F238E27FC236}">
                <a16:creationId xmlns:a16="http://schemas.microsoft.com/office/drawing/2014/main" id="{D5032E5F-2F52-4ADC-9FBE-A302C3FB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1780877"/>
            <a:ext cx="6619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Leaf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Level</a:t>
            </a:r>
          </a:p>
        </p:txBody>
      </p:sp>
      <p:sp>
        <p:nvSpPr>
          <p:cNvPr id="49180" name="Rectangle 28">
            <a:extLst>
              <a:ext uri="{FF2B5EF4-FFF2-40B4-BE49-F238E27FC236}">
                <a16:creationId xmlns:a16="http://schemas.microsoft.com/office/drawing/2014/main" id="{AC280ABC-A9C6-4876-9A90-D451CFC4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80877"/>
            <a:ext cx="7350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Data</a:t>
            </a:r>
            <a:br>
              <a:rPr lang="en-US" altLang="it-IT" sz="1800" b="1">
                <a:latin typeface="Arial Narrow" panose="020B0606020202030204" pitchFamily="34" charset="0"/>
              </a:rPr>
            </a:br>
            <a:r>
              <a:rPr lang="en-US" altLang="it-IT" sz="1800" b="1">
                <a:latin typeface="Arial Narrow" panose="020B0606020202030204" pitchFamily="34" charset="0"/>
              </a:rPr>
              <a:t>Pages</a:t>
            </a:r>
          </a:p>
        </p:txBody>
      </p:sp>
      <p:sp>
        <p:nvSpPr>
          <p:cNvPr id="49181" name="Rectangle 29">
            <a:extLst>
              <a:ext uri="{FF2B5EF4-FFF2-40B4-BE49-F238E27FC236}">
                <a16:creationId xmlns:a16="http://schemas.microsoft.com/office/drawing/2014/main" id="{3448B3D7-2283-47C5-91E8-D6A4D4E51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4</a:t>
            </a:r>
          </a:p>
        </p:txBody>
      </p:sp>
      <p:sp>
        <p:nvSpPr>
          <p:cNvPr id="49182" name="Rectangle 30">
            <a:extLst>
              <a:ext uri="{FF2B5EF4-FFF2-40B4-BE49-F238E27FC236}">
                <a16:creationId xmlns:a16="http://schemas.microsoft.com/office/drawing/2014/main" id="{864CB984-43D6-42F4-BC82-5A5E555B1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5</a:t>
            </a:r>
          </a:p>
        </p:txBody>
      </p:sp>
      <p:sp>
        <p:nvSpPr>
          <p:cNvPr id="49183" name="Rectangle 31">
            <a:extLst>
              <a:ext uri="{FF2B5EF4-FFF2-40B4-BE49-F238E27FC236}">
                <a16:creationId xmlns:a16="http://schemas.microsoft.com/office/drawing/2014/main" id="{801D5A36-CD1A-46D8-9B3F-B36C3829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6</a:t>
            </a:r>
          </a:p>
        </p:txBody>
      </p:sp>
      <p:sp>
        <p:nvSpPr>
          <p:cNvPr id="49184" name="Rectangle 32">
            <a:extLst>
              <a:ext uri="{FF2B5EF4-FFF2-40B4-BE49-F238E27FC236}">
                <a16:creationId xmlns:a16="http://schemas.microsoft.com/office/drawing/2014/main" id="{E38CAC10-CACC-4CC3-BD40-6D3013B8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7</a:t>
            </a:r>
          </a:p>
        </p:txBody>
      </p:sp>
      <p:sp>
        <p:nvSpPr>
          <p:cNvPr id="49185" name="Rectangle 33">
            <a:extLst>
              <a:ext uri="{FF2B5EF4-FFF2-40B4-BE49-F238E27FC236}">
                <a16:creationId xmlns:a16="http://schemas.microsoft.com/office/drawing/2014/main" id="{43933A4E-3F94-4C6B-9356-C8AD0760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8</a:t>
            </a:r>
          </a:p>
        </p:txBody>
      </p:sp>
      <p:sp>
        <p:nvSpPr>
          <p:cNvPr id="49186" name="Rectangle 34">
            <a:extLst>
              <a:ext uri="{FF2B5EF4-FFF2-40B4-BE49-F238E27FC236}">
                <a16:creationId xmlns:a16="http://schemas.microsoft.com/office/drawing/2014/main" id="{674D625D-067C-4C32-8FF9-EC3A455F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9</a:t>
            </a:r>
          </a:p>
        </p:txBody>
      </p:sp>
      <p:sp>
        <p:nvSpPr>
          <p:cNvPr id="49187" name="Rectangle 35">
            <a:extLst>
              <a:ext uri="{FF2B5EF4-FFF2-40B4-BE49-F238E27FC236}">
                <a16:creationId xmlns:a16="http://schemas.microsoft.com/office/drawing/2014/main" id="{892AFCF5-BFAE-4FCF-BD65-47E486FE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3638252"/>
            <a:ext cx="8216900" cy="2654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49188" name="Rectangle 36">
            <a:extLst>
              <a:ext uri="{FF2B5EF4-FFF2-40B4-BE49-F238E27FC236}">
                <a16:creationId xmlns:a16="http://schemas.microsoft.com/office/drawing/2014/main" id="{4B50AA4F-C187-4BA8-93E7-3588E652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5446415"/>
            <a:ext cx="9921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Non-Leaf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Level</a:t>
            </a:r>
          </a:p>
        </p:txBody>
      </p:sp>
      <p:sp>
        <p:nvSpPr>
          <p:cNvPr id="49189" name="Rectangle 37">
            <a:extLst>
              <a:ext uri="{FF2B5EF4-FFF2-40B4-BE49-F238E27FC236}">
                <a16:creationId xmlns:a16="http://schemas.microsoft.com/office/drawing/2014/main" id="{5571DC9B-A2B9-4408-851A-BF431FC6F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5309890"/>
            <a:ext cx="12779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Clustered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Index Pages</a:t>
            </a:r>
          </a:p>
        </p:txBody>
      </p:sp>
      <p:sp>
        <p:nvSpPr>
          <p:cNvPr id="49190" name="Rectangle 38">
            <a:extLst>
              <a:ext uri="{FF2B5EF4-FFF2-40B4-BE49-F238E27FC236}">
                <a16:creationId xmlns:a16="http://schemas.microsoft.com/office/drawing/2014/main" id="{7BA90D81-01E3-48A2-8923-911992B1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4705052"/>
            <a:ext cx="746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100</a:t>
            </a:r>
          </a:p>
        </p:txBody>
      </p:sp>
      <p:grpSp>
        <p:nvGrpSpPr>
          <p:cNvPr id="49191" name="Group 39">
            <a:extLst>
              <a:ext uri="{FF2B5EF4-FFF2-40B4-BE49-F238E27FC236}">
                <a16:creationId xmlns:a16="http://schemas.microsoft.com/office/drawing/2014/main" id="{38952548-F5E2-4158-ABF2-2E4F0BCA2909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5086052"/>
            <a:ext cx="1206500" cy="1511300"/>
            <a:chOff x="2404" y="3076"/>
            <a:chExt cx="760" cy="952"/>
          </a:xfrm>
        </p:grpSpPr>
        <p:sp>
          <p:nvSpPr>
            <p:cNvPr id="49227" name="Rectangle 40">
              <a:extLst>
                <a:ext uri="{FF2B5EF4-FFF2-40B4-BE49-F238E27FC236}">
                  <a16:creationId xmlns:a16="http://schemas.microsoft.com/office/drawing/2014/main" id="{F03E29EB-B9FA-40DE-9182-5F364ECD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07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Page</a:t>
              </a:r>
            </a:p>
          </p:txBody>
        </p:sp>
        <p:sp>
          <p:nvSpPr>
            <p:cNvPr id="49228" name="Rectangle 41">
              <a:extLst>
                <a:ext uri="{FF2B5EF4-FFF2-40B4-BE49-F238E27FC236}">
                  <a16:creationId xmlns:a16="http://schemas.microsoft.com/office/drawing/2014/main" id="{5B623CEA-49CF-44D3-9CA1-B21DF3B57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7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49229" name="Rectangle 42">
              <a:extLst>
                <a:ext uri="{FF2B5EF4-FFF2-40B4-BE49-F238E27FC236}">
                  <a16:creationId xmlns:a16="http://schemas.microsoft.com/office/drawing/2014/main" id="{E47A41EE-0A82-46DB-8812-9DD9C3F6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2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49230" name="Rectangle 43">
              <a:extLst>
                <a:ext uri="{FF2B5EF4-FFF2-40B4-BE49-F238E27FC236}">
                  <a16:creationId xmlns:a16="http://schemas.microsoft.com/office/drawing/2014/main" id="{D420BCAC-26B3-4A3A-83A5-69BFFF8AD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2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9231" name="Rectangle 44">
              <a:extLst>
                <a:ext uri="{FF2B5EF4-FFF2-40B4-BE49-F238E27FC236}">
                  <a16:creationId xmlns:a16="http://schemas.microsoft.com/office/drawing/2014/main" id="{5DC0F6F2-ADFE-43DC-A10B-083FFB28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4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49232" name="Rectangle 45">
              <a:extLst>
                <a:ext uri="{FF2B5EF4-FFF2-40B4-BE49-F238E27FC236}">
                  <a16:creationId xmlns:a16="http://schemas.microsoft.com/office/drawing/2014/main" id="{33300F8B-B987-4738-8E88-160CD7A1B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4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49233" name="Rectangle 46">
              <a:extLst>
                <a:ext uri="{FF2B5EF4-FFF2-40B4-BE49-F238E27FC236}">
                  <a16:creationId xmlns:a16="http://schemas.microsoft.com/office/drawing/2014/main" id="{4A0D2C77-DCCF-445F-852A-0125EF5D1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652"/>
              <a:ext cx="376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49234" name="Rectangle 47">
              <a:extLst>
                <a:ext uri="{FF2B5EF4-FFF2-40B4-BE49-F238E27FC236}">
                  <a16:creationId xmlns:a16="http://schemas.microsoft.com/office/drawing/2014/main" id="{D0796992-A434-45D5-894D-0EDB15B4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52"/>
              <a:ext cx="376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49192" name="Rectangle 48">
            <a:extLst>
              <a:ext uri="{FF2B5EF4-FFF2-40B4-BE49-F238E27FC236}">
                <a16:creationId xmlns:a16="http://schemas.microsoft.com/office/drawing/2014/main" id="{1771321C-35F6-4B86-86C7-8EA9C54B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4749502"/>
            <a:ext cx="746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102</a:t>
            </a:r>
          </a:p>
        </p:txBody>
      </p:sp>
      <p:sp>
        <p:nvSpPr>
          <p:cNvPr id="49193" name="Rectangle 49">
            <a:extLst>
              <a:ext uri="{FF2B5EF4-FFF2-40B4-BE49-F238E27FC236}">
                <a16:creationId xmlns:a16="http://schemas.microsoft.com/office/drawing/2014/main" id="{99D00545-565E-4E4C-91CE-A462418C0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4703465"/>
            <a:ext cx="746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101</a:t>
            </a:r>
          </a:p>
        </p:txBody>
      </p:sp>
      <p:sp>
        <p:nvSpPr>
          <p:cNvPr id="49194" name="Freeform 50">
            <a:extLst>
              <a:ext uri="{FF2B5EF4-FFF2-40B4-BE49-F238E27FC236}">
                <a16:creationId xmlns:a16="http://schemas.microsoft.com/office/drawing/2014/main" id="{CC5A2C87-7139-4EDB-B721-241B8496B81B}"/>
              </a:ext>
            </a:extLst>
          </p:cNvPr>
          <p:cNvSpPr>
            <a:spLocks/>
          </p:cNvSpPr>
          <p:nvPr/>
        </p:nvSpPr>
        <p:spPr bwMode="auto">
          <a:xfrm>
            <a:off x="2971800" y="5155902"/>
            <a:ext cx="763588" cy="382588"/>
          </a:xfrm>
          <a:custGeom>
            <a:avLst/>
            <a:gdLst>
              <a:gd name="T0" fmla="*/ 2147483646 w 481"/>
              <a:gd name="T1" fmla="*/ 2147483646 h 241"/>
              <a:gd name="T2" fmla="*/ 0 w 481"/>
              <a:gd name="T3" fmla="*/ 2147483646 h 241"/>
              <a:gd name="T4" fmla="*/ 0 w 481"/>
              <a:gd name="T5" fmla="*/ 0 h 2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1" h="241">
                <a:moveTo>
                  <a:pt x="480" y="240"/>
                </a:move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5" name="Freeform 51">
            <a:extLst>
              <a:ext uri="{FF2B5EF4-FFF2-40B4-BE49-F238E27FC236}">
                <a16:creationId xmlns:a16="http://schemas.microsoft.com/office/drawing/2014/main" id="{74177532-7424-4B65-9E26-D0E496442DBD}"/>
              </a:ext>
            </a:extLst>
          </p:cNvPr>
          <p:cNvSpPr>
            <a:spLocks/>
          </p:cNvSpPr>
          <p:nvPr/>
        </p:nvSpPr>
        <p:spPr bwMode="auto">
          <a:xfrm>
            <a:off x="5105400" y="5155902"/>
            <a:ext cx="915988" cy="687388"/>
          </a:xfrm>
          <a:custGeom>
            <a:avLst/>
            <a:gdLst>
              <a:gd name="T0" fmla="*/ 0 w 577"/>
              <a:gd name="T1" fmla="*/ 2147483646 h 433"/>
              <a:gd name="T2" fmla="*/ 2147483646 w 577"/>
              <a:gd name="T3" fmla="*/ 2147483646 h 433"/>
              <a:gd name="T4" fmla="*/ 2147483646 w 577"/>
              <a:gd name="T5" fmla="*/ 0 h 4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7" h="433">
                <a:moveTo>
                  <a:pt x="0" y="432"/>
                </a:moveTo>
                <a:lnTo>
                  <a:pt x="576" y="432"/>
                </a:lnTo>
                <a:lnTo>
                  <a:pt x="576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6" name="Rectangle 52">
            <a:extLst>
              <a:ext uri="{FF2B5EF4-FFF2-40B4-BE49-F238E27FC236}">
                <a16:creationId xmlns:a16="http://schemas.microsoft.com/office/drawing/2014/main" id="{F861E0CE-0822-481F-8B94-735317B5D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5919490"/>
            <a:ext cx="606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Root</a:t>
            </a:r>
          </a:p>
        </p:txBody>
      </p:sp>
      <p:sp>
        <p:nvSpPr>
          <p:cNvPr id="49197" name="Freeform 53">
            <a:extLst>
              <a:ext uri="{FF2B5EF4-FFF2-40B4-BE49-F238E27FC236}">
                <a16:creationId xmlns:a16="http://schemas.microsoft.com/office/drawing/2014/main" id="{5DFFD479-9E14-4196-93F7-D88F71A46540}"/>
              </a:ext>
            </a:extLst>
          </p:cNvPr>
          <p:cNvSpPr>
            <a:spLocks/>
          </p:cNvSpPr>
          <p:nvPr/>
        </p:nvSpPr>
        <p:spPr bwMode="auto">
          <a:xfrm>
            <a:off x="1752600" y="2793702"/>
            <a:ext cx="230188" cy="1144588"/>
          </a:xfrm>
          <a:custGeom>
            <a:avLst/>
            <a:gdLst>
              <a:gd name="T0" fmla="*/ 2147483646 w 145"/>
              <a:gd name="T1" fmla="*/ 2147483646 h 721"/>
              <a:gd name="T2" fmla="*/ 0 w 145"/>
              <a:gd name="T3" fmla="*/ 2147483646 h 721"/>
              <a:gd name="T4" fmla="*/ 0 w 145"/>
              <a:gd name="T5" fmla="*/ 0 h 7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721">
                <a:moveTo>
                  <a:pt x="144" y="720"/>
                </a:moveTo>
                <a:lnTo>
                  <a:pt x="0" y="72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8" name="Freeform 54">
            <a:extLst>
              <a:ext uri="{FF2B5EF4-FFF2-40B4-BE49-F238E27FC236}">
                <a16:creationId xmlns:a16="http://schemas.microsoft.com/office/drawing/2014/main" id="{82CE3357-7B6C-4F0D-AE5D-FE92F49FDF6F}"/>
              </a:ext>
            </a:extLst>
          </p:cNvPr>
          <p:cNvSpPr>
            <a:spLocks/>
          </p:cNvSpPr>
          <p:nvPr/>
        </p:nvSpPr>
        <p:spPr bwMode="auto">
          <a:xfrm>
            <a:off x="2057400" y="2793702"/>
            <a:ext cx="763588" cy="1449388"/>
          </a:xfrm>
          <a:custGeom>
            <a:avLst/>
            <a:gdLst>
              <a:gd name="T0" fmla="*/ 2147483646 w 481"/>
              <a:gd name="T1" fmla="*/ 2147483646 h 913"/>
              <a:gd name="T2" fmla="*/ 0 w 481"/>
              <a:gd name="T3" fmla="*/ 2147483646 h 913"/>
              <a:gd name="T4" fmla="*/ 0 w 481"/>
              <a:gd name="T5" fmla="*/ 2147483646 h 913"/>
              <a:gd name="T6" fmla="*/ 2147483646 w 481"/>
              <a:gd name="T7" fmla="*/ 2147483646 h 913"/>
              <a:gd name="T8" fmla="*/ 2147483646 w 481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1" h="913">
                <a:moveTo>
                  <a:pt x="192" y="912"/>
                </a:moveTo>
                <a:lnTo>
                  <a:pt x="0" y="912"/>
                </a:lnTo>
                <a:lnTo>
                  <a:pt x="0" y="288"/>
                </a:lnTo>
                <a:lnTo>
                  <a:pt x="480" y="288"/>
                </a:lnTo>
                <a:lnTo>
                  <a:pt x="48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9" name="Freeform 55">
            <a:extLst>
              <a:ext uri="{FF2B5EF4-FFF2-40B4-BE49-F238E27FC236}">
                <a16:creationId xmlns:a16="http://schemas.microsoft.com/office/drawing/2014/main" id="{C225F25B-213E-4B1D-AC69-0D4B5B61C66A}"/>
              </a:ext>
            </a:extLst>
          </p:cNvPr>
          <p:cNvSpPr>
            <a:spLocks/>
          </p:cNvSpPr>
          <p:nvPr/>
        </p:nvSpPr>
        <p:spPr bwMode="auto">
          <a:xfrm>
            <a:off x="3505200" y="2793702"/>
            <a:ext cx="534988" cy="1754188"/>
          </a:xfrm>
          <a:custGeom>
            <a:avLst/>
            <a:gdLst>
              <a:gd name="T0" fmla="*/ 0 w 337"/>
              <a:gd name="T1" fmla="*/ 2147483646 h 1105"/>
              <a:gd name="T2" fmla="*/ 2147483646 w 337"/>
              <a:gd name="T3" fmla="*/ 2147483646 h 1105"/>
              <a:gd name="T4" fmla="*/ 2147483646 w 337"/>
              <a:gd name="T5" fmla="*/ 0 h 1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7" h="1105">
                <a:moveTo>
                  <a:pt x="0" y="1104"/>
                </a:moveTo>
                <a:lnTo>
                  <a:pt x="336" y="1104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0" name="Line 56">
            <a:extLst>
              <a:ext uri="{FF2B5EF4-FFF2-40B4-BE49-F238E27FC236}">
                <a16:creationId xmlns:a16="http://schemas.microsoft.com/office/drawing/2014/main" id="{1B9B61BF-0A98-422F-AFA2-5123A7E9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3936702"/>
            <a:ext cx="203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1" name="Group 57">
            <a:extLst>
              <a:ext uri="{FF2B5EF4-FFF2-40B4-BE49-F238E27FC236}">
                <a16:creationId xmlns:a16="http://schemas.microsoft.com/office/drawing/2014/main" id="{5B933157-1AC9-4AD6-91BD-1EC4A8EC0289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3485852"/>
            <a:ext cx="1206500" cy="1511300"/>
            <a:chOff x="1492" y="2068"/>
            <a:chExt cx="760" cy="952"/>
          </a:xfrm>
        </p:grpSpPr>
        <p:sp>
          <p:nvSpPr>
            <p:cNvPr id="49217" name="Rectangle 58">
              <a:extLst>
                <a:ext uri="{FF2B5EF4-FFF2-40B4-BE49-F238E27FC236}">
                  <a16:creationId xmlns:a16="http://schemas.microsoft.com/office/drawing/2014/main" id="{1D2BEB0A-9D5A-43BE-B2E1-5A0B39661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0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Page</a:t>
              </a:r>
            </a:p>
          </p:txBody>
        </p:sp>
        <p:sp>
          <p:nvSpPr>
            <p:cNvPr id="49218" name="Rectangle 59">
              <a:extLst>
                <a:ext uri="{FF2B5EF4-FFF2-40B4-BE49-F238E27FC236}">
                  <a16:creationId xmlns:a16="http://schemas.microsoft.com/office/drawing/2014/main" id="{4C6BF4D6-BA36-46CA-BF50-360BA3EF3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0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49219" name="Rectangle 60">
              <a:extLst>
                <a:ext uri="{FF2B5EF4-FFF2-40B4-BE49-F238E27FC236}">
                  <a16:creationId xmlns:a16="http://schemas.microsoft.com/office/drawing/2014/main" id="{330B44FF-6F5D-4C2D-9686-5CDFB8EB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2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220" name="Rectangle 61">
              <a:extLst>
                <a:ext uri="{FF2B5EF4-FFF2-40B4-BE49-F238E27FC236}">
                  <a16:creationId xmlns:a16="http://schemas.microsoft.com/office/drawing/2014/main" id="{32947B7B-E114-4A97-8E09-E4B4737A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2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9221" name="Rectangle 62">
              <a:extLst>
                <a:ext uri="{FF2B5EF4-FFF2-40B4-BE49-F238E27FC236}">
                  <a16:creationId xmlns:a16="http://schemas.microsoft.com/office/drawing/2014/main" id="{1AC75F66-4E25-4447-97EC-BA52B6BB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452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22" name="Rectangle 63">
              <a:extLst>
                <a:ext uri="{FF2B5EF4-FFF2-40B4-BE49-F238E27FC236}">
                  <a16:creationId xmlns:a16="http://schemas.microsoft.com/office/drawing/2014/main" id="{2153FD30-0B83-4AD7-B12C-8F0E0DCB5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452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49223" name="Rectangle 64">
              <a:extLst>
                <a:ext uri="{FF2B5EF4-FFF2-40B4-BE49-F238E27FC236}">
                  <a16:creationId xmlns:a16="http://schemas.microsoft.com/office/drawing/2014/main" id="{2CE98A9D-08DA-42A0-86BB-4E57C3364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644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9224" name="Rectangle 65">
              <a:extLst>
                <a:ext uri="{FF2B5EF4-FFF2-40B4-BE49-F238E27FC236}">
                  <a16:creationId xmlns:a16="http://schemas.microsoft.com/office/drawing/2014/main" id="{967772D1-A625-4E2F-A30D-549EB79F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644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49225" name="Rectangle 66">
              <a:extLst>
                <a:ext uri="{FF2B5EF4-FFF2-40B4-BE49-F238E27FC236}">
                  <a16:creationId xmlns:a16="http://schemas.microsoft.com/office/drawing/2014/main" id="{A2E5457A-5815-4426-B7C8-21A7B94B6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83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49226" name="Rectangle 67">
              <a:extLst>
                <a:ext uri="{FF2B5EF4-FFF2-40B4-BE49-F238E27FC236}">
                  <a16:creationId xmlns:a16="http://schemas.microsoft.com/office/drawing/2014/main" id="{3B46EACE-5CE5-4298-B7F1-6833E7F7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83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49202" name="Freeform 68">
            <a:extLst>
              <a:ext uri="{FF2B5EF4-FFF2-40B4-BE49-F238E27FC236}">
                <a16:creationId xmlns:a16="http://schemas.microsoft.com/office/drawing/2014/main" id="{78AB113E-164E-4A09-B69B-914B3BEA92B6}"/>
              </a:ext>
            </a:extLst>
          </p:cNvPr>
          <p:cNvSpPr>
            <a:spLocks/>
          </p:cNvSpPr>
          <p:nvPr/>
        </p:nvSpPr>
        <p:spPr bwMode="auto">
          <a:xfrm>
            <a:off x="4876800" y="2793702"/>
            <a:ext cx="230188" cy="1144588"/>
          </a:xfrm>
          <a:custGeom>
            <a:avLst/>
            <a:gdLst>
              <a:gd name="T0" fmla="*/ 2147483646 w 145"/>
              <a:gd name="T1" fmla="*/ 2147483646 h 721"/>
              <a:gd name="T2" fmla="*/ 0 w 145"/>
              <a:gd name="T3" fmla="*/ 2147483646 h 721"/>
              <a:gd name="T4" fmla="*/ 0 w 145"/>
              <a:gd name="T5" fmla="*/ 0 h 7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721">
                <a:moveTo>
                  <a:pt x="144" y="720"/>
                </a:moveTo>
                <a:lnTo>
                  <a:pt x="0" y="72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3" name="Freeform 69">
            <a:extLst>
              <a:ext uri="{FF2B5EF4-FFF2-40B4-BE49-F238E27FC236}">
                <a16:creationId xmlns:a16="http://schemas.microsoft.com/office/drawing/2014/main" id="{656EA276-7CBA-4F9C-B7BB-27D7DBDAA224}"/>
              </a:ext>
            </a:extLst>
          </p:cNvPr>
          <p:cNvSpPr>
            <a:spLocks/>
          </p:cNvSpPr>
          <p:nvPr/>
        </p:nvSpPr>
        <p:spPr bwMode="auto">
          <a:xfrm>
            <a:off x="5181600" y="2793702"/>
            <a:ext cx="763588" cy="1449388"/>
          </a:xfrm>
          <a:custGeom>
            <a:avLst/>
            <a:gdLst>
              <a:gd name="T0" fmla="*/ 2147483646 w 481"/>
              <a:gd name="T1" fmla="*/ 2147483646 h 913"/>
              <a:gd name="T2" fmla="*/ 0 w 481"/>
              <a:gd name="T3" fmla="*/ 2147483646 h 913"/>
              <a:gd name="T4" fmla="*/ 0 w 481"/>
              <a:gd name="T5" fmla="*/ 2147483646 h 913"/>
              <a:gd name="T6" fmla="*/ 2147483646 w 481"/>
              <a:gd name="T7" fmla="*/ 2147483646 h 913"/>
              <a:gd name="T8" fmla="*/ 2147483646 w 481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1" h="913">
                <a:moveTo>
                  <a:pt x="192" y="912"/>
                </a:moveTo>
                <a:lnTo>
                  <a:pt x="0" y="912"/>
                </a:lnTo>
                <a:lnTo>
                  <a:pt x="0" y="288"/>
                </a:lnTo>
                <a:lnTo>
                  <a:pt x="480" y="288"/>
                </a:lnTo>
                <a:lnTo>
                  <a:pt x="48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4" name="Freeform 70">
            <a:extLst>
              <a:ext uri="{FF2B5EF4-FFF2-40B4-BE49-F238E27FC236}">
                <a16:creationId xmlns:a16="http://schemas.microsoft.com/office/drawing/2014/main" id="{60A10A5E-C209-49B0-A2B6-F962753D2BEF}"/>
              </a:ext>
            </a:extLst>
          </p:cNvPr>
          <p:cNvSpPr>
            <a:spLocks/>
          </p:cNvSpPr>
          <p:nvPr/>
        </p:nvSpPr>
        <p:spPr bwMode="auto">
          <a:xfrm>
            <a:off x="6629400" y="2793702"/>
            <a:ext cx="534988" cy="1754188"/>
          </a:xfrm>
          <a:custGeom>
            <a:avLst/>
            <a:gdLst>
              <a:gd name="T0" fmla="*/ 0 w 337"/>
              <a:gd name="T1" fmla="*/ 2147483646 h 1105"/>
              <a:gd name="T2" fmla="*/ 2147483646 w 337"/>
              <a:gd name="T3" fmla="*/ 2147483646 h 1105"/>
              <a:gd name="T4" fmla="*/ 2147483646 w 337"/>
              <a:gd name="T5" fmla="*/ 0 h 1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7" h="1105">
                <a:moveTo>
                  <a:pt x="0" y="1104"/>
                </a:moveTo>
                <a:lnTo>
                  <a:pt x="336" y="1104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5" name="Line 71">
            <a:extLst>
              <a:ext uri="{FF2B5EF4-FFF2-40B4-BE49-F238E27FC236}">
                <a16:creationId xmlns:a16="http://schemas.microsoft.com/office/drawing/2014/main" id="{357128DA-B924-4C01-BC8C-F0979A4AA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3936702"/>
            <a:ext cx="203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6" name="Group 72">
            <a:extLst>
              <a:ext uri="{FF2B5EF4-FFF2-40B4-BE49-F238E27FC236}">
                <a16:creationId xmlns:a16="http://schemas.microsoft.com/office/drawing/2014/main" id="{D99A9307-97E9-4225-89DD-D8FC7E0A72F3}"/>
              </a:ext>
            </a:extLst>
          </p:cNvPr>
          <p:cNvGrpSpPr>
            <a:grpSpLocks/>
          </p:cNvGrpSpPr>
          <p:nvPr/>
        </p:nvGrpSpPr>
        <p:grpSpPr bwMode="auto">
          <a:xfrm>
            <a:off x="5492750" y="3485852"/>
            <a:ext cx="1206500" cy="1511300"/>
            <a:chOff x="3460" y="2068"/>
            <a:chExt cx="760" cy="952"/>
          </a:xfrm>
        </p:grpSpPr>
        <p:sp>
          <p:nvSpPr>
            <p:cNvPr id="49207" name="Rectangle 73">
              <a:extLst>
                <a:ext uri="{FF2B5EF4-FFF2-40B4-BE49-F238E27FC236}">
                  <a16:creationId xmlns:a16="http://schemas.microsoft.com/office/drawing/2014/main" id="{A831581D-EDDF-4AC7-8815-7A7F09B5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0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Page</a:t>
              </a:r>
            </a:p>
          </p:txBody>
        </p:sp>
        <p:sp>
          <p:nvSpPr>
            <p:cNvPr id="49208" name="Rectangle 74">
              <a:extLst>
                <a:ext uri="{FF2B5EF4-FFF2-40B4-BE49-F238E27FC236}">
                  <a16:creationId xmlns:a16="http://schemas.microsoft.com/office/drawing/2014/main" id="{F763AC34-10E8-4DEC-B3F6-1F3E2BCE0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0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49209" name="Rectangle 75">
              <a:extLst>
                <a:ext uri="{FF2B5EF4-FFF2-40B4-BE49-F238E27FC236}">
                  <a16:creationId xmlns:a16="http://schemas.microsoft.com/office/drawing/2014/main" id="{B36FF493-028C-43AE-BA96-8FA87E92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2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9210" name="Rectangle 76">
              <a:extLst>
                <a:ext uri="{FF2B5EF4-FFF2-40B4-BE49-F238E27FC236}">
                  <a16:creationId xmlns:a16="http://schemas.microsoft.com/office/drawing/2014/main" id="{39A9E3D5-2C91-4727-98FA-6DD1BDC7E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2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49211" name="Rectangle 77">
              <a:extLst>
                <a:ext uri="{FF2B5EF4-FFF2-40B4-BE49-F238E27FC236}">
                  <a16:creationId xmlns:a16="http://schemas.microsoft.com/office/drawing/2014/main" id="{AA1F8235-335D-4AA7-80CA-A88697F7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452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49212" name="Rectangle 78">
              <a:extLst>
                <a:ext uri="{FF2B5EF4-FFF2-40B4-BE49-F238E27FC236}">
                  <a16:creationId xmlns:a16="http://schemas.microsoft.com/office/drawing/2014/main" id="{0628EB0B-EC67-4ADE-B7E0-6E1AC562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452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26</a:t>
              </a:r>
            </a:p>
          </p:txBody>
        </p:sp>
        <p:sp>
          <p:nvSpPr>
            <p:cNvPr id="49213" name="Rectangle 79">
              <a:extLst>
                <a:ext uri="{FF2B5EF4-FFF2-40B4-BE49-F238E27FC236}">
                  <a16:creationId xmlns:a16="http://schemas.microsoft.com/office/drawing/2014/main" id="{194BC323-8496-4344-805D-E703E71D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644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9214" name="Rectangle 80">
              <a:extLst>
                <a:ext uri="{FF2B5EF4-FFF2-40B4-BE49-F238E27FC236}">
                  <a16:creationId xmlns:a16="http://schemas.microsoft.com/office/drawing/2014/main" id="{68F6FE78-85C4-44D1-BA31-C967B20D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644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9215" name="Rectangle 81">
              <a:extLst>
                <a:ext uri="{FF2B5EF4-FFF2-40B4-BE49-F238E27FC236}">
                  <a16:creationId xmlns:a16="http://schemas.microsoft.com/office/drawing/2014/main" id="{7B29A5AF-C085-4456-884F-C71B88E38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3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49216" name="Rectangle 82">
              <a:extLst>
                <a:ext uri="{FF2B5EF4-FFF2-40B4-BE49-F238E27FC236}">
                  <a16:creationId xmlns:a16="http://schemas.microsoft.com/office/drawing/2014/main" id="{0E608023-F244-4C08-910C-CAC96504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83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71901B0-D9EB-4D5D-A064-77333F4D7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Nonclustered Indexes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79FA62E-9299-4D41-8F74-35E1BEC2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60" y="3317131"/>
            <a:ext cx="7450137" cy="342423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468064C-EC1F-4F1D-8449-DE8F79ED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60" y="3466356"/>
            <a:ext cx="6375400" cy="1511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77191F2-45C5-4943-9E1D-D8B0541A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610" y="4055318"/>
            <a:ext cx="6619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Leaf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Level</a:t>
            </a:r>
          </a:p>
        </p:txBody>
      </p:sp>
      <p:grpSp>
        <p:nvGrpSpPr>
          <p:cNvPr id="50182" name="Group 6">
            <a:extLst>
              <a:ext uri="{FF2B5EF4-FFF2-40B4-BE49-F238E27FC236}">
                <a16:creationId xmlns:a16="http://schemas.microsoft.com/office/drawing/2014/main" id="{B162C3EC-B8D3-4611-8E3F-A10C32EC8345}"/>
              </a:ext>
            </a:extLst>
          </p:cNvPr>
          <p:cNvGrpSpPr>
            <a:grpSpLocks/>
          </p:cNvGrpSpPr>
          <p:nvPr/>
        </p:nvGrpSpPr>
        <p:grpSpPr bwMode="auto">
          <a:xfrm>
            <a:off x="1729060" y="3618756"/>
            <a:ext cx="901700" cy="1206500"/>
            <a:chOff x="1533" y="1945"/>
            <a:chExt cx="568" cy="760"/>
          </a:xfrm>
        </p:grpSpPr>
        <p:sp>
          <p:nvSpPr>
            <p:cNvPr id="50261" name="Rectangle 7">
              <a:extLst>
                <a:ext uri="{FF2B5EF4-FFF2-40B4-BE49-F238E27FC236}">
                  <a16:creationId xmlns:a16="http://schemas.microsoft.com/office/drawing/2014/main" id="{6A856CB4-E441-47C4-AC5D-53A57C61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945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0262" name="Rectangle 8">
              <a:extLst>
                <a:ext uri="{FF2B5EF4-FFF2-40B4-BE49-F238E27FC236}">
                  <a16:creationId xmlns:a16="http://schemas.microsoft.com/office/drawing/2014/main" id="{82F967AF-32E9-481F-BB05-AE0A74526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137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0263" name="Rectangle 9">
              <a:extLst>
                <a:ext uri="{FF2B5EF4-FFF2-40B4-BE49-F238E27FC236}">
                  <a16:creationId xmlns:a16="http://schemas.microsoft.com/office/drawing/2014/main" id="{2FC04EB1-CFDA-4CEE-87FE-BA245A28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329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0264" name="Rectangle 10">
              <a:extLst>
                <a:ext uri="{FF2B5EF4-FFF2-40B4-BE49-F238E27FC236}">
                  <a16:creationId xmlns:a16="http://schemas.microsoft.com/office/drawing/2014/main" id="{4582EA24-E0DC-4CFC-A5CA-5CF19EA6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521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50183" name="Group 11">
            <a:extLst>
              <a:ext uri="{FF2B5EF4-FFF2-40B4-BE49-F238E27FC236}">
                <a16:creationId xmlns:a16="http://schemas.microsoft.com/office/drawing/2014/main" id="{A2F9424A-7791-4A0D-96E9-3D1E8C8D86D2}"/>
              </a:ext>
            </a:extLst>
          </p:cNvPr>
          <p:cNvGrpSpPr>
            <a:grpSpLocks/>
          </p:cNvGrpSpPr>
          <p:nvPr/>
        </p:nvGrpSpPr>
        <p:grpSpPr bwMode="auto">
          <a:xfrm>
            <a:off x="3176860" y="3618756"/>
            <a:ext cx="901700" cy="1206500"/>
            <a:chOff x="2445" y="1945"/>
            <a:chExt cx="568" cy="760"/>
          </a:xfrm>
        </p:grpSpPr>
        <p:sp>
          <p:nvSpPr>
            <p:cNvPr id="50257" name="Rectangle 12">
              <a:extLst>
                <a:ext uri="{FF2B5EF4-FFF2-40B4-BE49-F238E27FC236}">
                  <a16:creationId xmlns:a16="http://schemas.microsoft.com/office/drawing/2014/main" id="{7F1A85D5-CA89-41AC-8DB3-AD80932C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945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0258" name="Rectangle 13">
              <a:extLst>
                <a:ext uri="{FF2B5EF4-FFF2-40B4-BE49-F238E27FC236}">
                  <a16:creationId xmlns:a16="http://schemas.microsoft.com/office/drawing/2014/main" id="{E14F42BD-007F-4D2D-9385-25739C18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137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50259" name="Rectangle 14">
              <a:extLst>
                <a:ext uri="{FF2B5EF4-FFF2-40B4-BE49-F238E27FC236}">
                  <a16:creationId xmlns:a16="http://schemas.microsoft.com/office/drawing/2014/main" id="{309E3901-4BC9-4D2E-8DE3-F337E085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329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50260" name="Rectangle 15">
              <a:extLst>
                <a:ext uri="{FF2B5EF4-FFF2-40B4-BE49-F238E27FC236}">
                  <a16:creationId xmlns:a16="http://schemas.microsoft.com/office/drawing/2014/main" id="{283DCF37-23BE-410F-A82C-9C742463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521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50184" name="Group 16">
            <a:extLst>
              <a:ext uri="{FF2B5EF4-FFF2-40B4-BE49-F238E27FC236}">
                <a16:creationId xmlns:a16="http://schemas.microsoft.com/office/drawing/2014/main" id="{251EBBA1-B2BC-4C0E-B92D-551D7FDEAD1E}"/>
              </a:ext>
            </a:extLst>
          </p:cNvPr>
          <p:cNvGrpSpPr>
            <a:grpSpLocks/>
          </p:cNvGrpSpPr>
          <p:nvPr/>
        </p:nvGrpSpPr>
        <p:grpSpPr bwMode="auto">
          <a:xfrm>
            <a:off x="4624660" y="3618756"/>
            <a:ext cx="901700" cy="1206500"/>
            <a:chOff x="3357" y="1945"/>
            <a:chExt cx="568" cy="760"/>
          </a:xfrm>
        </p:grpSpPr>
        <p:sp>
          <p:nvSpPr>
            <p:cNvPr id="50253" name="Rectangle 17">
              <a:extLst>
                <a:ext uri="{FF2B5EF4-FFF2-40B4-BE49-F238E27FC236}">
                  <a16:creationId xmlns:a16="http://schemas.microsoft.com/office/drawing/2014/main" id="{DD9CB02B-1B07-42D1-8345-5F2DC4059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945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50254" name="Rectangle 18">
              <a:extLst>
                <a:ext uri="{FF2B5EF4-FFF2-40B4-BE49-F238E27FC236}">
                  <a16:creationId xmlns:a16="http://schemas.microsoft.com/office/drawing/2014/main" id="{6301D012-5CE6-480D-AADB-B90FB7E7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137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50255" name="Rectangle 19">
              <a:extLst>
                <a:ext uri="{FF2B5EF4-FFF2-40B4-BE49-F238E27FC236}">
                  <a16:creationId xmlns:a16="http://schemas.microsoft.com/office/drawing/2014/main" id="{4623042C-0FA5-4246-BC67-A807987F5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329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50256" name="Rectangle 20">
              <a:extLst>
                <a:ext uri="{FF2B5EF4-FFF2-40B4-BE49-F238E27FC236}">
                  <a16:creationId xmlns:a16="http://schemas.microsoft.com/office/drawing/2014/main" id="{555503C9-B975-4657-A25A-CA9BE055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521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50185" name="Group 21">
            <a:extLst>
              <a:ext uri="{FF2B5EF4-FFF2-40B4-BE49-F238E27FC236}">
                <a16:creationId xmlns:a16="http://schemas.microsoft.com/office/drawing/2014/main" id="{4B6C3C33-3B02-42EF-8A4A-1D68FCEE8B41}"/>
              </a:ext>
            </a:extLst>
          </p:cNvPr>
          <p:cNvGrpSpPr>
            <a:grpSpLocks/>
          </p:cNvGrpSpPr>
          <p:nvPr/>
        </p:nvGrpSpPr>
        <p:grpSpPr bwMode="auto">
          <a:xfrm>
            <a:off x="6072460" y="3618756"/>
            <a:ext cx="901700" cy="1206500"/>
            <a:chOff x="4269" y="1945"/>
            <a:chExt cx="568" cy="760"/>
          </a:xfrm>
        </p:grpSpPr>
        <p:sp>
          <p:nvSpPr>
            <p:cNvPr id="50249" name="Rectangle 22">
              <a:extLst>
                <a:ext uri="{FF2B5EF4-FFF2-40B4-BE49-F238E27FC236}">
                  <a16:creationId xmlns:a16="http://schemas.microsoft.com/office/drawing/2014/main" id="{B8F1881B-FDBD-41D7-AF9B-A531ECF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1945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50250" name="Rectangle 23">
              <a:extLst>
                <a:ext uri="{FF2B5EF4-FFF2-40B4-BE49-F238E27FC236}">
                  <a16:creationId xmlns:a16="http://schemas.microsoft.com/office/drawing/2014/main" id="{06DAEBC5-55D2-4400-B7B7-1624B9A23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137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W</a:t>
              </a:r>
            </a:p>
          </p:txBody>
        </p:sp>
        <p:sp>
          <p:nvSpPr>
            <p:cNvPr id="50251" name="Rectangle 24">
              <a:extLst>
                <a:ext uri="{FF2B5EF4-FFF2-40B4-BE49-F238E27FC236}">
                  <a16:creationId xmlns:a16="http://schemas.microsoft.com/office/drawing/2014/main" id="{C8D3CB06-F395-4B90-A576-16CE56494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329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52" name="Rectangle 25">
              <a:extLst>
                <a:ext uri="{FF2B5EF4-FFF2-40B4-BE49-F238E27FC236}">
                  <a16:creationId xmlns:a16="http://schemas.microsoft.com/office/drawing/2014/main" id="{EB18C240-6034-4120-A048-D753C1C6F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521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50186" name="Rectangle 26">
            <a:extLst>
              <a:ext uri="{FF2B5EF4-FFF2-40B4-BE49-F238E27FC236}">
                <a16:creationId xmlns:a16="http://schemas.microsoft.com/office/drawing/2014/main" id="{D93DEB8C-D9DA-4327-B89A-9BB4C8C6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485" y="5142756"/>
            <a:ext cx="5359400" cy="15033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187" name="Rectangle 27">
            <a:extLst>
              <a:ext uri="{FF2B5EF4-FFF2-40B4-BE49-F238E27FC236}">
                <a16:creationId xmlns:a16="http://schemas.microsoft.com/office/drawing/2014/main" id="{DF32B1DF-BC21-4184-9D97-8B7A552C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385" y="5931743"/>
            <a:ext cx="9921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Non-Leaf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Level</a:t>
            </a:r>
          </a:p>
        </p:txBody>
      </p:sp>
      <p:sp>
        <p:nvSpPr>
          <p:cNvPr id="50188" name="Rectangle 28">
            <a:extLst>
              <a:ext uri="{FF2B5EF4-FFF2-40B4-BE49-F238E27FC236}">
                <a16:creationId xmlns:a16="http://schemas.microsoft.com/office/drawing/2014/main" id="{B6D3B289-0FC3-4BAA-ADE9-279FE388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97" y="1399431"/>
            <a:ext cx="7310438" cy="1206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189" name="Rectangle 29">
            <a:extLst>
              <a:ext uri="{FF2B5EF4-FFF2-40B4-BE49-F238E27FC236}">
                <a16:creationId xmlns:a16="http://schemas.microsoft.com/office/drawing/2014/main" id="{278B2B16-54DD-4521-8BB3-D2522885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310" y="1667718"/>
            <a:ext cx="7350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Data</a:t>
            </a:r>
            <a:br>
              <a:rPr lang="en-US" altLang="it-IT" sz="1800" b="1">
                <a:latin typeface="Arial Narrow" panose="020B0606020202030204" pitchFamily="34" charset="0"/>
              </a:rPr>
            </a:br>
            <a:r>
              <a:rPr lang="en-US" altLang="it-IT" sz="1800" b="1">
                <a:latin typeface="Arial Narrow" panose="020B0606020202030204" pitchFamily="34" charset="0"/>
              </a:rPr>
              <a:t>Pages</a:t>
            </a:r>
          </a:p>
        </p:txBody>
      </p:sp>
      <p:sp>
        <p:nvSpPr>
          <p:cNvPr id="50190" name="Line 30">
            <a:extLst>
              <a:ext uri="{FF2B5EF4-FFF2-40B4-BE49-F238E27FC236}">
                <a16:creationId xmlns:a16="http://schemas.microsoft.com/office/drawing/2014/main" id="{471491B4-F250-4F76-BAD8-9F3808A38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110" y="1674068"/>
            <a:ext cx="5003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31">
            <a:extLst>
              <a:ext uri="{FF2B5EF4-FFF2-40B4-BE49-F238E27FC236}">
                <a16:creationId xmlns:a16="http://schemas.microsoft.com/office/drawing/2014/main" id="{45DB51E1-0EAA-4D5F-94B2-02875326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0192" name="Rectangle 32">
            <a:extLst>
              <a:ext uri="{FF2B5EF4-FFF2-40B4-BE49-F238E27FC236}">
                <a16:creationId xmlns:a16="http://schemas.microsoft.com/office/drawing/2014/main" id="{8E5079D1-824B-4A5B-A578-29BB1498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0193" name="Rectangle 33">
            <a:extLst>
              <a:ext uri="{FF2B5EF4-FFF2-40B4-BE49-F238E27FC236}">
                <a16:creationId xmlns:a16="http://schemas.microsoft.com/office/drawing/2014/main" id="{079E8127-EAAD-4E62-877D-36FEB047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0194" name="Rectangle 34">
            <a:extLst>
              <a:ext uri="{FF2B5EF4-FFF2-40B4-BE49-F238E27FC236}">
                <a16:creationId xmlns:a16="http://schemas.microsoft.com/office/drawing/2014/main" id="{F27ACC4C-D6F4-46C2-91EB-9518C9C1A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0195" name="Rectangle 35">
            <a:extLst>
              <a:ext uri="{FF2B5EF4-FFF2-40B4-BE49-F238E27FC236}">
                <a16:creationId xmlns:a16="http://schemas.microsoft.com/office/drawing/2014/main" id="{4C7E8DF4-06C4-48E4-ADA8-8586D4E0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50196" name="Rectangle 36">
            <a:extLst>
              <a:ext uri="{FF2B5EF4-FFF2-40B4-BE49-F238E27FC236}">
                <a16:creationId xmlns:a16="http://schemas.microsoft.com/office/drawing/2014/main" id="{2F171757-1C91-49AB-B31B-582C4EFB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0197" name="Rectangle 37">
            <a:extLst>
              <a:ext uri="{FF2B5EF4-FFF2-40B4-BE49-F238E27FC236}">
                <a16:creationId xmlns:a16="http://schemas.microsoft.com/office/drawing/2014/main" id="{2031F36C-2FD3-47FB-8F98-07FA1CCA8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9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50198" name="Rectangle 38">
            <a:extLst>
              <a:ext uri="{FF2B5EF4-FFF2-40B4-BE49-F238E27FC236}">
                <a16:creationId xmlns:a16="http://schemas.microsoft.com/office/drawing/2014/main" id="{2996F139-A679-40E8-8B02-A68CD2A2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9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0199" name="Rectangle 39">
            <a:extLst>
              <a:ext uri="{FF2B5EF4-FFF2-40B4-BE49-F238E27FC236}">
                <a16:creationId xmlns:a16="http://schemas.microsoft.com/office/drawing/2014/main" id="{D35AFA9D-53CD-4387-A2CA-0B8E7451F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9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200" name="Rectangle 40">
            <a:extLst>
              <a:ext uri="{FF2B5EF4-FFF2-40B4-BE49-F238E27FC236}">
                <a16:creationId xmlns:a16="http://schemas.microsoft.com/office/drawing/2014/main" id="{322BBC77-B7CC-4046-B292-26AAAA20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7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0201" name="Rectangle 41">
            <a:extLst>
              <a:ext uri="{FF2B5EF4-FFF2-40B4-BE49-F238E27FC236}">
                <a16:creationId xmlns:a16="http://schemas.microsoft.com/office/drawing/2014/main" id="{DEB4F26F-375E-4A0B-9695-EAA3D2193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7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0202" name="Rectangle 42">
            <a:extLst>
              <a:ext uri="{FF2B5EF4-FFF2-40B4-BE49-F238E27FC236}">
                <a16:creationId xmlns:a16="http://schemas.microsoft.com/office/drawing/2014/main" id="{3B362C94-6C39-4305-A45E-0B9BC997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7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0203" name="Rectangle 43">
            <a:extLst>
              <a:ext uri="{FF2B5EF4-FFF2-40B4-BE49-F238E27FC236}">
                <a16:creationId xmlns:a16="http://schemas.microsoft.com/office/drawing/2014/main" id="{76F7836A-A9D5-47C4-BA81-65299AD5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5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0204" name="Rectangle 44">
            <a:extLst>
              <a:ext uri="{FF2B5EF4-FFF2-40B4-BE49-F238E27FC236}">
                <a16:creationId xmlns:a16="http://schemas.microsoft.com/office/drawing/2014/main" id="{52C3DE55-2BD7-4212-BF0D-31E84DD7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5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0205" name="Rectangle 45">
            <a:extLst>
              <a:ext uri="{FF2B5EF4-FFF2-40B4-BE49-F238E27FC236}">
                <a16:creationId xmlns:a16="http://schemas.microsoft.com/office/drawing/2014/main" id="{28AEDF37-C466-45D4-9B57-1FBAF1EC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5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206" name="Rectangle 46">
            <a:extLst>
              <a:ext uri="{FF2B5EF4-FFF2-40B4-BE49-F238E27FC236}">
                <a16:creationId xmlns:a16="http://schemas.microsoft.com/office/drawing/2014/main" id="{72C87863-6970-4ABC-8DBB-2E0D04D8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0207" name="Rectangle 47">
            <a:extLst>
              <a:ext uri="{FF2B5EF4-FFF2-40B4-BE49-F238E27FC236}">
                <a16:creationId xmlns:a16="http://schemas.microsoft.com/office/drawing/2014/main" id="{1810EF44-2A0F-4587-838E-36217626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50208" name="Rectangle 48">
            <a:extLst>
              <a:ext uri="{FF2B5EF4-FFF2-40B4-BE49-F238E27FC236}">
                <a16:creationId xmlns:a16="http://schemas.microsoft.com/office/drawing/2014/main" id="{7F90D9BA-EA79-43E5-8521-7E249A706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0209" name="Rectangle 49">
            <a:extLst>
              <a:ext uri="{FF2B5EF4-FFF2-40B4-BE49-F238E27FC236}">
                <a16:creationId xmlns:a16="http://schemas.microsoft.com/office/drawing/2014/main" id="{94C14828-B4E8-4E9D-BC3B-7461D9A58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97" y="5241181"/>
            <a:ext cx="13795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Nonclustered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Index Pages</a:t>
            </a:r>
          </a:p>
        </p:txBody>
      </p:sp>
      <p:sp>
        <p:nvSpPr>
          <p:cNvPr id="50210" name="Rectangle 50">
            <a:extLst>
              <a:ext uri="{FF2B5EF4-FFF2-40B4-BE49-F238E27FC236}">
                <a16:creationId xmlns:a16="http://schemas.microsoft.com/office/drawing/2014/main" id="{1B68CDDD-70C1-40C1-B1F3-3BFAABF0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635" y="6276231"/>
            <a:ext cx="606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Root</a:t>
            </a:r>
          </a:p>
        </p:txBody>
      </p:sp>
      <p:sp>
        <p:nvSpPr>
          <p:cNvPr id="50211" name="Freeform 51">
            <a:extLst>
              <a:ext uri="{FF2B5EF4-FFF2-40B4-BE49-F238E27FC236}">
                <a16:creationId xmlns:a16="http://schemas.microsoft.com/office/drawing/2014/main" id="{07FC8F6B-582B-4FBB-84DD-B7B4D435CA01}"/>
              </a:ext>
            </a:extLst>
          </p:cNvPr>
          <p:cNvSpPr>
            <a:spLocks/>
          </p:cNvSpPr>
          <p:nvPr/>
        </p:nvSpPr>
        <p:spPr bwMode="auto">
          <a:xfrm>
            <a:off x="2221185" y="4795093"/>
            <a:ext cx="1952625" cy="1046163"/>
          </a:xfrm>
          <a:custGeom>
            <a:avLst/>
            <a:gdLst>
              <a:gd name="T0" fmla="*/ 2147483646 w 1230"/>
              <a:gd name="T1" fmla="*/ 2147483646 h 659"/>
              <a:gd name="T2" fmla="*/ 0 w 1230"/>
              <a:gd name="T3" fmla="*/ 2147483646 h 659"/>
              <a:gd name="T4" fmla="*/ 0 w 1230"/>
              <a:gd name="T5" fmla="*/ 0 h 6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0" h="659">
                <a:moveTo>
                  <a:pt x="1229" y="658"/>
                </a:moveTo>
                <a:lnTo>
                  <a:pt x="0" y="65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Freeform 52">
            <a:extLst>
              <a:ext uri="{FF2B5EF4-FFF2-40B4-BE49-F238E27FC236}">
                <a16:creationId xmlns:a16="http://schemas.microsoft.com/office/drawing/2014/main" id="{54780827-C8B7-484A-B2A4-BD13095DC464}"/>
              </a:ext>
            </a:extLst>
          </p:cNvPr>
          <p:cNvSpPr>
            <a:spLocks/>
          </p:cNvSpPr>
          <p:nvPr/>
        </p:nvSpPr>
        <p:spPr bwMode="auto">
          <a:xfrm>
            <a:off x="4784997" y="4830018"/>
            <a:ext cx="1941513" cy="1011238"/>
          </a:xfrm>
          <a:custGeom>
            <a:avLst/>
            <a:gdLst>
              <a:gd name="T0" fmla="*/ 0 w 1223"/>
              <a:gd name="T1" fmla="*/ 2147483646 h 637"/>
              <a:gd name="T2" fmla="*/ 2147483646 w 1223"/>
              <a:gd name="T3" fmla="*/ 2147483646 h 637"/>
              <a:gd name="T4" fmla="*/ 2147483646 w 1223"/>
              <a:gd name="T5" fmla="*/ 0 h 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3" h="637">
                <a:moveTo>
                  <a:pt x="0" y="636"/>
                </a:moveTo>
                <a:lnTo>
                  <a:pt x="1222" y="636"/>
                </a:lnTo>
                <a:lnTo>
                  <a:pt x="1222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Freeform 53">
            <a:extLst>
              <a:ext uri="{FF2B5EF4-FFF2-40B4-BE49-F238E27FC236}">
                <a16:creationId xmlns:a16="http://schemas.microsoft.com/office/drawing/2014/main" id="{EDFFB3E5-2911-423F-96DA-69B201D928AD}"/>
              </a:ext>
            </a:extLst>
          </p:cNvPr>
          <p:cNvSpPr>
            <a:spLocks/>
          </p:cNvSpPr>
          <p:nvPr/>
        </p:nvSpPr>
        <p:spPr bwMode="auto">
          <a:xfrm>
            <a:off x="3361010" y="4818906"/>
            <a:ext cx="431800" cy="717550"/>
          </a:xfrm>
          <a:custGeom>
            <a:avLst/>
            <a:gdLst>
              <a:gd name="T0" fmla="*/ 0 w 272"/>
              <a:gd name="T1" fmla="*/ 2147483646 h 452"/>
              <a:gd name="T2" fmla="*/ 2147483646 w 272"/>
              <a:gd name="T3" fmla="*/ 2147483646 h 452"/>
              <a:gd name="T4" fmla="*/ 2147483646 w 272"/>
              <a:gd name="T5" fmla="*/ 0 h 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452">
                <a:moveTo>
                  <a:pt x="0" y="451"/>
                </a:moveTo>
                <a:lnTo>
                  <a:pt x="271" y="451"/>
                </a:lnTo>
                <a:lnTo>
                  <a:pt x="271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Freeform 54">
            <a:extLst>
              <a:ext uri="{FF2B5EF4-FFF2-40B4-BE49-F238E27FC236}">
                <a16:creationId xmlns:a16="http://schemas.microsoft.com/office/drawing/2014/main" id="{002E9931-83FA-4D56-A6A5-97E7D028943A}"/>
              </a:ext>
            </a:extLst>
          </p:cNvPr>
          <p:cNvSpPr>
            <a:spLocks/>
          </p:cNvSpPr>
          <p:nvPr/>
        </p:nvSpPr>
        <p:spPr bwMode="auto">
          <a:xfrm>
            <a:off x="4996135" y="4830018"/>
            <a:ext cx="549275" cy="706438"/>
          </a:xfrm>
          <a:custGeom>
            <a:avLst/>
            <a:gdLst>
              <a:gd name="T0" fmla="*/ 2147483646 w 346"/>
              <a:gd name="T1" fmla="*/ 2147483646 h 445"/>
              <a:gd name="T2" fmla="*/ 0 w 346"/>
              <a:gd name="T3" fmla="*/ 2147483646 h 445"/>
              <a:gd name="T4" fmla="*/ 0 w 346"/>
              <a:gd name="T5" fmla="*/ 0 h 4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6" h="445">
                <a:moveTo>
                  <a:pt x="345" y="444"/>
                </a:moveTo>
                <a:lnTo>
                  <a:pt x="0" y="44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15" name="Group 55">
            <a:extLst>
              <a:ext uri="{FF2B5EF4-FFF2-40B4-BE49-F238E27FC236}">
                <a16:creationId xmlns:a16="http://schemas.microsoft.com/office/drawing/2014/main" id="{DD17ADD7-AAD8-4DF4-BF62-807ADF07EA29}"/>
              </a:ext>
            </a:extLst>
          </p:cNvPr>
          <p:cNvGrpSpPr>
            <a:grpSpLocks/>
          </p:cNvGrpSpPr>
          <p:nvPr/>
        </p:nvGrpSpPr>
        <p:grpSpPr bwMode="auto">
          <a:xfrm>
            <a:off x="2616472" y="5198318"/>
            <a:ext cx="673100" cy="673100"/>
            <a:chOff x="2092" y="2940"/>
            <a:chExt cx="424" cy="424"/>
          </a:xfrm>
        </p:grpSpPr>
        <p:sp>
          <p:nvSpPr>
            <p:cNvPr id="50246" name="Rectangle 56">
              <a:extLst>
                <a:ext uri="{FF2B5EF4-FFF2-40B4-BE49-F238E27FC236}">
                  <a16:creationId xmlns:a16="http://schemas.microsoft.com/office/drawing/2014/main" id="{626FA96D-05D7-47FD-ADBE-6839AF4F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940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7" name="Rectangle 57">
              <a:extLst>
                <a:ext uri="{FF2B5EF4-FFF2-40B4-BE49-F238E27FC236}">
                  <a16:creationId xmlns:a16="http://schemas.microsoft.com/office/drawing/2014/main" id="{3E3026F3-1152-4826-98C1-D6F6CE4B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308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8" name="Rectangle 58">
              <a:extLst>
                <a:ext uri="{FF2B5EF4-FFF2-40B4-BE49-F238E27FC236}">
                  <a16:creationId xmlns:a16="http://schemas.microsoft.com/office/drawing/2014/main" id="{F5BA89F6-2BBD-4AAC-9693-7265BE0B9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3228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grpSp>
        <p:nvGrpSpPr>
          <p:cNvPr id="50216" name="Group 59">
            <a:extLst>
              <a:ext uri="{FF2B5EF4-FFF2-40B4-BE49-F238E27FC236}">
                <a16:creationId xmlns:a16="http://schemas.microsoft.com/office/drawing/2014/main" id="{C727ACA8-8CBF-43B5-81E4-8707E86CC994}"/>
              </a:ext>
            </a:extLst>
          </p:cNvPr>
          <p:cNvGrpSpPr>
            <a:grpSpLocks/>
          </p:cNvGrpSpPr>
          <p:nvPr/>
        </p:nvGrpSpPr>
        <p:grpSpPr bwMode="auto">
          <a:xfrm>
            <a:off x="5512072" y="5198318"/>
            <a:ext cx="673100" cy="673100"/>
            <a:chOff x="3916" y="2940"/>
            <a:chExt cx="424" cy="424"/>
          </a:xfrm>
        </p:grpSpPr>
        <p:sp>
          <p:nvSpPr>
            <p:cNvPr id="50243" name="Rectangle 60">
              <a:extLst>
                <a:ext uri="{FF2B5EF4-FFF2-40B4-BE49-F238E27FC236}">
                  <a16:creationId xmlns:a16="http://schemas.microsoft.com/office/drawing/2014/main" id="{4F85A8CA-0F97-430F-9DD0-E7E785DAA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940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4" name="Rectangle 61">
              <a:extLst>
                <a:ext uri="{FF2B5EF4-FFF2-40B4-BE49-F238E27FC236}">
                  <a16:creationId xmlns:a16="http://schemas.microsoft.com/office/drawing/2014/main" id="{E21990C5-D412-40A8-A1EA-1EA236E78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08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5" name="Rectangle 62">
              <a:extLst>
                <a:ext uri="{FF2B5EF4-FFF2-40B4-BE49-F238E27FC236}">
                  <a16:creationId xmlns:a16="http://schemas.microsoft.com/office/drawing/2014/main" id="{2AF9B3FB-96A5-4EDE-BB5D-3475B68B8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228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50217" name="Freeform 63">
            <a:extLst>
              <a:ext uri="{FF2B5EF4-FFF2-40B4-BE49-F238E27FC236}">
                <a16:creationId xmlns:a16="http://schemas.microsoft.com/office/drawing/2014/main" id="{21EF8E5D-DCC7-453F-B1E0-A3A94F8EC80F}"/>
              </a:ext>
            </a:extLst>
          </p:cNvPr>
          <p:cNvSpPr>
            <a:spLocks/>
          </p:cNvSpPr>
          <p:nvPr/>
        </p:nvSpPr>
        <p:spPr bwMode="auto">
          <a:xfrm>
            <a:off x="4784997" y="5876181"/>
            <a:ext cx="1071563" cy="339725"/>
          </a:xfrm>
          <a:custGeom>
            <a:avLst/>
            <a:gdLst>
              <a:gd name="T0" fmla="*/ 0 w 675"/>
              <a:gd name="T1" fmla="*/ 2147483646 h 214"/>
              <a:gd name="T2" fmla="*/ 2147483646 w 675"/>
              <a:gd name="T3" fmla="*/ 2147483646 h 214"/>
              <a:gd name="T4" fmla="*/ 2147483646 w 675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5" h="214">
                <a:moveTo>
                  <a:pt x="0" y="213"/>
                </a:moveTo>
                <a:lnTo>
                  <a:pt x="674" y="213"/>
                </a:lnTo>
                <a:lnTo>
                  <a:pt x="674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Freeform 64">
            <a:extLst>
              <a:ext uri="{FF2B5EF4-FFF2-40B4-BE49-F238E27FC236}">
                <a16:creationId xmlns:a16="http://schemas.microsoft.com/office/drawing/2014/main" id="{C1CF7DF7-4632-4D61-8F26-6AFB0C71EF34}"/>
              </a:ext>
            </a:extLst>
          </p:cNvPr>
          <p:cNvSpPr>
            <a:spLocks/>
          </p:cNvSpPr>
          <p:nvPr/>
        </p:nvSpPr>
        <p:spPr bwMode="auto">
          <a:xfrm>
            <a:off x="2953022" y="5915868"/>
            <a:ext cx="1104900" cy="534988"/>
          </a:xfrm>
          <a:custGeom>
            <a:avLst/>
            <a:gdLst>
              <a:gd name="T0" fmla="*/ 2147483646 w 696"/>
              <a:gd name="T1" fmla="*/ 2147483646 h 337"/>
              <a:gd name="T2" fmla="*/ 0 w 696"/>
              <a:gd name="T3" fmla="*/ 2147483646 h 337"/>
              <a:gd name="T4" fmla="*/ 0 w 696"/>
              <a:gd name="T5" fmla="*/ 0 h 3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337">
                <a:moveTo>
                  <a:pt x="695" y="336"/>
                </a:moveTo>
                <a:lnTo>
                  <a:pt x="0" y="33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19" name="Group 65">
            <a:extLst>
              <a:ext uri="{FF2B5EF4-FFF2-40B4-BE49-F238E27FC236}">
                <a16:creationId xmlns:a16="http://schemas.microsoft.com/office/drawing/2014/main" id="{18C8EAD1-28E2-44E3-8061-8E745B994FC4}"/>
              </a:ext>
            </a:extLst>
          </p:cNvPr>
          <p:cNvGrpSpPr>
            <a:grpSpLocks/>
          </p:cNvGrpSpPr>
          <p:nvPr/>
        </p:nvGrpSpPr>
        <p:grpSpPr bwMode="auto">
          <a:xfrm>
            <a:off x="4064272" y="5817443"/>
            <a:ext cx="673100" cy="730250"/>
            <a:chOff x="3004" y="3330"/>
            <a:chExt cx="424" cy="460"/>
          </a:xfrm>
        </p:grpSpPr>
        <p:sp>
          <p:nvSpPr>
            <p:cNvPr id="50240" name="Rectangle 66">
              <a:extLst>
                <a:ext uri="{FF2B5EF4-FFF2-40B4-BE49-F238E27FC236}">
                  <a16:creationId xmlns:a16="http://schemas.microsoft.com/office/drawing/2014/main" id="{D5DFAC4E-CAF5-49BB-8AFC-C96FC4CD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30"/>
              <a:ext cx="424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1" name="Rectangle 67">
              <a:extLst>
                <a:ext uri="{FF2B5EF4-FFF2-40B4-BE49-F238E27FC236}">
                  <a16:creationId xmlns:a16="http://schemas.microsoft.com/office/drawing/2014/main" id="{A492821C-F680-4B19-BFB0-AC81EB52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86"/>
              <a:ext cx="424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2" name="Rectangle 68">
              <a:extLst>
                <a:ext uri="{FF2B5EF4-FFF2-40B4-BE49-F238E27FC236}">
                  <a16:creationId xmlns:a16="http://schemas.microsoft.com/office/drawing/2014/main" id="{AFED02CA-82CB-4E7E-B664-075FBD9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642"/>
              <a:ext cx="424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50220" name="Line 69">
            <a:extLst>
              <a:ext uri="{FF2B5EF4-FFF2-40B4-BE49-F238E27FC236}">
                <a16:creationId xmlns:a16="http://schemas.microsoft.com/office/drawing/2014/main" id="{F03A3029-4A33-4650-8149-61BABA9CE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5185" y="1699468"/>
            <a:ext cx="1912937" cy="21224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1" name="Line 70">
            <a:extLst>
              <a:ext uri="{FF2B5EF4-FFF2-40B4-BE49-F238E27FC236}">
                <a16:creationId xmlns:a16="http://schemas.microsoft.com/office/drawing/2014/main" id="{CA928676-C88A-404F-8D51-01615170F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672" y="1693118"/>
            <a:ext cx="3105150" cy="2635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Line 71">
            <a:extLst>
              <a:ext uri="{FF2B5EF4-FFF2-40B4-BE49-F238E27FC236}">
                <a16:creationId xmlns:a16="http://schemas.microsoft.com/office/drawing/2014/main" id="{C2B18593-2E35-435C-8302-F76B8E986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3572" y="1686768"/>
            <a:ext cx="0" cy="24066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3" name="Line 72">
            <a:extLst>
              <a:ext uri="{FF2B5EF4-FFF2-40B4-BE49-F238E27FC236}">
                <a16:creationId xmlns:a16="http://schemas.microsoft.com/office/drawing/2014/main" id="{68AF6931-55EB-487F-ADA0-808DE5FA1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7072" y="2010618"/>
            <a:ext cx="2012950" cy="2654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4" name="Line 73">
            <a:extLst>
              <a:ext uri="{FF2B5EF4-FFF2-40B4-BE49-F238E27FC236}">
                <a16:creationId xmlns:a16="http://schemas.microsoft.com/office/drawing/2014/main" id="{FE45B62B-7CC7-4016-B1A2-81DC2DD280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4097" y="1729631"/>
            <a:ext cx="2147888" cy="19669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5" name="Line 74">
            <a:extLst>
              <a:ext uri="{FF2B5EF4-FFF2-40B4-BE49-F238E27FC236}">
                <a16:creationId xmlns:a16="http://schemas.microsoft.com/office/drawing/2014/main" id="{7B4F60BD-B75E-44B5-81B1-4A37DF910C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672" y="2055068"/>
            <a:ext cx="1047750" cy="20732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6" name="Line 75">
            <a:extLst>
              <a:ext uri="{FF2B5EF4-FFF2-40B4-BE49-F238E27FC236}">
                <a16:creationId xmlns:a16="http://schemas.microsoft.com/office/drawing/2014/main" id="{5E146966-E8A1-4334-966C-D208A260B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4072" y="2283668"/>
            <a:ext cx="2774950" cy="20955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7" name="Line 76">
            <a:extLst>
              <a:ext uri="{FF2B5EF4-FFF2-40B4-BE49-F238E27FC236}">
                <a16:creationId xmlns:a16="http://schemas.microsoft.com/office/drawing/2014/main" id="{9F4FF215-F187-49E6-823D-BED56E4BA8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4110" y="2034431"/>
            <a:ext cx="3494087" cy="17224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Line 77">
            <a:extLst>
              <a:ext uri="{FF2B5EF4-FFF2-40B4-BE49-F238E27FC236}">
                <a16:creationId xmlns:a16="http://schemas.microsoft.com/office/drawing/2014/main" id="{6B6D16A4-F500-4EB5-B6D9-F17201FD3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9172" y="1680418"/>
            <a:ext cx="1333500" cy="2374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78">
            <a:extLst>
              <a:ext uri="{FF2B5EF4-FFF2-40B4-BE49-F238E27FC236}">
                <a16:creationId xmlns:a16="http://schemas.microsoft.com/office/drawing/2014/main" id="{09979014-4BFC-465F-B0FB-F1A3552B0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972" y="1959818"/>
            <a:ext cx="1282700" cy="2438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0" name="Line 79">
            <a:extLst>
              <a:ext uri="{FF2B5EF4-FFF2-40B4-BE49-F238E27FC236}">
                <a16:creationId xmlns:a16="http://schemas.microsoft.com/office/drawing/2014/main" id="{DFB9E019-BD09-43BF-AA54-18A2EAE42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0922" y="1985218"/>
            <a:ext cx="209550" cy="268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Line 80">
            <a:extLst>
              <a:ext uri="{FF2B5EF4-FFF2-40B4-BE49-F238E27FC236}">
                <a16:creationId xmlns:a16="http://schemas.microsoft.com/office/drawing/2014/main" id="{86535A2C-3218-49D7-A56F-772BDE616B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9335" y="2267793"/>
            <a:ext cx="5046662" cy="1503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Line 81">
            <a:extLst>
              <a:ext uri="{FF2B5EF4-FFF2-40B4-BE49-F238E27FC236}">
                <a16:creationId xmlns:a16="http://schemas.microsoft.com/office/drawing/2014/main" id="{8DBFE576-B8E3-404E-8D21-3041769D7C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16722" y="2277318"/>
            <a:ext cx="1797050" cy="1797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3" name="Line 82">
            <a:extLst>
              <a:ext uri="{FF2B5EF4-FFF2-40B4-BE49-F238E27FC236}">
                <a16:creationId xmlns:a16="http://schemas.microsoft.com/office/drawing/2014/main" id="{BE781BF9-D2B7-44BE-9115-81D0256918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7222" y="1978868"/>
            <a:ext cx="2895600" cy="2387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4" name="Line 83">
            <a:extLst>
              <a:ext uri="{FF2B5EF4-FFF2-40B4-BE49-F238E27FC236}">
                <a16:creationId xmlns:a16="http://schemas.microsoft.com/office/drawing/2014/main" id="{D3ABA8F8-71BC-4E5F-AA86-6EBD676256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45022" y="2283668"/>
            <a:ext cx="3975100" cy="2368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5" name="Line 84">
            <a:extLst>
              <a:ext uri="{FF2B5EF4-FFF2-40B4-BE49-F238E27FC236}">
                <a16:creationId xmlns:a16="http://schemas.microsoft.com/office/drawing/2014/main" id="{AA2B9426-2E60-4434-BC6C-2574AAB6D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272" y="3694956"/>
            <a:ext cx="4889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6" name="Line 85">
            <a:extLst>
              <a:ext uri="{FF2B5EF4-FFF2-40B4-BE49-F238E27FC236}">
                <a16:creationId xmlns:a16="http://schemas.microsoft.com/office/drawing/2014/main" id="{0C67C66D-BAEA-481B-9EB2-EA6F87F6D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760" y="3694956"/>
            <a:ext cx="4889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Line 86">
            <a:extLst>
              <a:ext uri="{FF2B5EF4-FFF2-40B4-BE49-F238E27FC236}">
                <a16:creationId xmlns:a16="http://schemas.microsoft.com/office/drawing/2014/main" id="{537AE460-11FF-468E-A844-E47E8AB41D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872" y="1661368"/>
            <a:ext cx="273050" cy="29654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Line 87">
            <a:extLst>
              <a:ext uri="{FF2B5EF4-FFF2-40B4-BE49-F238E27FC236}">
                <a16:creationId xmlns:a16="http://schemas.microsoft.com/office/drawing/2014/main" id="{21463D48-C281-46A5-BA55-FC492E663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5072" y="3694956"/>
            <a:ext cx="4889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9" name="Line 88">
            <a:extLst>
              <a:ext uri="{FF2B5EF4-FFF2-40B4-BE49-F238E27FC236}">
                <a16:creationId xmlns:a16="http://schemas.microsoft.com/office/drawing/2014/main" id="{CA9C003B-FA4E-424B-8AC0-D5DE37454E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2372" y="2112218"/>
            <a:ext cx="1282700" cy="2438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E11CC4B-47EF-4B34-A69D-8EFE10E1D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Accessing Data in a Heap Table</a:t>
            </a:r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16E5DF2B-3F46-48F5-ACE2-7C85A2378FEC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577925"/>
            <a:ext cx="8077200" cy="5451475"/>
            <a:chOff x="288" y="665"/>
            <a:chExt cx="5088" cy="3434"/>
          </a:xfrm>
        </p:grpSpPr>
        <p:sp>
          <p:nvSpPr>
            <p:cNvPr id="51406" name="Rectangle 4">
              <a:extLst>
                <a:ext uri="{FF2B5EF4-FFF2-40B4-BE49-F238E27FC236}">
                  <a16:creationId xmlns:a16="http://schemas.microsoft.com/office/drawing/2014/main" id="{F130A94C-E026-49BA-B107-CA409990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688"/>
              <a:ext cx="4984" cy="12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1407" name="Text Box 5">
              <a:extLst>
                <a:ext uri="{FF2B5EF4-FFF2-40B4-BE49-F238E27FC236}">
                  <a16:creationId xmlns:a16="http://schemas.microsoft.com/office/drawing/2014/main" id="{65AD410F-70C9-48A8-91D0-6AECFBF5C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1"/>
              <a:ext cx="7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Data Pages</a:t>
              </a:r>
            </a:p>
          </p:txBody>
        </p:sp>
        <p:sp>
          <p:nvSpPr>
            <p:cNvPr id="51408" name="Text Box 6">
              <a:extLst>
                <a:ext uri="{FF2B5EF4-FFF2-40B4-BE49-F238E27FC236}">
                  <a16:creationId xmlns:a16="http://schemas.microsoft.com/office/drawing/2014/main" id="{08B57854-F557-47C2-AD8C-A0A480AA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 </a:t>
              </a:r>
            </a:p>
          </p:txBody>
        </p:sp>
        <p:sp>
          <p:nvSpPr>
            <p:cNvPr id="51409" name="Text Box 7">
              <a:extLst>
                <a:ext uri="{FF2B5EF4-FFF2-40B4-BE49-F238E27FC236}">
                  <a16:creationId xmlns:a16="http://schemas.microsoft.com/office/drawing/2014/main" id="{6E020FDD-B361-40B1-986E-CD54064CE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927"/>
              <a:ext cx="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8</a:t>
              </a:r>
            </a:p>
          </p:txBody>
        </p:sp>
        <p:sp>
          <p:nvSpPr>
            <p:cNvPr id="51410" name="Text Box 8">
              <a:extLst>
                <a:ext uri="{FF2B5EF4-FFF2-40B4-BE49-F238E27FC236}">
                  <a16:creationId xmlns:a16="http://schemas.microsoft.com/office/drawing/2014/main" id="{731C5F7C-12F9-4A69-95D5-2D1226589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27"/>
              <a:ext cx="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9</a:t>
              </a:r>
            </a:p>
          </p:txBody>
        </p:sp>
        <p:grpSp>
          <p:nvGrpSpPr>
            <p:cNvPr id="51411" name="Group 9">
              <a:extLst>
                <a:ext uri="{FF2B5EF4-FFF2-40B4-BE49-F238E27FC236}">
                  <a16:creationId xmlns:a16="http://schemas.microsoft.com/office/drawing/2014/main" id="{3625235D-5C91-4222-B4B0-F11CB10DA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120"/>
              <a:ext cx="771" cy="720"/>
              <a:chOff x="2109" y="3120"/>
              <a:chExt cx="771" cy="720"/>
            </a:xfrm>
          </p:grpSpPr>
          <p:sp>
            <p:nvSpPr>
              <p:cNvPr id="51578" name="Rectangle 10">
                <a:extLst>
                  <a:ext uri="{FF2B5EF4-FFF2-40B4-BE49-F238E27FC236}">
                    <a16:creationId xmlns:a16="http://schemas.microsoft.com/office/drawing/2014/main" id="{33BBCB34-A759-44CB-8488-0D7B2FCDD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579" name="Rectangle 11">
                <a:extLst>
                  <a:ext uri="{FF2B5EF4-FFF2-40B4-BE49-F238E27FC236}">
                    <a16:creationId xmlns:a16="http://schemas.microsoft.com/office/drawing/2014/main" id="{5D3DCB40-3B15-47E8-8C4C-4FF61584B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580" name="Rectangle 12">
                <a:extLst>
                  <a:ext uri="{FF2B5EF4-FFF2-40B4-BE49-F238E27FC236}">
                    <a16:creationId xmlns:a16="http://schemas.microsoft.com/office/drawing/2014/main" id="{DE3B1376-036F-4796-8B38-3318F1258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581" name="Rectangle 13">
                <a:extLst>
                  <a:ext uri="{FF2B5EF4-FFF2-40B4-BE49-F238E27FC236}">
                    <a16:creationId xmlns:a16="http://schemas.microsoft.com/office/drawing/2014/main" id="{9EB462AB-F92E-4167-8B82-5AAF337DF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582" name="Rectangle 14">
                <a:extLst>
                  <a:ext uri="{FF2B5EF4-FFF2-40B4-BE49-F238E27FC236}">
                    <a16:creationId xmlns:a16="http://schemas.microsoft.com/office/drawing/2014/main" id="{44AB664D-5DD4-404E-8A3D-E56D2C0C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3" name="Rectangle 15">
                <a:extLst>
                  <a:ext uri="{FF2B5EF4-FFF2-40B4-BE49-F238E27FC236}">
                    <a16:creationId xmlns:a16="http://schemas.microsoft.com/office/drawing/2014/main" id="{7D0C4D1D-4EF5-4DCB-B1CC-F42E75E29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4" name="Rectangle 16">
                <a:extLst>
                  <a:ext uri="{FF2B5EF4-FFF2-40B4-BE49-F238E27FC236}">
                    <a16:creationId xmlns:a16="http://schemas.microsoft.com/office/drawing/2014/main" id="{BC741164-C8DC-4EE1-95DE-610D134F3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5" name="Rectangle 17">
                <a:extLst>
                  <a:ext uri="{FF2B5EF4-FFF2-40B4-BE49-F238E27FC236}">
                    <a16:creationId xmlns:a16="http://schemas.microsoft.com/office/drawing/2014/main" id="{4F403354-2614-4149-9D6E-962459DF1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6" name="Rectangle 18">
                <a:extLst>
                  <a:ext uri="{FF2B5EF4-FFF2-40B4-BE49-F238E27FC236}">
                    <a16:creationId xmlns:a16="http://schemas.microsoft.com/office/drawing/2014/main" id="{DE70FF6C-56F7-45E4-800F-C123B2691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7" name="Rectangle 19">
                <a:extLst>
                  <a:ext uri="{FF2B5EF4-FFF2-40B4-BE49-F238E27FC236}">
                    <a16:creationId xmlns:a16="http://schemas.microsoft.com/office/drawing/2014/main" id="{C919827A-C5DF-4DEB-94B2-DA779CDC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8" name="Rectangle 20">
                <a:extLst>
                  <a:ext uri="{FF2B5EF4-FFF2-40B4-BE49-F238E27FC236}">
                    <a16:creationId xmlns:a16="http://schemas.microsoft.com/office/drawing/2014/main" id="{2AAD24CB-8C15-4A93-9572-9D489B637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0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470601</a:t>
                </a:r>
              </a:p>
            </p:txBody>
          </p:sp>
          <p:sp>
            <p:nvSpPr>
              <p:cNvPr id="51589" name="Rectangle 21">
                <a:extLst>
                  <a:ext uri="{FF2B5EF4-FFF2-40B4-BE49-F238E27FC236}">
                    <a16:creationId xmlns:a16="http://schemas.microsoft.com/office/drawing/2014/main" id="{7BC09372-1C30-45F4-907B-373DD1253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264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470602</a:t>
                </a:r>
              </a:p>
            </p:txBody>
          </p:sp>
          <p:sp>
            <p:nvSpPr>
              <p:cNvPr id="51590" name="Rectangle 22">
                <a:extLst>
                  <a:ext uri="{FF2B5EF4-FFF2-40B4-BE49-F238E27FC236}">
                    <a16:creationId xmlns:a16="http://schemas.microsoft.com/office/drawing/2014/main" id="{A4B375EA-A856-45A3-859B-0517FEFDE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408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470603</a:t>
                </a:r>
              </a:p>
            </p:txBody>
          </p:sp>
          <p:sp>
            <p:nvSpPr>
              <p:cNvPr id="51591" name="Rectangle 23">
                <a:extLst>
                  <a:ext uri="{FF2B5EF4-FFF2-40B4-BE49-F238E27FC236}">
                    <a16:creationId xmlns:a16="http://schemas.microsoft.com/office/drawing/2014/main" id="{EA514128-E355-4A26-AC02-B99266176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52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470604</a:t>
                </a:r>
              </a:p>
            </p:txBody>
          </p:sp>
          <p:sp>
            <p:nvSpPr>
              <p:cNvPr id="51592" name="Rectangle 24">
                <a:extLst>
                  <a:ext uri="{FF2B5EF4-FFF2-40B4-BE49-F238E27FC236}">
                    <a16:creationId xmlns:a16="http://schemas.microsoft.com/office/drawing/2014/main" id="{384948F2-B296-4016-B3DE-7277120C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696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93" name="Rectangle 25">
                <a:extLst>
                  <a:ext uri="{FF2B5EF4-FFF2-40B4-BE49-F238E27FC236}">
                    <a16:creationId xmlns:a16="http://schemas.microsoft.com/office/drawing/2014/main" id="{ABBB7897-7145-42C6-8B11-253863189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120"/>
                <a:ext cx="771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412" name="Text Box 26">
              <a:extLst>
                <a:ext uri="{FF2B5EF4-FFF2-40B4-BE49-F238E27FC236}">
                  <a16:creationId xmlns:a16="http://schemas.microsoft.com/office/drawing/2014/main" id="{BE3882D6-69FD-4438-991E-09B0BF99B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 </a:t>
              </a:r>
            </a:p>
          </p:txBody>
        </p:sp>
        <p:sp>
          <p:nvSpPr>
            <p:cNvPr id="51413" name="Text Box 27">
              <a:extLst>
                <a:ext uri="{FF2B5EF4-FFF2-40B4-BE49-F238E27FC236}">
                  <a16:creationId xmlns:a16="http://schemas.microsoft.com/office/drawing/2014/main" id="{2EC5948F-A8AF-45C9-BA0C-C526FDB19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 </a:t>
              </a:r>
            </a:p>
          </p:txBody>
        </p:sp>
        <p:sp>
          <p:nvSpPr>
            <p:cNvPr id="51414" name="Text Box 28">
              <a:extLst>
                <a:ext uri="{FF2B5EF4-FFF2-40B4-BE49-F238E27FC236}">
                  <a16:creationId xmlns:a16="http://schemas.microsoft.com/office/drawing/2014/main" id="{0DC20B69-EA5C-427A-8C8C-E86FA466F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 </a:t>
              </a:r>
            </a:p>
          </p:txBody>
        </p:sp>
        <p:sp>
          <p:nvSpPr>
            <p:cNvPr id="51415" name="Rectangle 29">
              <a:extLst>
                <a:ext uri="{FF2B5EF4-FFF2-40B4-BE49-F238E27FC236}">
                  <a16:creationId xmlns:a16="http://schemas.microsoft.com/office/drawing/2014/main" id="{C20464D4-E287-488B-871A-9676B887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665"/>
              <a:ext cx="4992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Index Pages</a:t>
              </a:r>
            </a:p>
            <a:p>
              <a:endParaRPr lang="en-US" altLang="it-IT" sz="1700" b="1">
                <a:latin typeface="Arial Narrow" panose="020B0606020202030204" pitchFamily="34" charset="0"/>
              </a:endParaRPr>
            </a:p>
          </p:txBody>
        </p:sp>
        <p:sp>
          <p:nvSpPr>
            <p:cNvPr id="51416" name="Rectangle 30">
              <a:extLst>
                <a:ext uri="{FF2B5EF4-FFF2-40B4-BE49-F238E27FC236}">
                  <a16:creationId xmlns:a16="http://schemas.microsoft.com/office/drawing/2014/main" id="{10A301C0-5520-4F17-B885-FD60C83D9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20"/>
              <a:ext cx="4022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Non-leaf</a:t>
              </a:r>
            </a:p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Level</a:t>
              </a:r>
            </a:p>
          </p:txBody>
        </p:sp>
        <p:sp>
          <p:nvSpPr>
            <p:cNvPr id="51417" name="Text Box 31">
              <a:extLst>
                <a:ext uri="{FF2B5EF4-FFF2-40B4-BE49-F238E27FC236}">
                  <a16:creationId xmlns:a16="http://schemas.microsoft.com/office/drawing/2014/main" id="{90A91EE6-F6A2-43B7-979F-80E1D75D1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104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Page 12 - Root</a:t>
              </a:r>
            </a:p>
          </p:txBody>
        </p:sp>
        <p:sp>
          <p:nvSpPr>
            <p:cNvPr id="51418" name="Text Box 32">
              <a:extLst>
                <a:ext uri="{FF2B5EF4-FFF2-40B4-BE49-F238E27FC236}">
                  <a16:creationId xmlns:a16="http://schemas.microsoft.com/office/drawing/2014/main" id="{658CFF8E-1708-4CC1-841B-86F20009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08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37</a:t>
              </a:r>
            </a:p>
          </p:txBody>
        </p:sp>
        <p:sp>
          <p:nvSpPr>
            <p:cNvPr id="51419" name="Text Box 33">
              <a:extLst>
                <a:ext uri="{FF2B5EF4-FFF2-40B4-BE49-F238E27FC236}">
                  <a16:creationId xmlns:a16="http://schemas.microsoft.com/office/drawing/2014/main" id="{6E465199-AE18-4437-96EF-0C78C7873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08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28</a:t>
              </a:r>
            </a:p>
          </p:txBody>
        </p:sp>
        <p:sp>
          <p:nvSpPr>
            <p:cNvPr id="51420" name="Rectangle 34">
              <a:extLst>
                <a:ext uri="{FF2B5EF4-FFF2-40B4-BE49-F238E27FC236}">
                  <a16:creationId xmlns:a16="http://schemas.microsoft.com/office/drawing/2014/main" id="{34F17780-6180-4BF5-BFDC-9E816F00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68"/>
              <a:ext cx="4022" cy="7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99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Leaf Level</a:t>
              </a:r>
              <a:br>
                <a:rPr lang="en-US" altLang="it-IT" sz="1600" b="1">
                  <a:latin typeface="Arial Narrow" panose="020B0606020202030204" pitchFamily="34" charset="0"/>
                </a:rPr>
              </a:br>
              <a:r>
                <a:rPr lang="en-US" altLang="it-IT" sz="1600" b="1">
                  <a:latin typeface="Arial Narrow" panose="020B0606020202030204" pitchFamily="34" charset="0"/>
                </a:rPr>
                <a:t>(Key Value)</a:t>
              </a:r>
            </a:p>
          </p:txBody>
        </p:sp>
        <p:sp>
          <p:nvSpPr>
            <p:cNvPr id="51421" name="Text Box 35">
              <a:extLst>
                <a:ext uri="{FF2B5EF4-FFF2-40B4-BE49-F238E27FC236}">
                  <a16:creationId xmlns:a16="http://schemas.microsoft.com/office/drawing/2014/main" id="{D99CBA9D-A221-40AF-B918-23478FB61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67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41</a:t>
              </a:r>
            </a:p>
          </p:txBody>
        </p:sp>
        <p:sp>
          <p:nvSpPr>
            <p:cNvPr id="51422" name="Text Box 36">
              <a:extLst>
                <a:ext uri="{FF2B5EF4-FFF2-40B4-BE49-F238E27FC236}">
                  <a16:creationId xmlns:a16="http://schemas.microsoft.com/office/drawing/2014/main" id="{E2370441-B7A5-4881-82E1-9CDE54792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75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51 </a:t>
              </a:r>
            </a:p>
          </p:txBody>
        </p:sp>
        <p:sp>
          <p:nvSpPr>
            <p:cNvPr id="51423" name="Text Box 37">
              <a:extLst>
                <a:ext uri="{FF2B5EF4-FFF2-40B4-BE49-F238E27FC236}">
                  <a16:creationId xmlns:a16="http://schemas.microsoft.com/office/drawing/2014/main" id="{C221221A-FAFD-47EA-8031-1FE4CC73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675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61 </a:t>
              </a:r>
            </a:p>
          </p:txBody>
        </p:sp>
        <p:sp>
          <p:nvSpPr>
            <p:cNvPr id="51424" name="Text Box 38">
              <a:extLst>
                <a:ext uri="{FF2B5EF4-FFF2-40B4-BE49-F238E27FC236}">
                  <a16:creationId xmlns:a16="http://schemas.microsoft.com/office/drawing/2014/main" id="{D4A0404B-BAD2-4AE0-BFF9-90D47D121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167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71</a:t>
              </a:r>
            </a:p>
          </p:txBody>
        </p:sp>
        <p:sp>
          <p:nvSpPr>
            <p:cNvPr id="51425" name="Freeform 39">
              <a:extLst>
                <a:ext uri="{FF2B5EF4-FFF2-40B4-BE49-F238E27FC236}">
                  <a16:creationId xmlns:a16="http://schemas.microsoft.com/office/drawing/2014/main" id="{7E7625F2-8957-4B2E-9BAB-21B9D39C7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1304"/>
              <a:ext cx="183" cy="56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6" name="Freeform 40">
              <a:extLst>
                <a:ext uri="{FF2B5EF4-FFF2-40B4-BE49-F238E27FC236}">
                  <a16:creationId xmlns:a16="http://schemas.microsoft.com/office/drawing/2014/main" id="{4B16D1ED-2FDC-407C-9F63-DD77FB427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1337"/>
              <a:ext cx="183" cy="528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7" name="Freeform 41">
              <a:extLst>
                <a:ext uri="{FF2B5EF4-FFF2-40B4-BE49-F238E27FC236}">
                  <a16:creationId xmlns:a16="http://schemas.microsoft.com/office/drawing/2014/main" id="{3CE10411-2C67-4CF0-83B5-D5A732434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816"/>
              <a:ext cx="409" cy="442"/>
            </a:xfrm>
            <a:custGeom>
              <a:avLst/>
              <a:gdLst>
                <a:gd name="T0" fmla="*/ 369284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8" name="Rectangle 42">
              <a:extLst>
                <a:ext uri="{FF2B5EF4-FFF2-40B4-BE49-F238E27FC236}">
                  <a16:creationId xmlns:a16="http://schemas.microsoft.com/office/drawing/2014/main" id="{F21CCE81-3848-40BA-96E9-E8C94C9E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749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Akhtar</a:t>
              </a:r>
            </a:p>
          </p:txBody>
        </p:sp>
        <p:sp>
          <p:nvSpPr>
            <p:cNvPr id="51429" name="Rectangle 43">
              <a:extLst>
                <a:ext uri="{FF2B5EF4-FFF2-40B4-BE49-F238E27FC236}">
                  <a16:creationId xmlns:a16="http://schemas.microsoft.com/office/drawing/2014/main" id="{2A839CBF-5B75-46C5-AEB4-4FED6456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871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1430" name="Rectangle 44">
              <a:extLst>
                <a:ext uri="{FF2B5EF4-FFF2-40B4-BE49-F238E27FC236}">
                  <a16:creationId xmlns:a16="http://schemas.microsoft.com/office/drawing/2014/main" id="{47D8EC1F-F52C-4FD1-87C0-7E037657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992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431" name="Rectangle 45">
              <a:extLst>
                <a:ext uri="{FF2B5EF4-FFF2-40B4-BE49-F238E27FC236}">
                  <a16:creationId xmlns:a16="http://schemas.microsoft.com/office/drawing/2014/main" id="{F9024DB7-EFC9-4D32-AEFD-890633E7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749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432" name="Freeform 46">
              <a:extLst>
                <a:ext uri="{FF2B5EF4-FFF2-40B4-BE49-F238E27FC236}">
                  <a16:creationId xmlns:a16="http://schemas.microsoft.com/office/drawing/2014/main" id="{ACE99679-A549-4E43-86E8-2D027F371A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47" y="1030"/>
              <a:ext cx="721" cy="228"/>
            </a:xfrm>
            <a:custGeom>
              <a:avLst/>
              <a:gdLst>
                <a:gd name="T0" fmla="*/ 10708270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33" name="Group 47">
              <a:extLst>
                <a:ext uri="{FF2B5EF4-FFF2-40B4-BE49-F238E27FC236}">
                  <a16:creationId xmlns:a16="http://schemas.microsoft.com/office/drawing/2014/main" id="{574BF117-73E2-496A-8DDB-30FE775C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865"/>
              <a:ext cx="720" cy="576"/>
              <a:chOff x="1248" y="1920"/>
              <a:chExt cx="720" cy="576"/>
            </a:xfrm>
          </p:grpSpPr>
          <p:sp>
            <p:nvSpPr>
              <p:cNvPr id="51567" name="Rectangle 48">
                <a:extLst>
                  <a:ext uri="{FF2B5EF4-FFF2-40B4-BE49-F238E27FC236}">
                    <a16:creationId xmlns:a16="http://schemas.microsoft.com/office/drawing/2014/main" id="{58EC2C48-8A5F-4145-9962-DFA345C8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568" name="Rectangle 49">
                <a:extLst>
                  <a:ext uri="{FF2B5EF4-FFF2-40B4-BE49-F238E27FC236}">
                    <a16:creationId xmlns:a16="http://schemas.microsoft.com/office/drawing/2014/main" id="{6E6B15EC-BAB6-48BB-B50E-692ABB1C4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1569" name="Rectangle 50">
                <a:extLst>
                  <a:ext uri="{FF2B5EF4-FFF2-40B4-BE49-F238E27FC236}">
                    <a16:creationId xmlns:a16="http://schemas.microsoft.com/office/drawing/2014/main" id="{87E99FB3-45AE-4B16-8315-C5493C327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1570" name="Rectangle 51">
                <a:extLst>
                  <a:ext uri="{FF2B5EF4-FFF2-40B4-BE49-F238E27FC236}">
                    <a16:creationId xmlns:a16="http://schemas.microsoft.com/office/drawing/2014/main" id="{B444CC59-E604-4C72-9366-44728207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571" name="Rectangle 52">
                <a:extLst>
                  <a:ext uri="{FF2B5EF4-FFF2-40B4-BE49-F238E27FC236}">
                    <a16:creationId xmlns:a16="http://schemas.microsoft.com/office/drawing/2014/main" id="{83718457-0D55-488B-9AC7-1BF83554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572" name="Rectangle 53">
                <a:extLst>
                  <a:ext uri="{FF2B5EF4-FFF2-40B4-BE49-F238E27FC236}">
                    <a16:creationId xmlns:a16="http://schemas.microsoft.com/office/drawing/2014/main" id="{4A555638-EBB8-4D80-BBFB-DA98C39AC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470601</a:t>
                </a:r>
              </a:p>
            </p:txBody>
          </p:sp>
          <p:sp>
            <p:nvSpPr>
              <p:cNvPr id="51573" name="Rectangle 54">
                <a:extLst>
                  <a:ext uri="{FF2B5EF4-FFF2-40B4-BE49-F238E27FC236}">
                    <a16:creationId xmlns:a16="http://schemas.microsoft.com/office/drawing/2014/main" id="{DB8D762F-E4D9-4C0B-8174-9EF45AA7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470503</a:t>
                </a:r>
              </a:p>
            </p:txBody>
          </p:sp>
          <p:sp>
            <p:nvSpPr>
              <p:cNvPr id="51574" name="Rectangle 55">
                <a:extLst>
                  <a:ext uri="{FF2B5EF4-FFF2-40B4-BE49-F238E27FC236}">
                    <a16:creationId xmlns:a16="http://schemas.microsoft.com/office/drawing/2014/main" id="{09BF497D-B3E8-4153-ADA8-17FB2D042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470401</a:t>
                </a:r>
              </a:p>
            </p:txBody>
          </p:sp>
          <p:sp>
            <p:nvSpPr>
              <p:cNvPr id="51575" name="Rectangle 56">
                <a:extLst>
                  <a:ext uri="{FF2B5EF4-FFF2-40B4-BE49-F238E27FC236}">
                    <a16:creationId xmlns:a16="http://schemas.microsoft.com/office/drawing/2014/main" id="{E53AB1B5-EE9E-49F6-92D4-0376B9C42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470602</a:t>
                </a:r>
              </a:p>
            </p:txBody>
          </p:sp>
          <p:sp>
            <p:nvSpPr>
              <p:cNvPr id="51576" name="Rectangle 57">
                <a:extLst>
                  <a:ext uri="{FF2B5EF4-FFF2-40B4-BE49-F238E27FC236}">
                    <a16:creationId xmlns:a16="http://schemas.microsoft.com/office/drawing/2014/main" id="{BE36E40A-C706-4E5E-955D-71DFCB0D0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470402</a:t>
                </a:r>
              </a:p>
            </p:txBody>
          </p:sp>
          <p:sp>
            <p:nvSpPr>
              <p:cNvPr id="51577" name="Rectangle 58">
                <a:extLst>
                  <a:ext uri="{FF2B5EF4-FFF2-40B4-BE49-F238E27FC236}">
                    <a16:creationId xmlns:a16="http://schemas.microsoft.com/office/drawing/2014/main" id="{4C603EAD-1345-476C-9B84-15050793A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434" name="Rectangle 59">
              <a:extLst>
                <a:ext uri="{FF2B5EF4-FFF2-40B4-BE49-F238E27FC236}">
                  <a16:creationId xmlns:a16="http://schemas.microsoft.com/office/drawing/2014/main" id="{9A2E83A2-4890-4A15-A8A4-A3927F74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865"/>
              <a:ext cx="336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435" name="Rectangle 60">
              <a:extLst>
                <a:ext uri="{FF2B5EF4-FFF2-40B4-BE49-F238E27FC236}">
                  <a16:creationId xmlns:a16="http://schemas.microsoft.com/office/drawing/2014/main" id="{C85419FE-DE57-43BB-B035-9B9138FA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980"/>
              <a:ext cx="336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436" name="Rectangle 61">
              <a:extLst>
                <a:ext uri="{FF2B5EF4-FFF2-40B4-BE49-F238E27FC236}">
                  <a16:creationId xmlns:a16="http://schemas.microsoft.com/office/drawing/2014/main" id="{55E23465-BF1D-4276-9450-9B8F47F1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095"/>
              <a:ext cx="336" cy="1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1437" name="Rectangle 62">
              <a:extLst>
                <a:ext uri="{FF2B5EF4-FFF2-40B4-BE49-F238E27FC236}">
                  <a16:creationId xmlns:a16="http://schemas.microsoft.com/office/drawing/2014/main" id="{CB1DE571-714C-46EA-A646-46326128C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11"/>
              <a:ext cx="336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1438" name="Rectangle 63">
              <a:extLst>
                <a:ext uri="{FF2B5EF4-FFF2-40B4-BE49-F238E27FC236}">
                  <a16:creationId xmlns:a16="http://schemas.microsoft.com/office/drawing/2014/main" id="{98A7F4E8-CA69-4544-AC5D-C94831844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326"/>
              <a:ext cx="336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1439" name="Rectangle 64">
              <a:extLst>
                <a:ext uri="{FF2B5EF4-FFF2-40B4-BE49-F238E27FC236}">
                  <a16:creationId xmlns:a16="http://schemas.microsoft.com/office/drawing/2014/main" id="{CB0962D8-524E-45CD-B1A1-0ADCBE62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1865"/>
              <a:ext cx="384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470801</a:t>
              </a:r>
            </a:p>
          </p:txBody>
        </p:sp>
        <p:sp>
          <p:nvSpPr>
            <p:cNvPr id="51440" name="Rectangle 65">
              <a:extLst>
                <a:ext uri="{FF2B5EF4-FFF2-40B4-BE49-F238E27FC236}">
                  <a16:creationId xmlns:a16="http://schemas.microsoft.com/office/drawing/2014/main" id="{09060714-D893-4395-AE68-E3E4E6169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1980"/>
              <a:ext cx="384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470604</a:t>
              </a:r>
            </a:p>
          </p:txBody>
        </p:sp>
        <p:sp>
          <p:nvSpPr>
            <p:cNvPr id="51441" name="Rectangle 66">
              <a:extLst>
                <a:ext uri="{FF2B5EF4-FFF2-40B4-BE49-F238E27FC236}">
                  <a16:creationId xmlns:a16="http://schemas.microsoft.com/office/drawing/2014/main" id="{C66455D7-E3D8-4BE6-9FD7-DCE0AC6E7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095"/>
              <a:ext cx="384" cy="1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470702</a:t>
              </a:r>
            </a:p>
          </p:txBody>
        </p:sp>
        <p:sp>
          <p:nvSpPr>
            <p:cNvPr id="51442" name="Rectangle 67">
              <a:extLst>
                <a:ext uri="{FF2B5EF4-FFF2-40B4-BE49-F238E27FC236}">
                  <a16:creationId xmlns:a16="http://schemas.microsoft.com/office/drawing/2014/main" id="{DBEA5F02-0E2D-4BB1-8FFC-082F9524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211"/>
              <a:ext cx="384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470802</a:t>
              </a:r>
            </a:p>
          </p:txBody>
        </p:sp>
        <p:sp>
          <p:nvSpPr>
            <p:cNvPr id="51443" name="Rectangle 68">
              <a:extLst>
                <a:ext uri="{FF2B5EF4-FFF2-40B4-BE49-F238E27FC236}">
                  <a16:creationId xmlns:a16="http://schemas.microsoft.com/office/drawing/2014/main" id="{76FD4911-55DE-4FF0-BAC5-3B37B25B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326"/>
              <a:ext cx="384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470501</a:t>
              </a:r>
            </a:p>
          </p:txBody>
        </p:sp>
        <p:sp>
          <p:nvSpPr>
            <p:cNvPr id="51444" name="Rectangle 69">
              <a:extLst>
                <a:ext uri="{FF2B5EF4-FFF2-40B4-BE49-F238E27FC236}">
                  <a16:creationId xmlns:a16="http://schemas.microsoft.com/office/drawing/2014/main" id="{57103937-AC43-459B-B63C-A2091118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865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445" name="Rectangle 70">
              <a:extLst>
                <a:ext uri="{FF2B5EF4-FFF2-40B4-BE49-F238E27FC236}">
                  <a16:creationId xmlns:a16="http://schemas.microsoft.com/office/drawing/2014/main" id="{55354339-3AAA-4BED-8EE5-988DFEEEA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58"/>
              <a:ext cx="497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446" name="Rectangle 71">
              <a:extLst>
                <a:ext uri="{FF2B5EF4-FFF2-40B4-BE49-F238E27FC236}">
                  <a16:creationId xmlns:a16="http://schemas.microsoft.com/office/drawing/2014/main" id="{71C639DB-DC03-43AB-AE7E-04F1B4E6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380"/>
              <a:ext cx="497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1447" name="Rectangle 72">
              <a:extLst>
                <a:ext uri="{FF2B5EF4-FFF2-40B4-BE49-F238E27FC236}">
                  <a16:creationId xmlns:a16="http://schemas.microsoft.com/office/drawing/2014/main" id="{9B7AE622-BE44-47E6-B6E2-80CAAA7F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501"/>
              <a:ext cx="497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1448" name="Rectangle 73">
              <a:extLst>
                <a:ext uri="{FF2B5EF4-FFF2-40B4-BE49-F238E27FC236}">
                  <a16:creationId xmlns:a16="http://schemas.microsoft.com/office/drawing/2014/main" id="{A47F17B6-E378-4108-BE8A-711040B2E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58"/>
              <a:ext cx="497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449" name="Freeform 74">
              <a:extLst>
                <a:ext uri="{FF2B5EF4-FFF2-40B4-BE49-F238E27FC236}">
                  <a16:creationId xmlns:a16="http://schemas.microsoft.com/office/drawing/2014/main" id="{043156CF-22D1-4D1F-8BBE-2411A7C31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8" y="1433"/>
              <a:ext cx="187" cy="432"/>
            </a:xfrm>
            <a:custGeom>
              <a:avLst/>
              <a:gdLst>
                <a:gd name="T0" fmla="*/ 148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50" name="Group 75">
              <a:extLst>
                <a:ext uri="{FF2B5EF4-FFF2-40B4-BE49-F238E27FC236}">
                  <a16:creationId xmlns:a16="http://schemas.microsoft.com/office/drawing/2014/main" id="{1BF15004-ACD4-405A-BE35-7EE3C5DB5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1865"/>
              <a:ext cx="720" cy="576"/>
              <a:chOff x="2064" y="1920"/>
              <a:chExt cx="720" cy="576"/>
            </a:xfrm>
          </p:grpSpPr>
          <p:sp>
            <p:nvSpPr>
              <p:cNvPr id="51556" name="Rectangle 76">
                <a:extLst>
                  <a:ext uri="{FF2B5EF4-FFF2-40B4-BE49-F238E27FC236}">
                    <a16:creationId xmlns:a16="http://schemas.microsoft.com/office/drawing/2014/main" id="{24EF6588-2CD1-43BB-AD68-86F7477C4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557" name="Rectangle 77">
                <a:extLst>
                  <a:ext uri="{FF2B5EF4-FFF2-40B4-BE49-F238E27FC236}">
                    <a16:creationId xmlns:a16="http://schemas.microsoft.com/office/drawing/2014/main" id="{EBE5BEA0-5324-44A4-9070-3C97FDC85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558" name="Rectangle 78">
                <a:extLst>
                  <a:ext uri="{FF2B5EF4-FFF2-40B4-BE49-F238E27FC236}">
                    <a16:creationId xmlns:a16="http://schemas.microsoft.com/office/drawing/2014/main" id="{D680860E-4F35-42D2-9906-7DCA90442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559" name="Rectangle 79">
                <a:extLst>
                  <a:ext uri="{FF2B5EF4-FFF2-40B4-BE49-F238E27FC236}">
                    <a16:creationId xmlns:a16="http://schemas.microsoft.com/office/drawing/2014/main" id="{B8BBB9A3-59CB-42AA-932C-0BC702D1F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560" name="Rectangle 80">
                <a:extLst>
                  <a:ext uri="{FF2B5EF4-FFF2-40B4-BE49-F238E27FC236}">
                    <a16:creationId xmlns:a16="http://schemas.microsoft.com/office/drawing/2014/main" id="{A670C4F7-F456-4E4B-8D63-86150371D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561" name="Rectangle 81">
                <a:extLst>
                  <a:ext uri="{FF2B5EF4-FFF2-40B4-BE49-F238E27FC236}">
                    <a16:creationId xmlns:a16="http://schemas.microsoft.com/office/drawing/2014/main" id="{F8ACA220-5B70-4E51-A657-74C4E4D67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470603</a:t>
                </a:r>
              </a:p>
            </p:txBody>
          </p:sp>
          <p:sp>
            <p:nvSpPr>
              <p:cNvPr id="51562" name="Rectangle 82">
                <a:extLst>
                  <a:ext uri="{FF2B5EF4-FFF2-40B4-BE49-F238E27FC236}">
                    <a16:creationId xmlns:a16="http://schemas.microsoft.com/office/drawing/2014/main" id="{9D49C75D-9635-42A7-9544-1E857027C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470804</a:t>
                </a:r>
              </a:p>
            </p:txBody>
          </p:sp>
          <p:sp>
            <p:nvSpPr>
              <p:cNvPr id="51563" name="Rectangle 83">
                <a:extLst>
                  <a:ext uri="{FF2B5EF4-FFF2-40B4-BE49-F238E27FC236}">
                    <a16:creationId xmlns:a16="http://schemas.microsoft.com/office/drawing/2014/main" id="{5FA072B4-E333-403E-8E07-CBCEF49BD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470701</a:t>
                </a:r>
              </a:p>
            </p:txBody>
          </p:sp>
          <p:sp>
            <p:nvSpPr>
              <p:cNvPr id="51564" name="Rectangle 84">
                <a:extLst>
                  <a:ext uri="{FF2B5EF4-FFF2-40B4-BE49-F238E27FC236}">
                    <a16:creationId xmlns:a16="http://schemas.microsoft.com/office/drawing/2014/main" id="{62909E4C-6B6E-409A-A0DA-2A554E6E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470403</a:t>
                </a:r>
              </a:p>
            </p:txBody>
          </p:sp>
          <p:sp>
            <p:nvSpPr>
              <p:cNvPr id="51565" name="Rectangle 85">
                <a:extLst>
                  <a:ext uri="{FF2B5EF4-FFF2-40B4-BE49-F238E27FC236}">
                    <a16:creationId xmlns:a16="http://schemas.microsoft.com/office/drawing/2014/main" id="{4840C9CE-F188-4A53-A1A2-B12702DD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470502</a:t>
                </a:r>
              </a:p>
            </p:txBody>
          </p:sp>
          <p:sp>
            <p:nvSpPr>
              <p:cNvPr id="51566" name="Rectangle 86">
                <a:extLst>
                  <a:ext uri="{FF2B5EF4-FFF2-40B4-BE49-F238E27FC236}">
                    <a16:creationId xmlns:a16="http://schemas.microsoft.com/office/drawing/2014/main" id="{857CF897-5EAD-4CAA-8D25-D88D382F4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1" name="Group 87">
              <a:extLst>
                <a:ext uri="{FF2B5EF4-FFF2-40B4-BE49-F238E27FC236}">
                  <a16:creationId xmlns:a16="http://schemas.microsoft.com/office/drawing/2014/main" id="{C454DF84-229D-4F19-BBAA-E171BFD1E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8" y="1258"/>
              <a:ext cx="502" cy="365"/>
              <a:chOff x="2036" y="1265"/>
              <a:chExt cx="502" cy="365"/>
            </a:xfrm>
          </p:grpSpPr>
          <p:sp>
            <p:nvSpPr>
              <p:cNvPr id="51552" name="Rectangle 88">
                <a:extLst>
                  <a:ext uri="{FF2B5EF4-FFF2-40B4-BE49-F238E27FC236}">
                    <a16:creationId xmlns:a16="http://schemas.microsoft.com/office/drawing/2014/main" id="{A755735D-A2FD-4B6C-B8AC-6442B5C3A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265"/>
                <a:ext cx="502" cy="12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553" name="Rectangle 89">
                <a:extLst>
                  <a:ext uri="{FF2B5EF4-FFF2-40B4-BE49-F238E27FC236}">
                    <a16:creationId xmlns:a16="http://schemas.microsoft.com/office/drawing/2014/main" id="{F797BD52-B85C-4771-B3AC-2474C2E3D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387"/>
                <a:ext cx="502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554" name="Rectangle 90">
                <a:extLst>
                  <a:ext uri="{FF2B5EF4-FFF2-40B4-BE49-F238E27FC236}">
                    <a16:creationId xmlns:a16="http://schemas.microsoft.com/office/drawing/2014/main" id="{805CED3E-EBF2-4A42-9042-3D69D395F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508"/>
                <a:ext cx="502" cy="12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55" name="Rectangle 91">
                <a:extLst>
                  <a:ext uri="{FF2B5EF4-FFF2-40B4-BE49-F238E27FC236}">
                    <a16:creationId xmlns:a16="http://schemas.microsoft.com/office/drawing/2014/main" id="{7655EE75-9AF1-4C06-A7CD-47274EA5B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265"/>
                <a:ext cx="502" cy="3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452" name="Freeform 92">
              <a:extLst>
                <a:ext uri="{FF2B5EF4-FFF2-40B4-BE49-F238E27FC236}">
                  <a16:creationId xmlns:a16="http://schemas.microsoft.com/office/drawing/2014/main" id="{FECAB142-4BFE-4D08-A724-7478CEDE2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6" y="1433"/>
              <a:ext cx="176" cy="432"/>
            </a:xfrm>
            <a:custGeom>
              <a:avLst/>
              <a:gdLst>
                <a:gd name="T0" fmla="*/ 81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53" name="Group 93">
              <a:extLst>
                <a:ext uri="{FF2B5EF4-FFF2-40B4-BE49-F238E27FC236}">
                  <a16:creationId xmlns:a16="http://schemas.microsoft.com/office/drawing/2014/main" id="{40F4ECDD-25A8-4302-AD48-896AA3CBB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865"/>
              <a:ext cx="720" cy="576"/>
              <a:chOff x="2064" y="1920"/>
              <a:chExt cx="720" cy="576"/>
            </a:xfrm>
          </p:grpSpPr>
          <p:sp>
            <p:nvSpPr>
              <p:cNvPr id="51541" name="Rectangle 94">
                <a:extLst>
                  <a:ext uri="{FF2B5EF4-FFF2-40B4-BE49-F238E27FC236}">
                    <a16:creationId xmlns:a16="http://schemas.microsoft.com/office/drawing/2014/main" id="{0908A8B2-8880-4D83-89BB-E05477B39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542" name="Rectangle 95">
                <a:extLst>
                  <a:ext uri="{FF2B5EF4-FFF2-40B4-BE49-F238E27FC236}">
                    <a16:creationId xmlns:a16="http://schemas.microsoft.com/office/drawing/2014/main" id="{CDE0CB87-56FC-4921-B42F-51236CAEE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1543" name="Rectangle 96">
                <a:extLst>
                  <a:ext uri="{FF2B5EF4-FFF2-40B4-BE49-F238E27FC236}">
                    <a16:creationId xmlns:a16="http://schemas.microsoft.com/office/drawing/2014/main" id="{86FB61DA-2E33-4986-BD15-4A499E46B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544" name="Rectangle 97">
                <a:extLst>
                  <a:ext uri="{FF2B5EF4-FFF2-40B4-BE49-F238E27FC236}">
                    <a16:creationId xmlns:a16="http://schemas.microsoft.com/office/drawing/2014/main" id="{91C68FBA-C3BD-4AB6-AD55-FCA00EC2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545" name="Rectangle 98">
                <a:extLst>
                  <a:ext uri="{FF2B5EF4-FFF2-40B4-BE49-F238E27FC236}">
                    <a16:creationId xmlns:a16="http://schemas.microsoft.com/office/drawing/2014/main" id="{9791F58A-4CF3-4B35-9CFC-B06E605F5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546" name="Rectangle 99">
                <a:extLst>
                  <a:ext uri="{FF2B5EF4-FFF2-40B4-BE49-F238E27FC236}">
                    <a16:creationId xmlns:a16="http://schemas.microsoft.com/office/drawing/2014/main" id="{39020070-1CC2-4438-8C28-DD2397EF7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470901</a:t>
                </a:r>
              </a:p>
            </p:txBody>
          </p:sp>
          <p:sp>
            <p:nvSpPr>
              <p:cNvPr id="51547" name="Rectangle 100">
                <a:extLst>
                  <a:ext uri="{FF2B5EF4-FFF2-40B4-BE49-F238E27FC236}">
                    <a16:creationId xmlns:a16="http://schemas.microsoft.com/office/drawing/2014/main" id="{90484235-A02F-4C2D-96C7-1500E5B72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470904</a:t>
                </a:r>
              </a:p>
            </p:txBody>
          </p:sp>
          <p:sp>
            <p:nvSpPr>
              <p:cNvPr id="51548" name="Rectangle 101">
                <a:extLst>
                  <a:ext uri="{FF2B5EF4-FFF2-40B4-BE49-F238E27FC236}">
                    <a16:creationId xmlns:a16="http://schemas.microsoft.com/office/drawing/2014/main" id="{F95E7D92-AD59-4308-B5CB-6C3A8CE78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470902</a:t>
                </a:r>
              </a:p>
            </p:txBody>
          </p:sp>
          <p:sp>
            <p:nvSpPr>
              <p:cNvPr id="51549" name="Rectangle 102">
                <a:extLst>
                  <a:ext uri="{FF2B5EF4-FFF2-40B4-BE49-F238E27FC236}">
                    <a16:creationId xmlns:a16="http://schemas.microsoft.com/office/drawing/2014/main" id="{E78D6985-F30B-4CE9-B09B-DC9CE4F63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470803</a:t>
                </a:r>
              </a:p>
            </p:txBody>
          </p:sp>
          <p:sp>
            <p:nvSpPr>
              <p:cNvPr id="51550" name="Rectangle 103">
                <a:extLst>
                  <a:ext uri="{FF2B5EF4-FFF2-40B4-BE49-F238E27FC236}">
                    <a16:creationId xmlns:a16="http://schemas.microsoft.com/office/drawing/2014/main" id="{BB7A8E2F-6A02-4D95-B946-FD45E1C97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470703</a:t>
                </a:r>
              </a:p>
            </p:txBody>
          </p:sp>
          <p:sp>
            <p:nvSpPr>
              <p:cNvPr id="51551" name="Rectangle 104">
                <a:extLst>
                  <a:ext uri="{FF2B5EF4-FFF2-40B4-BE49-F238E27FC236}">
                    <a16:creationId xmlns:a16="http://schemas.microsoft.com/office/drawing/2014/main" id="{0ED55673-EE10-4D86-BF24-51DED8ADA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4" name="Group 105">
              <a:extLst>
                <a:ext uri="{FF2B5EF4-FFF2-40B4-BE49-F238E27FC236}">
                  <a16:creationId xmlns:a16="http://schemas.microsoft.com/office/drawing/2014/main" id="{7D5A02E6-BD39-4488-B754-09F818968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120"/>
              <a:ext cx="768" cy="720"/>
              <a:chOff x="480" y="3552"/>
              <a:chExt cx="768" cy="720"/>
            </a:xfrm>
          </p:grpSpPr>
          <p:sp>
            <p:nvSpPr>
              <p:cNvPr id="51525" name="Rectangle 106">
                <a:extLst>
                  <a:ext uri="{FF2B5EF4-FFF2-40B4-BE49-F238E27FC236}">
                    <a16:creationId xmlns:a16="http://schemas.microsoft.com/office/drawing/2014/main" id="{F4B79818-AA9F-4808-9F00-38E4B138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1526" name="Rectangle 107">
                <a:extLst>
                  <a:ext uri="{FF2B5EF4-FFF2-40B4-BE49-F238E27FC236}">
                    <a16:creationId xmlns:a16="http://schemas.microsoft.com/office/drawing/2014/main" id="{29EFD2CA-80B0-42FD-87A2-E1CE053D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527" name="Rectangle 108">
                <a:extLst>
                  <a:ext uri="{FF2B5EF4-FFF2-40B4-BE49-F238E27FC236}">
                    <a16:creationId xmlns:a16="http://schemas.microsoft.com/office/drawing/2014/main" id="{4BF52B84-7753-4754-A7FF-1D031A73F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528" name="Rectangle 109">
                <a:extLst>
                  <a:ext uri="{FF2B5EF4-FFF2-40B4-BE49-F238E27FC236}">
                    <a16:creationId xmlns:a16="http://schemas.microsoft.com/office/drawing/2014/main" id="{5B6F9A2A-D6F8-4EAD-8F4D-145A1D8D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29" name="Rectangle 110">
                <a:extLst>
                  <a:ext uri="{FF2B5EF4-FFF2-40B4-BE49-F238E27FC236}">
                    <a16:creationId xmlns:a16="http://schemas.microsoft.com/office/drawing/2014/main" id="{2B614FAA-D9BC-41A0-95FA-B335CD1CF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0" name="Rectangle 111">
                <a:extLst>
                  <a:ext uri="{FF2B5EF4-FFF2-40B4-BE49-F238E27FC236}">
                    <a16:creationId xmlns:a16="http://schemas.microsoft.com/office/drawing/2014/main" id="{DE81D6E7-BB64-400F-8565-7F8BD4CDE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1" name="Rectangle 112">
                <a:extLst>
                  <a:ext uri="{FF2B5EF4-FFF2-40B4-BE49-F238E27FC236}">
                    <a16:creationId xmlns:a16="http://schemas.microsoft.com/office/drawing/2014/main" id="{DED8BFBB-1CBC-4534-9341-D9597E93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2" name="Rectangle 113">
                <a:extLst>
                  <a:ext uri="{FF2B5EF4-FFF2-40B4-BE49-F238E27FC236}">
                    <a16:creationId xmlns:a16="http://schemas.microsoft.com/office/drawing/2014/main" id="{BD42C481-17F6-4F58-A383-F15D55F54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3" name="Rectangle 114">
                <a:extLst>
                  <a:ext uri="{FF2B5EF4-FFF2-40B4-BE49-F238E27FC236}">
                    <a16:creationId xmlns:a16="http://schemas.microsoft.com/office/drawing/2014/main" id="{9380DBD7-7154-4EE0-9527-7524D8A4D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4" name="Rectangle 115">
                <a:extLst>
                  <a:ext uri="{FF2B5EF4-FFF2-40B4-BE49-F238E27FC236}">
                    <a16:creationId xmlns:a16="http://schemas.microsoft.com/office/drawing/2014/main" id="{7676AF1E-CDBD-4422-8F95-8385C9A1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5" name="Rectangle 116">
                <a:extLst>
                  <a:ext uri="{FF2B5EF4-FFF2-40B4-BE49-F238E27FC236}">
                    <a16:creationId xmlns:a16="http://schemas.microsoft.com/office/drawing/2014/main" id="{9403568F-5B49-4380-B2CD-9FAE0FE74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470401</a:t>
                </a:r>
              </a:p>
            </p:txBody>
          </p:sp>
          <p:sp>
            <p:nvSpPr>
              <p:cNvPr id="51536" name="Rectangle 117">
                <a:extLst>
                  <a:ext uri="{FF2B5EF4-FFF2-40B4-BE49-F238E27FC236}">
                    <a16:creationId xmlns:a16="http://schemas.microsoft.com/office/drawing/2014/main" id="{5A1FBC79-4E99-40B9-B58E-5DCA167C5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470402</a:t>
                </a:r>
              </a:p>
            </p:txBody>
          </p:sp>
          <p:sp>
            <p:nvSpPr>
              <p:cNvPr id="51537" name="Rectangle 118">
                <a:extLst>
                  <a:ext uri="{FF2B5EF4-FFF2-40B4-BE49-F238E27FC236}">
                    <a16:creationId xmlns:a16="http://schemas.microsoft.com/office/drawing/2014/main" id="{4D29498F-FAFE-4BFD-A4EF-1BDDBA32E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470403</a:t>
                </a:r>
              </a:p>
            </p:txBody>
          </p:sp>
          <p:sp>
            <p:nvSpPr>
              <p:cNvPr id="51538" name="Rectangle 119">
                <a:extLst>
                  <a:ext uri="{FF2B5EF4-FFF2-40B4-BE49-F238E27FC236}">
                    <a16:creationId xmlns:a16="http://schemas.microsoft.com/office/drawing/2014/main" id="{91EDC325-0CA3-40BE-A3EF-63F7EA6E9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9" name="Rectangle 120">
                <a:extLst>
                  <a:ext uri="{FF2B5EF4-FFF2-40B4-BE49-F238E27FC236}">
                    <a16:creationId xmlns:a16="http://schemas.microsoft.com/office/drawing/2014/main" id="{E98DC984-9052-42C0-93C4-EC821F9D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40" name="Rectangle 121">
                <a:extLst>
                  <a:ext uri="{FF2B5EF4-FFF2-40B4-BE49-F238E27FC236}">
                    <a16:creationId xmlns:a16="http://schemas.microsoft.com/office/drawing/2014/main" id="{E3DF3874-193A-4886-B092-957335807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5" name="Group 122">
              <a:extLst>
                <a:ext uri="{FF2B5EF4-FFF2-40B4-BE49-F238E27FC236}">
                  <a16:creationId xmlns:a16="http://schemas.microsoft.com/office/drawing/2014/main" id="{2036DCA9-828A-4F42-98F4-51FE01050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120"/>
              <a:ext cx="768" cy="720"/>
              <a:chOff x="1296" y="3120"/>
              <a:chExt cx="768" cy="720"/>
            </a:xfrm>
          </p:grpSpPr>
          <p:sp>
            <p:nvSpPr>
              <p:cNvPr id="51509" name="Rectangle 123">
                <a:extLst>
                  <a:ext uri="{FF2B5EF4-FFF2-40B4-BE49-F238E27FC236}">
                    <a16:creationId xmlns:a16="http://schemas.microsoft.com/office/drawing/2014/main" id="{6B32B289-F702-427C-9572-54AE23608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Rudd</a:t>
                </a:r>
              </a:p>
            </p:txBody>
          </p:sp>
          <p:sp>
            <p:nvSpPr>
              <p:cNvPr id="51510" name="Rectangle 124">
                <a:extLst>
                  <a:ext uri="{FF2B5EF4-FFF2-40B4-BE49-F238E27FC236}">
                    <a16:creationId xmlns:a16="http://schemas.microsoft.com/office/drawing/2014/main" id="{71295A74-1321-42A0-A143-4F9ED6039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511" name="Rectangle 125">
                <a:extLst>
                  <a:ext uri="{FF2B5EF4-FFF2-40B4-BE49-F238E27FC236}">
                    <a16:creationId xmlns:a16="http://schemas.microsoft.com/office/drawing/2014/main" id="{3553B30C-DEB0-4D03-94BA-6EF2127B8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1512" name="Rectangle 126">
                <a:extLst>
                  <a:ext uri="{FF2B5EF4-FFF2-40B4-BE49-F238E27FC236}">
                    <a16:creationId xmlns:a16="http://schemas.microsoft.com/office/drawing/2014/main" id="{1A492962-3D9C-4770-BE91-91DE339AB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3" name="Rectangle 127">
                <a:extLst>
                  <a:ext uri="{FF2B5EF4-FFF2-40B4-BE49-F238E27FC236}">
                    <a16:creationId xmlns:a16="http://schemas.microsoft.com/office/drawing/2014/main" id="{C7870B2A-0627-4E45-8838-7BC6CFE2C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4" name="Rectangle 128">
                <a:extLst>
                  <a:ext uri="{FF2B5EF4-FFF2-40B4-BE49-F238E27FC236}">
                    <a16:creationId xmlns:a16="http://schemas.microsoft.com/office/drawing/2014/main" id="{E448DFC8-7BF8-489D-BF14-9F2E5BF02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5" name="Rectangle 129">
                <a:extLst>
                  <a:ext uri="{FF2B5EF4-FFF2-40B4-BE49-F238E27FC236}">
                    <a16:creationId xmlns:a16="http://schemas.microsoft.com/office/drawing/2014/main" id="{C4B1C994-0E8D-4E51-9298-98E6A8D59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6" name="Rectangle 130">
                <a:extLst>
                  <a:ext uri="{FF2B5EF4-FFF2-40B4-BE49-F238E27FC236}">
                    <a16:creationId xmlns:a16="http://schemas.microsoft.com/office/drawing/2014/main" id="{AF3787BD-AAE8-4821-AEA4-CC6BE646A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7" name="Rectangle 131">
                <a:extLst>
                  <a:ext uri="{FF2B5EF4-FFF2-40B4-BE49-F238E27FC236}">
                    <a16:creationId xmlns:a16="http://schemas.microsoft.com/office/drawing/2014/main" id="{0BD9E366-592A-43E3-8151-BEA7AD0CD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8" name="Rectangle 132">
                <a:extLst>
                  <a:ext uri="{FF2B5EF4-FFF2-40B4-BE49-F238E27FC236}">
                    <a16:creationId xmlns:a16="http://schemas.microsoft.com/office/drawing/2014/main" id="{E6F7D848-77D4-4C3A-8AC6-BAB1269A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9" name="Rectangle 133">
                <a:extLst>
                  <a:ext uri="{FF2B5EF4-FFF2-40B4-BE49-F238E27FC236}">
                    <a16:creationId xmlns:a16="http://schemas.microsoft.com/office/drawing/2014/main" id="{8E0D996A-31A5-4A9F-9200-C34647804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470501</a:t>
                </a:r>
              </a:p>
            </p:txBody>
          </p:sp>
          <p:sp>
            <p:nvSpPr>
              <p:cNvPr id="51520" name="Rectangle 134">
                <a:extLst>
                  <a:ext uri="{FF2B5EF4-FFF2-40B4-BE49-F238E27FC236}">
                    <a16:creationId xmlns:a16="http://schemas.microsoft.com/office/drawing/2014/main" id="{5767BB0A-09F9-4EF6-9409-DD721EFE3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470502</a:t>
                </a:r>
              </a:p>
            </p:txBody>
          </p:sp>
          <p:sp>
            <p:nvSpPr>
              <p:cNvPr id="51521" name="Rectangle 135">
                <a:extLst>
                  <a:ext uri="{FF2B5EF4-FFF2-40B4-BE49-F238E27FC236}">
                    <a16:creationId xmlns:a16="http://schemas.microsoft.com/office/drawing/2014/main" id="{78AF009E-2AE7-4874-95BE-58EB52D07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470503</a:t>
                </a:r>
              </a:p>
            </p:txBody>
          </p:sp>
          <p:sp>
            <p:nvSpPr>
              <p:cNvPr id="51522" name="Rectangle 136">
                <a:extLst>
                  <a:ext uri="{FF2B5EF4-FFF2-40B4-BE49-F238E27FC236}">
                    <a16:creationId xmlns:a16="http://schemas.microsoft.com/office/drawing/2014/main" id="{11A1DD04-2CB0-4A71-A9A5-73C2588FD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23" name="Rectangle 137">
                <a:extLst>
                  <a:ext uri="{FF2B5EF4-FFF2-40B4-BE49-F238E27FC236}">
                    <a16:creationId xmlns:a16="http://schemas.microsoft.com/office/drawing/2014/main" id="{1CE0784D-16CB-4340-919E-D5123EFF8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24" name="Rectangle 138">
                <a:extLst>
                  <a:ext uri="{FF2B5EF4-FFF2-40B4-BE49-F238E27FC236}">
                    <a16:creationId xmlns:a16="http://schemas.microsoft.com/office/drawing/2014/main" id="{CA235BF6-DCDE-4E63-ADD7-701226864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120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6" name="Group 139">
              <a:extLst>
                <a:ext uri="{FF2B5EF4-FFF2-40B4-BE49-F238E27FC236}">
                  <a16:creationId xmlns:a16="http://schemas.microsoft.com/office/drawing/2014/main" id="{22D26C5E-31CA-4C02-9451-FF21E2B65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120"/>
              <a:ext cx="768" cy="720"/>
              <a:chOff x="480" y="3552"/>
              <a:chExt cx="768" cy="720"/>
            </a:xfrm>
          </p:grpSpPr>
          <p:sp>
            <p:nvSpPr>
              <p:cNvPr id="51493" name="Rectangle 140">
                <a:extLst>
                  <a:ext uri="{FF2B5EF4-FFF2-40B4-BE49-F238E27FC236}">
                    <a16:creationId xmlns:a16="http://schemas.microsoft.com/office/drawing/2014/main" id="{B2E9D279-D6AE-42AD-877B-D9E84D39C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494" name="Rectangle 141">
                <a:extLst>
                  <a:ext uri="{FF2B5EF4-FFF2-40B4-BE49-F238E27FC236}">
                    <a16:creationId xmlns:a16="http://schemas.microsoft.com/office/drawing/2014/main" id="{E84A72F4-CA94-473C-9166-EEF148DEC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Ota</a:t>
                </a:r>
              </a:p>
            </p:txBody>
          </p:sp>
          <p:sp>
            <p:nvSpPr>
              <p:cNvPr id="51495" name="Rectangle 142">
                <a:extLst>
                  <a:ext uri="{FF2B5EF4-FFF2-40B4-BE49-F238E27FC236}">
                    <a16:creationId xmlns:a16="http://schemas.microsoft.com/office/drawing/2014/main" id="{83EFB515-130B-4460-8694-93D328C5B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496" name="Rectangle 143">
                <a:extLst>
                  <a:ext uri="{FF2B5EF4-FFF2-40B4-BE49-F238E27FC236}">
                    <a16:creationId xmlns:a16="http://schemas.microsoft.com/office/drawing/2014/main" id="{41841883-5ADF-4C60-BBF5-BB6645F2B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97" name="Rectangle 144">
                <a:extLst>
                  <a:ext uri="{FF2B5EF4-FFF2-40B4-BE49-F238E27FC236}">
                    <a16:creationId xmlns:a16="http://schemas.microsoft.com/office/drawing/2014/main" id="{F0804FE4-08BB-45C0-BFA5-DB688ED2C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98" name="Rectangle 145">
                <a:extLst>
                  <a:ext uri="{FF2B5EF4-FFF2-40B4-BE49-F238E27FC236}">
                    <a16:creationId xmlns:a16="http://schemas.microsoft.com/office/drawing/2014/main" id="{201F7432-0755-4299-ABA6-9BB8EAFF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99" name="Rectangle 146">
                <a:extLst>
                  <a:ext uri="{FF2B5EF4-FFF2-40B4-BE49-F238E27FC236}">
                    <a16:creationId xmlns:a16="http://schemas.microsoft.com/office/drawing/2014/main" id="{3D35255F-0C7C-4932-932A-68E8C256B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0" name="Rectangle 147">
                <a:extLst>
                  <a:ext uri="{FF2B5EF4-FFF2-40B4-BE49-F238E27FC236}">
                    <a16:creationId xmlns:a16="http://schemas.microsoft.com/office/drawing/2014/main" id="{0CC7C81C-AAED-4DC1-BAF5-58238E2D6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1" name="Rectangle 148">
                <a:extLst>
                  <a:ext uri="{FF2B5EF4-FFF2-40B4-BE49-F238E27FC236}">
                    <a16:creationId xmlns:a16="http://schemas.microsoft.com/office/drawing/2014/main" id="{6D2FF79E-6AF7-46BD-8F5F-8B9371DC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2" name="Rectangle 149">
                <a:extLst>
                  <a:ext uri="{FF2B5EF4-FFF2-40B4-BE49-F238E27FC236}">
                    <a16:creationId xmlns:a16="http://schemas.microsoft.com/office/drawing/2014/main" id="{1C19F73F-7801-46AF-8FEB-A59733513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3" name="Rectangle 150">
                <a:extLst>
                  <a:ext uri="{FF2B5EF4-FFF2-40B4-BE49-F238E27FC236}">
                    <a16:creationId xmlns:a16="http://schemas.microsoft.com/office/drawing/2014/main" id="{B1A94BB4-6213-428C-B438-07015933D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470701</a:t>
                </a:r>
              </a:p>
            </p:txBody>
          </p:sp>
          <p:sp>
            <p:nvSpPr>
              <p:cNvPr id="51504" name="Rectangle 151">
                <a:extLst>
                  <a:ext uri="{FF2B5EF4-FFF2-40B4-BE49-F238E27FC236}">
                    <a16:creationId xmlns:a16="http://schemas.microsoft.com/office/drawing/2014/main" id="{A378DF52-DC45-45E4-B63F-2C8BF5585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470702</a:t>
                </a:r>
              </a:p>
            </p:txBody>
          </p:sp>
          <p:sp>
            <p:nvSpPr>
              <p:cNvPr id="51505" name="Rectangle 152">
                <a:extLst>
                  <a:ext uri="{FF2B5EF4-FFF2-40B4-BE49-F238E27FC236}">
                    <a16:creationId xmlns:a16="http://schemas.microsoft.com/office/drawing/2014/main" id="{95129231-6AE1-4BF9-91C0-A35E59CA2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470703</a:t>
                </a:r>
              </a:p>
            </p:txBody>
          </p:sp>
          <p:sp>
            <p:nvSpPr>
              <p:cNvPr id="51506" name="Rectangle 153">
                <a:extLst>
                  <a:ext uri="{FF2B5EF4-FFF2-40B4-BE49-F238E27FC236}">
                    <a16:creationId xmlns:a16="http://schemas.microsoft.com/office/drawing/2014/main" id="{D416A076-D49F-4428-9CA0-4DDF9AF2F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7" name="Rectangle 154">
                <a:extLst>
                  <a:ext uri="{FF2B5EF4-FFF2-40B4-BE49-F238E27FC236}">
                    <a16:creationId xmlns:a16="http://schemas.microsoft.com/office/drawing/2014/main" id="{4B7ED580-C31D-40DD-9A29-0D2872A16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8" name="Rectangle 155">
                <a:extLst>
                  <a:ext uri="{FF2B5EF4-FFF2-40B4-BE49-F238E27FC236}">
                    <a16:creationId xmlns:a16="http://schemas.microsoft.com/office/drawing/2014/main" id="{53B12D2D-9393-42FB-90D8-E8D037A65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7" name="Group 156">
              <a:extLst>
                <a:ext uri="{FF2B5EF4-FFF2-40B4-BE49-F238E27FC236}">
                  <a16:creationId xmlns:a16="http://schemas.microsoft.com/office/drawing/2014/main" id="{5696E7F8-71A1-4B11-B999-C082DCE3A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120"/>
              <a:ext cx="771" cy="720"/>
              <a:chOff x="2109" y="3120"/>
              <a:chExt cx="771" cy="720"/>
            </a:xfrm>
          </p:grpSpPr>
          <p:sp>
            <p:nvSpPr>
              <p:cNvPr id="51477" name="Rectangle 157">
                <a:extLst>
                  <a:ext uri="{FF2B5EF4-FFF2-40B4-BE49-F238E27FC236}">
                    <a16:creationId xmlns:a16="http://schemas.microsoft.com/office/drawing/2014/main" id="{6E5EE64F-CC08-4C3B-9E72-DE582A4F1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478" name="Rectangle 158">
                <a:extLst>
                  <a:ext uri="{FF2B5EF4-FFF2-40B4-BE49-F238E27FC236}">
                    <a16:creationId xmlns:a16="http://schemas.microsoft.com/office/drawing/2014/main" id="{54C9C02C-13E0-426B-9F42-247BD45E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Phua</a:t>
                </a:r>
              </a:p>
            </p:txBody>
          </p:sp>
          <p:sp>
            <p:nvSpPr>
              <p:cNvPr id="51479" name="Rectangle 159">
                <a:extLst>
                  <a:ext uri="{FF2B5EF4-FFF2-40B4-BE49-F238E27FC236}">
                    <a16:creationId xmlns:a16="http://schemas.microsoft.com/office/drawing/2014/main" id="{74350286-4751-4A7A-A50C-7236A6A87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480" name="Rectangle 160">
                <a:extLst>
                  <a:ext uri="{FF2B5EF4-FFF2-40B4-BE49-F238E27FC236}">
                    <a16:creationId xmlns:a16="http://schemas.microsoft.com/office/drawing/2014/main" id="{8235F257-E988-4E57-8580-B21A44112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481" name="Rectangle 161">
                <a:extLst>
                  <a:ext uri="{FF2B5EF4-FFF2-40B4-BE49-F238E27FC236}">
                    <a16:creationId xmlns:a16="http://schemas.microsoft.com/office/drawing/2014/main" id="{13B2C68D-6036-4E60-B1DD-BE75A73E0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2" name="Rectangle 162">
                <a:extLst>
                  <a:ext uri="{FF2B5EF4-FFF2-40B4-BE49-F238E27FC236}">
                    <a16:creationId xmlns:a16="http://schemas.microsoft.com/office/drawing/2014/main" id="{1B193E90-EC43-467A-852F-FC409DDE5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3" name="Rectangle 163">
                <a:extLst>
                  <a:ext uri="{FF2B5EF4-FFF2-40B4-BE49-F238E27FC236}">
                    <a16:creationId xmlns:a16="http://schemas.microsoft.com/office/drawing/2014/main" id="{059E763F-02AE-463E-A590-0D9343CD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4" name="Rectangle 164">
                <a:extLst>
                  <a:ext uri="{FF2B5EF4-FFF2-40B4-BE49-F238E27FC236}">
                    <a16:creationId xmlns:a16="http://schemas.microsoft.com/office/drawing/2014/main" id="{DE9680A8-C8CA-400D-B090-EDEFDF327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5" name="Rectangle 165">
                <a:extLst>
                  <a:ext uri="{FF2B5EF4-FFF2-40B4-BE49-F238E27FC236}">
                    <a16:creationId xmlns:a16="http://schemas.microsoft.com/office/drawing/2014/main" id="{F30E3E81-23A9-4461-810D-961E15346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6" name="Rectangle 166">
                <a:extLst>
                  <a:ext uri="{FF2B5EF4-FFF2-40B4-BE49-F238E27FC236}">
                    <a16:creationId xmlns:a16="http://schemas.microsoft.com/office/drawing/2014/main" id="{3916871E-8EAD-42EC-9930-23EEBA2B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7" name="Rectangle 167">
                <a:extLst>
                  <a:ext uri="{FF2B5EF4-FFF2-40B4-BE49-F238E27FC236}">
                    <a16:creationId xmlns:a16="http://schemas.microsoft.com/office/drawing/2014/main" id="{381F94AB-7CAC-424D-8AFB-0C222108C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0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470801</a:t>
                </a:r>
              </a:p>
            </p:txBody>
          </p:sp>
          <p:sp>
            <p:nvSpPr>
              <p:cNvPr id="51488" name="Rectangle 168">
                <a:extLst>
                  <a:ext uri="{FF2B5EF4-FFF2-40B4-BE49-F238E27FC236}">
                    <a16:creationId xmlns:a16="http://schemas.microsoft.com/office/drawing/2014/main" id="{43EAC427-93F0-4FC2-BBCC-784403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264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470802</a:t>
                </a:r>
              </a:p>
            </p:txBody>
          </p:sp>
          <p:sp>
            <p:nvSpPr>
              <p:cNvPr id="51489" name="Rectangle 169">
                <a:extLst>
                  <a:ext uri="{FF2B5EF4-FFF2-40B4-BE49-F238E27FC236}">
                    <a16:creationId xmlns:a16="http://schemas.microsoft.com/office/drawing/2014/main" id="{C6780437-5F9E-4B88-B12E-F477E7032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408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470803</a:t>
                </a:r>
              </a:p>
            </p:txBody>
          </p:sp>
          <p:sp>
            <p:nvSpPr>
              <p:cNvPr id="51490" name="Rectangle 170">
                <a:extLst>
                  <a:ext uri="{FF2B5EF4-FFF2-40B4-BE49-F238E27FC236}">
                    <a16:creationId xmlns:a16="http://schemas.microsoft.com/office/drawing/2014/main" id="{B6B7B01F-5D97-42F1-8DD6-D687F81E0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52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470804</a:t>
                </a:r>
              </a:p>
            </p:txBody>
          </p:sp>
          <p:sp>
            <p:nvSpPr>
              <p:cNvPr id="51491" name="Rectangle 171">
                <a:extLst>
                  <a:ext uri="{FF2B5EF4-FFF2-40B4-BE49-F238E27FC236}">
                    <a16:creationId xmlns:a16="http://schemas.microsoft.com/office/drawing/2014/main" id="{ACF57A08-8215-47A9-B0E3-CA4153A0C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696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92" name="Rectangle 172">
                <a:extLst>
                  <a:ext uri="{FF2B5EF4-FFF2-40B4-BE49-F238E27FC236}">
                    <a16:creationId xmlns:a16="http://schemas.microsoft.com/office/drawing/2014/main" id="{3A4E2C78-74A8-4F21-B61B-DB3155342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120"/>
                <a:ext cx="771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8" name="Group 173">
              <a:extLst>
                <a:ext uri="{FF2B5EF4-FFF2-40B4-BE49-F238E27FC236}">
                  <a16:creationId xmlns:a16="http://schemas.microsoft.com/office/drawing/2014/main" id="{1541351B-D27F-4670-89E8-5B3B606D1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120"/>
              <a:ext cx="768" cy="720"/>
              <a:chOff x="480" y="3552"/>
              <a:chExt cx="768" cy="720"/>
            </a:xfrm>
          </p:grpSpPr>
          <p:sp>
            <p:nvSpPr>
              <p:cNvPr id="51461" name="Rectangle 174">
                <a:extLst>
                  <a:ext uri="{FF2B5EF4-FFF2-40B4-BE49-F238E27FC236}">
                    <a16:creationId xmlns:a16="http://schemas.microsoft.com/office/drawing/2014/main" id="{7CC1B4AE-19DF-47F0-8A42-07AE621AD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462" name="Rectangle 175">
                <a:extLst>
                  <a:ext uri="{FF2B5EF4-FFF2-40B4-BE49-F238E27FC236}">
                    <a16:creationId xmlns:a16="http://schemas.microsoft.com/office/drawing/2014/main" id="{54859E34-7230-4757-9EED-3911D95EE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463" name="Rectangle 176">
                <a:extLst>
                  <a:ext uri="{FF2B5EF4-FFF2-40B4-BE49-F238E27FC236}">
                    <a16:creationId xmlns:a16="http://schemas.microsoft.com/office/drawing/2014/main" id="{A4ADA733-EDFE-4B9E-8E17-DD76BF956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1464" name="Rectangle 177">
                <a:extLst>
                  <a:ext uri="{FF2B5EF4-FFF2-40B4-BE49-F238E27FC236}">
                    <a16:creationId xmlns:a16="http://schemas.microsoft.com/office/drawing/2014/main" id="{0060FAC3-607A-4B11-9C55-84DB5AFB1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5" name="Rectangle 178">
                <a:extLst>
                  <a:ext uri="{FF2B5EF4-FFF2-40B4-BE49-F238E27FC236}">
                    <a16:creationId xmlns:a16="http://schemas.microsoft.com/office/drawing/2014/main" id="{A9163543-9068-49BA-B7BB-D1F873B73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6" name="Rectangle 179">
                <a:extLst>
                  <a:ext uri="{FF2B5EF4-FFF2-40B4-BE49-F238E27FC236}">
                    <a16:creationId xmlns:a16="http://schemas.microsoft.com/office/drawing/2014/main" id="{BF551B59-B850-41E0-960C-5B119A75C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7" name="Rectangle 180">
                <a:extLst>
                  <a:ext uri="{FF2B5EF4-FFF2-40B4-BE49-F238E27FC236}">
                    <a16:creationId xmlns:a16="http://schemas.microsoft.com/office/drawing/2014/main" id="{05BC876E-F937-40C7-8586-13CBCEB30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8" name="Rectangle 181">
                <a:extLst>
                  <a:ext uri="{FF2B5EF4-FFF2-40B4-BE49-F238E27FC236}">
                    <a16:creationId xmlns:a16="http://schemas.microsoft.com/office/drawing/2014/main" id="{A44CE2AA-37ED-449E-871F-E10DEDF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9" name="Rectangle 182">
                <a:extLst>
                  <a:ext uri="{FF2B5EF4-FFF2-40B4-BE49-F238E27FC236}">
                    <a16:creationId xmlns:a16="http://schemas.microsoft.com/office/drawing/2014/main" id="{C603685D-A067-420B-A222-721B80776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70" name="Rectangle 183">
                <a:extLst>
                  <a:ext uri="{FF2B5EF4-FFF2-40B4-BE49-F238E27FC236}">
                    <a16:creationId xmlns:a16="http://schemas.microsoft.com/office/drawing/2014/main" id="{78A9F714-7F29-42CE-8C64-A0F9DC9C4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71" name="Rectangle 184">
                <a:extLst>
                  <a:ext uri="{FF2B5EF4-FFF2-40B4-BE49-F238E27FC236}">
                    <a16:creationId xmlns:a16="http://schemas.microsoft.com/office/drawing/2014/main" id="{3CDA02B3-3FCA-4287-9A92-7BDAE2F76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470901</a:t>
                </a:r>
              </a:p>
            </p:txBody>
          </p:sp>
          <p:sp>
            <p:nvSpPr>
              <p:cNvPr id="51472" name="Rectangle 185">
                <a:extLst>
                  <a:ext uri="{FF2B5EF4-FFF2-40B4-BE49-F238E27FC236}">
                    <a16:creationId xmlns:a16="http://schemas.microsoft.com/office/drawing/2014/main" id="{236ABE63-10F8-4D6B-A88D-919F91F6E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470902</a:t>
                </a:r>
              </a:p>
            </p:txBody>
          </p:sp>
          <p:sp>
            <p:nvSpPr>
              <p:cNvPr id="51473" name="Rectangle 186">
                <a:extLst>
                  <a:ext uri="{FF2B5EF4-FFF2-40B4-BE49-F238E27FC236}">
                    <a16:creationId xmlns:a16="http://schemas.microsoft.com/office/drawing/2014/main" id="{DEEF057A-4486-49FD-89A1-5586B8EF2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470904</a:t>
                </a:r>
              </a:p>
            </p:txBody>
          </p:sp>
          <p:sp>
            <p:nvSpPr>
              <p:cNvPr id="51474" name="Rectangle 187">
                <a:extLst>
                  <a:ext uri="{FF2B5EF4-FFF2-40B4-BE49-F238E27FC236}">
                    <a16:creationId xmlns:a16="http://schemas.microsoft.com/office/drawing/2014/main" id="{788FA1A9-2588-4AC7-B188-9B357F560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75" name="Rectangle 188">
                <a:extLst>
                  <a:ext uri="{FF2B5EF4-FFF2-40B4-BE49-F238E27FC236}">
                    <a16:creationId xmlns:a16="http://schemas.microsoft.com/office/drawing/2014/main" id="{EE6943A0-8E3F-4C77-90DF-E5ECCFFA3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76" name="Rectangle 189">
                <a:extLst>
                  <a:ext uri="{FF2B5EF4-FFF2-40B4-BE49-F238E27FC236}">
                    <a16:creationId xmlns:a16="http://schemas.microsoft.com/office/drawing/2014/main" id="{8020B41F-05E9-46D5-A721-823EE87E7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pic>
          <p:nvPicPr>
            <p:cNvPr id="51459" name="Picture 190">
              <a:extLst>
                <a:ext uri="{FF2B5EF4-FFF2-40B4-BE49-F238E27FC236}">
                  <a16:creationId xmlns:a16="http://schemas.microsoft.com/office/drawing/2014/main" id="{3218BF30-A2EC-4B6F-A2A4-7DA8E1CF7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64"/>
              <a:ext cx="60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460" name="Rectangle 191">
              <a:extLst>
                <a:ext uri="{FF2B5EF4-FFF2-40B4-BE49-F238E27FC236}">
                  <a16:creationId xmlns:a16="http://schemas.microsoft.com/office/drawing/2014/main" id="{EEBC3B0B-4E59-4B0A-B69D-A421B45DF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44"/>
              <a:ext cx="2880" cy="6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182562" tIns="92075" rIns="182562" bIns="9207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noProof="1">
                  <a:latin typeface="Lucida Sans Typewriter" panose="020B0509030504030204" pitchFamily="49" charset="0"/>
                </a:rPr>
                <a:t>SELECT lastname, firstname</a:t>
              </a:r>
            </a:p>
            <a:p>
              <a:r>
                <a:rPr lang="en-US" altLang="it-IT" sz="1800" noProof="1">
                  <a:latin typeface="Lucida Sans Typewriter" panose="020B0509030504030204" pitchFamily="49" charset="0"/>
                </a:rPr>
                <a:t>FROM member</a:t>
              </a:r>
            </a:p>
            <a:p>
              <a:r>
                <a:rPr lang="en-US" altLang="it-IT" sz="1800" noProof="1">
                  <a:latin typeface="Lucida Sans Typewriter" panose="020B0509030504030204" pitchFamily="49" charset="0"/>
                </a:rPr>
                <a:t>WHERE lastname = 'Rudd'</a:t>
              </a:r>
              <a:endParaRPr lang="en-US" altLang="it-IT" sz="180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211136" name="Group 192">
            <a:extLst>
              <a:ext uri="{FF2B5EF4-FFF2-40B4-BE49-F238E27FC236}">
                <a16:creationId xmlns:a16="http://schemas.microsoft.com/office/drawing/2014/main" id="{52BE603A-C974-40ED-989F-70E2AD71802B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577925"/>
            <a:ext cx="8077200" cy="5451475"/>
            <a:chOff x="288" y="665"/>
            <a:chExt cx="5088" cy="3434"/>
          </a:xfrm>
        </p:grpSpPr>
        <p:sp>
          <p:nvSpPr>
            <p:cNvPr id="51218" name="Rectangle 193">
              <a:extLst>
                <a:ext uri="{FF2B5EF4-FFF2-40B4-BE49-F238E27FC236}">
                  <a16:creationId xmlns:a16="http://schemas.microsoft.com/office/drawing/2014/main" id="{72CE7B79-E46A-46AC-A370-ADAC9BE59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688"/>
              <a:ext cx="4984" cy="12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1219" name="Text Box 194">
              <a:extLst>
                <a:ext uri="{FF2B5EF4-FFF2-40B4-BE49-F238E27FC236}">
                  <a16:creationId xmlns:a16="http://schemas.microsoft.com/office/drawing/2014/main" id="{B3C9514B-0F4B-49A5-B221-C730D0701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1"/>
              <a:ext cx="7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Data Pages</a:t>
              </a:r>
            </a:p>
          </p:txBody>
        </p:sp>
        <p:sp>
          <p:nvSpPr>
            <p:cNvPr id="51220" name="Text Box 195">
              <a:extLst>
                <a:ext uri="{FF2B5EF4-FFF2-40B4-BE49-F238E27FC236}">
                  <a16:creationId xmlns:a16="http://schemas.microsoft.com/office/drawing/2014/main" id="{F64E9C78-A8F1-48F7-B214-9F40D76DD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 </a:t>
              </a:r>
            </a:p>
          </p:txBody>
        </p:sp>
        <p:sp>
          <p:nvSpPr>
            <p:cNvPr id="51221" name="Text Box 196">
              <a:extLst>
                <a:ext uri="{FF2B5EF4-FFF2-40B4-BE49-F238E27FC236}">
                  <a16:creationId xmlns:a16="http://schemas.microsoft.com/office/drawing/2014/main" id="{E3919F84-6AE8-43E0-AB2F-3C3167A33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927"/>
              <a:ext cx="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8</a:t>
              </a:r>
            </a:p>
          </p:txBody>
        </p:sp>
        <p:sp>
          <p:nvSpPr>
            <p:cNvPr id="51222" name="Text Box 197">
              <a:extLst>
                <a:ext uri="{FF2B5EF4-FFF2-40B4-BE49-F238E27FC236}">
                  <a16:creationId xmlns:a16="http://schemas.microsoft.com/office/drawing/2014/main" id="{9128A8BB-76F6-4B29-AE6A-64DFBF890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27"/>
              <a:ext cx="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9</a:t>
              </a:r>
            </a:p>
          </p:txBody>
        </p:sp>
        <p:grpSp>
          <p:nvGrpSpPr>
            <p:cNvPr id="51223" name="Group 198">
              <a:extLst>
                <a:ext uri="{FF2B5EF4-FFF2-40B4-BE49-F238E27FC236}">
                  <a16:creationId xmlns:a16="http://schemas.microsoft.com/office/drawing/2014/main" id="{D23D2DEA-7879-477D-A280-4D49B9E2F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120"/>
              <a:ext cx="771" cy="720"/>
              <a:chOff x="2109" y="3120"/>
              <a:chExt cx="771" cy="720"/>
            </a:xfrm>
          </p:grpSpPr>
          <p:sp>
            <p:nvSpPr>
              <p:cNvPr id="51390" name="Rectangle 199">
                <a:extLst>
                  <a:ext uri="{FF2B5EF4-FFF2-40B4-BE49-F238E27FC236}">
                    <a16:creationId xmlns:a16="http://schemas.microsoft.com/office/drawing/2014/main" id="{EC3852F7-C8AC-4762-864B-C2ACDD70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391" name="Rectangle 200">
                <a:extLst>
                  <a:ext uri="{FF2B5EF4-FFF2-40B4-BE49-F238E27FC236}">
                    <a16:creationId xmlns:a16="http://schemas.microsoft.com/office/drawing/2014/main" id="{67A6DD6E-B4A6-4749-8387-E5138B9AC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392" name="Rectangle 201">
                <a:extLst>
                  <a:ext uri="{FF2B5EF4-FFF2-40B4-BE49-F238E27FC236}">
                    <a16:creationId xmlns:a16="http://schemas.microsoft.com/office/drawing/2014/main" id="{A5AAAC94-3110-44B7-B6A9-0AC013D52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393" name="Rectangle 202">
                <a:extLst>
                  <a:ext uri="{FF2B5EF4-FFF2-40B4-BE49-F238E27FC236}">
                    <a16:creationId xmlns:a16="http://schemas.microsoft.com/office/drawing/2014/main" id="{5FB17826-4599-4867-961F-C287AE953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394" name="Rectangle 203">
                <a:extLst>
                  <a:ext uri="{FF2B5EF4-FFF2-40B4-BE49-F238E27FC236}">
                    <a16:creationId xmlns:a16="http://schemas.microsoft.com/office/drawing/2014/main" id="{86DE7BB7-7F4D-42B7-ABA0-0E67C1E82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5" name="Rectangle 204">
                <a:extLst>
                  <a:ext uri="{FF2B5EF4-FFF2-40B4-BE49-F238E27FC236}">
                    <a16:creationId xmlns:a16="http://schemas.microsoft.com/office/drawing/2014/main" id="{39F7DAB0-9313-4341-BD17-5A70F62E3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6" name="Rectangle 205">
                <a:extLst>
                  <a:ext uri="{FF2B5EF4-FFF2-40B4-BE49-F238E27FC236}">
                    <a16:creationId xmlns:a16="http://schemas.microsoft.com/office/drawing/2014/main" id="{B5697746-BDF0-4C95-B143-101BBB40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7" name="Rectangle 206">
                <a:extLst>
                  <a:ext uri="{FF2B5EF4-FFF2-40B4-BE49-F238E27FC236}">
                    <a16:creationId xmlns:a16="http://schemas.microsoft.com/office/drawing/2014/main" id="{52A67018-D0A5-4A15-B504-0F00C29F3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8" name="Rectangle 207">
                <a:extLst>
                  <a:ext uri="{FF2B5EF4-FFF2-40B4-BE49-F238E27FC236}">
                    <a16:creationId xmlns:a16="http://schemas.microsoft.com/office/drawing/2014/main" id="{B47EABEB-9FB2-4136-93B7-43D607A7B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9" name="Rectangle 208">
                <a:extLst>
                  <a:ext uri="{FF2B5EF4-FFF2-40B4-BE49-F238E27FC236}">
                    <a16:creationId xmlns:a16="http://schemas.microsoft.com/office/drawing/2014/main" id="{A5A7DED5-047D-4899-883F-C15233513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00" name="Rectangle 209">
                <a:extLst>
                  <a:ext uri="{FF2B5EF4-FFF2-40B4-BE49-F238E27FC236}">
                    <a16:creationId xmlns:a16="http://schemas.microsoft.com/office/drawing/2014/main" id="{2757A445-8239-41D6-B033-252235D54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0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470601</a:t>
                </a:r>
              </a:p>
            </p:txBody>
          </p:sp>
          <p:sp>
            <p:nvSpPr>
              <p:cNvPr id="51401" name="Rectangle 210">
                <a:extLst>
                  <a:ext uri="{FF2B5EF4-FFF2-40B4-BE49-F238E27FC236}">
                    <a16:creationId xmlns:a16="http://schemas.microsoft.com/office/drawing/2014/main" id="{90431E51-615C-44AC-81FD-F8D7B7082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264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470602</a:t>
                </a:r>
              </a:p>
            </p:txBody>
          </p:sp>
          <p:sp>
            <p:nvSpPr>
              <p:cNvPr id="51402" name="Rectangle 211">
                <a:extLst>
                  <a:ext uri="{FF2B5EF4-FFF2-40B4-BE49-F238E27FC236}">
                    <a16:creationId xmlns:a16="http://schemas.microsoft.com/office/drawing/2014/main" id="{8941211D-7310-4FFE-B2D4-690FECA7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408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470603</a:t>
                </a:r>
              </a:p>
            </p:txBody>
          </p:sp>
          <p:sp>
            <p:nvSpPr>
              <p:cNvPr id="51403" name="Rectangle 212">
                <a:extLst>
                  <a:ext uri="{FF2B5EF4-FFF2-40B4-BE49-F238E27FC236}">
                    <a16:creationId xmlns:a16="http://schemas.microsoft.com/office/drawing/2014/main" id="{0B78B0B6-8C59-46C7-8470-99AF258BA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52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470604</a:t>
                </a:r>
              </a:p>
            </p:txBody>
          </p:sp>
          <p:sp>
            <p:nvSpPr>
              <p:cNvPr id="51404" name="Rectangle 213">
                <a:extLst>
                  <a:ext uri="{FF2B5EF4-FFF2-40B4-BE49-F238E27FC236}">
                    <a16:creationId xmlns:a16="http://schemas.microsoft.com/office/drawing/2014/main" id="{D2E8B506-26C4-4DC1-B2D4-09E1BAE64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696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05" name="Rectangle 214">
                <a:extLst>
                  <a:ext uri="{FF2B5EF4-FFF2-40B4-BE49-F238E27FC236}">
                    <a16:creationId xmlns:a16="http://schemas.microsoft.com/office/drawing/2014/main" id="{7E5D8D06-FD0A-4278-8833-B5DA5933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120"/>
                <a:ext cx="771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224" name="Text Box 215">
              <a:extLst>
                <a:ext uri="{FF2B5EF4-FFF2-40B4-BE49-F238E27FC236}">
                  <a16:creationId xmlns:a16="http://schemas.microsoft.com/office/drawing/2014/main" id="{B776C501-713F-4A6D-85A2-9367D663A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 </a:t>
              </a:r>
            </a:p>
          </p:txBody>
        </p:sp>
        <p:sp>
          <p:nvSpPr>
            <p:cNvPr id="51225" name="Text Box 216">
              <a:extLst>
                <a:ext uri="{FF2B5EF4-FFF2-40B4-BE49-F238E27FC236}">
                  <a16:creationId xmlns:a16="http://schemas.microsoft.com/office/drawing/2014/main" id="{9EEE5535-CF08-4CAB-BE9D-201510A85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 </a:t>
              </a:r>
            </a:p>
          </p:txBody>
        </p:sp>
        <p:sp>
          <p:nvSpPr>
            <p:cNvPr id="51226" name="Text Box 217">
              <a:extLst>
                <a:ext uri="{FF2B5EF4-FFF2-40B4-BE49-F238E27FC236}">
                  <a16:creationId xmlns:a16="http://schemas.microsoft.com/office/drawing/2014/main" id="{C3802746-2A5E-4E55-862B-BDC0AEA2D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 </a:t>
              </a:r>
            </a:p>
          </p:txBody>
        </p:sp>
        <p:sp>
          <p:nvSpPr>
            <p:cNvPr id="51227" name="Rectangle 218">
              <a:extLst>
                <a:ext uri="{FF2B5EF4-FFF2-40B4-BE49-F238E27FC236}">
                  <a16:creationId xmlns:a16="http://schemas.microsoft.com/office/drawing/2014/main" id="{9FD05FB6-1479-4FF3-B755-A257C3A4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665"/>
              <a:ext cx="4992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Index Pages</a:t>
              </a:r>
            </a:p>
            <a:p>
              <a:endParaRPr lang="en-US" altLang="it-IT" sz="1700" b="1">
                <a:latin typeface="Arial Narrow" panose="020B0606020202030204" pitchFamily="34" charset="0"/>
              </a:endParaRPr>
            </a:p>
          </p:txBody>
        </p:sp>
        <p:sp>
          <p:nvSpPr>
            <p:cNvPr id="51228" name="Rectangle 219">
              <a:extLst>
                <a:ext uri="{FF2B5EF4-FFF2-40B4-BE49-F238E27FC236}">
                  <a16:creationId xmlns:a16="http://schemas.microsoft.com/office/drawing/2014/main" id="{59D02517-E38A-4D86-9544-64907D1CC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20"/>
              <a:ext cx="4022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Non-Leaf</a:t>
              </a:r>
            </a:p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Level</a:t>
              </a:r>
            </a:p>
          </p:txBody>
        </p:sp>
        <p:sp>
          <p:nvSpPr>
            <p:cNvPr id="51229" name="Text Box 220">
              <a:extLst>
                <a:ext uri="{FF2B5EF4-FFF2-40B4-BE49-F238E27FC236}">
                  <a16:creationId xmlns:a16="http://schemas.microsoft.com/office/drawing/2014/main" id="{ADF34718-0C51-48DE-8E2B-E106DE877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104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Page 12 - Root</a:t>
              </a:r>
            </a:p>
          </p:txBody>
        </p:sp>
        <p:sp>
          <p:nvSpPr>
            <p:cNvPr id="51230" name="Text Box 221">
              <a:extLst>
                <a:ext uri="{FF2B5EF4-FFF2-40B4-BE49-F238E27FC236}">
                  <a16:creationId xmlns:a16="http://schemas.microsoft.com/office/drawing/2014/main" id="{72A49A63-FAAE-47E7-8C87-88453019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08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37</a:t>
              </a:r>
            </a:p>
          </p:txBody>
        </p:sp>
        <p:sp>
          <p:nvSpPr>
            <p:cNvPr id="51231" name="Text Box 222">
              <a:extLst>
                <a:ext uri="{FF2B5EF4-FFF2-40B4-BE49-F238E27FC236}">
                  <a16:creationId xmlns:a16="http://schemas.microsoft.com/office/drawing/2014/main" id="{03DFF86D-031F-4E64-9BE5-77FF87D1C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08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28</a:t>
              </a:r>
            </a:p>
          </p:txBody>
        </p:sp>
        <p:sp>
          <p:nvSpPr>
            <p:cNvPr id="51232" name="Rectangle 223">
              <a:extLst>
                <a:ext uri="{FF2B5EF4-FFF2-40B4-BE49-F238E27FC236}">
                  <a16:creationId xmlns:a16="http://schemas.microsoft.com/office/drawing/2014/main" id="{6699B41F-C6AC-4055-BF57-16970497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68"/>
              <a:ext cx="4022" cy="7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99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Leaf Level</a:t>
              </a:r>
              <a:br>
                <a:rPr lang="en-US" altLang="it-IT" sz="1600" b="1">
                  <a:latin typeface="Arial Narrow" panose="020B0606020202030204" pitchFamily="34" charset="0"/>
                </a:rPr>
              </a:br>
              <a:r>
                <a:rPr lang="en-US" altLang="it-IT" sz="1600" b="1">
                  <a:latin typeface="Arial Narrow" panose="020B0606020202030204" pitchFamily="34" charset="0"/>
                </a:rPr>
                <a:t>(Key Value)</a:t>
              </a:r>
            </a:p>
          </p:txBody>
        </p:sp>
        <p:sp>
          <p:nvSpPr>
            <p:cNvPr id="51233" name="Text Box 224">
              <a:extLst>
                <a:ext uri="{FF2B5EF4-FFF2-40B4-BE49-F238E27FC236}">
                  <a16:creationId xmlns:a16="http://schemas.microsoft.com/office/drawing/2014/main" id="{A83F2AB4-4B42-4310-A173-B2ED5DF2C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67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41</a:t>
              </a:r>
            </a:p>
          </p:txBody>
        </p:sp>
        <p:sp>
          <p:nvSpPr>
            <p:cNvPr id="51234" name="Text Box 225">
              <a:extLst>
                <a:ext uri="{FF2B5EF4-FFF2-40B4-BE49-F238E27FC236}">
                  <a16:creationId xmlns:a16="http://schemas.microsoft.com/office/drawing/2014/main" id="{2073D107-9405-40BD-B3B6-0054C30AB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75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51 </a:t>
              </a:r>
            </a:p>
          </p:txBody>
        </p:sp>
        <p:sp>
          <p:nvSpPr>
            <p:cNvPr id="51235" name="Text Box 226">
              <a:extLst>
                <a:ext uri="{FF2B5EF4-FFF2-40B4-BE49-F238E27FC236}">
                  <a16:creationId xmlns:a16="http://schemas.microsoft.com/office/drawing/2014/main" id="{0A9EDB88-88D4-4C1D-A176-67DA5B399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675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61 </a:t>
              </a:r>
            </a:p>
          </p:txBody>
        </p:sp>
        <p:sp>
          <p:nvSpPr>
            <p:cNvPr id="51236" name="Text Box 227">
              <a:extLst>
                <a:ext uri="{FF2B5EF4-FFF2-40B4-BE49-F238E27FC236}">
                  <a16:creationId xmlns:a16="http://schemas.microsoft.com/office/drawing/2014/main" id="{F870988C-3F5A-4980-B00A-43590C945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167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71</a:t>
              </a:r>
            </a:p>
          </p:txBody>
        </p:sp>
        <p:sp>
          <p:nvSpPr>
            <p:cNvPr id="51237" name="Freeform 228">
              <a:extLst>
                <a:ext uri="{FF2B5EF4-FFF2-40B4-BE49-F238E27FC236}">
                  <a16:creationId xmlns:a16="http://schemas.microsoft.com/office/drawing/2014/main" id="{9EF39417-57F8-4D88-873A-D0E90174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1304"/>
              <a:ext cx="183" cy="56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Freeform 229">
              <a:extLst>
                <a:ext uri="{FF2B5EF4-FFF2-40B4-BE49-F238E27FC236}">
                  <a16:creationId xmlns:a16="http://schemas.microsoft.com/office/drawing/2014/main" id="{0A2F14E6-7EA2-4A07-BC1B-09E1387E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1337"/>
              <a:ext cx="183" cy="528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Freeform 230">
              <a:extLst>
                <a:ext uri="{FF2B5EF4-FFF2-40B4-BE49-F238E27FC236}">
                  <a16:creationId xmlns:a16="http://schemas.microsoft.com/office/drawing/2014/main" id="{67462BD9-FCFF-4841-8616-AE2630CA8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816"/>
              <a:ext cx="409" cy="442"/>
            </a:xfrm>
            <a:custGeom>
              <a:avLst/>
              <a:gdLst>
                <a:gd name="T0" fmla="*/ 369284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Rectangle 231">
              <a:extLst>
                <a:ext uri="{FF2B5EF4-FFF2-40B4-BE49-F238E27FC236}">
                  <a16:creationId xmlns:a16="http://schemas.microsoft.com/office/drawing/2014/main" id="{F77BF6D9-35B0-4B73-937F-2BC43E39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749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Akhtar</a:t>
              </a:r>
            </a:p>
          </p:txBody>
        </p:sp>
        <p:sp>
          <p:nvSpPr>
            <p:cNvPr id="51241" name="Rectangle 232">
              <a:extLst>
                <a:ext uri="{FF2B5EF4-FFF2-40B4-BE49-F238E27FC236}">
                  <a16:creationId xmlns:a16="http://schemas.microsoft.com/office/drawing/2014/main" id="{506BD5E0-C63D-4169-AE4F-E4D4D32A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871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1242" name="Rectangle 233">
              <a:extLst>
                <a:ext uri="{FF2B5EF4-FFF2-40B4-BE49-F238E27FC236}">
                  <a16:creationId xmlns:a16="http://schemas.microsoft.com/office/drawing/2014/main" id="{0154E447-DA35-4FF6-AD35-C6CAC546E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992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243" name="Rectangle 234">
              <a:extLst>
                <a:ext uri="{FF2B5EF4-FFF2-40B4-BE49-F238E27FC236}">
                  <a16:creationId xmlns:a16="http://schemas.microsoft.com/office/drawing/2014/main" id="{C69B913B-90EC-4C59-92F7-EF4A73A66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749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244" name="Freeform 235">
              <a:extLst>
                <a:ext uri="{FF2B5EF4-FFF2-40B4-BE49-F238E27FC236}">
                  <a16:creationId xmlns:a16="http://schemas.microsoft.com/office/drawing/2014/main" id="{40144C1D-7D1C-4928-9020-25245C9B21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47" y="1030"/>
              <a:ext cx="721" cy="228"/>
            </a:xfrm>
            <a:custGeom>
              <a:avLst/>
              <a:gdLst>
                <a:gd name="T0" fmla="*/ 10708270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45" name="Group 236">
              <a:extLst>
                <a:ext uri="{FF2B5EF4-FFF2-40B4-BE49-F238E27FC236}">
                  <a16:creationId xmlns:a16="http://schemas.microsoft.com/office/drawing/2014/main" id="{76B60CDC-E9D0-4BCF-9B3C-1FA1972D4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865"/>
              <a:ext cx="720" cy="576"/>
              <a:chOff x="1248" y="1920"/>
              <a:chExt cx="720" cy="576"/>
            </a:xfrm>
          </p:grpSpPr>
          <p:sp>
            <p:nvSpPr>
              <p:cNvPr id="51379" name="Rectangle 237">
                <a:extLst>
                  <a:ext uri="{FF2B5EF4-FFF2-40B4-BE49-F238E27FC236}">
                    <a16:creationId xmlns:a16="http://schemas.microsoft.com/office/drawing/2014/main" id="{57D0813F-1E16-4ACF-87B5-AE41729B5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380" name="Rectangle 238">
                <a:extLst>
                  <a:ext uri="{FF2B5EF4-FFF2-40B4-BE49-F238E27FC236}">
                    <a16:creationId xmlns:a16="http://schemas.microsoft.com/office/drawing/2014/main" id="{ED22CE40-E19C-4C0F-AB91-B2E6EE219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1381" name="Rectangle 239">
                <a:extLst>
                  <a:ext uri="{FF2B5EF4-FFF2-40B4-BE49-F238E27FC236}">
                    <a16:creationId xmlns:a16="http://schemas.microsoft.com/office/drawing/2014/main" id="{710DFF17-760D-4085-B975-5F4235AC8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1382" name="Rectangle 240">
                <a:extLst>
                  <a:ext uri="{FF2B5EF4-FFF2-40B4-BE49-F238E27FC236}">
                    <a16:creationId xmlns:a16="http://schemas.microsoft.com/office/drawing/2014/main" id="{060DC8E4-E67A-4916-9A84-254B33F13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383" name="Rectangle 241">
                <a:extLst>
                  <a:ext uri="{FF2B5EF4-FFF2-40B4-BE49-F238E27FC236}">
                    <a16:creationId xmlns:a16="http://schemas.microsoft.com/office/drawing/2014/main" id="{46CB2937-6D9A-48E9-821A-08D8002E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384" name="Rectangle 242">
                <a:extLst>
                  <a:ext uri="{FF2B5EF4-FFF2-40B4-BE49-F238E27FC236}">
                    <a16:creationId xmlns:a16="http://schemas.microsoft.com/office/drawing/2014/main" id="{C6840CFC-234E-4283-B015-B452D45F5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470601</a:t>
                </a:r>
              </a:p>
            </p:txBody>
          </p:sp>
          <p:sp>
            <p:nvSpPr>
              <p:cNvPr id="51385" name="Rectangle 243">
                <a:extLst>
                  <a:ext uri="{FF2B5EF4-FFF2-40B4-BE49-F238E27FC236}">
                    <a16:creationId xmlns:a16="http://schemas.microsoft.com/office/drawing/2014/main" id="{625693AB-A83B-4710-920B-F1AEDBBB9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470503</a:t>
                </a:r>
              </a:p>
            </p:txBody>
          </p:sp>
          <p:sp>
            <p:nvSpPr>
              <p:cNvPr id="51386" name="Rectangle 244">
                <a:extLst>
                  <a:ext uri="{FF2B5EF4-FFF2-40B4-BE49-F238E27FC236}">
                    <a16:creationId xmlns:a16="http://schemas.microsoft.com/office/drawing/2014/main" id="{C6C50D8E-13B1-412B-8D82-EA9058733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470401</a:t>
                </a:r>
              </a:p>
            </p:txBody>
          </p:sp>
          <p:sp>
            <p:nvSpPr>
              <p:cNvPr id="51387" name="Rectangle 245">
                <a:extLst>
                  <a:ext uri="{FF2B5EF4-FFF2-40B4-BE49-F238E27FC236}">
                    <a16:creationId xmlns:a16="http://schemas.microsoft.com/office/drawing/2014/main" id="{58641815-87BF-4527-A863-A2EC22361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470602</a:t>
                </a:r>
              </a:p>
            </p:txBody>
          </p:sp>
          <p:sp>
            <p:nvSpPr>
              <p:cNvPr id="51388" name="Rectangle 246">
                <a:extLst>
                  <a:ext uri="{FF2B5EF4-FFF2-40B4-BE49-F238E27FC236}">
                    <a16:creationId xmlns:a16="http://schemas.microsoft.com/office/drawing/2014/main" id="{86D4E664-A014-4CF6-9A92-E7BFC282A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470402</a:t>
                </a:r>
              </a:p>
            </p:txBody>
          </p:sp>
          <p:sp>
            <p:nvSpPr>
              <p:cNvPr id="51389" name="Rectangle 247">
                <a:extLst>
                  <a:ext uri="{FF2B5EF4-FFF2-40B4-BE49-F238E27FC236}">
                    <a16:creationId xmlns:a16="http://schemas.microsoft.com/office/drawing/2014/main" id="{6AF66EA3-FA1C-4EBE-97C6-3424A6278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46" name="Group 248">
              <a:extLst>
                <a:ext uri="{FF2B5EF4-FFF2-40B4-BE49-F238E27FC236}">
                  <a16:creationId xmlns:a16="http://schemas.microsoft.com/office/drawing/2014/main" id="{B9800CDA-D7C0-4112-A978-F1C52FB43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4" y="1865"/>
              <a:ext cx="720" cy="576"/>
              <a:chOff x="3014" y="1865"/>
              <a:chExt cx="720" cy="576"/>
            </a:xfrm>
          </p:grpSpPr>
          <p:sp>
            <p:nvSpPr>
              <p:cNvPr id="51368" name="Rectangle 249">
                <a:extLst>
                  <a:ext uri="{FF2B5EF4-FFF2-40B4-BE49-F238E27FC236}">
                    <a16:creationId xmlns:a16="http://schemas.microsoft.com/office/drawing/2014/main" id="{DBACF139-2B8D-4E50-BFFC-786F4F815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86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369" name="Rectangle 250">
                <a:extLst>
                  <a:ext uri="{FF2B5EF4-FFF2-40B4-BE49-F238E27FC236}">
                    <a16:creationId xmlns:a16="http://schemas.microsoft.com/office/drawing/2014/main" id="{573D842C-73D8-4984-AEFE-9E9AA370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98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370" name="Rectangle 251">
                <a:extLst>
                  <a:ext uri="{FF2B5EF4-FFF2-40B4-BE49-F238E27FC236}">
                    <a16:creationId xmlns:a16="http://schemas.microsoft.com/office/drawing/2014/main" id="{54D2E8CF-46DA-4E8D-BB12-3F0A6A46D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095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Ota</a:t>
                </a:r>
              </a:p>
            </p:txBody>
          </p:sp>
          <p:sp>
            <p:nvSpPr>
              <p:cNvPr id="51371" name="Rectangle 252">
                <a:extLst>
                  <a:ext uri="{FF2B5EF4-FFF2-40B4-BE49-F238E27FC236}">
                    <a16:creationId xmlns:a16="http://schemas.microsoft.com/office/drawing/2014/main" id="{6798FC24-9097-4AE5-A080-8E1EF4C91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21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Phua</a:t>
                </a:r>
              </a:p>
            </p:txBody>
          </p:sp>
          <p:sp>
            <p:nvSpPr>
              <p:cNvPr id="51372" name="Rectangle 253">
                <a:extLst>
                  <a:ext uri="{FF2B5EF4-FFF2-40B4-BE49-F238E27FC236}">
                    <a16:creationId xmlns:a16="http://schemas.microsoft.com/office/drawing/2014/main" id="{0E4FED62-F5BE-49A4-A4F9-79D1A9E6B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32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Rudd</a:t>
                </a:r>
              </a:p>
            </p:txBody>
          </p:sp>
          <p:sp>
            <p:nvSpPr>
              <p:cNvPr id="51373" name="Rectangle 254">
                <a:extLst>
                  <a:ext uri="{FF2B5EF4-FFF2-40B4-BE49-F238E27FC236}">
                    <a16:creationId xmlns:a16="http://schemas.microsoft.com/office/drawing/2014/main" id="{8F331A6E-1A60-4744-B231-5DC349493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86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470801</a:t>
                </a:r>
              </a:p>
            </p:txBody>
          </p:sp>
          <p:sp>
            <p:nvSpPr>
              <p:cNvPr id="51374" name="Rectangle 255">
                <a:extLst>
                  <a:ext uri="{FF2B5EF4-FFF2-40B4-BE49-F238E27FC236}">
                    <a16:creationId xmlns:a16="http://schemas.microsoft.com/office/drawing/2014/main" id="{28E2A9CD-4506-48FE-A58B-4E10F37B9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98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470604</a:t>
                </a:r>
              </a:p>
            </p:txBody>
          </p:sp>
          <p:sp>
            <p:nvSpPr>
              <p:cNvPr id="51375" name="Rectangle 256">
                <a:extLst>
                  <a:ext uri="{FF2B5EF4-FFF2-40B4-BE49-F238E27FC236}">
                    <a16:creationId xmlns:a16="http://schemas.microsoft.com/office/drawing/2014/main" id="{9A0151D6-9DB9-4AFB-B404-733D318D8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095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470702</a:t>
                </a:r>
              </a:p>
            </p:txBody>
          </p:sp>
          <p:sp>
            <p:nvSpPr>
              <p:cNvPr id="51376" name="Rectangle 257">
                <a:extLst>
                  <a:ext uri="{FF2B5EF4-FFF2-40B4-BE49-F238E27FC236}">
                    <a16:creationId xmlns:a16="http://schemas.microsoft.com/office/drawing/2014/main" id="{8CAA89A4-A92E-4B00-87FE-AF8DD96A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21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470802</a:t>
                </a:r>
              </a:p>
            </p:txBody>
          </p:sp>
          <p:sp>
            <p:nvSpPr>
              <p:cNvPr id="51377" name="Rectangle 258">
                <a:extLst>
                  <a:ext uri="{FF2B5EF4-FFF2-40B4-BE49-F238E27FC236}">
                    <a16:creationId xmlns:a16="http://schemas.microsoft.com/office/drawing/2014/main" id="{74839A85-57B7-4C16-B8A1-16CB16077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32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470501</a:t>
                </a:r>
              </a:p>
            </p:txBody>
          </p:sp>
          <p:sp>
            <p:nvSpPr>
              <p:cNvPr id="51378" name="Rectangle 259">
                <a:extLst>
                  <a:ext uri="{FF2B5EF4-FFF2-40B4-BE49-F238E27FC236}">
                    <a16:creationId xmlns:a16="http://schemas.microsoft.com/office/drawing/2014/main" id="{B966CC4D-0FEA-4031-A7C5-B17DA9F7A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865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247" name="Rectangle 260">
              <a:extLst>
                <a:ext uri="{FF2B5EF4-FFF2-40B4-BE49-F238E27FC236}">
                  <a16:creationId xmlns:a16="http://schemas.microsoft.com/office/drawing/2014/main" id="{1019D245-A2F3-422F-8BB8-EDFD98D88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58"/>
              <a:ext cx="497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248" name="Rectangle 261">
              <a:extLst>
                <a:ext uri="{FF2B5EF4-FFF2-40B4-BE49-F238E27FC236}">
                  <a16:creationId xmlns:a16="http://schemas.microsoft.com/office/drawing/2014/main" id="{0BE28A6D-EE05-46FA-A7AD-73890ED7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380"/>
              <a:ext cx="497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1249" name="Rectangle 262">
              <a:extLst>
                <a:ext uri="{FF2B5EF4-FFF2-40B4-BE49-F238E27FC236}">
                  <a16:creationId xmlns:a16="http://schemas.microsoft.com/office/drawing/2014/main" id="{2A2CFF73-B904-4761-A144-83C897694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501"/>
              <a:ext cx="497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1250" name="Rectangle 263">
              <a:extLst>
                <a:ext uri="{FF2B5EF4-FFF2-40B4-BE49-F238E27FC236}">
                  <a16:creationId xmlns:a16="http://schemas.microsoft.com/office/drawing/2014/main" id="{32816A1B-56E7-45A0-83D4-6E1E2A70A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58"/>
              <a:ext cx="497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251" name="Freeform 264">
              <a:extLst>
                <a:ext uri="{FF2B5EF4-FFF2-40B4-BE49-F238E27FC236}">
                  <a16:creationId xmlns:a16="http://schemas.microsoft.com/office/drawing/2014/main" id="{12FEDA4C-3197-4C04-968F-5C920D8963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8" y="1433"/>
              <a:ext cx="187" cy="432"/>
            </a:xfrm>
            <a:custGeom>
              <a:avLst/>
              <a:gdLst>
                <a:gd name="T0" fmla="*/ 148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52" name="Group 265">
              <a:extLst>
                <a:ext uri="{FF2B5EF4-FFF2-40B4-BE49-F238E27FC236}">
                  <a16:creationId xmlns:a16="http://schemas.microsoft.com/office/drawing/2014/main" id="{E58F682A-F231-457A-ABC8-94D653D28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1865"/>
              <a:ext cx="720" cy="576"/>
              <a:chOff x="2064" y="1920"/>
              <a:chExt cx="720" cy="576"/>
            </a:xfrm>
          </p:grpSpPr>
          <p:sp>
            <p:nvSpPr>
              <p:cNvPr id="51357" name="Rectangle 266">
                <a:extLst>
                  <a:ext uri="{FF2B5EF4-FFF2-40B4-BE49-F238E27FC236}">
                    <a16:creationId xmlns:a16="http://schemas.microsoft.com/office/drawing/2014/main" id="{D6B869CA-E3F2-4C59-8981-6C33E3AA3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358" name="Rectangle 267">
                <a:extLst>
                  <a:ext uri="{FF2B5EF4-FFF2-40B4-BE49-F238E27FC236}">
                    <a16:creationId xmlns:a16="http://schemas.microsoft.com/office/drawing/2014/main" id="{17A0982D-475F-415A-B859-8CAA33A04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359" name="Rectangle 268">
                <a:extLst>
                  <a:ext uri="{FF2B5EF4-FFF2-40B4-BE49-F238E27FC236}">
                    <a16:creationId xmlns:a16="http://schemas.microsoft.com/office/drawing/2014/main" id="{EB9C38EB-8985-403E-AD7E-64EBA8AED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360" name="Rectangle 269">
                <a:extLst>
                  <a:ext uri="{FF2B5EF4-FFF2-40B4-BE49-F238E27FC236}">
                    <a16:creationId xmlns:a16="http://schemas.microsoft.com/office/drawing/2014/main" id="{737C1054-91CC-4380-9F0D-11A621CE4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361" name="Rectangle 270">
                <a:extLst>
                  <a:ext uri="{FF2B5EF4-FFF2-40B4-BE49-F238E27FC236}">
                    <a16:creationId xmlns:a16="http://schemas.microsoft.com/office/drawing/2014/main" id="{2460DCB3-67F2-44BB-8043-023A19B1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362" name="Rectangle 271">
                <a:extLst>
                  <a:ext uri="{FF2B5EF4-FFF2-40B4-BE49-F238E27FC236}">
                    <a16:creationId xmlns:a16="http://schemas.microsoft.com/office/drawing/2014/main" id="{20AED9FD-9787-47A2-9FA0-B912FCAB2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470603</a:t>
                </a:r>
              </a:p>
            </p:txBody>
          </p:sp>
          <p:sp>
            <p:nvSpPr>
              <p:cNvPr id="51363" name="Rectangle 272">
                <a:extLst>
                  <a:ext uri="{FF2B5EF4-FFF2-40B4-BE49-F238E27FC236}">
                    <a16:creationId xmlns:a16="http://schemas.microsoft.com/office/drawing/2014/main" id="{98B2B3CA-660D-4441-A6C1-01BB097BD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470804</a:t>
                </a:r>
              </a:p>
            </p:txBody>
          </p:sp>
          <p:sp>
            <p:nvSpPr>
              <p:cNvPr id="51364" name="Rectangle 273">
                <a:extLst>
                  <a:ext uri="{FF2B5EF4-FFF2-40B4-BE49-F238E27FC236}">
                    <a16:creationId xmlns:a16="http://schemas.microsoft.com/office/drawing/2014/main" id="{E6D29CD5-6A3F-4141-8E11-3A6B9E84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470701</a:t>
                </a:r>
              </a:p>
            </p:txBody>
          </p:sp>
          <p:sp>
            <p:nvSpPr>
              <p:cNvPr id="51365" name="Rectangle 274">
                <a:extLst>
                  <a:ext uri="{FF2B5EF4-FFF2-40B4-BE49-F238E27FC236}">
                    <a16:creationId xmlns:a16="http://schemas.microsoft.com/office/drawing/2014/main" id="{19E6F23A-6938-4912-93A6-CC1917A4C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470403</a:t>
                </a:r>
              </a:p>
            </p:txBody>
          </p:sp>
          <p:sp>
            <p:nvSpPr>
              <p:cNvPr id="51366" name="Rectangle 275">
                <a:extLst>
                  <a:ext uri="{FF2B5EF4-FFF2-40B4-BE49-F238E27FC236}">
                    <a16:creationId xmlns:a16="http://schemas.microsoft.com/office/drawing/2014/main" id="{E338E13E-F2F7-4ACC-B71A-00C20F7B0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470502</a:t>
                </a:r>
              </a:p>
            </p:txBody>
          </p:sp>
          <p:sp>
            <p:nvSpPr>
              <p:cNvPr id="51367" name="Rectangle 276">
                <a:extLst>
                  <a:ext uri="{FF2B5EF4-FFF2-40B4-BE49-F238E27FC236}">
                    <a16:creationId xmlns:a16="http://schemas.microsoft.com/office/drawing/2014/main" id="{B397EC79-0844-4B59-8F92-6B91024BB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3" name="Group 277">
              <a:extLst>
                <a:ext uri="{FF2B5EF4-FFF2-40B4-BE49-F238E27FC236}">
                  <a16:creationId xmlns:a16="http://schemas.microsoft.com/office/drawing/2014/main" id="{41A32295-1DDC-4CA4-8135-7A6DD22BF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8" y="1258"/>
              <a:ext cx="502" cy="365"/>
              <a:chOff x="2036" y="1265"/>
              <a:chExt cx="502" cy="365"/>
            </a:xfrm>
          </p:grpSpPr>
          <p:sp>
            <p:nvSpPr>
              <p:cNvPr id="51353" name="Rectangle 278">
                <a:extLst>
                  <a:ext uri="{FF2B5EF4-FFF2-40B4-BE49-F238E27FC236}">
                    <a16:creationId xmlns:a16="http://schemas.microsoft.com/office/drawing/2014/main" id="{D18FB9E5-3936-4A0F-B652-CB32BFEE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265"/>
                <a:ext cx="502" cy="12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354" name="Rectangle 279">
                <a:extLst>
                  <a:ext uri="{FF2B5EF4-FFF2-40B4-BE49-F238E27FC236}">
                    <a16:creationId xmlns:a16="http://schemas.microsoft.com/office/drawing/2014/main" id="{CD652E10-D167-4CC9-9096-E42323E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387"/>
                <a:ext cx="502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355" name="Rectangle 280">
                <a:extLst>
                  <a:ext uri="{FF2B5EF4-FFF2-40B4-BE49-F238E27FC236}">
                    <a16:creationId xmlns:a16="http://schemas.microsoft.com/office/drawing/2014/main" id="{64F23D1A-E23C-4C34-AFE0-8F783DD3F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508"/>
                <a:ext cx="502" cy="12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56" name="Rectangle 281">
                <a:extLst>
                  <a:ext uri="{FF2B5EF4-FFF2-40B4-BE49-F238E27FC236}">
                    <a16:creationId xmlns:a16="http://schemas.microsoft.com/office/drawing/2014/main" id="{1FDA6D35-F610-4609-A432-03BE2B995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265"/>
                <a:ext cx="502" cy="3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254" name="Freeform 282">
              <a:extLst>
                <a:ext uri="{FF2B5EF4-FFF2-40B4-BE49-F238E27FC236}">
                  <a16:creationId xmlns:a16="http://schemas.microsoft.com/office/drawing/2014/main" id="{40B3E1AB-ED67-4095-A1D2-DEEC8E0699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6" y="1433"/>
              <a:ext cx="176" cy="432"/>
            </a:xfrm>
            <a:custGeom>
              <a:avLst/>
              <a:gdLst>
                <a:gd name="T0" fmla="*/ 81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55" name="Group 283">
              <a:extLst>
                <a:ext uri="{FF2B5EF4-FFF2-40B4-BE49-F238E27FC236}">
                  <a16:creationId xmlns:a16="http://schemas.microsoft.com/office/drawing/2014/main" id="{FD73CC01-3BB5-432F-9AB7-AC7554121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865"/>
              <a:ext cx="720" cy="576"/>
              <a:chOff x="2064" y="1920"/>
              <a:chExt cx="720" cy="576"/>
            </a:xfrm>
          </p:grpSpPr>
          <p:sp>
            <p:nvSpPr>
              <p:cNvPr id="51342" name="Rectangle 284">
                <a:extLst>
                  <a:ext uri="{FF2B5EF4-FFF2-40B4-BE49-F238E27FC236}">
                    <a16:creationId xmlns:a16="http://schemas.microsoft.com/office/drawing/2014/main" id="{7B4E16E5-EE20-4E80-B981-86BE6C4DD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343" name="Rectangle 285">
                <a:extLst>
                  <a:ext uri="{FF2B5EF4-FFF2-40B4-BE49-F238E27FC236}">
                    <a16:creationId xmlns:a16="http://schemas.microsoft.com/office/drawing/2014/main" id="{67F1317E-B130-41F4-AC6E-7FF063CD5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1344" name="Rectangle 286">
                <a:extLst>
                  <a:ext uri="{FF2B5EF4-FFF2-40B4-BE49-F238E27FC236}">
                    <a16:creationId xmlns:a16="http://schemas.microsoft.com/office/drawing/2014/main" id="{8406B84C-A913-4E05-BF2A-8A30E475B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345" name="Rectangle 287">
                <a:extLst>
                  <a:ext uri="{FF2B5EF4-FFF2-40B4-BE49-F238E27FC236}">
                    <a16:creationId xmlns:a16="http://schemas.microsoft.com/office/drawing/2014/main" id="{E232FB5C-9746-44E7-B93E-13484FC94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346" name="Rectangle 288">
                <a:extLst>
                  <a:ext uri="{FF2B5EF4-FFF2-40B4-BE49-F238E27FC236}">
                    <a16:creationId xmlns:a16="http://schemas.microsoft.com/office/drawing/2014/main" id="{17B2C0BA-D637-43FC-ACB6-50727D978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347" name="Rectangle 289">
                <a:extLst>
                  <a:ext uri="{FF2B5EF4-FFF2-40B4-BE49-F238E27FC236}">
                    <a16:creationId xmlns:a16="http://schemas.microsoft.com/office/drawing/2014/main" id="{B4130794-822B-4592-9C5F-7E1E1A6BE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470901</a:t>
                </a:r>
              </a:p>
            </p:txBody>
          </p:sp>
          <p:sp>
            <p:nvSpPr>
              <p:cNvPr id="51348" name="Rectangle 290">
                <a:extLst>
                  <a:ext uri="{FF2B5EF4-FFF2-40B4-BE49-F238E27FC236}">
                    <a16:creationId xmlns:a16="http://schemas.microsoft.com/office/drawing/2014/main" id="{85D89221-C81C-4CBC-B7B3-1F6A09E0C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470904</a:t>
                </a:r>
              </a:p>
            </p:txBody>
          </p:sp>
          <p:sp>
            <p:nvSpPr>
              <p:cNvPr id="51349" name="Rectangle 291">
                <a:extLst>
                  <a:ext uri="{FF2B5EF4-FFF2-40B4-BE49-F238E27FC236}">
                    <a16:creationId xmlns:a16="http://schemas.microsoft.com/office/drawing/2014/main" id="{541AE633-520D-4421-993F-448DE03C4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470902</a:t>
                </a:r>
              </a:p>
            </p:txBody>
          </p:sp>
          <p:sp>
            <p:nvSpPr>
              <p:cNvPr id="51350" name="Rectangle 292">
                <a:extLst>
                  <a:ext uri="{FF2B5EF4-FFF2-40B4-BE49-F238E27FC236}">
                    <a16:creationId xmlns:a16="http://schemas.microsoft.com/office/drawing/2014/main" id="{A8F8297C-7D1E-4B26-9856-7ED018942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470803</a:t>
                </a:r>
              </a:p>
            </p:txBody>
          </p:sp>
          <p:sp>
            <p:nvSpPr>
              <p:cNvPr id="51351" name="Rectangle 293">
                <a:extLst>
                  <a:ext uri="{FF2B5EF4-FFF2-40B4-BE49-F238E27FC236}">
                    <a16:creationId xmlns:a16="http://schemas.microsoft.com/office/drawing/2014/main" id="{DBCA147E-51B6-4B7D-AD1C-8E2CDC6BC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470703</a:t>
                </a:r>
              </a:p>
            </p:txBody>
          </p:sp>
          <p:sp>
            <p:nvSpPr>
              <p:cNvPr id="51352" name="Rectangle 294">
                <a:extLst>
                  <a:ext uri="{FF2B5EF4-FFF2-40B4-BE49-F238E27FC236}">
                    <a16:creationId xmlns:a16="http://schemas.microsoft.com/office/drawing/2014/main" id="{A1C664ED-D84B-43F4-B9D8-4FBDA426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6" name="Group 295">
              <a:extLst>
                <a:ext uri="{FF2B5EF4-FFF2-40B4-BE49-F238E27FC236}">
                  <a16:creationId xmlns:a16="http://schemas.microsoft.com/office/drawing/2014/main" id="{011A46B7-3E8A-4AA7-8FF3-7DA5A8881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120"/>
              <a:ext cx="768" cy="720"/>
              <a:chOff x="480" y="3552"/>
              <a:chExt cx="768" cy="720"/>
            </a:xfrm>
          </p:grpSpPr>
          <p:sp>
            <p:nvSpPr>
              <p:cNvPr id="51326" name="Rectangle 296">
                <a:extLst>
                  <a:ext uri="{FF2B5EF4-FFF2-40B4-BE49-F238E27FC236}">
                    <a16:creationId xmlns:a16="http://schemas.microsoft.com/office/drawing/2014/main" id="{DBF20266-50B6-4AFD-91A9-0DA78BE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1327" name="Rectangle 297">
                <a:extLst>
                  <a:ext uri="{FF2B5EF4-FFF2-40B4-BE49-F238E27FC236}">
                    <a16:creationId xmlns:a16="http://schemas.microsoft.com/office/drawing/2014/main" id="{3687B31B-0610-41AC-B857-57E78D06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328" name="Rectangle 298">
                <a:extLst>
                  <a:ext uri="{FF2B5EF4-FFF2-40B4-BE49-F238E27FC236}">
                    <a16:creationId xmlns:a16="http://schemas.microsoft.com/office/drawing/2014/main" id="{6F64C0CB-6BAF-426E-9392-6A0D82D58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329" name="Rectangle 299">
                <a:extLst>
                  <a:ext uri="{FF2B5EF4-FFF2-40B4-BE49-F238E27FC236}">
                    <a16:creationId xmlns:a16="http://schemas.microsoft.com/office/drawing/2014/main" id="{6C2DBB49-0DA3-4A5E-A3AF-5FC4C694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0" name="Rectangle 300">
                <a:extLst>
                  <a:ext uri="{FF2B5EF4-FFF2-40B4-BE49-F238E27FC236}">
                    <a16:creationId xmlns:a16="http://schemas.microsoft.com/office/drawing/2014/main" id="{6A297864-6757-46A9-AD05-7DBF7E278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1" name="Rectangle 301">
                <a:extLst>
                  <a:ext uri="{FF2B5EF4-FFF2-40B4-BE49-F238E27FC236}">
                    <a16:creationId xmlns:a16="http://schemas.microsoft.com/office/drawing/2014/main" id="{3DB15A3D-7A8C-4938-B6F0-BC5429CC0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2" name="Rectangle 302">
                <a:extLst>
                  <a:ext uri="{FF2B5EF4-FFF2-40B4-BE49-F238E27FC236}">
                    <a16:creationId xmlns:a16="http://schemas.microsoft.com/office/drawing/2014/main" id="{53700A4D-0380-49CA-A620-44E100982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3" name="Rectangle 303">
                <a:extLst>
                  <a:ext uri="{FF2B5EF4-FFF2-40B4-BE49-F238E27FC236}">
                    <a16:creationId xmlns:a16="http://schemas.microsoft.com/office/drawing/2014/main" id="{D8E4F7BB-0206-49C7-9567-63FD58B1B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4" name="Rectangle 304">
                <a:extLst>
                  <a:ext uri="{FF2B5EF4-FFF2-40B4-BE49-F238E27FC236}">
                    <a16:creationId xmlns:a16="http://schemas.microsoft.com/office/drawing/2014/main" id="{2C8C1716-3598-46DA-8722-A649027DE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5" name="Rectangle 305">
                <a:extLst>
                  <a:ext uri="{FF2B5EF4-FFF2-40B4-BE49-F238E27FC236}">
                    <a16:creationId xmlns:a16="http://schemas.microsoft.com/office/drawing/2014/main" id="{CB141EC8-72D5-4AE1-83D9-6DD2B8816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6" name="Rectangle 306">
                <a:extLst>
                  <a:ext uri="{FF2B5EF4-FFF2-40B4-BE49-F238E27FC236}">
                    <a16:creationId xmlns:a16="http://schemas.microsoft.com/office/drawing/2014/main" id="{3764E7F2-4BDA-4A42-AD7B-10A52670D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470401</a:t>
                </a:r>
              </a:p>
            </p:txBody>
          </p:sp>
          <p:sp>
            <p:nvSpPr>
              <p:cNvPr id="51337" name="Rectangle 307">
                <a:extLst>
                  <a:ext uri="{FF2B5EF4-FFF2-40B4-BE49-F238E27FC236}">
                    <a16:creationId xmlns:a16="http://schemas.microsoft.com/office/drawing/2014/main" id="{790105A4-100E-4B8E-BB46-12E2EF98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470402</a:t>
                </a:r>
              </a:p>
            </p:txBody>
          </p:sp>
          <p:sp>
            <p:nvSpPr>
              <p:cNvPr id="51338" name="Rectangle 308">
                <a:extLst>
                  <a:ext uri="{FF2B5EF4-FFF2-40B4-BE49-F238E27FC236}">
                    <a16:creationId xmlns:a16="http://schemas.microsoft.com/office/drawing/2014/main" id="{BAA00AA0-4618-473F-9300-1D0E5BCC1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470403</a:t>
                </a:r>
              </a:p>
            </p:txBody>
          </p:sp>
          <p:sp>
            <p:nvSpPr>
              <p:cNvPr id="51339" name="Rectangle 309">
                <a:extLst>
                  <a:ext uri="{FF2B5EF4-FFF2-40B4-BE49-F238E27FC236}">
                    <a16:creationId xmlns:a16="http://schemas.microsoft.com/office/drawing/2014/main" id="{DFAC3162-87D7-4373-8B8F-C61BF1B0B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40" name="Rectangle 310">
                <a:extLst>
                  <a:ext uri="{FF2B5EF4-FFF2-40B4-BE49-F238E27FC236}">
                    <a16:creationId xmlns:a16="http://schemas.microsoft.com/office/drawing/2014/main" id="{BC6864FE-9AAC-43F3-80DF-7FBCB78D4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41" name="Rectangle 311">
                <a:extLst>
                  <a:ext uri="{FF2B5EF4-FFF2-40B4-BE49-F238E27FC236}">
                    <a16:creationId xmlns:a16="http://schemas.microsoft.com/office/drawing/2014/main" id="{F1E75E02-D1DB-4761-B65A-D19596695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7" name="Group 312">
              <a:extLst>
                <a:ext uri="{FF2B5EF4-FFF2-40B4-BE49-F238E27FC236}">
                  <a16:creationId xmlns:a16="http://schemas.microsoft.com/office/drawing/2014/main" id="{FCF940D8-6CDD-45CD-94FC-B76207FC4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120"/>
              <a:ext cx="768" cy="720"/>
              <a:chOff x="1296" y="3120"/>
              <a:chExt cx="768" cy="720"/>
            </a:xfrm>
          </p:grpSpPr>
          <p:sp>
            <p:nvSpPr>
              <p:cNvPr id="51310" name="Rectangle 313">
                <a:extLst>
                  <a:ext uri="{FF2B5EF4-FFF2-40B4-BE49-F238E27FC236}">
                    <a16:creationId xmlns:a16="http://schemas.microsoft.com/office/drawing/2014/main" id="{3F4C669A-D676-4C8E-8FCF-B7560CBAA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Rudd</a:t>
                </a:r>
              </a:p>
            </p:txBody>
          </p:sp>
          <p:sp>
            <p:nvSpPr>
              <p:cNvPr id="51311" name="Rectangle 314">
                <a:extLst>
                  <a:ext uri="{FF2B5EF4-FFF2-40B4-BE49-F238E27FC236}">
                    <a16:creationId xmlns:a16="http://schemas.microsoft.com/office/drawing/2014/main" id="{E40E5D4C-4D15-46A5-ADD5-0C4D12C11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312" name="Rectangle 315">
                <a:extLst>
                  <a:ext uri="{FF2B5EF4-FFF2-40B4-BE49-F238E27FC236}">
                    <a16:creationId xmlns:a16="http://schemas.microsoft.com/office/drawing/2014/main" id="{065C64CF-346C-4D34-802F-6C8108BBA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1313" name="Rectangle 316">
                <a:extLst>
                  <a:ext uri="{FF2B5EF4-FFF2-40B4-BE49-F238E27FC236}">
                    <a16:creationId xmlns:a16="http://schemas.microsoft.com/office/drawing/2014/main" id="{6B690DED-FA8D-4581-A654-27CD202E9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4" name="Rectangle 317">
                <a:extLst>
                  <a:ext uri="{FF2B5EF4-FFF2-40B4-BE49-F238E27FC236}">
                    <a16:creationId xmlns:a16="http://schemas.microsoft.com/office/drawing/2014/main" id="{D47FF166-3980-4BB3-8884-E455876DD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5" name="Rectangle 318">
                <a:extLst>
                  <a:ext uri="{FF2B5EF4-FFF2-40B4-BE49-F238E27FC236}">
                    <a16:creationId xmlns:a16="http://schemas.microsoft.com/office/drawing/2014/main" id="{6AE9EEE6-33BC-443C-8F32-68A7B992A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6" name="Rectangle 319">
                <a:extLst>
                  <a:ext uri="{FF2B5EF4-FFF2-40B4-BE49-F238E27FC236}">
                    <a16:creationId xmlns:a16="http://schemas.microsoft.com/office/drawing/2014/main" id="{D64FD419-0F13-4DEE-8DC2-BEA7196A1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7" name="Rectangle 320">
                <a:extLst>
                  <a:ext uri="{FF2B5EF4-FFF2-40B4-BE49-F238E27FC236}">
                    <a16:creationId xmlns:a16="http://schemas.microsoft.com/office/drawing/2014/main" id="{478E4F9C-920D-4434-A2C4-5E99A2EDD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8" name="Rectangle 321">
                <a:extLst>
                  <a:ext uri="{FF2B5EF4-FFF2-40B4-BE49-F238E27FC236}">
                    <a16:creationId xmlns:a16="http://schemas.microsoft.com/office/drawing/2014/main" id="{6D65C5C4-F47B-49BB-ABE8-36BA82B25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9" name="Rectangle 322">
                <a:extLst>
                  <a:ext uri="{FF2B5EF4-FFF2-40B4-BE49-F238E27FC236}">
                    <a16:creationId xmlns:a16="http://schemas.microsoft.com/office/drawing/2014/main" id="{FD999D78-6615-4615-B7C5-D3967FE86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20" name="Rectangle 323">
                <a:extLst>
                  <a:ext uri="{FF2B5EF4-FFF2-40B4-BE49-F238E27FC236}">
                    <a16:creationId xmlns:a16="http://schemas.microsoft.com/office/drawing/2014/main" id="{CD498F37-1B44-4C18-890C-6D496A3E3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470501</a:t>
                </a:r>
              </a:p>
            </p:txBody>
          </p:sp>
          <p:sp>
            <p:nvSpPr>
              <p:cNvPr id="51321" name="Rectangle 324">
                <a:extLst>
                  <a:ext uri="{FF2B5EF4-FFF2-40B4-BE49-F238E27FC236}">
                    <a16:creationId xmlns:a16="http://schemas.microsoft.com/office/drawing/2014/main" id="{30054314-5016-4B48-9A57-FF35AEA0C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470502</a:t>
                </a:r>
              </a:p>
            </p:txBody>
          </p:sp>
          <p:sp>
            <p:nvSpPr>
              <p:cNvPr id="51322" name="Rectangle 325">
                <a:extLst>
                  <a:ext uri="{FF2B5EF4-FFF2-40B4-BE49-F238E27FC236}">
                    <a16:creationId xmlns:a16="http://schemas.microsoft.com/office/drawing/2014/main" id="{8ECCC403-2125-43F0-B288-35A13FCCC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470503</a:t>
                </a:r>
              </a:p>
            </p:txBody>
          </p:sp>
          <p:sp>
            <p:nvSpPr>
              <p:cNvPr id="51323" name="Rectangle 326">
                <a:extLst>
                  <a:ext uri="{FF2B5EF4-FFF2-40B4-BE49-F238E27FC236}">
                    <a16:creationId xmlns:a16="http://schemas.microsoft.com/office/drawing/2014/main" id="{4EA72CC9-5C44-42B1-83DB-719758CAD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24" name="Rectangle 327">
                <a:extLst>
                  <a:ext uri="{FF2B5EF4-FFF2-40B4-BE49-F238E27FC236}">
                    <a16:creationId xmlns:a16="http://schemas.microsoft.com/office/drawing/2014/main" id="{7175601A-9AF9-425A-B581-56F3E363F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25" name="Rectangle 328">
                <a:extLst>
                  <a:ext uri="{FF2B5EF4-FFF2-40B4-BE49-F238E27FC236}">
                    <a16:creationId xmlns:a16="http://schemas.microsoft.com/office/drawing/2014/main" id="{EF869A7D-E288-470A-A27E-93DE73121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120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8" name="Group 329">
              <a:extLst>
                <a:ext uri="{FF2B5EF4-FFF2-40B4-BE49-F238E27FC236}">
                  <a16:creationId xmlns:a16="http://schemas.microsoft.com/office/drawing/2014/main" id="{8F710022-7201-4E18-8AAE-3E9E3DCFB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120"/>
              <a:ext cx="768" cy="720"/>
              <a:chOff x="480" y="3552"/>
              <a:chExt cx="768" cy="720"/>
            </a:xfrm>
          </p:grpSpPr>
          <p:sp>
            <p:nvSpPr>
              <p:cNvPr id="51294" name="Rectangle 330">
                <a:extLst>
                  <a:ext uri="{FF2B5EF4-FFF2-40B4-BE49-F238E27FC236}">
                    <a16:creationId xmlns:a16="http://schemas.microsoft.com/office/drawing/2014/main" id="{A6943813-EF2A-40A7-BC49-C15457826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295" name="Rectangle 331">
                <a:extLst>
                  <a:ext uri="{FF2B5EF4-FFF2-40B4-BE49-F238E27FC236}">
                    <a16:creationId xmlns:a16="http://schemas.microsoft.com/office/drawing/2014/main" id="{41F141B6-63DF-42B1-8F85-5AFB6BB0F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Ota</a:t>
                </a:r>
              </a:p>
            </p:txBody>
          </p:sp>
          <p:sp>
            <p:nvSpPr>
              <p:cNvPr id="51296" name="Rectangle 332">
                <a:extLst>
                  <a:ext uri="{FF2B5EF4-FFF2-40B4-BE49-F238E27FC236}">
                    <a16:creationId xmlns:a16="http://schemas.microsoft.com/office/drawing/2014/main" id="{E2E32B8E-9CA4-4E7C-8B4A-37861A97C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297" name="Rectangle 333">
                <a:extLst>
                  <a:ext uri="{FF2B5EF4-FFF2-40B4-BE49-F238E27FC236}">
                    <a16:creationId xmlns:a16="http://schemas.microsoft.com/office/drawing/2014/main" id="{C0B24804-F5DA-4AED-A6BC-988B77291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98" name="Rectangle 334">
                <a:extLst>
                  <a:ext uri="{FF2B5EF4-FFF2-40B4-BE49-F238E27FC236}">
                    <a16:creationId xmlns:a16="http://schemas.microsoft.com/office/drawing/2014/main" id="{41E7C582-FF47-4690-9974-C750AA8A0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99" name="Rectangle 335">
                <a:extLst>
                  <a:ext uri="{FF2B5EF4-FFF2-40B4-BE49-F238E27FC236}">
                    <a16:creationId xmlns:a16="http://schemas.microsoft.com/office/drawing/2014/main" id="{9B65FB65-676E-4255-A585-8FCD74971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0" name="Rectangle 336">
                <a:extLst>
                  <a:ext uri="{FF2B5EF4-FFF2-40B4-BE49-F238E27FC236}">
                    <a16:creationId xmlns:a16="http://schemas.microsoft.com/office/drawing/2014/main" id="{D991A97E-16AB-4806-8FEC-E206AAA0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1" name="Rectangle 337">
                <a:extLst>
                  <a:ext uri="{FF2B5EF4-FFF2-40B4-BE49-F238E27FC236}">
                    <a16:creationId xmlns:a16="http://schemas.microsoft.com/office/drawing/2014/main" id="{391DF991-C98D-41E6-86E8-8ED82C5DB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2" name="Rectangle 338">
                <a:extLst>
                  <a:ext uri="{FF2B5EF4-FFF2-40B4-BE49-F238E27FC236}">
                    <a16:creationId xmlns:a16="http://schemas.microsoft.com/office/drawing/2014/main" id="{D998C568-F24E-4468-A73A-95CFFB415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3" name="Rectangle 339">
                <a:extLst>
                  <a:ext uri="{FF2B5EF4-FFF2-40B4-BE49-F238E27FC236}">
                    <a16:creationId xmlns:a16="http://schemas.microsoft.com/office/drawing/2014/main" id="{3C22C65C-CF5C-422F-BC46-5C593683B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4" name="Rectangle 340">
                <a:extLst>
                  <a:ext uri="{FF2B5EF4-FFF2-40B4-BE49-F238E27FC236}">
                    <a16:creationId xmlns:a16="http://schemas.microsoft.com/office/drawing/2014/main" id="{ED14E333-8C1B-4559-95C5-75C420A0C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470701</a:t>
                </a:r>
              </a:p>
            </p:txBody>
          </p:sp>
          <p:sp>
            <p:nvSpPr>
              <p:cNvPr id="51305" name="Rectangle 341">
                <a:extLst>
                  <a:ext uri="{FF2B5EF4-FFF2-40B4-BE49-F238E27FC236}">
                    <a16:creationId xmlns:a16="http://schemas.microsoft.com/office/drawing/2014/main" id="{44BAF126-7432-4542-A544-E493A9D3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470702</a:t>
                </a:r>
              </a:p>
            </p:txBody>
          </p:sp>
          <p:sp>
            <p:nvSpPr>
              <p:cNvPr id="51306" name="Rectangle 342">
                <a:extLst>
                  <a:ext uri="{FF2B5EF4-FFF2-40B4-BE49-F238E27FC236}">
                    <a16:creationId xmlns:a16="http://schemas.microsoft.com/office/drawing/2014/main" id="{0916E5F0-B092-46C7-95FD-F690DEDAE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470703</a:t>
                </a:r>
              </a:p>
            </p:txBody>
          </p:sp>
          <p:sp>
            <p:nvSpPr>
              <p:cNvPr id="51307" name="Rectangle 343">
                <a:extLst>
                  <a:ext uri="{FF2B5EF4-FFF2-40B4-BE49-F238E27FC236}">
                    <a16:creationId xmlns:a16="http://schemas.microsoft.com/office/drawing/2014/main" id="{0EF586B2-DBFC-403D-B3B1-A97C98D3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8" name="Rectangle 344">
                <a:extLst>
                  <a:ext uri="{FF2B5EF4-FFF2-40B4-BE49-F238E27FC236}">
                    <a16:creationId xmlns:a16="http://schemas.microsoft.com/office/drawing/2014/main" id="{42A9A672-CB7A-4A38-8DAA-81D1959C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9" name="Rectangle 345">
                <a:extLst>
                  <a:ext uri="{FF2B5EF4-FFF2-40B4-BE49-F238E27FC236}">
                    <a16:creationId xmlns:a16="http://schemas.microsoft.com/office/drawing/2014/main" id="{946595DF-C1A1-48FF-A1A1-ABC72877F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9" name="Group 346">
              <a:extLst>
                <a:ext uri="{FF2B5EF4-FFF2-40B4-BE49-F238E27FC236}">
                  <a16:creationId xmlns:a16="http://schemas.microsoft.com/office/drawing/2014/main" id="{18F83128-7A20-4F95-A8C9-2218ADB12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120"/>
              <a:ext cx="771" cy="720"/>
              <a:chOff x="2109" y="3120"/>
              <a:chExt cx="771" cy="720"/>
            </a:xfrm>
          </p:grpSpPr>
          <p:sp>
            <p:nvSpPr>
              <p:cNvPr id="51278" name="Rectangle 347">
                <a:extLst>
                  <a:ext uri="{FF2B5EF4-FFF2-40B4-BE49-F238E27FC236}">
                    <a16:creationId xmlns:a16="http://schemas.microsoft.com/office/drawing/2014/main" id="{2EE26246-9C8F-4219-9991-C377C69E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279" name="Rectangle 348">
                <a:extLst>
                  <a:ext uri="{FF2B5EF4-FFF2-40B4-BE49-F238E27FC236}">
                    <a16:creationId xmlns:a16="http://schemas.microsoft.com/office/drawing/2014/main" id="{4F306621-8AF4-42EB-B68E-C9898DA1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Phua</a:t>
                </a:r>
              </a:p>
            </p:txBody>
          </p:sp>
          <p:sp>
            <p:nvSpPr>
              <p:cNvPr id="51280" name="Rectangle 349">
                <a:extLst>
                  <a:ext uri="{FF2B5EF4-FFF2-40B4-BE49-F238E27FC236}">
                    <a16:creationId xmlns:a16="http://schemas.microsoft.com/office/drawing/2014/main" id="{22983F67-EAAC-4AD3-BAD8-2B42D01C0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281" name="Rectangle 350">
                <a:extLst>
                  <a:ext uri="{FF2B5EF4-FFF2-40B4-BE49-F238E27FC236}">
                    <a16:creationId xmlns:a16="http://schemas.microsoft.com/office/drawing/2014/main" id="{DE9B266C-164C-471C-A635-C837FF4B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282" name="Rectangle 351">
                <a:extLst>
                  <a:ext uri="{FF2B5EF4-FFF2-40B4-BE49-F238E27FC236}">
                    <a16:creationId xmlns:a16="http://schemas.microsoft.com/office/drawing/2014/main" id="{76C31A02-666C-4F12-B5E9-1702F6290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3" name="Rectangle 352">
                <a:extLst>
                  <a:ext uri="{FF2B5EF4-FFF2-40B4-BE49-F238E27FC236}">
                    <a16:creationId xmlns:a16="http://schemas.microsoft.com/office/drawing/2014/main" id="{E482E8C0-A2AF-4FF1-A60F-19C9CB47E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4" name="Rectangle 353">
                <a:extLst>
                  <a:ext uri="{FF2B5EF4-FFF2-40B4-BE49-F238E27FC236}">
                    <a16:creationId xmlns:a16="http://schemas.microsoft.com/office/drawing/2014/main" id="{21A30B28-70B2-486B-BFB7-95C4B6FEA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5" name="Rectangle 354">
                <a:extLst>
                  <a:ext uri="{FF2B5EF4-FFF2-40B4-BE49-F238E27FC236}">
                    <a16:creationId xmlns:a16="http://schemas.microsoft.com/office/drawing/2014/main" id="{11041BC8-9803-4658-9A35-2FC4F091E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6" name="Rectangle 355">
                <a:extLst>
                  <a:ext uri="{FF2B5EF4-FFF2-40B4-BE49-F238E27FC236}">
                    <a16:creationId xmlns:a16="http://schemas.microsoft.com/office/drawing/2014/main" id="{B229C261-C855-43BD-875E-00E48F273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7" name="Rectangle 356">
                <a:extLst>
                  <a:ext uri="{FF2B5EF4-FFF2-40B4-BE49-F238E27FC236}">
                    <a16:creationId xmlns:a16="http://schemas.microsoft.com/office/drawing/2014/main" id="{E56B0287-9DE7-4153-993A-BE158FEC6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8" name="Rectangle 357">
                <a:extLst>
                  <a:ext uri="{FF2B5EF4-FFF2-40B4-BE49-F238E27FC236}">
                    <a16:creationId xmlns:a16="http://schemas.microsoft.com/office/drawing/2014/main" id="{DDC3F330-8B1B-4ADC-9902-9BE455FD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0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470801</a:t>
                </a:r>
              </a:p>
            </p:txBody>
          </p:sp>
          <p:sp>
            <p:nvSpPr>
              <p:cNvPr id="51289" name="Rectangle 358">
                <a:extLst>
                  <a:ext uri="{FF2B5EF4-FFF2-40B4-BE49-F238E27FC236}">
                    <a16:creationId xmlns:a16="http://schemas.microsoft.com/office/drawing/2014/main" id="{76EC9CAC-69A5-4989-B978-E744F8A25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264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470802</a:t>
                </a:r>
              </a:p>
            </p:txBody>
          </p:sp>
          <p:sp>
            <p:nvSpPr>
              <p:cNvPr id="51290" name="Rectangle 359">
                <a:extLst>
                  <a:ext uri="{FF2B5EF4-FFF2-40B4-BE49-F238E27FC236}">
                    <a16:creationId xmlns:a16="http://schemas.microsoft.com/office/drawing/2014/main" id="{F0A62566-C2A9-453B-8FA5-D0B24E9A0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408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470803</a:t>
                </a:r>
              </a:p>
            </p:txBody>
          </p:sp>
          <p:sp>
            <p:nvSpPr>
              <p:cNvPr id="51291" name="Rectangle 360">
                <a:extLst>
                  <a:ext uri="{FF2B5EF4-FFF2-40B4-BE49-F238E27FC236}">
                    <a16:creationId xmlns:a16="http://schemas.microsoft.com/office/drawing/2014/main" id="{05EF3A8C-15D9-4EF2-91CE-A8B2BD57F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52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470804</a:t>
                </a:r>
              </a:p>
            </p:txBody>
          </p:sp>
          <p:sp>
            <p:nvSpPr>
              <p:cNvPr id="51292" name="Rectangle 361">
                <a:extLst>
                  <a:ext uri="{FF2B5EF4-FFF2-40B4-BE49-F238E27FC236}">
                    <a16:creationId xmlns:a16="http://schemas.microsoft.com/office/drawing/2014/main" id="{CB7CBE0E-9F28-4F15-8BC7-97EF8F603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696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93" name="Rectangle 362">
                <a:extLst>
                  <a:ext uri="{FF2B5EF4-FFF2-40B4-BE49-F238E27FC236}">
                    <a16:creationId xmlns:a16="http://schemas.microsoft.com/office/drawing/2014/main" id="{038D529A-87D6-4847-8C53-E6364ED17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120"/>
                <a:ext cx="771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60" name="Group 363">
              <a:extLst>
                <a:ext uri="{FF2B5EF4-FFF2-40B4-BE49-F238E27FC236}">
                  <a16:creationId xmlns:a16="http://schemas.microsoft.com/office/drawing/2014/main" id="{4B16FB5A-7578-4310-BA06-33C3CFC85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120"/>
              <a:ext cx="768" cy="720"/>
              <a:chOff x="480" y="3552"/>
              <a:chExt cx="768" cy="720"/>
            </a:xfrm>
          </p:grpSpPr>
          <p:sp>
            <p:nvSpPr>
              <p:cNvPr id="51262" name="Rectangle 364">
                <a:extLst>
                  <a:ext uri="{FF2B5EF4-FFF2-40B4-BE49-F238E27FC236}">
                    <a16:creationId xmlns:a16="http://schemas.microsoft.com/office/drawing/2014/main" id="{45A3DAC3-8CD6-4181-9E32-77D50E68A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263" name="Rectangle 365">
                <a:extLst>
                  <a:ext uri="{FF2B5EF4-FFF2-40B4-BE49-F238E27FC236}">
                    <a16:creationId xmlns:a16="http://schemas.microsoft.com/office/drawing/2014/main" id="{12D5D849-26E1-4890-98B8-DF275266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264" name="Rectangle 366">
                <a:extLst>
                  <a:ext uri="{FF2B5EF4-FFF2-40B4-BE49-F238E27FC236}">
                    <a16:creationId xmlns:a16="http://schemas.microsoft.com/office/drawing/2014/main" id="{AA905872-436D-47FA-9F80-4C00EFE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1265" name="Rectangle 367">
                <a:extLst>
                  <a:ext uri="{FF2B5EF4-FFF2-40B4-BE49-F238E27FC236}">
                    <a16:creationId xmlns:a16="http://schemas.microsoft.com/office/drawing/2014/main" id="{3C1992F1-30F5-42D6-8FAC-B0A56ACC0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66" name="Rectangle 368">
                <a:extLst>
                  <a:ext uri="{FF2B5EF4-FFF2-40B4-BE49-F238E27FC236}">
                    <a16:creationId xmlns:a16="http://schemas.microsoft.com/office/drawing/2014/main" id="{FAC0A688-4B95-4FC3-8EC3-465E0087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67" name="Rectangle 369">
                <a:extLst>
                  <a:ext uri="{FF2B5EF4-FFF2-40B4-BE49-F238E27FC236}">
                    <a16:creationId xmlns:a16="http://schemas.microsoft.com/office/drawing/2014/main" id="{38539AAB-F7D1-46A4-8A98-0ED70E8E7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68" name="Rectangle 370">
                <a:extLst>
                  <a:ext uri="{FF2B5EF4-FFF2-40B4-BE49-F238E27FC236}">
                    <a16:creationId xmlns:a16="http://schemas.microsoft.com/office/drawing/2014/main" id="{D887E455-A687-4C0B-B627-976D0AAD2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69" name="Rectangle 371">
                <a:extLst>
                  <a:ext uri="{FF2B5EF4-FFF2-40B4-BE49-F238E27FC236}">
                    <a16:creationId xmlns:a16="http://schemas.microsoft.com/office/drawing/2014/main" id="{23069FAF-F599-484F-95B9-B10F63024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0" name="Rectangle 372">
                <a:extLst>
                  <a:ext uri="{FF2B5EF4-FFF2-40B4-BE49-F238E27FC236}">
                    <a16:creationId xmlns:a16="http://schemas.microsoft.com/office/drawing/2014/main" id="{1E9CE42C-1978-4DC9-B15A-6EC0B8623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1" name="Rectangle 373">
                <a:extLst>
                  <a:ext uri="{FF2B5EF4-FFF2-40B4-BE49-F238E27FC236}">
                    <a16:creationId xmlns:a16="http://schemas.microsoft.com/office/drawing/2014/main" id="{EC8C34DD-A59C-4A3E-A5F4-9B8E8577D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2" name="Rectangle 374">
                <a:extLst>
                  <a:ext uri="{FF2B5EF4-FFF2-40B4-BE49-F238E27FC236}">
                    <a16:creationId xmlns:a16="http://schemas.microsoft.com/office/drawing/2014/main" id="{76246CA5-03CE-4D0B-A987-54F8B768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470901</a:t>
                </a:r>
              </a:p>
            </p:txBody>
          </p:sp>
          <p:sp>
            <p:nvSpPr>
              <p:cNvPr id="51273" name="Rectangle 375">
                <a:extLst>
                  <a:ext uri="{FF2B5EF4-FFF2-40B4-BE49-F238E27FC236}">
                    <a16:creationId xmlns:a16="http://schemas.microsoft.com/office/drawing/2014/main" id="{B357DF04-8BD4-464F-A5BA-A19B21CC0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470902</a:t>
                </a:r>
              </a:p>
            </p:txBody>
          </p:sp>
          <p:sp>
            <p:nvSpPr>
              <p:cNvPr id="51274" name="Rectangle 376">
                <a:extLst>
                  <a:ext uri="{FF2B5EF4-FFF2-40B4-BE49-F238E27FC236}">
                    <a16:creationId xmlns:a16="http://schemas.microsoft.com/office/drawing/2014/main" id="{546F1075-F136-4C9E-88A9-FB6E3EABB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470904</a:t>
                </a:r>
              </a:p>
            </p:txBody>
          </p:sp>
          <p:sp>
            <p:nvSpPr>
              <p:cNvPr id="51275" name="Rectangle 377">
                <a:extLst>
                  <a:ext uri="{FF2B5EF4-FFF2-40B4-BE49-F238E27FC236}">
                    <a16:creationId xmlns:a16="http://schemas.microsoft.com/office/drawing/2014/main" id="{E0BB1FA8-130B-4825-B5D8-1D5781A0E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6" name="Rectangle 378">
                <a:extLst>
                  <a:ext uri="{FF2B5EF4-FFF2-40B4-BE49-F238E27FC236}">
                    <a16:creationId xmlns:a16="http://schemas.microsoft.com/office/drawing/2014/main" id="{1D2FF2CB-EC2C-4937-85B0-2669692E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7" name="Rectangle 379">
                <a:extLst>
                  <a:ext uri="{FF2B5EF4-FFF2-40B4-BE49-F238E27FC236}">
                    <a16:creationId xmlns:a16="http://schemas.microsoft.com/office/drawing/2014/main" id="{C7B85AB4-3E89-4C74-80F0-54DF881D7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pic>
          <p:nvPicPr>
            <p:cNvPr id="51261" name="Picture 380">
              <a:extLst>
                <a:ext uri="{FF2B5EF4-FFF2-40B4-BE49-F238E27FC236}">
                  <a16:creationId xmlns:a16="http://schemas.microsoft.com/office/drawing/2014/main" id="{DD9080CD-9B14-4C41-8344-6A22D0BD5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64"/>
              <a:ext cx="60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11325" name="Group 381">
            <a:extLst>
              <a:ext uri="{FF2B5EF4-FFF2-40B4-BE49-F238E27FC236}">
                <a16:creationId xmlns:a16="http://schemas.microsoft.com/office/drawing/2014/main" id="{9A743AA9-F43A-4FE4-AD75-57CBAA9A1336}"/>
              </a:ext>
            </a:extLst>
          </p:cNvPr>
          <p:cNvGrpSpPr>
            <a:grpSpLocks/>
          </p:cNvGrpSpPr>
          <p:nvPr/>
        </p:nvGrpSpPr>
        <p:grpSpPr bwMode="auto">
          <a:xfrm>
            <a:off x="4507037" y="4214763"/>
            <a:ext cx="1143000" cy="182562"/>
            <a:chOff x="3110" y="2422"/>
            <a:chExt cx="720" cy="115"/>
          </a:xfrm>
        </p:grpSpPr>
        <p:sp>
          <p:nvSpPr>
            <p:cNvPr id="211326" name="Rectangle 382">
              <a:extLst>
                <a:ext uri="{FF2B5EF4-FFF2-40B4-BE49-F238E27FC236}">
                  <a16:creationId xmlns:a16="http://schemas.microsoft.com/office/drawing/2014/main" id="{2A73094A-A848-4938-A397-452B1AA54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422"/>
              <a:ext cx="336" cy="115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211327" name="Rectangle 383">
              <a:extLst>
                <a:ext uri="{FF2B5EF4-FFF2-40B4-BE49-F238E27FC236}">
                  <a16:creationId xmlns:a16="http://schemas.microsoft.com/office/drawing/2014/main" id="{2035D245-B041-4BAA-8052-71A86832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2422"/>
              <a:ext cx="384" cy="115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470501</a:t>
              </a:r>
            </a:p>
          </p:txBody>
        </p:sp>
      </p:grpSp>
      <p:grpSp>
        <p:nvGrpSpPr>
          <p:cNvPr id="211328" name="Group 384">
            <a:extLst>
              <a:ext uri="{FF2B5EF4-FFF2-40B4-BE49-F238E27FC236}">
                <a16:creationId xmlns:a16="http://schemas.microsoft.com/office/drawing/2014/main" id="{24804555-766E-46D7-B069-4F05E04F7458}"/>
              </a:ext>
            </a:extLst>
          </p:cNvPr>
          <p:cNvGrpSpPr>
            <a:grpSpLocks/>
          </p:cNvGrpSpPr>
          <p:nvPr/>
        </p:nvGrpSpPr>
        <p:grpSpPr bwMode="auto">
          <a:xfrm>
            <a:off x="1784475" y="5475238"/>
            <a:ext cx="1214437" cy="228600"/>
            <a:chOff x="1395" y="3216"/>
            <a:chExt cx="765" cy="144"/>
          </a:xfrm>
        </p:grpSpPr>
        <p:sp>
          <p:nvSpPr>
            <p:cNvPr id="211329" name="Rectangle 385">
              <a:extLst>
                <a:ext uri="{FF2B5EF4-FFF2-40B4-BE49-F238E27FC236}">
                  <a16:creationId xmlns:a16="http://schemas.microsoft.com/office/drawing/2014/main" id="{F1BD5772-BC86-47D2-93E8-F04427781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3216"/>
              <a:ext cx="339" cy="144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>
                <a:defRPr/>
              </a:pPr>
              <a:r>
                <a:rPr lang="en-US" altLang="it-IT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211330" name="Rectangle 386">
              <a:extLst>
                <a:ext uri="{FF2B5EF4-FFF2-40B4-BE49-F238E27FC236}">
                  <a16:creationId xmlns:a16="http://schemas.microsoft.com/office/drawing/2014/main" id="{131DC032-5B2B-4BA3-A333-837720819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16"/>
              <a:ext cx="96" cy="144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211331" name="Rectangle 387">
              <a:extLst>
                <a:ext uri="{FF2B5EF4-FFF2-40B4-BE49-F238E27FC236}">
                  <a16:creationId xmlns:a16="http://schemas.microsoft.com/office/drawing/2014/main" id="{0AC25B2C-8ED2-48F6-8F35-020D70274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336" cy="144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470501</a:t>
              </a:r>
            </a:p>
          </p:txBody>
        </p:sp>
      </p:grpSp>
      <p:sp>
        <p:nvSpPr>
          <p:cNvPr id="211332" name="Freeform 388">
            <a:extLst>
              <a:ext uri="{FF2B5EF4-FFF2-40B4-BE49-F238E27FC236}">
                <a16:creationId xmlns:a16="http://schemas.microsoft.com/office/drawing/2014/main" id="{2134E284-6B3A-407A-ADA6-218A0BD69310}"/>
              </a:ext>
            </a:extLst>
          </p:cNvPr>
          <p:cNvSpPr>
            <a:spLocks/>
          </p:cNvSpPr>
          <p:nvPr/>
        </p:nvSpPr>
        <p:spPr bwMode="auto">
          <a:xfrm>
            <a:off x="5056312" y="2579638"/>
            <a:ext cx="457200" cy="901700"/>
          </a:xfrm>
          <a:custGeom>
            <a:avLst/>
            <a:gdLst>
              <a:gd name="T0" fmla="*/ 2147483646 w 288"/>
              <a:gd name="T1" fmla="*/ 2147483646 h 568"/>
              <a:gd name="T2" fmla="*/ 2147483646 w 288"/>
              <a:gd name="T3" fmla="*/ 0 h 568"/>
              <a:gd name="T4" fmla="*/ 2147483646 w 288"/>
              <a:gd name="T5" fmla="*/ 0 h 568"/>
              <a:gd name="T6" fmla="*/ 2147483646 w 288"/>
              <a:gd name="T7" fmla="*/ 2147483646 h 568"/>
              <a:gd name="T8" fmla="*/ 2147483646 w 288"/>
              <a:gd name="T9" fmla="*/ 2147483646 h 568"/>
              <a:gd name="T10" fmla="*/ 2147483646 w 288"/>
              <a:gd name="T11" fmla="*/ 2147483646 h 568"/>
              <a:gd name="T12" fmla="*/ 2147483646 w 288"/>
              <a:gd name="T13" fmla="*/ 2147483646 h 568"/>
              <a:gd name="T14" fmla="*/ 2147483646 w 288"/>
              <a:gd name="T15" fmla="*/ 2147483646 h 568"/>
              <a:gd name="T16" fmla="*/ 0 w 288"/>
              <a:gd name="T17" fmla="*/ 2147483646 h 568"/>
              <a:gd name="T18" fmla="*/ 2147483646 w 288"/>
              <a:gd name="T19" fmla="*/ 2147483646 h 5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" h="568">
                <a:moveTo>
                  <a:pt x="48" y="432"/>
                </a:moveTo>
                <a:lnTo>
                  <a:pt x="48" y="0"/>
                </a:lnTo>
                <a:lnTo>
                  <a:pt x="288" y="0"/>
                </a:lnTo>
                <a:lnTo>
                  <a:pt x="288" y="48"/>
                </a:lnTo>
                <a:lnTo>
                  <a:pt x="96" y="48"/>
                </a:lnTo>
                <a:lnTo>
                  <a:pt x="96" y="432"/>
                </a:lnTo>
                <a:lnTo>
                  <a:pt x="144" y="432"/>
                </a:lnTo>
                <a:lnTo>
                  <a:pt x="64" y="568"/>
                </a:lnTo>
                <a:lnTo>
                  <a:pt x="0" y="432"/>
                </a:lnTo>
                <a:lnTo>
                  <a:pt x="48" y="432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333" name="Rectangle 389">
            <a:extLst>
              <a:ext uri="{FF2B5EF4-FFF2-40B4-BE49-F238E27FC236}">
                <a16:creationId xmlns:a16="http://schemas.microsoft.com/office/drawing/2014/main" id="{06E44BBC-A7C7-468C-A063-3EFACE55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650" y="2519313"/>
            <a:ext cx="788987" cy="1936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Martin</a:t>
            </a:r>
          </a:p>
        </p:txBody>
      </p:sp>
      <p:sp>
        <p:nvSpPr>
          <p:cNvPr id="211334" name="Freeform 390">
            <a:extLst>
              <a:ext uri="{FF2B5EF4-FFF2-40B4-BE49-F238E27FC236}">
                <a16:creationId xmlns:a16="http://schemas.microsoft.com/office/drawing/2014/main" id="{C8CAB0AB-BAFF-4CD7-AAA9-1BD698E7252D}"/>
              </a:ext>
            </a:extLst>
          </p:cNvPr>
          <p:cNvSpPr>
            <a:spLocks/>
          </p:cNvSpPr>
          <p:nvPr/>
        </p:nvSpPr>
        <p:spPr bwMode="auto">
          <a:xfrm>
            <a:off x="4980112" y="2122438"/>
            <a:ext cx="1295400" cy="457200"/>
          </a:xfrm>
          <a:custGeom>
            <a:avLst/>
            <a:gdLst>
              <a:gd name="T0" fmla="*/ 2147483646 w 816"/>
              <a:gd name="T1" fmla="*/ 0 h 288"/>
              <a:gd name="T2" fmla="*/ 2147483646 w 816"/>
              <a:gd name="T3" fmla="*/ 0 h 288"/>
              <a:gd name="T4" fmla="*/ 2147483646 w 816"/>
              <a:gd name="T5" fmla="*/ 2147483646 h 288"/>
              <a:gd name="T6" fmla="*/ 2147483646 w 816"/>
              <a:gd name="T7" fmla="*/ 2147483646 h 288"/>
              <a:gd name="T8" fmla="*/ 2147483646 w 816"/>
              <a:gd name="T9" fmla="*/ 2147483646 h 288"/>
              <a:gd name="T10" fmla="*/ 2147483646 w 816"/>
              <a:gd name="T11" fmla="*/ 2147483646 h 288"/>
              <a:gd name="T12" fmla="*/ 2147483646 w 816"/>
              <a:gd name="T13" fmla="*/ 2147483646 h 288"/>
              <a:gd name="T14" fmla="*/ 2147483646 w 816"/>
              <a:gd name="T15" fmla="*/ 2147483646 h 288"/>
              <a:gd name="T16" fmla="*/ 0 w 816"/>
              <a:gd name="T17" fmla="*/ 2147483646 h 288"/>
              <a:gd name="T18" fmla="*/ 0 w 816"/>
              <a:gd name="T19" fmla="*/ 0 h 288"/>
              <a:gd name="T20" fmla="*/ 2147483646 w 816"/>
              <a:gd name="T21" fmla="*/ 0 h 2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16" h="288">
                <a:moveTo>
                  <a:pt x="48" y="0"/>
                </a:moveTo>
                <a:lnTo>
                  <a:pt x="768" y="0"/>
                </a:lnTo>
                <a:lnTo>
                  <a:pt x="768" y="144"/>
                </a:lnTo>
                <a:lnTo>
                  <a:pt x="816" y="144"/>
                </a:lnTo>
                <a:lnTo>
                  <a:pt x="744" y="288"/>
                </a:lnTo>
                <a:lnTo>
                  <a:pt x="672" y="144"/>
                </a:lnTo>
                <a:lnTo>
                  <a:pt x="720" y="144"/>
                </a:lnTo>
                <a:lnTo>
                  <a:pt x="720" y="48"/>
                </a:lnTo>
                <a:lnTo>
                  <a:pt x="0" y="48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335" name="Rectangle 391">
            <a:extLst>
              <a:ext uri="{FF2B5EF4-FFF2-40B4-BE49-F238E27FC236}">
                <a16:creationId xmlns:a16="http://schemas.microsoft.com/office/drawing/2014/main" id="{E764C94E-A536-4E43-B7A7-228C6262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287" y="2098625"/>
            <a:ext cx="796925" cy="192088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Martin</a:t>
            </a:r>
          </a:p>
        </p:txBody>
      </p:sp>
      <p:sp>
        <p:nvSpPr>
          <p:cNvPr id="211336" name="AutoShape 392">
            <a:extLst>
              <a:ext uri="{FF2B5EF4-FFF2-40B4-BE49-F238E27FC236}">
                <a16:creationId xmlns:a16="http://schemas.microsoft.com/office/drawing/2014/main" id="{1DED9F74-42E5-4C4D-B91C-3D12036B065C}"/>
              </a:ext>
            </a:extLst>
          </p:cNvPr>
          <p:cNvSpPr>
            <a:spLocks noChangeArrowheads="1"/>
          </p:cNvSpPr>
          <p:nvPr/>
        </p:nvSpPr>
        <p:spPr bwMode="auto">
          <a:xfrm rot="3777462">
            <a:off x="3264025" y="3663900"/>
            <a:ext cx="222250" cy="2438400"/>
          </a:xfrm>
          <a:prstGeom prst="downArrow">
            <a:avLst>
              <a:gd name="adj1" fmla="val 34213"/>
              <a:gd name="adj2" fmla="val 101638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1337" name="AutoShape 393">
            <a:extLst>
              <a:ext uri="{FF2B5EF4-FFF2-40B4-BE49-F238E27FC236}">
                <a16:creationId xmlns:a16="http://schemas.microsoft.com/office/drawing/2014/main" id="{7153E7D3-C1F7-46C3-89CA-A3D43978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512" y="1592213"/>
            <a:ext cx="228600" cy="530225"/>
          </a:xfrm>
          <a:prstGeom prst="downArrow">
            <a:avLst>
              <a:gd name="adj1" fmla="val 38889"/>
              <a:gd name="adj2" fmla="val 77315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333" grpId="0" animBg="1" autoUpdateAnimBg="0"/>
      <p:bldP spid="211335" grpId="0" animBg="1" autoUpdateAnimBg="0"/>
      <p:bldP spid="211336" grpId="0" animBg="1"/>
      <p:bldP spid="2113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7168B9B-0921-44DD-81DF-43C2448BE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>
                <a:solidFill>
                  <a:schemeClr val="tx1"/>
                </a:solidFill>
              </a:rPr>
              <a:t>Nonclustered Index on a Table With a Clustered Index</a:t>
            </a:r>
            <a:endParaRPr lang="en-US" altLang="it-IT" b="0">
              <a:solidFill>
                <a:schemeClr val="tx1"/>
              </a:solidFill>
            </a:endParaRP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EF798080-1F35-49D1-BE87-F9C79B0CC520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265634"/>
            <a:ext cx="8077200" cy="5619750"/>
            <a:chOff x="288" y="576"/>
            <a:chExt cx="5088" cy="3540"/>
          </a:xfrm>
        </p:grpSpPr>
        <p:sp>
          <p:nvSpPr>
            <p:cNvPr id="52465" name="Rectangle 4">
              <a:extLst>
                <a:ext uri="{FF2B5EF4-FFF2-40B4-BE49-F238E27FC236}">
                  <a16:creationId xmlns:a16="http://schemas.microsoft.com/office/drawing/2014/main" id="{53ABB82D-D01F-46AF-A330-3F98F9F30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84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sp>
          <p:nvSpPr>
            <p:cNvPr id="52466" name="Rectangle 5">
              <a:extLst>
                <a:ext uri="{FF2B5EF4-FFF2-40B4-BE49-F238E27FC236}">
                  <a16:creationId xmlns:a16="http://schemas.microsoft.com/office/drawing/2014/main" id="{5543AC32-809F-4C70-8EFD-BC8CF57A4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76"/>
              <a:ext cx="4944" cy="16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Index </a:t>
              </a:r>
            </a:p>
            <a:p>
              <a:r>
                <a:rPr lang="en-US" altLang="it-IT" sz="1700" b="1">
                  <a:latin typeface="Arial Narrow" panose="020B0606020202030204" pitchFamily="34" charset="0"/>
                </a:rPr>
                <a:t>Pages</a:t>
              </a:r>
            </a:p>
          </p:txBody>
        </p:sp>
        <p:sp>
          <p:nvSpPr>
            <p:cNvPr id="52467" name="Rectangle 6">
              <a:extLst>
                <a:ext uri="{FF2B5EF4-FFF2-40B4-BE49-F238E27FC236}">
                  <a16:creationId xmlns:a16="http://schemas.microsoft.com/office/drawing/2014/main" id="{2B8DAF31-EB87-4131-819C-57A4C19BE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24"/>
              <a:ext cx="4514" cy="67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52468" name="Text Box 7">
              <a:extLst>
                <a:ext uri="{FF2B5EF4-FFF2-40B4-BE49-F238E27FC236}">
                  <a16:creationId xmlns:a16="http://schemas.microsoft.com/office/drawing/2014/main" id="{DDD9647A-91C4-4176-91CC-5E3C05BFB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642"/>
              <a:ext cx="5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Non-leaf</a:t>
              </a:r>
            </a:p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Level</a:t>
              </a:r>
              <a:endParaRPr lang="en-US" altLang="it-IT" sz="2000"/>
            </a:p>
          </p:txBody>
        </p:sp>
        <p:sp>
          <p:nvSpPr>
            <p:cNvPr id="52469" name="Freeform 8">
              <a:extLst>
                <a:ext uri="{FF2B5EF4-FFF2-40B4-BE49-F238E27FC236}">
                  <a16:creationId xmlns:a16="http://schemas.microsoft.com/office/drawing/2014/main" id="{86D537A4-2C25-49A1-BA0D-77F64925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624"/>
              <a:ext cx="409" cy="402"/>
            </a:xfrm>
            <a:custGeom>
              <a:avLst/>
              <a:gdLst>
                <a:gd name="T0" fmla="*/ 369284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0" name="Text Box 9">
              <a:extLst>
                <a:ext uri="{FF2B5EF4-FFF2-40B4-BE49-F238E27FC236}">
                  <a16:creationId xmlns:a16="http://schemas.microsoft.com/office/drawing/2014/main" id="{91A421C0-1C53-4579-A8B6-D86A264E6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931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12 - Root</a:t>
              </a:r>
            </a:p>
          </p:txBody>
        </p:sp>
        <p:sp>
          <p:nvSpPr>
            <p:cNvPr id="52471" name="Rectangle 10">
              <a:extLst>
                <a:ext uri="{FF2B5EF4-FFF2-40B4-BE49-F238E27FC236}">
                  <a16:creationId xmlns:a16="http://schemas.microsoft.com/office/drawing/2014/main" id="{F991D157-A8F8-42FA-B2AC-C553D6CA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576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sp>
          <p:nvSpPr>
            <p:cNvPr id="52472" name="Rectangle 11">
              <a:extLst>
                <a:ext uri="{FF2B5EF4-FFF2-40B4-BE49-F238E27FC236}">
                  <a16:creationId xmlns:a16="http://schemas.microsoft.com/office/drawing/2014/main" id="{0066EEF8-1637-4E50-A922-CF492FA28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698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473" name="Rectangle 12">
              <a:extLst>
                <a:ext uri="{FF2B5EF4-FFF2-40B4-BE49-F238E27FC236}">
                  <a16:creationId xmlns:a16="http://schemas.microsoft.com/office/drawing/2014/main" id="{653D9D9E-7577-44A7-AA3C-2B0FF0F20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819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474" name="Rectangle 13">
              <a:extLst>
                <a:ext uri="{FF2B5EF4-FFF2-40B4-BE49-F238E27FC236}">
                  <a16:creationId xmlns:a16="http://schemas.microsoft.com/office/drawing/2014/main" id="{5F4BB7C5-0778-4332-9E1A-E29799E8B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576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475" name="Freeform 14">
              <a:extLst>
                <a:ext uri="{FF2B5EF4-FFF2-40B4-BE49-F238E27FC236}">
                  <a16:creationId xmlns:a16="http://schemas.microsoft.com/office/drawing/2014/main" id="{C09C053A-ABB0-469A-97CF-44807DB0E8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1" y="884"/>
              <a:ext cx="721" cy="142"/>
            </a:xfrm>
            <a:custGeom>
              <a:avLst/>
              <a:gdLst>
                <a:gd name="T0" fmla="*/ 10708270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6" name="Rectangle 15">
              <a:extLst>
                <a:ext uri="{FF2B5EF4-FFF2-40B4-BE49-F238E27FC236}">
                  <a16:creationId xmlns:a16="http://schemas.microsoft.com/office/drawing/2014/main" id="{DD57330B-988B-47FF-94F9-CFE6EB674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28"/>
              <a:ext cx="4514" cy="6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99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52477" name="Freeform 16">
              <a:extLst>
                <a:ext uri="{FF2B5EF4-FFF2-40B4-BE49-F238E27FC236}">
                  <a16:creationId xmlns:a16="http://schemas.microsoft.com/office/drawing/2014/main" id="{DD5A2B3B-0BC7-4C76-B8A8-1956B27F2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072"/>
              <a:ext cx="183" cy="50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8" name="Freeform 17">
              <a:extLst>
                <a:ext uri="{FF2B5EF4-FFF2-40B4-BE49-F238E27FC236}">
                  <a16:creationId xmlns:a16="http://schemas.microsoft.com/office/drawing/2014/main" id="{3C1640FB-155E-4DEF-B823-D0C5C37C9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1072"/>
              <a:ext cx="183" cy="50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479" name="Group 18">
              <a:extLst>
                <a:ext uri="{FF2B5EF4-FFF2-40B4-BE49-F238E27FC236}">
                  <a16:creationId xmlns:a16="http://schemas.microsoft.com/office/drawing/2014/main" id="{02AFEFC0-3E9D-48CF-BDCB-1AFA4C745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861"/>
              <a:ext cx="548" cy="530"/>
              <a:chOff x="1896" y="861"/>
              <a:chExt cx="548" cy="530"/>
            </a:xfrm>
          </p:grpSpPr>
          <p:sp>
            <p:nvSpPr>
              <p:cNvPr id="52677" name="Text Box 19">
                <a:extLst>
                  <a:ext uri="{FF2B5EF4-FFF2-40B4-BE49-F238E27FC236}">
                    <a16:creationId xmlns:a16="http://schemas.microsoft.com/office/drawing/2014/main" id="{257DB005-5FD4-4CF1-8521-63E7BA0E4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6" y="861"/>
                <a:ext cx="4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Page 37</a:t>
                </a:r>
              </a:p>
            </p:txBody>
          </p:sp>
          <p:grpSp>
            <p:nvGrpSpPr>
              <p:cNvPr id="52678" name="Group 20">
                <a:extLst>
                  <a:ext uri="{FF2B5EF4-FFF2-40B4-BE49-F238E27FC236}">
                    <a16:creationId xmlns:a16="http://schemas.microsoft.com/office/drawing/2014/main" id="{0DAE795F-B977-4887-9C11-8FB8A26CB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2" y="1026"/>
                <a:ext cx="502" cy="365"/>
                <a:chOff x="2016" y="1344"/>
                <a:chExt cx="528" cy="384"/>
              </a:xfrm>
            </p:grpSpPr>
            <p:sp>
              <p:nvSpPr>
                <p:cNvPr id="52679" name="Rectangle 21">
                  <a:extLst>
                    <a:ext uri="{FF2B5EF4-FFF2-40B4-BE49-F238E27FC236}">
                      <a16:creationId xmlns:a16="http://schemas.microsoft.com/office/drawing/2014/main" id="{982105DB-DB8B-4018-B0FA-3B9C4474B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344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1234</a:t>
                  </a:r>
                </a:p>
              </p:txBody>
            </p:sp>
            <p:sp>
              <p:nvSpPr>
                <p:cNvPr id="52680" name="Rectangle 22">
                  <a:extLst>
                    <a:ext uri="{FF2B5EF4-FFF2-40B4-BE49-F238E27FC236}">
                      <a16:creationId xmlns:a16="http://schemas.microsoft.com/office/drawing/2014/main" id="{5329A90B-F3E0-4593-8F5E-BEE7501AC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72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2234</a:t>
                  </a:r>
                </a:p>
              </p:txBody>
            </p:sp>
            <p:sp>
              <p:nvSpPr>
                <p:cNvPr id="52681" name="Rectangle 23">
                  <a:extLst>
                    <a:ext uri="{FF2B5EF4-FFF2-40B4-BE49-F238E27FC236}">
                      <a16:creationId xmlns:a16="http://schemas.microsoft.com/office/drawing/2014/main" id="{43FC0C5F-5D0E-433D-AEB8-F1EC617B5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00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...</a:t>
                  </a:r>
                </a:p>
              </p:txBody>
            </p:sp>
          </p:grpSp>
        </p:grpSp>
        <p:sp>
          <p:nvSpPr>
            <p:cNvPr id="52480" name="Rectangle 24">
              <a:extLst>
                <a:ext uri="{FF2B5EF4-FFF2-40B4-BE49-F238E27FC236}">
                  <a16:creationId xmlns:a16="http://schemas.microsoft.com/office/drawing/2014/main" id="{66567AA0-8479-4B3A-871D-AF0CCD5C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026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481" name="Freeform 25">
              <a:extLst>
                <a:ext uri="{FF2B5EF4-FFF2-40B4-BE49-F238E27FC236}">
                  <a16:creationId xmlns:a16="http://schemas.microsoft.com/office/drawing/2014/main" id="{4747701B-BCFC-4699-9040-CA05FDB5DF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4" y="1163"/>
              <a:ext cx="182" cy="410"/>
            </a:xfrm>
            <a:custGeom>
              <a:avLst/>
              <a:gdLst>
                <a:gd name="T0" fmla="*/ 112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2" name="Text Box 26">
              <a:extLst>
                <a:ext uri="{FF2B5EF4-FFF2-40B4-BE49-F238E27FC236}">
                  <a16:creationId xmlns:a16="http://schemas.microsoft.com/office/drawing/2014/main" id="{D67866ED-238D-43C5-AD50-6CFFC21E6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1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28</a:t>
              </a:r>
            </a:p>
          </p:txBody>
        </p:sp>
        <p:sp>
          <p:nvSpPr>
            <p:cNvPr id="52483" name="Rectangle 27">
              <a:extLst>
                <a:ext uri="{FF2B5EF4-FFF2-40B4-BE49-F238E27FC236}">
                  <a16:creationId xmlns:a16="http://schemas.microsoft.com/office/drawing/2014/main" id="{D08F736D-469B-4214-A291-99813F563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26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484" name="Rectangle 28">
              <a:extLst>
                <a:ext uri="{FF2B5EF4-FFF2-40B4-BE49-F238E27FC236}">
                  <a16:creationId xmlns:a16="http://schemas.microsoft.com/office/drawing/2014/main" id="{691BC7F2-A776-4CE4-A3AC-D90F24D7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148"/>
              <a:ext cx="501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7678</a:t>
              </a:r>
            </a:p>
          </p:txBody>
        </p:sp>
        <p:sp>
          <p:nvSpPr>
            <p:cNvPr id="52485" name="Rectangle 29">
              <a:extLst>
                <a:ext uri="{FF2B5EF4-FFF2-40B4-BE49-F238E27FC236}">
                  <a16:creationId xmlns:a16="http://schemas.microsoft.com/office/drawing/2014/main" id="{F1448D32-3385-44DC-812A-F1E2DE7C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269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486" name="Rectangle 30">
              <a:extLst>
                <a:ext uri="{FF2B5EF4-FFF2-40B4-BE49-F238E27FC236}">
                  <a16:creationId xmlns:a16="http://schemas.microsoft.com/office/drawing/2014/main" id="{78BD5C56-2681-4B37-BE83-9E7F59147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26"/>
              <a:ext cx="501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487" name="Freeform 31">
              <a:extLst>
                <a:ext uri="{FF2B5EF4-FFF2-40B4-BE49-F238E27FC236}">
                  <a16:creationId xmlns:a16="http://schemas.microsoft.com/office/drawing/2014/main" id="{7C6E5E50-35F3-41CD-A4FC-6124FF0EF8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6" y="1163"/>
              <a:ext cx="183" cy="410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8" name="Text Box 32">
              <a:extLst>
                <a:ext uri="{FF2B5EF4-FFF2-40B4-BE49-F238E27FC236}">
                  <a16:creationId xmlns:a16="http://schemas.microsoft.com/office/drawing/2014/main" id="{007A8D0C-43ED-4839-BDB1-CAD2AF877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1400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41</a:t>
              </a:r>
            </a:p>
          </p:txBody>
        </p:sp>
        <p:sp>
          <p:nvSpPr>
            <p:cNvPr id="52489" name="Text Box 33">
              <a:extLst>
                <a:ext uri="{FF2B5EF4-FFF2-40B4-BE49-F238E27FC236}">
                  <a16:creationId xmlns:a16="http://schemas.microsoft.com/office/drawing/2014/main" id="{E6C3FB12-D601-48ED-83F9-51D40D809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61 </a:t>
              </a:r>
            </a:p>
          </p:txBody>
        </p:sp>
        <p:sp>
          <p:nvSpPr>
            <p:cNvPr id="52490" name="Rectangle 34">
              <a:extLst>
                <a:ext uri="{FF2B5EF4-FFF2-40B4-BE49-F238E27FC236}">
                  <a16:creationId xmlns:a16="http://schemas.microsoft.com/office/drawing/2014/main" id="{FA89166A-043E-4305-800B-2BCD4CA9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491" name="Rectangle 35">
              <a:extLst>
                <a:ext uri="{FF2B5EF4-FFF2-40B4-BE49-F238E27FC236}">
                  <a16:creationId xmlns:a16="http://schemas.microsoft.com/office/drawing/2014/main" id="{A057A42A-3E8D-4E58-8FDC-0D421288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5778</a:t>
              </a:r>
            </a:p>
          </p:txBody>
        </p:sp>
        <p:sp>
          <p:nvSpPr>
            <p:cNvPr id="52492" name="Rectangle 36">
              <a:extLst>
                <a:ext uri="{FF2B5EF4-FFF2-40B4-BE49-F238E27FC236}">
                  <a16:creationId xmlns:a16="http://schemas.microsoft.com/office/drawing/2014/main" id="{A6A81AFD-244C-4B7E-BF09-ECE387C4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5878</a:t>
              </a:r>
            </a:p>
          </p:txBody>
        </p:sp>
        <p:sp>
          <p:nvSpPr>
            <p:cNvPr id="52493" name="Rectangle 37">
              <a:extLst>
                <a:ext uri="{FF2B5EF4-FFF2-40B4-BE49-F238E27FC236}">
                  <a16:creationId xmlns:a16="http://schemas.microsoft.com/office/drawing/2014/main" id="{1AEBB66D-C255-4B58-91DB-0887E847B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5978</a:t>
              </a:r>
            </a:p>
          </p:txBody>
        </p:sp>
        <p:sp>
          <p:nvSpPr>
            <p:cNvPr id="52494" name="Rectangle 38">
              <a:extLst>
                <a:ext uri="{FF2B5EF4-FFF2-40B4-BE49-F238E27FC236}">
                  <a16:creationId xmlns:a16="http://schemas.microsoft.com/office/drawing/2014/main" id="{844CCF6C-C85D-42FB-A008-9FF19719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52495" name="Rectangle 39">
              <a:extLst>
                <a:ext uri="{FF2B5EF4-FFF2-40B4-BE49-F238E27FC236}">
                  <a16:creationId xmlns:a16="http://schemas.microsoft.com/office/drawing/2014/main" id="{68D7F630-6F69-4992-A3E9-FCAB383F4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573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Barr</a:t>
              </a:r>
            </a:p>
          </p:txBody>
        </p:sp>
        <p:sp>
          <p:nvSpPr>
            <p:cNvPr id="52496" name="Rectangle 40">
              <a:extLst>
                <a:ext uri="{FF2B5EF4-FFF2-40B4-BE49-F238E27FC236}">
                  <a16:creationId xmlns:a16="http://schemas.microsoft.com/office/drawing/2014/main" id="{81F7DF7D-810D-46D4-A280-2C51953B7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692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 8721</a:t>
              </a:r>
            </a:p>
          </p:txBody>
        </p:sp>
        <p:sp>
          <p:nvSpPr>
            <p:cNvPr id="52497" name="Rectangle 41">
              <a:extLst>
                <a:ext uri="{FF2B5EF4-FFF2-40B4-BE49-F238E27FC236}">
                  <a16:creationId xmlns:a16="http://schemas.microsoft.com/office/drawing/2014/main" id="{51A3DDB8-D52E-4C4A-87DC-BDF30B60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811"/>
              <a:ext cx="509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2498" name="Rectangle 42">
              <a:extLst>
                <a:ext uri="{FF2B5EF4-FFF2-40B4-BE49-F238E27FC236}">
                  <a16:creationId xmlns:a16="http://schemas.microsoft.com/office/drawing/2014/main" id="{07667F68-5404-4F41-877D-E665E3FF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928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Jones 5788</a:t>
              </a:r>
            </a:p>
          </p:txBody>
        </p:sp>
        <p:sp>
          <p:nvSpPr>
            <p:cNvPr id="52499" name="Rectangle 43">
              <a:extLst>
                <a:ext uri="{FF2B5EF4-FFF2-40B4-BE49-F238E27FC236}">
                  <a16:creationId xmlns:a16="http://schemas.microsoft.com/office/drawing/2014/main" id="{F964D1E5-6E9E-4ED6-9636-19AF5B45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047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2500" name="Rectangle 44">
              <a:extLst>
                <a:ext uri="{FF2B5EF4-FFF2-40B4-BE49-F238E27FC236}">
                  <a16:creationId xmlns:a16="http://schemas.microsoft.com/office/drawing/2014/main" id="{7DE599B6-0955-43F0-BE8F-8BDEBDC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573"/>
              <a:ext cx="783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501" name="Text Box 45">
              <a:extLst>
                <a:ext uri="{FF2B5EF4-FFF2-40B4-BE49-F238E27FC236}">
                  <a16:creationId xmlns:a16="http://schemas.microsoft.com/office/drawing/2014/main" id="{B30A64E5-7FCA-4BC2-BA2F-69BBFCD75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71 </a:t>
              </a:r>
            </a:p>
          </p:txBody>
        </p:sp>
        <p:sp>
          <p:nvSpPr>
            <p:cNvPr id="52502" name="Rectangle 46">
              <a:extLst>
                <a:ext uri="{FF2B5EF4-FFF2-40B4-BE49-F238E27FC236}">
                  <a16:creationId xmlns:a16="http://schemas.microsoft.com/office/drawing/2014/main" id="{F24BDF03-18CC-42B1-94A6-E26450BF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7678</a:t>
              </a:r>
            </a:p>
          </p:txBody>
        </p:sp>
        <p:sp>
          <p:nvSpPr>
            <p:cNvPr id="52503" name="Rectangle 47">
              <a:extLst>
                <a:ext uri="{FF2B5EF4-FFF2-40B4-BE49-F238E27FC236}">
                  <a16:creationId xmlns:a16="http://schemas.microsoft.com/office/drawing/2014/main" id="{B7772151-9A22-4095-8B07-B4D50BBF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7778</a:t>
              </a:r>
            </a:p>
          </p:txBody>
        </p:sp>
        <p:sp>
          <p:nvSpPr>
            <p:cNvPr id="52504" name="Rectangle 48">
              <a:extLst>
                <a:ext uri="{FF2B5EF4-FFF2-40B4-BE49-F238E27FC236}">
                  <a16:creationId xmlns:a16="http://schemas.microsoft.com/office/drawing/2014/main" id="{2311B9E3-165B-4926-974B-175E76913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7878</a:t>
              </a:r>
            </a:p>
          </p:txBody>
        </p:sp>
        <p:sp>
          <p:nvSpPr>
            <p:cNvPr id="52505" name="Rectangle 49">
              <a:extLst>
                <a:ext uri="{FF2B5EF4-FFF2-40B4-BE49-F238E27FC236}">
                  <a16:creationId xmlns:a16="http://schemas.microsoft.com/office/drawing/2014/main" id="{18E215F2-9E33-471D-8A6B-A57988FF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7978</a:t>
              </a:r>
            </a:p>
          </p:txBody>
        </p:sp>
        <p:sp>
          <p:nvSpPr>
            <p:cNvPr id="52506" name="Rectangle 50">
              <a:extLst>
                <a:ext uri="{FF2B5EF4-FFF2-40B4-BE49-F238E27FC236}">
                  <a16:creationId xmlns:a16="http://schemas.microsoft.com/office/drawing/2014/main" id="{9CF926FF-DAE1-4F23-896A-BDA9D69D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8078</a:t>
              </a:r>
            </a:p>
          </p:txBody>
        </p:sp>
        <p:sp>
          <p:nvSpPr>
            <p:cNvPr id="52507" name="Rectangle 51">
              <a:extLst>
                <a:ext uri="{FF2B5EF4-FFF2-40B4-BE49-F238E27FC236}">
                  <a16:creationId xmlns:a16="http://schemas.microsoft.com/office/drawing/2014/main" id="{557EA414-AF50-476D-8AF2-DC8E452E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573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Ganio</a:t>
              </a:r>
            </a:p>
          </p:txBody>
        </p:sp>
        <p:sp>
          <p:nvSpPr>
            <p:cNvPr id="52508" name="Rectangle 52">
              <a:extLst>
                <a:ext uri="{FF2B5EF4-FFF2-40B4-BE49-F238E27FC236}">
                  <a16:creationId xmlns:a16="http://schemas.microsoft.com/office/drawing/2014/main" id="{A23F2A4F-BE7F-4857-81CC-197D4B75D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692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 7206</a:t>
              </a:r>
            </a:p>
          </p:txBody>
        </p:sp>
        <p:sp>
          <p:nvSpPr>
            <p:cNvPr id="52509" name="Rectangle 53">
              <a:extLst>
                <a:ext uri="{FF2B5EF4-FFF2-40B4-BE49-F238E27FC236}">
                  <a16:creationId xmlns:a16="http://schemas.microsoft.com/office/drawing/2014/main" id="{C6A190EB-2F61-4F27-A66F-3E5E79EE7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811"/>
              <a:ext cx="542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2510" name="Rectangle 54">
              <a:extLst>
                <a:ext uri="{FF2B5EF4-FFF2-40B4-BE49-F238E27FC236}">
                  <a16:creationId xmlns:a16="http://schemas.microsoft.com/office/drawing/2014/main" id="{89A028AD-4E6D-4E99-965D-C050DA09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928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 8772</a:t>
              </a:r>
            </a:p>
          </p:txBody>
        </p:sp>
        <p:sp>
          <p:nvSpPr>
            <p:cNvPr id="52511" name="Rectangle 55">
              <a:extLst>
                <a:ext uri="{FF2B5EF4-FFF2-40B4-BE49-F238E27FC236}">
                  <a16:creationId xmlns:a16="http://schemas.microsoft.com/office/drawing/2014/main" id="{17E85AEC-2B86-4376-B964-2FEA22C6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047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Hall</a:t>
              </a:r>
            </a:p>
          </p:txBody>
        </p:sp>
        <p:sp>
          <p:nvSpPr>
            <p:cNvPr id="52512" name="Rectangle 56">
              <a:extLst>
                <a:ext uri="{FF2B5EF4-FFF2-40B4-BE49-F238E27FC236}">
                  <a16:creationId xmlns:a16="http://schemas.microsoft.com/office/drawing/2014/main" id="{FC9757F1-B4B2-4ECE-9D22-18EDA4CFA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73"/>
              <a:ext cx="816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513" name="Text Box 57">
              <a:extLst>
                <a:ext uri="{FF2B5EF4-FFF2-40B4-BE49-F238E27FC236}">
                  <a16:creationId xmlns:a16="http://schemas.microsoft.com/office/drawing/2014/main" id="{52E921CD-B162-4041-A0DD-128502C52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51 </a:t>
              </a:r>
            </a:p>
          </p:txBody>
        </p:sp>
        <p:grpSp>
          <p:nvGrpSpPr>
            <p:cNvPr id="52514" name="Group 58">
              <a:extLst>
                <a:ext uri="{FF2B5EF4-FFF2-40B4-BE49-F238E27FC236}">
                  <a16:creationId xmlns:a16="http://schemas.microsoft.com/office/drawing/2014/main" id="{57D62EE6-8996-4BD7-9E72-5609E95AB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" y="1573"/>
              <a:ext cx="795" cy="593"/>
              <a:chOff x="2097" y="1573"/>
              <a:chExt cx="795" cy="593"/>
            </a:xfrm>
          </p:grpSpPr>
          <p:sp>
            <p:nvSpPr>
              <p:cNvPr id="52666" name="Rectangle 59">
                <a:extLst>
                  <a:ext uri="{FF2B5EF4-FFF2-40B4-BE49-F238E27FC236}">
                    <a16:creationId xmlns:a16="http://schemas.microsoft.com/office/drawing/2014/main" id="{AD31BBDF-4F3A-4CAD-9407-7D54BD0ED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573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2234</a:t>
                </a:r>
              </a:p>
            </p:txBody>
          </p:sp>
          <p:sp>
            <p:nvSpPr>
              <p:cNvPr id="52667" name="Rectangle 60">
                <a:extLst>
                  <a:ext uri="{FF2B5EF4-FFF2-40B4-BE49-F238E27FC236}">
                    <a16:creationId xmlns:a16="http://schemas.microsoft.com/office/drawing/2014/main" id="{83D23613-A942-4DDD-8089-AD69ECBEE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692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2334</a:t>
                </a:r>
              </a:p>
            </p:txBody>
          </p:sp>
          <p:sp>
            <p:nvSpPr>
              <p:cNvPr id="52668" name="Rectangle 61">
                <a:extLst>
                  <a:ext uri="{FF2B5EF4-FFF2-40B4-BE49-F238E27FC236}">
                    <a16:creationId xmlns:a16="http://schemas.microsoft.com/office/drawing/2014/main" id="{CA3C9671-70E9-4E78-93D6-E8E47D7C8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811"/>
                <a:ext cx="274" cy="1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2434</a:t>
                </a:r>
              </a:p>
            </p:txBody>
          </p:sp>
          <p:sp>
            <p:nvSpPr>
              <p:cNvPr id="52669" name="Rectangle 62">
                <a:extLst>
                  <a:ext uri="{FF2B5EF4-FFF2-40B4-BE49-F238E27FC236}">
                    <a16:creationId xmlns:a16="http://schemas.microsoft.com/office/drawing/2014/main" id="{81C9B739-8993-4EC1-9ABA-B7678E04F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928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2534</a:t>
                </a:r>
              </a:p>
            </p:txBody>
          </p:sp>
          <p:sp>
            <p:nvSpPr>
              <p:cNvPr id="52670" name="Rectangle 63">
                <a:extLst>
                  <a:ext uri="{FF2B5EF4-FFF2-40B4-BE49-F238E27FC236}">
                    <a16:creationId xmlns:a16="http://schemas.microsoft.com/office/drawing/2014/main" id="{34A78B7C-11AB-4A3D-8038-3FB514E46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047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2634</a:t>
                </a:r>
              </a:p>
            </p:txBody>
          </p:sp>
          <p:sp>
            <p:nvSpPr>
              <p:cNvPr id="52671" name="Rectangle 64">
                <a:extLst>
                  <a:ext uri="{FF2B5EF4-FFF2-40B4-BE49-F238E27FC236}">
                    <a16:creationId xmlns:a16="http://schemas.microsoft.com/office/drawing/2014/main" id="{C5B8CA55-F8EB-4C76-8E5D-E48135A4E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573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672" name="Rectangle 65">
                <a:extLst>
                  <a:ext uri="{FF2B5EF4-FFF2-40B4-BE49-F238E27FC236}">
                    <a16:creationId xmlns:a16="http://schemas.microsoft.com/office/drawing/2014/main" id="{64555083-DB1E-4B3A-9984-A43E01BDB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692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2673" name="Rectangle 66">
                <a:extLst>
                  <a:ext uri="{FF2B5EF4-FFF2-40B4-BE49-F238E27FC236}">
                    <a16:creationId xmlns:a16="http://schemas.microsoft.com/office/drawing/2014/main" id="{432CAC28-479B-40BD-AA14-4BBF1E43C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811"/>
                <a:ext cx="521" cy="1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674" name="Rectangle 67">
                <a:extLst>
                  <a:ext uri="{FF2B5EF4-FFF2-40B4-BE49-F238E27FC236}">
                    <a16:creationId xmlns:a16="http://schemas.microsoft.com/office/drawing/2014/main" id="{2CD7333B-624E-4BC8-BF1E-7FDAAFFC0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928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2675" name="Rectangle 68">
                <a:extLst>
                  <a:ext uri="{FF2B5EF4-FFF2-40B4-BE49-F238E27FC236}">
                    <a16:creationId xmlns:a16="http://schemas.microsoft.com/office/drawing/2014/main" id="{5C47DE2A-FC3A-4FED-A7A8-F322ED2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047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Jones6002</a:t>
                </a:r>
              </a:p>
            </p:txBody>
          </p:sp>
          <p:sp>
            <p:nvSpPr>
              <p:cNvPr id="52676" name="Rectangle 69">
                <a:extLst>
                  <a:ext uri="{FF2B5EF4-FFF2-40B4-BE49-F238E27FC236}">
                    <a16:creationId xmlns:a16="http://schemas.microsoft.com/office/drawing/2014/main" id="{EDE2BB6A-5F20-4089-97EF-BF7D70B01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573"/>
                <a:ext cx="795" cy="5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515" name="Text Box 70">
              <a:extLst>
                <a:ext uri="{FF2B5EF4-FFF2-40B4-BE49-F238E27FC236}">
                  <a16:creationId xmlns:a16="http://schemas.microsoft.com/office/drawing/2014/main" id="{59C10D28-470E-4580-AD29-56E00A8F4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1440"/>
              <a:ext cx="7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Leaf Level</a:t>
              </a:r>
              <a:br>
                <a:rPr lang="en-US" altLang="it-IT" sz="1600" b="1">
                  <a:latin typeface="Arial Narrow" panose="020B0606020202030204" pitchFamily="34" charset="0"/>
                </a:rPr>
              </a:br>
              <a:r>
                <a:rPr lang="en-US" altLang="it-IT" sz="1600" b="1">
                  <a:latin typeface="Arial Narrow" panose="020B0606020202030204" pitchFamily="34" charset="0"/>
                </a:rPr>
                <a:t>(Key Value)</a:t>
              </a:r>
              <a:endParaRPr lang="en-US" altLang="it-IT"/>
            </a:p>
          </p:txBody>
        </p:sp>
        <p:sp>
          <p:nvSpPr>
            <p:cNvPr id="52516" name="Rectangle 71">
              <a:extLst>
                <a:ext uri="{FF2B5EF4-FFF2-40B4-BE49-F238E27FC236}">
                  <a16:creationId xmlns:a16="http://schemas.microsoft.com/office/drawing/2014/main" id="{B38E5728-7957-4439-A6D1-F4FF60619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4944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700" b="1">
                <a:latin typeface="Arial Narrow" panose="020B0606020202030204" pitchFamily="34" charset="0"/>
              </a:endParaRPr>
            </a:p>
          </p:txBody>
        </p:sp>
        <p:sp>
          <p:nvSpPr>
            <p:cNvPr id="52517" name="Text Box 72">
              <a:extLst>
                <a:ext uri="{FF2B5EF4-FFF2-40B4-BE49-F238E27FC236}">
                  <a16:creationId xmlns:a16="http://schemas.microsoft.com/office/drawing/2014/main" id="{3E9955E0-63B0-4CAB-95B5-E45E6B7B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310"/>
              <a:ext cx="5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 b="1">
                  <a:latin typeface="Arial Narrow" panose="020B0606020202030204" pitchFamily="34" charset="0"/>
                </a:rPr>
                <a:t>Clustered</a:t>
              </a:r>
            </a:p>
            <a:p>
              <a:r>
                <a:rPr lang="en-US" altLang="it-IT" sz="1600" b="1">
                  <a:latin typeface="Arial Narrow" panose="020B0606020202030204" pitchFamily="34" charset="0"/>
                </a:rPr>
                <a:t>Index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52518" name="Line 73">
              <a:extLst>
                <a:ext uri="{FF2B5EF4-FFF2-40B4-BE49-F238E27FC236}">
                  <a16:creationId xmlns:a16="http://schemas.microsoft.com/office/drawing/2014/main" id="{40265A13-C8CE-4409-BD5B-894A06735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72"/>
              <a:ext cx="0" cy="8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9" name="Line 74">
              <a:extLst>
                <a:ext uri="{FF2B5EF4-FFF2-40B4-BE49-F238E27FC236}">
                  <a16:creationId xmlns:a16="http://schemas.microsoft.com/office/drawing/2014/main" id="{8A20CEC0-5017-422E-8C65-46C6FBD50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72"/>
              <a:ext cx="0" cy="8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0" name="Freeform 75">
              <a:extLst>
                <a:ext uri="{FF2B5EF4-FFF2-40B4-BE49-F238E27FC236}">
                  <a16:creationId xmlns:a16="http://schemas.microsoft.com/office/drawing/2014/main" id="{D70BBA1F-F1DA-48D4-A5C6-5B36D82D9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172"/>
              <a:ext cx="2640" cy="84"/>
            </a:xfrm>
            <a:custGeom>
              <a:avLst/>
              <a:gdLst>
                <a:gd name="T0" fmla="*/ 0 w 2736"/>
                <a:gd name="T1" fmla="*/ 0 h 144"/>
                <a:gd name="T2" fmla="*/ 0 w 2736"/>
                <a:gd name="T3" fmla="*/ 1 h 144"/>
                <a:gd name="T4" fmla="*/ 1914 w 2736"/>
                <a:gd name="T5" fmla="*/ 1 h 144"/>
                <a:gd name="T6" fmla="*/ 1914 w 27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6" h="144">
                  <a:moveTo>
                    <a:pt x="0" y="0"/>
                  </a:moveTo>
                  <a:lnTo>
                    <a:pt x="0" y="144"/>
                  </a:lnTo>
                  <a:lnTo>
                    <a:pt x="2736" y="144"/>
                  </a:lnTo>
                  <a:lnTo>
                    <a:pt x="2736" y="0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1" name="Line 76">
              <a:extLst>
                <a:ext uri="{FF2B5EF4-FFF2-40B4-BE49-F238E27FC236}">
                  <a16:creationId xmlns:a16="http://schemas.microsoft.com/office/drawing/2014/main" id="{22B3A975-96D0-4198-9F4D-CD489FD6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0" cy="14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2" name="Rectangle 77">
              <a:extLst>
                <a:ext uri="{FF2B5EF4-FFF2-40B4-BE49-F238E27FC236}">
                  <a16:creationId xmlns:a16="http://schemas.microsoft.com/office/drawing/2014/main" id="{A639EFCF-E6AE-44F1-BC48-325B93EF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96"/>
              <a:ext cx="4514" cy="6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2523" name="Freeform 78">
              <a:extLst>
                <a:ext uri="{FF2B5EF4-FFF2-40B4-BE49-F238E27FC236}">
                  <a16:creationId xmlns:a16="http://schemas.microsoft.com/office/drawing/2014/main" id="{C0F33B0F-DD3E-4063-BB0B-60AE1658A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448"/>
              <a:ext cx="995" cy="353"/>
            </a:xfrm>
            <a:custGeom>
              <a:avLst/>
              <a:gdLst>
                <a:gd name="T0" fmla="*/ 214748364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4" name="Rectangle 79">
              <a:extLst>
                <a:ext uri="{FF2B5EF4-FFF2-40B4-BE49-F238E27FC236}">
                  <a16:creationId xmlns:a16="http://schemas.microsoft.com/office/drawing/2014/main" id="{45CE80D3-6337-47DB-BD77-E444DACC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390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Akhtar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525" name="Rectangle 80">
              <a:extLst>
                <a:ext uri="{FF2B5EF4-FFF2-40B4-BE49-F238E27FC236}">
                  <a16:creationId xmlns:a16="http://schemas.microsoft.com/office/drawing/2014/main" id="{F7C73C4E-E425-4181-AC7D-955C35A2D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512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526" name="Rectangle 81">
              <a:extLst>
                <a:ext uri="{FF2B5EF4-FFF2-40B4-BE49-F238E27FC236}">
                  <a16:creationId xmlns:a16="http://schemas.microsoft.com/office/drawing/2014/main" id="{026D4B5F-5E8C-4DD5-A79B-FCD9121E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633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27" name="Rectangle 82">
              <a:extLst>
                <a:ext uri="{FF2B5EF4-FFF2-40B4-BE49-F238E27FC236}">
                  <a16:creationId xmlns:a16="http://schemas.microsoft.com/office/drawing/2014/main" id="{52ABE99B-6F9E-4979-AC9D-7CB31F5F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390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528" name="Freeform 83">
              <a:extLst>
                <a:ext uri="{FF2B5EF4-FFF2-40B4-BE49-F238E27FC236}">
                  <a16:creationId xmlns:a16="http://schemas.microsoft.com/office/drawing/2014/main" id="{1A41A3A0-ACA4-444E-BE0E-A9EC8211F8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2" y="2640"/>
              <a:ext cx="912" cy="161"/>
            </a:xfrm>
            <a:custGeom>
              <a:avLst/>
              <a:gdLst>
                <a:gd name="T0" fmla="*/ 1122635477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9" name="Text Box 84">
              <a:extLst>
                <a:ext uri="{FF2B5EF4-FFF2-40B4-BE49-F238E27FC236}">
                  <a16:creationId xmlns:a16="http://schemas.microsoft.com/office/drawing/2014/main" id="{1E4BE401-B151-4A9C-97BD-DFADD5E9C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736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140 - Root</a:t>
              </a:r>
            </a:p>
          </p:txBody>
        </p:sp>
        <p:sp>
          <p:nvSpPr>
            <p:cNvPr id="52530" name="Rectangle 85">
              <a:extLst>
                <a:ext uri="{FF2B5EF4-FFF2-40B4-BE49-F238E27FC236}">
                  <a16:creationId xmlns:a16="http://schemas.microsoft.com/office/drawing/2014/main" id="{08EBCFF0-DCFA-45EB-8239-84E503C9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00"/>
              <a:ext cx="4514" cy="696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2531" name="Freeform 86">
              <a:extLst>
                <a:ext uri="{FF2B5EF4-FFF2-40B4-BE49-F238E27FC236}">
                  <a16:creationId xmlns:a16="http://schemas.microsoft.com/office/drawing/2014/main" id="{7D87A800-427B-4506-AEED-0FA399D8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847"/>
              <a:ext cx="240" cy="513"/>
            </a:xfrm>
            <a:custGeom>
              <a:avLst/>
              <a:gdLst>
                <a:gd name="T0" fmla="*/ 178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2" name="Freeform 87">
              <a:extLst>
                <a:ext uri="{FF2B5EF4-FFF2-40B4-BE49-F238E27FC236}">
                  <a16:creationId xmlns:a16="http://schemas.microsoft.com/office/drawing/2014/main" id="{BB7D6A35-CF1F-4D65-8D56-A79499235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847"/>
              <a:ext cx="187" cy="513"/>
            </a:xfrm>
            <a:custGeom>
              <a:avLst/>
              <a:gdLst>
                <a:gd name="T0" fmla="*/ 148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3" name="Freeform 88">
              <a:extLst>
                <a:ext uri="{FF2B5EF4-FFF2-40B4-BE49-F238E27FC236}">
                  <a16:creationId xmlns:a16="http://schemas.microsoft.com/office/drawing/2014/main" id="{F07CDC58-0537-4384-BE8B-2F4BD09F9E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2" y="2976"/>
              <a:ext cx="432" cy="384"/>
            </a:xfrm>
            <a:custGeom>
              <a:avLst/>
              <a:gdLst>
                <a:gd name="T0" fmla="*/ 638467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4" name="Rectangle 89">
              <a:extLst>
                <a:ext uri="{FF2B5EF4-FFF2-40B4-BE49-F238E27FC236}">
                  <a16:creationId xmlns:a16="http://schemas.microsoft.com/office/drawing/2014/main" id="{13A449B8-CF04-429E-A2EA-60B2BF96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35" name="Rectangle 90">
              <a:extLst>
                <a:ext uri="{FF2B5EF4-FFF2-40B4-BE49-F238E27FC236}">
                  <a16:creationId xmlns:a16="http://schemas.microsoft.com/office/drawing/2014/main" id="{D9E45CCA-2680-42FB-938D-15849390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923"/>
              <a:ext cx="501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2536" name="Rectangle 91">
              <a:extLst>
                <a:ext uri="{FF2B5EF4-FFF2-40B4-BE49-F238E27FC236}">
                  <a16:creationId xmlns:a16="http://schemas.microsoft.com/office/drawing/2014/main" id="{8E6A7C2E-C8A6-4BEA-BBB0-7E414D829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044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37" name="Rectangle 92">
              <a:extLst>
                <a:ext uri="{FF2B5EF4-FFF2-40B4-BE49-F238E27FC236}">
                  <a16:creationId xmlns:a16="http://schemas.microsoft.com/office/drawing/2014/main" id="{D23F303C-1F30-47D6-9022-0D16F6C7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501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538" name="Freeform 93">
              <a:extLst>
                <a:ext uri="{FF2B5EF4-FFF2-40B4-BE49-F238E27FC236}">
                  <a16:creationId xmlns:a16="http://schemas.microsoft.com/office/drawing/2014/main" id="{43DFA5E7-00BA-43F6-A14D-FB5DAEE30C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8" y="2976"/>
              <a:ext cx="368" cy="384"/>
            </a:xfrm>
            <a:custGeom>
              <a:avLst/>
              <a:gdLst>
                <a:gd name="T0" fmla="*/ 128352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9" name="Text Box 94">
              <a:extLst>
                <a:ext uri="{FF2B5EF4-FFF2-40B4-BE49-F238E27FC236}">
                  <a16:creationId xmlns:a16="http://schemas.microsoft.com/office/drawing/2014/main" id="{20AD2B9F-3580-438F-92E5-5F2646D89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100 </a:t>
              </a:r>
            </a:p>
          </p:txBody>
        </p:sp>
        <p:sp>
          <p:nvSpPr>
            <p:cNvPr id="52540" name="Text Box 95">
              <a:extLst>
                <a:ext uri="{FF2B5EF4-FFF2-40B4-BE49-F238E27FC236}">
                  <a16:creationId xmlns:a16="http://schemas.microsoft.com/office/drawing/2014/main" id="{6865FDE0-0746-45E3-B6F2-FEE8C8521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110 </a:t>
              </a:r>
            </a:p>
          </p:txBody>
        </p:sp>
        <p:sp>
          <p:nvSpPr>
            <p:cNvPr id="52541" name="Text Box 96">
              <a:extLst>
                <a:ext uri="{FF2B5EF4-FFF2-40B4-BE49-F238E27FC236}">
                  <a16:creationId xmlns:a16="http://schemas.microsoft.com/office/drawing/2014/main" id="{8A52523E-9C8F-45B9-BEF6-6310D21F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120 </a:t>
              </a:r>
            </a:p>
          </p:txBody>
        </p:sp>
        <p:sp>
          <p:nvSpPr>
            <p:cNvPr id="52542" name="Text Box 97">
              <a:extLst>
                <a:ext uri="{FF2B5EF4-FFF2-40B4-BE49-F238E27FC236}">
                  <a16:creationId xmlns:a16="http://schemas.microsoft.com/office/drawing/2014/main" id="{D20A6CBE-7503-486C-899B-1B1C17923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130 </a:t>
              </a:r>
            </a:p>
          </p:txBody>
        </p:sp>
        <p:sp>
          <p:nvSpPr>
            <p:cNvPr id="52543" name="Rectangle 98">
              <a:extLst>
                <a:ext uri="{FF2B5EF4-FFF2-40B4-BE49-F238E27FC236}">
                  <a16:creationId xmlns:a16="http://schemas.microsoft.com/office/drawing/2014/main" id="{7E7BA209-54D8-4C84-B8D2-07006A5CC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grpSp>
          <p:nvGrpSpPr>
            <p:cNvPr id="52544" name="Group 99">
              <a:extLst>
                <a:ext uri="{FF2B5EF4-FFF2-40B4-BE49-F238E27FC236}">
                  <a16:creationId xmlns:a16="http://schemas.microsoft.com/office/drawing/2014/main" id="{A633AB9D-282C-44DB-AE3B-4D718DE6C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348"/>
              <a:ext cx="864" cy="599"/>
              <a:chOff x="1200" y="3348"/>
              <a:chExt cx="864" cy="599"/>
            </a:xfrm>
          </p:grpSpPr>
          <p:sp>
            <p:nvSpPr>
              <p:cNvPr id="52641" name="Rectangle 100">
                <a:extLst>
                  <a:ext uri="{FF2B5EF4-FFF2-40B4-BE49-F238E27FC236}">
                    <a16:creationId xmlns:a16="http://schemas.microsoft.com/office/drawing/2014/main" id="{5049FD94-FF61-4439-845C-33574839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348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2334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42" name="Rectangle 101">
                <a:extLst>
                  <a:ext uri="{FF2B5EF4-FFF2-40B4-BE49-F238E27FC236}">
                    <a16:creationId xmlns:a16="http://schemas.microsoft.com/office/drawing/2014/main" id="{B7D464E2-9455-4A75-89B8-CEDAF6087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449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5678</a:t>
                </a:r>
              </a:p>
            </p:txBody>
          </p:sp>
          <p:sp>
            <p:nvSpPr>
              <p:cNvPr id="52643" name="Rectangle 102">
                <a:extLst>
                  <a:ext uri="{FF2B5EF4-FFF2-40B4-BE49-F238E27FC236}">
                    <a16:creationId xmlns:a16="http://schemas.microsoft.com/office/drawing/2014/main" id="{5AEDC7D8-D9CB-4FFC-BA49-73503F5AC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0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2534</a:t>
                </a:r>
              </a:p>
            </p:txBody>
          </p:sp>
          <p:sp>
            <p:nvSpPr>
              <p:cNvPr id="52644" name="Rectangle 103">
                <a:extLst>
                  <a:ext uri="{FF2B5EF4-FFF2-40B4-BE49-F238E27FC236}">
                    <a16:creationId xmlns:a16="http://schemas.microsoft.com/office/drawing/2014/main" id="{C36F6770-7EA0-471E-9A78-A95001C08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651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1334</a:t>
                </a:r>
              </a:p>
            </p:txBody>
          </p:sp>
          <p:sp>
            <p:nvSpPr>
              <p:cNvPr id="52645" name="Rectangle 104">
                <a:extLst>
                  <a:ext uri="{FF2B5EF4-FFF2-40B4-BE49-F238E27FC236}">
                    <a16:creationId xmlns:a16="http://schemas.microsoft.com/office/drawing/2014/main" id="{3756DDCE-B42D-4E97-96DD-1926FE7DE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75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1534</a:t>
                </a:r>
              </a:p>
            </p:txBody>
          </p:sp>
          <p:sp>
            <p:nvSpPr>
              <p:cNvPr id="52646" name="Rectangle 105">
                <a:extLst>
                  <a:ext uri="{FF2B5EF4-FFF2-40B4-BE49-F238E27FC236}">
                    <a16:creationId xmlns:a16="http://schemas.microsoft.com/office/drawing/2014/main" id="{24115B5E-2990-4697-A582-4763BD83B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846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47" name="Rectangle 106">
                <a:extLst>
                  <a:ext uri="{FF2B5EF4-FFF2-40B4-BE49-F238E27FC236}">
                    <a16:creationId xmlns:a16="http://schemas.microsoft.com/office/drawing/2014/main" id="{D741DFC2-0207-4CC5-9790-C20E418DF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348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48" name="Rectangle 107">
                <a:extLst>
                  <a:ext uri="{FF2B5EF4-FFF2-40B4-BE49-F238E27FC236}">
                    <a16:creationId xmlns:a16="http://schemas.microsoft.com/office/drawing/2014/main" id="{F1A2FA57-2967-4C88-A2AF-EC3207AA1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449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2649" name="Rectangle 108">
                <a:extLst>
                  <a:ext uri="{FF2B5EF4-FFF2-40B4-BE49-F238E27FC236}">
                    <a16:creationId xmlns:a16="http://schemas.microsoft.com/office/drawing/2014/main" id="{87554E2A-B691-45C3-993E-509385F35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550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2650" name="Rectangle 109">
                <a:extLst>
                  <a:ext uri="{FF2B5EF4-FFF2-40B4-BE49-F238E27FC236}">
                    <a16:creationId xmlns:a16="http://schemas.microsoft.com/office/drawing/2014/main" id="{E448CB79-700E-4F20-8327-1DAC72B50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651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2651" name="Rectangle 110">
                <a:extLst>
                  <a:ext uri="{FF2B5EF4-FFF2-40B4-BE49-F238E27FC236}">
                    <a16:creationId xmlns:a16="http://schemas.microsoft.com/office/drawing/2014/main" id="{A99EC53E-4A40-45AD-9BAA-38AE3D8CD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75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2652" name="Rectangle 111">
                <a:extLst>
                  <a:ext uri="{FF2B5EF4-FFF2-40B4-BE49-F238E27FC236}">
                    <a16:creationId xmlns:a16="http://schemas.microsoft.com/office/drawing/2014/main" id="{11E40EC0-6FD9-40F0-9E8C-6519F9F5C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846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53" name="Rectangle 112">
                <a:extLst>
                  <a:ext uri="{FF2B5EF4-FFF2-40B4-BE49-F238E27FC236}">
                    <a16:creationId xmlns:a16="http://schemas.microsoft.com/office/drawing/2014/main" id="{016892F6-E458-46F9-81EE-356399717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4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54" name="Rectangle 113">
                <a:extLst>
                  <a:ext uri="{FF2B5EF4-FFF2-40B4-BE49-F238E27FC236}">
                    <a16:creationId xmlns:a16="http://schemas.microsoft.com/office/drawing/2014/main" id="{E6DE867D-B03F-4147-BB80-CE50225B5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4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55" name="Rectangle 114">
                <a:extLst>
                  <a:ext uri="{FF2B5EF4-FFF2-40B4-BE49-F238E27FC236}">
                    <a16:creationId xmlns:a16="http://schemas.microsoft.com/office/drawing/2014/main" id="{E8952835-2B84-461D-B06A-0F788D307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49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56" name="Rectangle 115">
                <a:extLst>
                  <a:ext uri="{FF2B5EF4-FFF2-40B4-BE49-F238E27FC236}">
                    <a16:creationId xmlns:a16="http://schemas.microsoft.com/office/drawing/2014/main" id="{16EBDD88-D900-4159-9736-C20346B0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49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57" name="Rectangle 116">
                <a:extLst>
                  <a:ext uri="{FF2B5EF4-FFF2-40B4-BE49-F238E27FC236}">
                    <a16:creationId xmlns:a16="http://schemas.microsoft.com/office/drawing/2014/main" id="{EE3EFCD1-44E9-4313-A579-B6C6B700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58" name="Rectangle 117">
                <a:extLst>
                  <a:ext uri="{FF2B5EF4-FFF2-40B4-BE49-F238E27FC236}">
                    <a16:creationId xmlns:a16="http://schemas.microsoft.com/office/drawing/2014/main" id="{A520CFA2-B454-4311-91BB-9F7E35351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55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59" name="Rectangle 118">
                <a:extLst>
                  <a:ext uri="{FF2B5EF4-FFF2-40B4-BE49-F238E27FC236}">
                    <a16:creationId xmlns:a16="http://schemas.microsoft.com/office/drawing/2014/main" id="{C64215E3-7BC8-49F9-8C4C-E5AB7D430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365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60" name="Rectangle 119">
                <a:extLst>
                  <a:ext uri="{FF2B5EF4-FFF2-40B4-BE49-F238E27FC236}">
                    <a16:creationId xmlns:a16="http://schemas.microsoft.com/office/drawing/2014/main" id="{A725DE49-4114-4F67-B94C-D3F6F6110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65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61" name="Rectangle 120">
                <a:extLst>
                  <a:ext uri="{FF2B5EF4-FFF2-40B4-BE49-F238E27FC236}">
                    <a16:creationId xmlns:a16="http://schemas.microsoft.com/office/drawing/2014/main" id="{B8B9CF91-E927-425D-87D8-CCCBB1897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751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62" name="Rectangle 121">
                <a:extLst>
                  <a:ext uri="{FF2B5EF4-FFF2-40B4-BE49-F238E27FC236}">
                    <a16:creationId xmlns:a16="http://schemas.microsoft.com/office/drawing/2014/main" id="{F9596689-D82A-4ADB-A4C7-63B9E7AC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846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63" name="Rectangle 122">
                <a:extLst>
                  <a:ext uri="{FF2B5EF4-FFF2-40B4-BE49-F238E27FC236}">
                    <a16:creationId xmlns:a16="http://schemas.microsoft.com/office/drawing/2014/main" id="{93DB9583-D355-4ADB-932C-9FA235589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751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</a:t>
                </a:r>
              </a:p>
            </p:txBody>
          </p:sp>
          <p:sp>
            <p:nvSpPr>
              <p:cNvPr id="52664" name="Rectangle 123">
                <a:extLst>
                  <a:ext uri="{FF2B5EF4-FFF2-40B4-BE49-F238E27FC236}">
                    <a16:creationId xmlns:a16="http://schemas.microsoft.com/office/drawing/2014/main" id="{0E417D00-C365-43FF-A8A8-96DBFCDE3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846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65" name="Rectangle 124">
                <a:extLst>
                  <a:ext uri="{FF2B5EF4-FFF2-40B4-BE49-F238E27FC236}">
                    <a16:creationId xmlns:a16="http://schemas.microsoft.com/office/drawing/2014/main" id="{2C0CFF73-EA07-475F-ACDF-0D7590A1E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48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2545" name="Group 125">
              <a:extLst>
                <a:ext uri="{FF2B5EF4-FFF2-40B4-BE49-F238E27FC236}">
                  <a16:creationId xmlns:a16="http://schemas.microsoft.com/office/drawing/2014/main" id="{B358021D-9AC8-436A-AADE-8C65E02B4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348"/>
              <a:ext cx="864" cy="599"/>
              <a:chOff x="1536" y="3348"/>
              <a:chExt cx="864" cy="599"/>
            </a:xfrm>
          </p:grpSpPr>
          <p:sp>
            <p:nvSpPr>
              <p:cNvPr id="52616" name="Rectangle 126">
                <a:extLst>
                  <a:ext uri="{FF2B5EF4-FFF2-40B4-BE49-F238E27FC236}">
                    <a16:creationId xmlns:a16="http://schemas.microsoft.com/office/drawing/2014/main" id="{EC532D41-CFD0-4F14-8C20-2803494A4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348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7678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17" name="Rectangle 127">
                <a:extLst>
                  <a:ext uri="{FF2B5EF4-FFF2-40B4-BE49-F238E27FC236}">
                    <a16:creationId xmlns:a16="http://schemas.microsoft.com/office/drawing/2014/main" id="{6822E9C0-F3B0-4D0C-AAE3-3422D1862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449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8078</a:t>
                </a:r>
              </a:p>
            </p:txBody>
          </p:sp>
          <p:sp>
            <p:nvSpPr>
              <p:cNvPr id="52618" name="Rectangle 128">
                <a:extLst>
                  <a:ext uri="{FF2B5EF4-FFF2-40B4-BE49-F238E27FC236}">
                    <a16:creationId xmlns:a16="http://schemas.microsoft.com/office/drawing/2014/main" id="{E5FFB48C-7A68-41CB-9443-9C769C9B2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550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2434</a:t>
                </a:r>
              </a:p>
            </p:txBody>
          </p:sp>
          <p:sp>
            <p:nvSpPr>
              <p:cNvPr id="52619" name="Rectangle 129">
                <a:extLst>
                  <a:ext uri="{FF2B5EF4-FFF2-40B4-BE49-F238E27FC236}">
                    <a16:creationId xmlns:a16="http://schemas.microsoft.com/office/drawing/2014/main" id="{D7F52201-51FC-4BA7-B6E5-1093BAF81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51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5978</a:t>
                </a:r>
              </a:p>
            </p:txBody>
          </p:sp>
          <p:sp>
            <p:nvSpPr>
              <p:cNvPr id="52620" name="Rectangle 130">
                <a:extLst>
                  <a:ext uri="{FF2B5EF4-FFF2-40B4-BE49-F238E27FC236}">
                    <a16:creationId xmlns:a16="http://schemas.microsoft.com/office/drawing/2014/main" id="{B5CA6C93-9177-44EB-BFC5-B8109A66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75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2634</a:t>
                </a:r>
              </a:p>
            </p:txBody>
          </p:sp>
          <p:sp>
            <p:nvSpPr>
              <p:cNvPr id="52621" name="Rectangle 131">
                <a:extLst>
                  <a:ext uri="{FF2B5EF4-FFF2-40B4-BE49-F238E27FC236}">
                    <a16:creationId xmlns:a16="http://schemas.microsoft.com/office/drawing/2014/main" id="{7307BA15-1C9B-437B-8554-0633961A8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846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22" name="Rectangle 132">
                <a:extLst>
                  <a:ext uri="{FF2B5EF4-FFF2-40B4-BE49-F238E27FC236}">
                    <a16:creationId xmlns:a16="http://schemas.microsoft.com/office/drawing/2014/main" id="{2EC465E5-11CC-46F5-B4FF-0706BD7E1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348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2623" name="Rectangle 133">
                <a:extLst>
                  <a:ext uri="{FF2B5EF4-FFF2-40B4-BE49-F238E27FC236}">
                    <a16:creationId xmlns:a16="http://schemas.microsoft.com/office/drawing/2014/main" id="{1C0FD649-2E71-4666-8BCB-BDD78208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449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2624" name="Rectangle 134">
                <a:extLst>
                  <a:ext uri="{FF2B5EF4-FFF2-40B4-BE49-F238E27FC236}">
                    <a16:creationId xmlns:a16="http://schemas.microsoft.com/office/drawing/2014/main" id="{C5E90AE1-A6B9-40D9-91A7-CA32CA3D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550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625" name="Rectangle 135">
                <a:extLst>
                  <a:ext uri="{FF2B5EF4-FFF2-40B4-BE49-F238E27FC236}">
                    <a16:creationId xmlns:a16="http://schemas.microsoft.com/office/drawing/2014/main" id="{79F65EA7-BB5A-484E-896A-C3535B592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651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626" name="Rectangle 136">
                <a:extLst>
                  <a:ext uri="{FF2B5EF4-FFF2-40B4-BE49-F238E27FC236}">
                    <a16:creationId xmlns:a16="http://schemas.microsoft.com/office/drawing/2014/main" id="{97AA95AB-9D95-486F-AD0B-18FFE7762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75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627" name="Rectangle 137">
                <a:extLst>
                  <a:ext uri="{FF2B5EF4-FFF2-40B4-BE49-F238E27FC236}">
                    <a16:creationId xmlns:a16="http://schemas.microsoft.com/office/drawing/2014/main" id="{A1990B77-9BD5-41F1-A3AE-DC419679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846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28" name="Rectangle 138">
                <a:extLst>
                  <a:ext uri="{FF2B5EF4-FFF2-40B4-BE49-F238E27FC236}">
                    <a16:creationId xmlns:a16="http://schemas.microsoft.com/office/drawing/2014/main" id="{6216F0BF-54AC-438A-8D49-01E2E3308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34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29" name="Rectangle 139">
                <a:extLst>
                  <a:ext uri="{FF2B5EF4-FFF2-40B4-BE49-F238E27FC236}">
                    <a16:creationId xmlns:a16="http://schemas.microsoft.com/office/drawing/2014/main" id="{2E2422FE-244A-4003-8574-5F2312D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34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30" name="Rectangle 140">
                <a:extLst>
                  <a:ext uri="{FF2B5EF4-FFF2-40B4-BE49-F238E27FC236}">
                    <a16:creationId xmlns:a16="http://schemas.microsoft.com/office/drawing/2014/main" id="{2FA0392A-EF20-4F04-97D8-E4F901D9A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49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1" name="Rectangle 141">
                <a:extLst>
                  <a:ext uri="{FF2B5EF4-FFF2-40B4-BE49-F238E27FC236}">
                    <a16:creationId xmlns:a16="http://schemas.microsoft.com/office/drawing/2014/main" id="{D3897F0D-E4FC-4A87-B1A5-CC17D09D6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449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32" name="Rectangle 142">
                <a:extLst>
                  <a:ext uri="{FF2B5EF4-FFF2-40B4-BE49-F238E27FC236}">
                    <a16:creationId xmlns:a16="http://schemas.microsoft.com/office/drawing/2014/main" id="{8D8703AB-563D-4B93-AAFA-A4280B384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55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3" name="Rectangle 143">
                <a:extLst>
                  <a:ext uri="{FF2B5EF4-FFF2-40B4-BE49-F238E27FC236}">
                    <a16:creationId xmlns:a16="http://schemas.microsoft.com/office/drawing/2014/main" id="{84899A35-79DA-4373-9B6B-D1926E445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55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34" name="Rectangle 144">
                <a:extLst>
                  <a:ext uri="{FF2B5EF4-FFF2-40B4-BE49-F238E27FC236}">
                    <a16:creationId xmlns:a16="http://schemas.microsoft.com/office/drawing/2014/main" id="{E3BBD7E9-DCE8-471C-84C3-FE1A39B18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365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5" name="Rectangle 145">
                <a:extLst>
                  <a:ext uri="{FF2B5EF4-FFF2-40B4-BE49-F238E27FC236}">
                    <a16:creationId xmlns:a16="http://schemas.microsoft.com/office/drawing/2014/main" id="{20D20D37-5DBF-4F42-9592-DE9233EDD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65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5788</a:t>
                </a:r>
              </a:p>
            </p:txBody>
          </p:sp>
          <p:sp>
            <p:nvSpPr>
              <p:cNvPr id="52636" name="Rectangle 146">
                <a:extLst>
                  <a:ext uri="{FF2B5EF4-FFF2-40B4-BE49-F238E27FC236}">
                    <a16:creationId xmlns:a16="http://schemas.microsoft.com/office/drawing/2014/main" id="{1F0E79E6-20FE-46CF-BF17-C1D738180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751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7" name="Rectangle 147">
                <a:extLst>
                  <a:ext uri="{FF2B5EF4-FFF2-40B4-BE49-F238E27FC236}">
                    <a16:creationId xmlns:a16="http://schemas.microsoft.com/office/drawing/2014/main" id="{013FAB56-9AC0-4798-8771-96F211009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846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8" name="Rectangle 148">
                <a:extLst>
                  <a:ext uri="{FF2B5EF4-FFF2-40B4-BE49-F238E27FC236}">
                    <a16:creationId xmlns:a16="http://schemas.microsoft.com/office/drawing/2014/main" id="{006137A5-BD91-4671-8968-0911645F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751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6002</a:t>
                </a:r>
              </a:p>
            </p:txBody>
          </p:sp>
          <p:sp>
            <p:nvSpPr>
              <p:cNvPr id="52639" name="Rectangle 149">
                <a:extLst>
                  <a:ext uri="{FF2B5EF4-FFF2-40B4-BE49-F238E27FC236}">
                    <a16:creationId xmlns:a16="http://schemas.microsoft.com/office/drawing/2014/main" id="{C4C9B25E-0F5A-4D2C-8D19-55C0353C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846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40" name="Rectangle 150">
                <a:extLst>
                  <a:ext uri="{FF2B5EF4-FFF2-40B4-BE49-F238E27FC236}">
                    <a16:creationId xmlns:a16="http://schemas.microsoft.com/office/drawing/2014/main" id="{15A13F62-F69F-4051-BA26-F9F8BF35F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348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2546" name="Group 151">
              <a:extLst>
                <a:ext uri="{FF2B5EF4-FFF2-40B4-BE49-F238E27FC236}">
                  <a16:creationId xmlns:a16="http://schemas.microsoft.com/office/drawing/2014/main" id="{B400429F-F6AB-4B4E-B47A-45AB98B08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0" y="2801"/>
              <a:ext cx="502" cy="365"/>
              <a:chOff x="2182" y="2801"/>
              <a:chExt cx="502" cy="365"/>
            </a:xfrm>
          </p:grpSpPr>
          <p:grpSp>
            <p:nvGrpSpPr>
              <p:cNvPr id="52611" name="Group 152">
                <a:extLst>
                  <a:ext uri="{FF2B5EF4-FFF2-40B4-BE49-F238E27FC236}">
                    <a16:creationId xmlns:a16="http://schemas.microsoft.com/office/drawing/2014/main" id="{0B95C391-20DC-4FDA-AD73-E8F15B743C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2" y="2801"/>
                <a:ext cx="502" cy="365"/>
                <a:chOff x="2016" y="1344"/>
                <a:chExt cx="528" cy="384"/>
              </a:xfrm>
            </p:grpSpPr>
            <p:sp>
              <p:nvSpPr>
                <p:cNvPr id="52613" name="Rectangle 153">
                  <a:extLst>
                    <a:ext uri="{FF2B5EF4-FFF2-40B4-BE49-F238E27FC236}">
                      <a16:creationId xmlns:a16="http://schemas.microsoft.com/office/drawing/2014/main" id="{3534F253-FBA2-4466-A5CE-873F8F168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344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Akhtar</a:t>
                  </a:r>
                </a:p>
              </p:txBody>
            </p:sp>
            <p:sp>
              <p:nvSpPr>
                <p:cNvPr id="52614" name="Rectangle 154">
                  <a:extLst>
                    <a:ext uri="{FF2B5EF4-FFF2-40B4-BE49-F238E27FC236}">
                      <a16:creationId xmlns:a16="http://schemas.microsoft.com/office/drawing/2014/main" id="{6858A1DC-3001-410B-A269-D564B29AC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72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Ganio</a:t>
                  </a:r>
                </a:p>
              </p:txBody>
            </p:sp>
            <p:sp>
              <p:nvSpPr>
                <p:cNvPr id="52615" name="Rectangle 155">
                  <a:extLst>
                    <a:ext uri="{FF2B5EF4-FFF2-40B4-BE49-F238E27FC236}">
                      <a16:creationId xmlns:a16="http://schemas.microsoft.com/office/drawing/2014/main" id="{897BA4AD-88C2-490E-9B5A-8850CB51D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00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...</a:t>
                  </a:r>
                </a:p>
              </p:txBody>
            </p:sp>
          </p:grpSp>
          <p:sp>
            <p:nvSpPr>
              <p:cNvPr id="52612" name="Rectangle 156">
                <a:extLst>
                  <a:ext uri="{FF2B5EF4-FFF2-40B4-BE49-F238E27FC236}">
                    <a16:creationId xmlns:a16="http://schemas.microsoft.com/office/drawing/2014/main" id="{7BEF5C1A-CDCB-4D8B-93D7-FED2C7782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" y="2801"/>
                <a:ext cx="502" cy="3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547" name="Text Box 157">
              <a:extLst>
                <a:ext uri="{FF2B5EF4-FFF2-40B4-BE49-F238E27FC236}">
                  <a16:creationId xmlns:a16="http://schemas.microsoft.com/office/drawing/2014/main" id="{251407BB-2075-429D-8092-D1AAFFD0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640"/>
              <a:ext cx="5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141</a:t>
              </a:r>
            </a:p>
          </p:txBody>
        </p:sp>
        <p:sp>
          <p:nvSpPr>
            <p:cNvPr id="52548" name="Rectangle 158">
              <a:extLst>
                <a:ext uri="{FF2B5EF4-FFF2-40B4-BE49-F238E27FC236}">
                  <a16:creationId xmlns:a16="http://schemas.microsoft.com/office/drawing/2014/main" id="{790534C0-183C-4C34-A2EC-FB276A0E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348"/>
              <a:ext cx="239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549" name="Rectangle 159">
              <a:extLst>
                <a:ext uri="{FF2B5EF4-FFF2-40B4-BE49-F238E27FC236}">
                  <a16:creationId xmlns:a16="http://schemas.microsoft.com/office/drawing/2014/main" id="{904F4B69-8A75-42E1-BAEC-EB5FD621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449"/>
              <a:ext cx="239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7778</a:t>
              </a:r>
            </a:p>
          </p:txBody>
        </p:sp>
        <p:sp>
          <p:nvSpPr>
            <p:cNvPr id="52550" name="Rectangle 160">
              <a:extLst>
                <a:ext uri="{FF2B5EF4-FFF2-40B4-BE49-F238E27FC236}">
                  <a16:creationId xmlns:a16="http://schemas.microsoft.com/office/drawing/2014/main" id="{BD739C8E-DC00-475B-AAF9-87E33A55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50"/>
              <a:ext cx="240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5878</a:t>
              </a:r>
            </a:p>
          </p:txBody>
        </p:sp>
        <p:sp>
          <p:nvSpPr>
            <p:cNvPr id="52551" name="Rectangle 161">
              <a:extLst>
                <a:ext uri="{FF2B5EF4-FFF2-40B4-BE49-F238E27FC236}">
                  <a16:creationId xmlns:a16="http://schemas.microsoft.com/office/drawing/2014/main" id="{E6C5B391-572C-40DD-9F26-FE8E9A32F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51"/>
              <a:ext cx="240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7878</a:t>
              </a:r>
            </a:p>
          </p:txBody>
        </p:sp>
        <p:sp>
          <p:nvSpPr>
            <p:cNvPr id="52552" name="Rectangle 162">
              <a:extLst>
                <a:ext uri="{FF2B5EF4-FFF2-40B4-BE49-F238E27FC236}">
                  <a16:creationId xmlns:a16="http://schemas.microsoft.com/office/drawing/2014/main" id="{62F596B5-6FE8-4727-B62D-44B0BAA6E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52"/>
              <a:ext cx="240" cy="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52553" name="Rectangle 163">
              <a:extLst>
                <a:ext uri="{FF2B5EF4-FFF2-40B4-BE49-F238E27FC236}">
                  <a16:creationId xmlns:a16="http://schemas.microsoft.com/office/drawing/2014/main" id="{2EA4A2BC-3E17-4008-A4DF-F6386349D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840"/>
              <a:ext cx="240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54" name="Rectangle 164">
              <a:extLst>
                <a:ext uri="{FF2B5EF4-FFF2-40B4-BE49-F238E27FC236}">
                  <a16:creationId xmlns:a16="http://schemas.microsoft.com/office/drawing/2014/main" id="{266635F0-D3FD-430A-9A40-298A9C38F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3348"/>
              <a:ext cx="287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55" name="Rectangle 165">
              <a:extLst>
                <a:ext uri="{FF2B5EF4-FFF2-40B4-BE49-F238E27FC236}">
                  <a16:creationId xmlns:a16="http://schemas.microsoft.com/office/drawing/2014/main" id="{56DED7F4-9096-40A6-B641-E91BA614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3449"/>
              <a:ext cx="287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56" name="Rectangle 166">
              <a:extLst>
                <a:ext uri="{FF2B5EF4-FFF2-40B4-BE49-F238E27FC236}">
                  <a16:creationId xmlns:a16="http://schemas.microsoft.com/office/drawing/2014/main" id="{0F1C6346-2E71-4B73-B348-BC71C7E2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50"/>
              <a:ext cx="288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2557" name="Rectangle 167">
              <a:extLst>
                <a:ext uri="{FF2B5EF4-FFF2-40B4-BE49-F238E27FC236}">
                  <a16:creationId xmlns:a16="http://schemas.microsoft.com/office/drawing/2014/main" id="{5233EF47-C0EF-419F-8052-9E137245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51"/>
              <a:ext cx="288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2558" name="Rectangle 168">
              <a:extLst>
                <a:ext uri="{FF2B5EF4-FFF2-40B4-BE49-F238E27FC236}">
                  <a16:creationId xmlns:a16="http://schemas.microsoft.com/office/drawing/2014/main" id="{8F03FD28-06FD-4DF3-BBA1-6B15DF711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52"/>
              <a:ext cx="288" cy="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2559" name="Rectangle 169">
              <a:extLst>
                <a:ext uri="{FF2B5EF4-FFF2-40B4-BE49-F238E27FC236}">
                  <a16:creationId xmlns:a16="http://schemas.microsoft.com/office/drawing/2014/main" id="{C944E6B3-FEEE-47A0-B98E-CBD15A9E1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40"/>
              <a:ext cx="28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0" name="Rectangle 170">
              <a:extLst>
                <a:ext uri="{FF2B5EF4-FFF2-40B4-BE49-F238E27FC236}">
                  <a16:creationId xmlns:a16="http://schemas.microsoft.com/office/drawing/2014/main" id="{A18B82E7-2DEC-482E-928D-CC9EE5F1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48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1" name="Rectangle 171">
              <a:extLst>
                <a:ext uri="{FF2B5EF4-FFF2-40B4-BE49-F238E27FC236}">
                  <a16:creationId xmlns:a16="http://schemas.microsoft.com/office/drawing/2014/main" id="{07838807-1EFF-4CB7-AC48-A0EC2DF9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48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562" name="Rectangle 172">
              <a:extLst>
                <a:ext uri="{FF2B5EF4-FFF2-40B4-BE49-F238E27FC236}">
                  <a16:creationId xmlns:a16="http://schemas.microsoft.com/office/drawing/2014/main" id="{CD9A48FA-B184-45F7-A67A-330F5A2A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49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3" name="Rectangle 173">
              <a:extLst>
                <a:ext uri="{FF2B5EF4-FFF2-40B4-BE49-F238E27FC236}">
                  <a16:creationId xmlns:a16="http://schemas.microsoft.com/office/drawing/2014/main" id="{C4758AFE-7EAB-473F-8718-E80F6ECF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49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7206</a:t>
              </a:r>
            </a:p>
          </p:txBody>
        </p:sp>
        <p:sp>
          <p:nvSpPr>
            <p:cNvPr id="52564" name="Rectangle 174">
              <a:extLst>
                <a:ext uri="{FF2B5EF4-FFF2-40B4-BE49-F238E27FC236}">
                  <a16:creationId xmlns:a16="http://schemas.microsoft.com/office/drawing/2014/main" id="{5B8C4970-3C8B-4A4C-B835-4FC392DF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50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5" name="Rectangle 175">
              <a:extLst>
                <a:ext uri="{FF2B5EF4-FFF2-40B4-BE49-F238E27FC236}">
                  <a16:creationId xmlns:a16="http://schemas.microsoft.com/office/drawing/2014/main" id="{34D457FA-DAAC-4902-9335-5CC06509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50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566" name="Rectangle 176">
              <a:extLst>
                <a:ext uri="{FF2B5EF4-FFF2-40B4-BE49-F238E27FC236}">
                  <a16:creationId xmlns:a16="http://schemas.microsoft.com/office/drawing/2014/main" id="{1D9A689A-A2D2-4DE1-991F-542B7C353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3651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7" name="Rectangle 177">
              <a:extLst>
                <a:ext uri="{FF2B5EF4-FFF2-40B4-BE49-F238E27FC236}">
                  <a16:creationId xmlns:a16="http://schemas.microsoft.com/office/drawing/2014/main" id="{60632DA6-8E4B-4079-92AC-AA9562EF4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51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568" name="Rectangle 178">
              <a:extLst>
                <a:ext uri="{FF2B5EF4-FFF2-40B4-BE49-F238E27FC236}">
                  <a16:creationId xmlns:a16="http://schemas.microsoft.com/office/drawing/2014/main" id="{CAF71AA5-CCC7-40B8-8273-CD56FD726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751"/>
              <a:ext cx="96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9" name="Rectangle 179">
              <a:extLst>
                <a:ext uri="{FF2B5EF4-FFF2-40B4-BE49-F238E27FC236}">
                  <a16:creationId xmlns:a16="http://schemas.microsoft.com/office/drawing/2014/main" id="{ABC17721-55B7-4975-A53D-82D3269A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96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70" name="Rectangle 180">
              <a:extLst>
                <a:ext uri="{FF2B5EF4-FFF2-40B4-BE49-F238E27FC236}">
                  <a16:creationId xmlns:a16="http://schemas.microsoft.com/office/drawing/2014/main" id="{90381AA5-F7DA-44D2-9CAB-89AC91E00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51"/>
              <a:ext cx="240" cy="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571" name="Rectangle 181">
              <a:extLst>
                <a:ext uri="{FF2B5EF4-FFF2-40B4-BE49-F238E27FC236}">
                  <a16:creationId xmlns:a16="http://schemas.microsoft.com/office/drawing/2014/main" id="{2B0100F3-C6D6-4075-A7A6-83FE25A25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40"/>
              <a:ext cx="240" cy="10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72" name="Rectangle 182">
              <a:extLst>
                <a:ext uri="{FF2B5EF4-FFF2-40B4-BE49-F238E27FC236}">
                  <a16:creationId xmlns:a16="http://schemas.microsoft.com/office/drawing/2014/main" id="{77CC7270-18CF-4351-95A9-D7242E42E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48"/>
              <a:ext cx="864" cy="5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52573" name="Group 183">
              <a:extLst>
                <a:ext uri="{FF2B5EF4-FFF2-40B4-BE49-F238E27FC236}">
                  <a16:creationId xmlns:a16="http://schemas.microsoft.com/office/drawing/2014/main" id="{803B7620-58F7-4425-8DE7-9AB405A29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348"/>
              <a:ext cx="864" cy="599"/>
              <a:chOff x="3120" y="3600"/>
              <a:chExt cx="864" cy="599"/>
            </a:xfrm>
          </p:grpSpPr>
          <p:sp>
            <p:nvSpPr>
              <p:cNvPr id="52586" name="Rectangle 184">
                <a:extLst>
                  <a:ext uri="{FF2B5EF4-FFF2-40B4-BE49-F238E27FC236}">
                    <a16:creationId xmlns:a16="http://schemas.microsoft.com/office/drawing/2014/main" id="{A57DCE1D-E915-425E-860E-88B3053C3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600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1434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587" name="Rectangle 185">
                <a:extLst>
                  <a:ext uri="{FF2B5EF4-FFF2-40B4-BE49-F238E27FC236}">
                    <a16:creationId xmlns:a16="http://schemas.microsoft.com/office/drawing/2014/main" id="{76ADAF50-25B4-40AF-BFCB-2E745BB91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701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5778</a:t>
                </a:r>
              </a:p>
            </p:txBody>
          </p:sp>
          <p:sp>
            <p:nvSpPr>
              <p:cNvPr id="52588" name="Rectangle 186">
                <a:extLst>
                  <a:ext uri="{FF2B5EF4-FFF2-40B4-BE49-F238E27FC236}">
                    <a16:creationId xmlns:a16="http://schemas.microsoft.com/office/drawing/2014/main" id="{B8E0A611-8DBB-497E-BE15-2AE246CC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80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7978</a:t>
                </a:r>
              </a:p>
            </p:txBody>
          </p:sp>
          <p:sp>
            <p:nvSpPr>
              <p:cNvPr id="52589" name="Rectangle 187">
                <a:extLst>
                  <a:ext uri="{FF2B5EF4-FFF2-40B4-BE49-F238E27FC236}">
                    <a16:creationId xmlns:a16="http://schemas.microsoft.com/office/drawing/2014/main" id="{B650C4DE-B8C0-4CAF-828A-32F56BC43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903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2234</a:t>
                </a:r>
              </a:p>
            </p:txBody>
          </p:sp>
          <p:sp>
            <p:nvSpPr>
              <p:cNvPr id="52590" name="Rectangle 188">
                <a:extLst>
                  <a:ext uri="{FF2B5EF4-FFF2-40B4-BE49-F238E27FC236}">
                    <a16:creationId xmlns:a16="http://schemas.microsoft.com/office/drawing/2014/main" id="{FF424657-6EA3-4553-AA55-E6F89429F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004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1634</a:t>
                </a:r>
              </a:p>
            </p:txBody>
          </p:sp>
          <p:sp>
            <p:nvSpPr>
              <p:cNvPr id="52591" name="Rectangle 189">
                <a:extLst>
                  <a:ext uri="{FF2B5EF4-FFF2-40B4-BE49-F238E27FC236}">
                    <a16:creationId xmlns:a16="http://schemas.microsoft.com/office/drawing/2014/main" id="{C6258E5A-5678-4730-8011-A891A079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098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592" name="Rectangle 190">
                <a:extLst>
                  <a:ext uri="{FF2B5EF4-FFF2-40B4-BE49-F238E27FC236}">
                    <a16:creationId xmlns:a16="http://schemas.microsoft.com/office/drawing/2014/main" id="{FCB3F3E5-AF8A-4923-B8AD-20E766288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600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593" name="Rectangle 191">
                <a:extLst>
                  <a:ext uri="{FF2B5EF4-FFF2-40B4-BE49-F238E27FC236}">
                    <a16:creationId xmlns:a16="http://schemas.microsoft.com/office/drawing/2014/main" id="{08348AB3-C6AE-46F2-B502-F458E1DD9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701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594" name="Rectangle 192">
                <a:extLst>
                  <a:ext uri="{FF2B5EF4-FFF2-40B4-BE49-F238E27FC236}">
                    <a16:creationId xmlns:a16="http://schemas.microsoft.com/office/drawing/2014/main" id="{1A3FD97A-68B4-4EA7-843E-8031F200A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80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595" name="Rectangle 193">
                <a:extLst>
                  <a:ext uri="{FF2B5EF4-FFF2-40B4-BE49-F238E27FC236}">
                    <a16:creationId xmlns:a16="http://schemas.microsoft.com/office/drawing/2014/main" id="{FF003A20-FD05-4970-813B-4D10F36A7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903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596" name="Rectangle 194">
                <a:extLst>
                  <a:ext uri="{FF2B5EF4-FFF2-40B4-BE49-F238E27FC236}">
                    <a16:creationId xmlns:a16="http://schemas.microsoft.com/office/drawing/2014/main" id="{221F9D54-DCA6-42B2-B53E-E72218585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004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597" name="Rectangle 195">
                <a:extLst>
                  <a:ext uri="{FF2B5EF4-FFF2-40B4-BE49-F238E27FC236}">
                    <a16:creationId xmlns:a16="http://schemas.microsoft.com/office/drawing/2014/main" id="{D563A0B9-2EE2-4412-B7D4-2627DD38A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098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598" name="Rectangle 196">
                <a:extLst>
                  <a:ext uri="{FF2B5EF4-FFF2-40B4-BE49-F238E27FC236}">
                    <a16:creationId xmlns:a16="http://schemas.microsoft.com/office/drawing/2014/main" id="{FFD26471-4EBD-4698-8E2A-639E13F08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60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599" name="Rectangle 197">
                <a:extLst>
                  <a:ext uri="{FF2B5EF4-FFF2-40B4-BE49-F238E27FC236}">
                    <a16:creationId xmlns:a16="http://schemas.microsoft.com/office/drawing/2014/main" id="{B0070FD3-4C82-4077-97B9-973216078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60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00" name="Rectangle 198">
                <a:extLst>
                  <a:ext uri="{FF2B5EF4-FFF2-40B4-BE49-F238E27FC236}">
                    <a16:creationId xmlns:a16="http://schemas.microsoft.com/office/drawing/2014/main" id="{4C85C444-8CB4-4B05-A4A2-9381C7415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70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1" name="Rectangle 199">
                <a:extLst>
                  <a:ext uri="{FF2B5EF4-FFF2-40B4-BE49-F238E27FC236}">
                    <a16:creationId xmlns:a16="http://schemas.microsoft.com/office/drawing/2014/main" id="{6AE624E0-A8C5-44AD-BC91-6F37F5D9C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70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8721</a:t>
                </a:r>
              </a:p>
            </p:txBody>
          </p:sp>
          <p:sp>
            <p:nvSpPr>
              <p:cNvPr id="52602" name="Rectangle 200">
                <a:extLst>
                  <a:ext uri="{FF2B5EF4-FFF2-40B4-BE49-F238E27FC236}">
                    <a16:creationId xmlns:a16="http://schemas.microsoft.com/office/drawing/2014/main" id="{4183FB33-F79A-41BA-B21A-F1ECFDA0F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802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3" name="Rectangle 201">
                <a:extLst>
                  <a:ext uri="{FF2B5EF4-FFF2-40B4-BE49-F238E27FC236}">
                    <a16:creationId xmlns:a16="http://schemas.microsoft.com/office/drawing/2014/main" id="{75DEA2C7-D16B-4686-9CFC-CC46B0E99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802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8772</a:t>
                </a:r>
              </a:p>
            </p:txBody>
          </p:sp>
          <p:sp>
            <p:nvSpPr>
              <p:cNvPr id="52604" name="Rectangle 202">
                <a:extLst>
                  <a:ext uri="{FF2B5EF4-FFF2-40B4-BE49-F238E27FC236}">
                    <a16:creationId xmlns:a16="http://schemas.microsoft.com/office/drawing/2014/main" id="{7904BC99-A64D-4946-9066-D83AE3FA8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" y="3903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5" name="Rectangle 203">
                <a:extLst>
                  <a:ext uri="{FF2B5EF4-FFF2-40B4-BE49-F238E27FC236}">
                    <a16:creationId xmlns:a16="http://schemas.microsoft.com/office/drawing/2014/main" id="{0713CD41-D9D2-4917-902A-FC12109C1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903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06" name="Rectangle 204">
                <a:extLst>
                  <a:ext uri="{FF2B5EF4-FFF2-40B4-BE49-F238E27FC236}">
                    <a16:creationId xmlns:a16="http://schemas.microsoft.com/office/drawing/2014/main" id="{63E8B1F9-387B-41B2-A611-3EB59098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40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7" name="Rectangle 205">
                <a:extLst>
                  <a:ext uri="{FF2B5EF4-FFF2-40B4-BE49-F238E27FC236}">
                    <a16:creationId xmlns:a16="http://schemas.microsoft.com/office/drawing/2014/main" id="{19C0922B-6EF5-4CB3-B3EE-782AACC00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409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8" name="Rectangle 206">
                <a:extLst>
                  <a:ext uri="{FF2B5EF4-FFF2-40B4-BE49-F238E27FC236}">
                    <a16:creationId xmlns:a16="http://schemas.microsoft.com/office/drawing/2014/main" id="{1F884659-34BE-4587-AA80-64AE8E120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03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9355</a:t>
                </a:r>
              </a:p>
            </p:txBody>
          </p:sp>
          <p:sp>
            <p:nvSpPr>
              <p:cNvPr id="52609" name="Rectangle 207">
                <a:extLst>
                  <a:ext uri="{FF2B5EF4-FFF2-40B4-BE49-F238E27FC236}">
                    <a16:creationId xmlns:a16="http://schemas.microsoft.com/office/drawing/2014/main" id="{596DF1E7-FFD9-44AD-9D4C-8153829F4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9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10" name="Rectangle 208">
                <a:extLst>
                  <a:ext uri="{FF2B5EF4-FFF2-40B4-BE49-F238E27FC236}">
                    <a16:creationId xmlns:a16="http://schemas.microsoft.com/office/drawing/2014/main" id="{195C59FE-2486-4A4C-B16F-9F044EC3E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574" name="Text Box 209">
              <a:extLst>
                <a:ext uri="{FF2B5EF4-FFF2-40B4-BE49-F238E27FC236}">
                  <a16:creationId xmlns:a16="http://schemas.microsoft.com/office/drawing/2014/main" id="{ED556797-F44A-43C5-8885-56E261755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2640"/>
              <a:ext cx="5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400">
                  <a:latin typeface="Arial Narrow" panose="020B0606020202030204" pitchFamily="34" charset="0"/>
                </a:rPr>
                <a:t>Page 145</a:t>
              </a:r>
            </a:p>
          </p:txBody>
        </p:sp>
        <p:sp>
          <p:nvSpPr>
            <p:cNvPr id="52575" name="Rectangle 210">
              <a:extLst>
                <a:ext uri="{FF2B5EF4-FFF2-40B4-BE49-F238E27FC236}">
                  <a16:creationId xmlns:a16="http://schemas.microsoft.com/office/drawing/2014/main" id="{58235F7F-E0FC-4647-86C1-FFBF8647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1334</a:t>
              </a:r>
            </a:p>
          </p:txBody>
        </p:sp>
        <p:sp>
          <p:nvSpPr>
            <p:cNvPr id="52576" name="Rectangle 211">
              <a:extLst>
                <a:ext uri="{FF2B5EF4-FFF2-40B4-BE49-F238E27FC236}">
                  <a16:creationId xmlns:a16="http://schemas.microsoft.com/office/drawing/2014/main" id="{85E36FBE-0570-43BF-B31A-E6948A99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1434</a:t>
              </a:r>
            </a:p>
          </p:txBody>
        </p:sp>
        <p:sp>
          <p:nvSpPr>
            <p:cNvPr id="52577" name="Rectangle 212">
              <a:extLst>
                <a:ext uri="{FF2B5EF4-FFF2-40B4-BE49-F238E27FC236}">
                  <a16:creationId xmlns:a16="http://schemas.microsoft.com/office/drawing/2014/main" id="{D9AC139B-7174-42D7-9DE4-0B27793B9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1534</a:t>
              </a:r>
            </a:p>
          </p:txBody>
        </p:sp>
        <p:sp>
          <p:nvSpPr>
            <p:cNvPr id="52578" name="Rectangle 213">
              <a:extLst>
                <a:ext uri="{FF2B5EF4-FFF2-40B4-BE49-F238E27FC236}">
                  <a16:creationId xmlns:a16="http://schemas.microsoft.com/office/drawing/2014/main" id="{23B033FF-DC83-4490-918B-FD874161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1634</a:t>
              </a:r>
            </a:p>
          </p:txBody>
        </p:sp>
        <p:sp>
          <p:nvSpPr>
            <p:cNvPr id="52579" name="Rectangle 214">
              <a:extLst>
                <a:ext uri="{FF2B5EF4-FFF2-40B4-BE49-F238E27FC236}">
                  <a16:creationId xmlns:a16="http://schemas.microsoft.com/office/drawing/2014/main" id="{2A7071A9-8B8B-4D7B-96E9-DDB8D8E3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573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80" name="Rectangle 215">
              <a:extLst>
                <a:ext uri="{FF2B5EF4-FFF2-40B4-BE49-F238E27FC236}">
                  <a16:creationId xmlns:a16="http://schemas.microsoft.com/office/drawing/2014/main" id="{FE86E503-3DB4-465D-84DB-C69A2A26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692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Funk</a:t>
              </a:r>
            </a:p>
          </p:txBody>
        </p:sp>
        <p:sp>
          <p:nvSpPr>
            <p:cNvPr id="52581" name="Rectangle 216">
              <a:extLst>
                <a:ext uri="{FF2B5EF4-FFF2-40B4-BE49-F238E27FC236}">
                  <a16:creationId xmlns:a16="http://schemas.microsoft.com/office/drawing/2014/main" id="{84751A2E-ABD3-41E9-BCE0-4A8C783A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811"/>
              <a:ext cx="49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2582" name="Rectangle 217">
              <a:extLst>
                <a:ext uri="{FF2B5EF4-FFF2-40B4-BE49-F238E27FC236}">
                  <a16:creationId xmlns:a16="http://schemas.microsoft.com/office/drawing/2014/main" id="{4C0692E7-70AF-4064-B0B8-DC70E473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928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Funk4705</a:t>
              </a:r>
            </a:p>
          </p:txBody>
        </p:sp>
        <p:sp>
          <p:nvSpPr>
            <p:cNvPr id="52583" name="Rectangle 218">
              <a:extLst>
                <a:ext uri="{FF2B5EF4-FFF2-40B4-BE49-F238E27FC236}">
                  <a16:creationId xmlns:a16="http://schemas.microsoft.com/office/drawing/2014/main" id="{1A55FC09-E117-46E3-89E7-99969CFA5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2047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White9355</a:t>
              </a:r>
            </a:p>
          </p:txBody>
        </p:sp>
        <p:sp>
          <p:nvSpPr>
            <p:cNvPr id="52584" name="Rectangle 219">
              <a:extLst>
                <a:ext uri="{FF2B5EF4-FFF2-40B4-BE49-F238E27FC236}">
                  <a16:creationId xmlns:a16="http://schemas.microsoft.com/office/drawing/2014/main" id="{01DB0E71-1C5E-4D98-8FE8-B2BE2D5E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73"/>
              <a:ext cx="768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pic>
          <p:nvPicPr>
            <p:cNvPr id="52585" name="Picture 220">
              <a:extLst>
                <a:ext uri="{FF2B5EF4-FFF2-40B4-BE49-F238E27FC236}">
                  <a16:creationId xmlns:a16="http://schemas.microsoft.com/office/drawing/2014/main" id="{D269DD38-93E6-411D-B568-D3399747C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45"/>
              <a:ext cx="60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10141" name="Rectangle 221">
            <a:extLst>
              <a:ext uri="{FF2B5EF4-FFF2-40B4-BE49-F238E27FC236}">
                <a16:creationId xmlns:a16="http://schemas.microsoft.com/office/drawing/2014/main" id="{1A76C1B3-EB0C-4D48-A667-E55B05F9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912" y="2256234"/>
            <a:ext cx="4572000" cy="1020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562" tIns="92075" rIns="182562" bIns="92075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noProof="1">
                <a:latin typeface="Lucida Sans Typewriter" panose="020B0509030504030204" pitchFamily="49" charset="0"/>
              </a:rPr>
              <a:t>SELECT lastname, firstname</a:t>
            </a:r>
          </a:p>
          <a:p>
            <a:r>
              <a:rPr lang="en-US" altLang="it-IT" sz="1800" noProof="1">
                <a:latin typeface="Lucida Sans Typewriter" panose="020B0509030504030204" pitchFamily="49" charset="0"/>
              </a:rPr>
              <a:t>FROM member</a:t>
            </a:r>
          </a:p>
          <a:p>
            <a:r>
              <a:rPr lang="en-US" altLang="it-IT" sz="1800" noProof="1">
                <a:latin typeface="Lucida Sans Typewriter" panose="020B0509030504030204" pitchFamily="49" charset="0"/>
              </a:rPr>
              <a:t>WHERE member_no = 6078</a:t>
            </a:r>
            <a:endParaRPr lang="en-US" altLang="it-IT" sz="1800">
              <a:latin typeface="Lucida Sans Typewriter" panose="020B0509030504030204" pitchFamily="49" charset="0"/>
            </a:endParaRPr>
          </a:p>
        </p:txBody>
      </p:sp>
      <p:grpSp>
        <p:nvGrpSpPr>
          <p:cNvPr id="210142" name="Group 222">
            <a:extLst>
              <a:ext uri="{FF2B5EF4-FFF2-40B4-BE49-F238E27FC236}">
                <a16:creationId xmlns:a16="http://schemas.microsoft.com/office/drawing/2014/main" id="{2FB535A6-41FC-4D18-894F-D04E67B777D7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265634"/>
            <a:ext cx="8077200" cy="5619750"/>
            <a:chOff x="288" y="576"/>
            <a:chExt cx="5088" cy="3540"/>
          </a:xfrm>
        </p:grpSpPr>
        <p:sp>
          <p:nvSpPr>
            <p:cNvPr id="52248" name="Rectangle 223">
              <a:extLst>
                <a:ext uri="{FF2B5EF4-FFF2-40B4-BE49-F238E27FC236}">
                  <a16:creationId xmlns:a16="http://schemas.microsoft.com/office/drawing/2014/main" id="{4DAA5CFB-FFA9-4C38-B6A9-2E14A5D6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84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sp>
          <p:nvSpPr>
            <p:cNvPr id="52249" name="Rectangle 224">
              <a:extLst>
                <a:ext uri="{FF2B5EF4-FFF2-40B4-BE49-F238E27FC236}">
                  <a16:creationId xmlns:a16="http://schemas.microsoft.com/office/drawing/2014/main" id="{F7F98DBA-7DCF-4D52-8496-11007C60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76"/>
              <a:ext cx="4944" cy="16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Index </a:t>
              </a:r>
            </a:p>
            <a:p>
              <a:r>
                <a:rPr lang="en-US" altLang="it-IT" sz="1700" b="1">
                  <a:latin typeface="Arial Narrow" panose="020B0606020202030204" pitchFamily="34" charset="0"/>
                </a:rPr>
                <a:t>Pages</a:t>
              </a:r>
            </a:p>
          </p:txBody>
        </p:sp>
        <p:sp>
          <p:nvSpPr>
            <p:cNvPr id="52250" name="Rectangle 225">
              <a:extLst>
                <a:ext uri="{FF2B5EF4-FFF2-40B4-BE49-F238E27FC236}">
                  <a16:creationId xmlns:a16="http://schemas.microsoft.com/office/drawing/2014/main" id="{E6C9471E-F558-48B8-ADF3-B9DADA0C8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24"/>
              <a:ext cx="4514" cy="67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52251" name="Text Box 226">
              <a:extLst>
                <a:ext uri="{FF2B5EF4-FFF2-40B4-BE49-F238E27FC236}">
                  <a16:creationId xmlns:a16="http://schemas.microsoft.com/office/drawing/2014/main" id="{61D1E45F-49A9-4D2A-987C-37C654592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642"/>
              <a:ext cx="5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Non-leaf</a:t>
              </a:r>
            </a:p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Level</a:t>
              </a:r>
              <a:endParaRPr lang="en-US" altLang="it-IT" sz="2000"/>
            </a:p>
          </p:txBody>
        </p:sp>
        <p:sp>
          <p:nvSpPr>
            <p:cNvPr id="52252" name="Freeform 227">
              <a:extLst>
                <a:ext uri="{FF2B5EF4-FFF2-40B4-BE49-F238E27FC236}">
                  <a16:creationId xmlns:a16="http://schemas.microsoft.com/office/drawing/2014/main" id="{030997EF-BD10-44F6-AD80-735987D5D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624"/>
              <a:ext cx="409" cy="402"/>
            </a:xfrm>
            <a:custGeom>
              <a:avLst/>
              <a:gdLst>
                <a:gd name="T0" fmla="*/ 369284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Text Box 228">
              <a:extLst>
                <a:ext uri="{FF2B5EF4-FFF2-40B4-BE49-F238E27FC236}">
                  <a16:creationId xmlns:a16="http://schemas.microsoft.com/office/drawing/2014/main" id="{70E9D577-0419-496C-94FB-C7351A9A0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931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12 - Root</a:t>
              </a:r>
            </a:p>
          </p:txBody>
        </p:sp>
        <p:sp>
          <p:nvSpPr>
            <p:cNvPr id="52254" name="Rectangle 229">
              <a:extLst>
                <a:ext uri="{FF2B5EF4-FFF2-40B4-BE49-F238E27FC236}">
                  <a16:creationId xmlns:a16="http://schemas.microsoft.com/office/drawing/2014/main" id="{6950C190-9903-423F-AD3B-EDE7A5A38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576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sp>
          <p:nvSpPr>
            <p:cNvPr id="52255" name="Rectangle 230">
              <a:extLst>
                <a:ext uri="{FF2B5EF4-FFF2-40B4-BE49-F238E27FC236}">
                  <a16:creationId xmlns:a16="http://schemas.microsoft.com/office/drawing/2014/main" id="{A584ABDA-EEA4-4A31-AE6B-7BC99CE1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698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256" name="Rectangle 231">
              <a:extLst>
                <a:ext uri="{FF2B5EF4-FFF2-40B4-BE49-F238E27FC236}">
                  <a16:creationId xmlns:a16="http://schemas.microsoft.com/office/drawing/2014/main" id="{31DDB45B-B1C0-481A-BB50-8A2D465D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819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257" name="Rectangle 232">
              <a:extLst>
                <a:ext uri="{FF2B5EF4-FFF2-40B4-BE49-F238E27FC236}">
                  <a16:creationId xmlns:a16="http://schemas.microsoft.com/office/drawing/2014/main" id="{E1E86D43-3C91-4251-9AF2-13C5B8EC0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576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58" name="Freeform 233">
              <a:extLst>
                <a:ext uri="{FF2B5EF4-FFF2-40B4-BE49-F238E27FC236}">
                  <a16:creationId xmlns:a16="http://schemas.microsoft.com/office/drawing/2014/main" id="{62C2F84C-90BE-492D-9C71-8049AA254F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1" y="884"/>
              <a:ext cx="721" cy="142"/>
            </a:xfrm>
            <a:custGeom>
              <a:avLst/>
              <a:gdLst>
                <a:gd name="T0" fmla="*/ 10708270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Rectangle 234">
              <a:extLst>
                <a:ext uri="{FF2B5EF4-FFF2-40B4-BE49-F238E27FC236}">
                  <a16:creationId xmlns:a16="http://schemas.microsoft.com/office/drawing/2014/main" id="{340DF6ED-443A-4E2B-ACE5-3BB63D03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28"/>
              <a:ext cx="4514" cy="6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99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52260" name="Freeform 235">
              <a:extLst>
                <a:ext uri="{FF2B5EF4-FFF2-40B4-BE49-F238E27FC236}">
                  <a16:creationId xmlns:a16="http://schemas.microsoft.com/office/drawing/2014/main" id="{B01974B7-D216-4815-9E06-7DA672C8E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072"/>
              <a:ext cx="183" cy="50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Freeform 236">
              <a:extLst>
                <a:ext uri="{FF2B5EF4-FFF2-40B4-BE49-F238E27FC236}">
                  <a16:creationId xmlns:a16="http://schemas.microsoft.com/office/drawing/2014/main" id="{52F7750E-5CD8-41FD-9DAF-3BF35862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1072"/>
              <a:ext cx="183" cy="50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62" name="Group 237">
              <a:extLst>
                <a:ext uri="{FF2B5EF4-FFF2-40B4-BE49-F238E27FC236}">
                  <a16:creationId xmlns:a16="http://schemas.microsoft.com/office/drawing/2014/main" id="{58C7BC67-E385-4B1A-8E5B-30D90E491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861"/>
              <a:ext cx="548" cy="530"/>
              <a:chOff x="1896" y="861"/>
              <a:chExt cx="548" cy="530"/>
            </a:xfrm>
          </p:grpSpPr>
          <p:sp>
            <p:nvSpPr>
              <p:cNvPr id="52460" name="Text Box 238">
                <a:extLst>
                  <a:ext uri="{FF2B5EF4-FFF2-40B4-BE49-F238E27FC236}">
                    <a16:creationId xmlns:a16="http://schemas.microsoft.com/office/drawing/2014/main" id="{DF295236-2EB4-49C4-9BBF-D547FCF4C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6" y="861"/>
                <a:ext cx="4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Page 37</a:t>
                </a:r>
              </a:p>
            </p:txBody>
          </p:sp>
          <p:grpSp>
            <p:nvGrpSpPr>
              <p:cNvPr id="52461" name="Group 239">
                <a:extLst>
                  <a:ext uri="{FF2B5EF4-FFF2-40B4-BE49-F238E27FC236}">
                    <a16:creationId xmlns:a16="http://schemas.microsoft.com/office/drawing/2014/main" id="{CD7580E7-61DE-41F2-9D5A-3A6B9E786F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2" y="1026"/>
                <a:ext cx="502" cy="365"/>
                <a:chOff x="2016" y="1344"/>
                <a:chExt cx="528" cy="384"/>
              </a:xfrm>
            </p:grpSpPr>
            <p:sp>
              <p:nvSpPr>
                <p:cNvPr id="52462" name="Rectangle 240">
                  <a:extLst>
                    <a:ext uri="{FF2B5EF4-FFF2-40B4-BE49-F238E27FC236}">
                      <a16:creationId xmlns:a16="http://schemas.microsoft.com/office/drawing/2014/main" id="{81E30B07-E9AF-44CA-BA53-E3149B668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344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1234</a:t>
                  </a:r>
                </a:p>
              </p:txBody>
            </p:sp>
            <p:sp>
              <p:nvSpPr>
                <p:cNvPr id="52463" name="Rectangle 241">
                  <a:extLst>
                    <a:ext uri="{FF2B5EF4-FFF2-40B4-BE49-F238E27FC236}">
                      <a16:creationId xmlns:a16="http://schemas.microsoft.com/office/drawing/2014/main" id="{0A913416-3F0D-4CAC-897A-9E2DDB6B3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72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2234</a:t>
                  </a:r>
                </a:p>
              </p:txBody>
            </p:sp>
            <p:sp>
              <p:nvSpPr>
                <p:cNvPr id="52464" name="Rectangle 242">
                  <a:extLst>
                    <a:ext uri="{FF2B5EF4-FFF2-40B4-BE49-F238E27FC236}">
                      <a16:creationId xmlns:a16="http://schemas.microsoft.com/office/drawing/2014/main" id="{C89DC802-7CD7-4304-87EE-A783BCEF6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00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...</a:t>
                  </a:r>
                </a:p>
              </p:txBody>
            </p:sp>
          </p:grpSp>
        </p:grpSp>
        <p:sp>
          <p:nvSpPr>
            <p:cNvPr id="52263" name="Rectangle 243">
              <a:extLst>
                <a:ext uri="{FF2B5EF4-FFF2-40B4-BE49-F238E27FC236}">
                  <a16:creationId xmlns:a16="http://schemas.microsoft.com/office/drawing/2014/main" id="{00429882-1BEF-41A4-99EE-FE5DB81E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026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64" name="Freeform 244">
              <a:extLst>
                <a:ext uri="{FF2B5EF4-FFF2-40B4-BE49-F238E27FC236}">
                  <a16:creationId xmlns:a16="http://schemas.microsoft.com/office/drawing/2014/main" id="{5760C4B0-553D-43E7-87F1-583776E041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4" y="1163"/>
              <a:ext cx="182" cy="410"/>
            </a:xfrm>
            <a:custGeom>
              <a:avLst/>
              <a:gdLst>
                <a:gd name="T0" fmla="*/ 112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Text Box 245">
              <a:extLst>
                <a:ext uri="{FF2B5EF4-FFF2-40B4-BE49-F238E27FC236}">
                  <a16:creationId xmlns:a16="http://schemas.microsoft.com/office/drawing/2014/main" id="{AF36DAD9-A710-41CD-A76A-E9372676D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1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28</a:t>
              </a:r>
            </a:p>
          </p:txBody>
        </p:sp>
        <p:sp>
          <p:nvSpPr>
            <p:cNvPr id="52266" name="Rectangle 246">
              <a:extLst>
                <a:ext uri="{FF2B5EF4-FFF2-40B4-BE49-F238E27FC236}">
                  <a16:creationId xmlns:a16="http://schemas.microsoft.com/office/drawing/2014/main" id="{7FAB3D6A-B442-4A1D-BE6E-315C41AC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26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267" name="Rectangle 247">
              <a:extLst>
                <a:ext uri="{FF2B5EF4-FFF2-40B4-BE49-F238E27FC236}">
                  <a16:creationId xmlns:a16="http://schemas.microsoft.com/office/drawing/2014/main" id="{A3718361-92FE-4B69-9336-5DB54529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148"/>
              <a:ext cx="501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7678</a:t>
              </a:r>
            </a:p>
          </p:txBody>
        </p:sp>
        <p:sp>
          <p:nvSpPr>
            <p:cNvPr id="52268" name="Rectangle 248">
              <a:extLst>
                <a:ext uri="{FF2B5EF4-FFF2-40B4-BE49-F238E27FC236}">
                  <a16:creationId xmlns:a16="http://schemas.microsoft.com/office/drawing/2014/main" id="{A8D236FB-EFA0-4F6E-9292-D704DCBE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269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269" name="Rectangle 249">
              <a:extLst>
                <a:ext uri="{FF2B5EF4-FFF2-40B4-BE49-F238E27FC236}">
                  <a16:creationId xmlns:a16="http://schemas.microsoft.com/office/drawing/2014/main" id="{87948A5D-B421-4A6B-857C-DCDAF159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26"/>
              <a:ext cx="501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70" name="Freeform 250">
              <a:extLst>
                <a:ext uri="{FF2B5EF4-FFF2-40B4-BE49-F238E27FC236}">
                  <a16:creationId xmlns:a16="http://schemas.microsoft.com/office/drawing/2014/main" id="{9B0671AA-1861-41EA-B83F-10289CBB0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6" y="1163"/>
              <a:ext cx="183" cy="410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Text Box 251">
              <a:extLst>
                <a:ext uri="{FF2B5EF4-FFF2-40B4-BE49-F238E27FC236}">
                  <a16:creationId xmlns:a16="http://schemas.microsoft.com/office/drawing/2014/main" id="{22AE0DA8-A5F8-4618-B928-1E2CB449E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1400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41</a:t>
              </a:r>
            </a:p>
          </p:txBody>
        </p:sp>
        <p:sp>
          <p:nvSpPr>
            <p:cNvPr id="52272" name="Text Box 252">
              <a:extLst>
                <a:ext uri="{FF2B5EF4-FFF2-40B4-BE49-F238E27FC236}">
                  <a16:creationId xmlns:a16="http://schemas.microsoft.com/office/drawing/2014/main" id="{747B3FEE-51F4-443A-8733-85EA0321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61 </a:t>
              </a:r>
            </a:p>
          </p:txBody>
        </p:sp>
        <p:sp>
          <p:nvSpPr>
            <p:cNvPr id="52273" name="Rectangle 253">
              <a:extLst>
                <a:ext uri="{FF2B5EF4-FFF2-40B4-BE49-F238E27FC236}">
                  <a16:creationId xmlns:a16="http://schemas.microsoft.com/office/drawing/2014/main" id="{C1A18507-7631-4407-8D0F-CB22399B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274" name="Rectangle 254">
              <a:extLst>
                <a:ext uri="{FF2B5EF4-FFF2-40B4-BE49-F238E27FC236}">
                  <a16:creationId xmlns:a16="http://schemas.microsoft.com/office/drawing/2014/main" id="{913878A4-9CF8-4890-87F0-9E34A7BD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5778</a:t>
              </a:r>
            </a:p>
          </p:txBody>
        </p:sp>
        <p:sp>
          <p:nvSpPr>
            <p:cNvPr id="52275" name="Rectangle 255">
              <a:extLst>
                <a:ext uri="{FF2B5EF4-FFF2-40B4-BE49-F238E27FC236}">
                  <a16:creationId xmlns:a16="http://schemas.microsoft.com/office/drawing/2014/main" id="{7CB84CA8-2A97-47F6-9317-90893846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5878</a:t>
              </a:r>
            </a:p>
          </p:txBody>
        </p:sp>
        <p:sp>
          <p:nvSpPr>
            <p:cNvPr id="52276" name="Rectangle 256">
              <a:extLst>
                <a:ext uri="{FF2B5EF4-FFF2-40B4-BE49-F238E27FC236}">
                  <a16:creationId xmlns:a16="http://schemas.microsoft.com/office/drawing/2014/main" id="{EFF04017-4422-4775-A433-92A725F8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5978</a:t>
              </a:r>
            </a:p>
          </p:txBody>
        </p:sp>
        <p:sp>
          <p:nvSpPr>
            <p:cNvPr id="52277" name="Rectangle 257">
              <a:extLst>
                <a:ext uri="{FF2B5EF4-FFF2-40B4-BE49-F238E27FC236}">
                  <a16:creationId xmlns:a16="http://schemas.microsoft.com/office/drawing/2014/main" id="{C5099C0D-C07D-4542-AF8E-CCB106DBD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52278" name="Rectangle 258">
              <a:extLst>
                <a:ext uri="{FF2B5EF4-FFF2-40B4-BE49-F238E27FC236}">
                  <a16:creationId xmlns:a16="http://schemas.microsoft.com/office/drawing/2014/main" id="{7B0476C5-787D-469E-9FF4-0EEA86BC5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573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Barr</a:t>
              </a:r>
            </a:p>
          </p:txBody>
        </p:sp>
        <p:sp>
          <p:nvSpPr>
            <p:cNvPr id="52279" name="Rectangle 259">
              <a:extLst>
                <a:ext uri="{FF2B5EF4-FFF2-40B4-BE49-F238E27FC236}">
                  <a16:creationId xmlns:a16="http://schemas.microsoft.com/office/drawing/2014/main" id="{F2791989-06B0-4789-A406-8438FEED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692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 8721</a:t>
              </a:r>
            </a:p>
          </p:txBody>
        </p:sp>
        <p:sp>
          <p:nvSpPr>
            <p:cNvPr id="52280" name="Rectangle 260">
              <a:extLst>
                <a:ext uri="{FF2B5EF4-FFF2-40B4-BE49-F238E27FC236}">
                  <a16:creationId xmlns:a16="http://schemas.microsoft.com/office/drawing/2014/main" id="{631DB74A-C586-4A68-907F-04312B390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811"/>
              <a:ext cx="509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2281" name="Rectangle 261">
              <a:extLst>
                <a:ext uri="{FF2B5EF4-FFF2-40B4-BE49-F238E27FC236}">
                  <a16:creationId xmlns:a16="http://schemas.microsoft.com/office/drawing/2014/main" id="{AFEFC50B-FBA2-4803-BB3B-397FD63D5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928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Jones 5788</a:t>
              </a:r>
            </a:p>
          </p:txBody>
        </p:sp>
        <p:sp>
          <p:nvSpPr>
            <p:cNvPr id="52282" name="Rectangle 262">
              <a:extLst>
                <a:ext uri="{FF2B5EF4-FFF2-40B4-BE49-F238E27FC236}">
                  <a16:creationId xmlns:a16="http://schemas.microsoft.com/office/drawing/2014/main" id="{3082F357-4A0F-42AB-A0F9-46C42CEC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047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2283" name="Rectangle 263">
              <a:extLst>
                <a:ext uri="{FF2B5EF4-FFF2-40B4-BE49-F238E27FC236}">
                  <a16:creationId xmlns:a16="http://schemas.microsoft.com/office/drawing/2014/main" id="{A186C918-ECF4-4365-82BA-5057C81A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573"/>
              <a:ext cx="783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84" name="Text Box 264">
              <a:extLst>
                <a:ext uri="{FF2B5EF4-FFF2-40B4-BE49-F238E27FC236}">
                  <a16:creationId xmlns:a16="http://schemas.microsoft.com/office/drawing/2014/main" id="{E07CF5AA-1625-47A0-8CBA-A6BCCE037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71 </a:t>
              </a:r>
            </a:p>
          </p:txBody>
        </p:sp>
        <p:sp>
          <p:nvSpPr>
            <p:cNvPr id="52285" name="Rectangle 265">
              <a:extLst>
                <a:ext uri="{FF2B5EF4-FFF2-40B4-BE49-F238E27FC236}">
                  <a16:creationId xmlns:a16="http://schemas.microsoft.com/office/drawing/2014/main" id="{C3D6CECC-C07B-4EBB-9A26-74C9D64D3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7678</a:t>
              </a:r>
            </a:p>
          </p:txBody>
        </p:sp>
        <p:sp>
          <p:nvSpPr>
            <p:cNvPr id="52286" name="Rectangle 266">
              <a:extLst>
                <a:ext uri="{FF2B5EF4-FFF2-40B4-BE49-F238E27FC236}">
                  <a16:creationId xmlns:a16="http://schemas.microsoft.com/office/drawing/2014/main" id="{9501DA8C-E0D4-4273-8120-3FF7D9A48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7778</a:t>
              </a:r>
            </a:p>
          </p:txBody>
        </p:sp>
        <p:sp>
          <p:nvSpPr>
            <p:cNvPr id="52287" name="Rectangle 267">
              <a:extLst>
                <a:ext uri="{FF2B5EF4-FFF2-40B4-BE49-F238E27FC236}">
                  <a16:creationId xmlns:a16="http://schemas.microsoft.com/office/drawing/2014/main" id="{6DEA8358-B6BA-4B68-A25A-FD941849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7878</a:t>
              </a:r>
            </a:p>
          </p:txBody>
        </p:sp>
        <p:sp>
          <p:nvSpPr>
            <p:cNvPr id="52288" name="Rectangle 268">
              <a:extLst>
                <a:ext uri="{FF2B5EF4-FFF2-40B4-BE49-F238E27FC236}">
                  <a16:creationId xmlns:a16="http://schemas.microsoft.com/office/drawing/2014/main" id="{B541A39A-0ABC-419F-9629-E49B14435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7978</a:t>
              </a:r>
            </a:p>
          </p:txBody>
        </p:sp>
        <p:sp>
          <p:nvSpPr>
            <p:cNvPr id="52289" name="Rectangle 269">
              <a:extLst>
                <a:ext uri="{FF2B5EF4-FFF2-40B4-BE49-F238E27FC236}">
                  <a16:creationId xmlns:a16="http://schemas.microsoft.com/office/drawing/2014/main" id="{565E9AC6-D2F7-4504-8C33-2EEA8715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8078</a:t>
              </a:r>
            </a:p>
          </p:txBody>
        </p:sp>
        <p:sp>
          <p:nvSpPr>
            <p:cNvPr id="52290" name="Rectangle 270">
              <a:extLst>
                <a:ext uri="{FF2B5EF4-FFF2-40B4-BE49-F238E27FC236}">
                  <a16:creationId xmlns:a16="http://schemas.microsoft.com/office/drawing/2014/main" id="{3F2B2EB9-2A61-47D6-A9EF-3BAC4DA34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573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Ganio</a:t>
              </a:r>
            </a:p>
          </p:txBody>
        </p:sp>
        <p:sp>
          <p:nvSpPr>
            <p:cNvPr id="52291" name="Rectangle 271">
              <a:extLst>
                <a:ext uri="{FF2B5EF4-FFF2-40B4-BE49-F238E27FC236}">
                  <a16:creationId xmlns:a16="http://schemas.microsoft.com/office/drawing/2014/main" id="{21BF0390-B0B1-43A7-B97E-C796C67E8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692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 7206</a:t>
              </a:r>
            </a:p>
          </p:txBody>
        </p:sp>
        <p:sp>
          <p:nvSpPr>
            <p:cNvPr id="52292" name="Rectangle 272">
              <a:extLst>
                <a:ext uri="{FF2B5EF4-FFF2-40B4-BE49-F238E27FC236}">
                  <a16:creationId xmlns:a16="http://schemas.microsoft.com/office/drawing/2014/main" id="{C3B48B1A-2D46-4053-88F0-4838A43F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811"/>
              <a:ext cx="542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2293" name="Rectangle 273">
              <a:extLst>
                <a:ext uri="{FF2B5EF4-FFF2-40B4-BE49-F238E27FC236}">
                  <a16:creationId xmlns:a16="http://schemas.microsoft.com/office/drawing/2014/main" id="{F756FA19-C0E3-43F7-8097-8211B3C5C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928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 8772</a:t>
              </a:r>
            </a:p>
          </p:txBody>
        </p:sp>
        <p:sp>
          <p:nvSpPr>
            <p:cNvPr id="52294" name="Rectangle 274">
              <a:extLst>
                <a:ext uri="{FF2B5EF4-FFF2-40B4-BE49-F238E27FC236}">
                  <a16:creationId xmlns:a16="http://schemas.microsoft.com/office/drawing/2014/main" id="{D4D33853-A3AA-4A17-BA4B-FCFB1A15C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047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Hall</a:t>
              </a:r>
            </a:p>
          </p:txBody>
        </p:sp>
        <p:sp>
          <p:nvSpPr>
            <p:cNvPr id="52295" name="Rectangle 275">
              <a:extLst>
                <a:ext uri="{FF2B5EF4-FFF2-40B4-BE49-F238E27FC236}">
                  <a16:creationId xmlns:a16="http://schemas.microsoft.com/office/drawing/2014/main" id="{AFC44F2B-3F02-4857-9015-D43EF9DC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73"/>
              <a:ext cx="816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96" name="Text Box 276">
              <a:extLst>
                <a:ext uri="{FF2B5EF4-FFF2-40B4-BE49-F238E27FC236}">
                  <a16:creationId xmlns:a16="http://schemas.microsoft.com/office/drawing/2014/main" id="{3A759B30-2C0A-4DF6-A63D-B2E058462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51 </a:t>
              </a:r>
            </a:p>
          </p:txBody>
        </p:sp>
        <p:grpSp>
          <p:nvGrpSpPr>
            <p:cNvPr id="52297" name="Group 277">
              <a:extLst>
                <a:ext uri="{FF2B5EF4-FFF2-40B4-BE49-F238E27FC236}">
                  <a16:creationId xmlns:a16="http://schemas.microsoft.com/office/drawing/2014/main" id="{B6113DED-D915-4ACD-84E1-2DDB6A091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" y="1573"/>
              <a:ext cx="795" cy="593"/>
              <a:chOff x="2097" y="1573"/>
              <a:chExt cx="795" cy="593"/>
            </a:xfrm>
          </p:grpSpPr>
          <p:sp>
            <p:nvSpPr>
              <p:cNvPr id="52449" name="Rectangle 278">
                <a:extLst>
                  <a:ext uri="{FF2B5EF4-FFF2-40B4-BE49-F238E27FC236}">
                    <a16:creationId xmlns:a16="http://schemas.microsoft.com/office/drawing/2014/main" id="{F5815544-9EF8-412B-8690-09F893339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573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2234</a:t>
                </a:r>
              </a:p>
            </p:txBody>
          </p:sp>
          <p:sp>
            <p:nvSpPr>
              <p:cNvPr id="52450" name="Rectangle 279">
                <a:extLst>
                  <a:ext uri="{FF2B5EF4-FFF2-40B4-BE49-F238E27FC236}">
                    <a16:creationId xmlns:a16="http://schemas.microsoft.com/office/drawing/2014/main" id="{F8FC183D-FA6D-4613-AA46-B4C590A34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692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2334</a:t>
                </a:r>
              </a:p>
            </p:txBody>
          </p:sp>
          <p:sp>
            <p:nvSpPr>
              <p:cNvPr id="52451" name="Rectangle 280">
                <a:extLst>
                  <a:ext uri="{FF2B5EF4-FFF2-40B4-BE49-F238E27FC236}">
                    <a16:creationId xmlns:a16="http://schemas.microsoft.com/office/drawing/2014/main" id="{6FC82A11-4343-41C4-AD26-C417C7B1B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811"/>
                <a:ext cx="274" cy="1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2434</a:t>
                </a:r>
              </a:p>
            </p:txBody>
          </p:sp>
          <p:sp>
            <p:nvSpPr>
              <p:cNvPr id="52452" name="Rectangle 281">
                <a:extLst>
                  <a:ext uri="{FF2B5EF4-FFF2-40B4-BE49-F238E27FC236}">
                    <a16:creationId xmlns:a16="http://schemas.microsoft.com/office/drawing/2014/main" id="{7E9A40E4-C72C-4598-B0D3-B5485E6FC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928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2534</a:t>
                </a:r>
              </a:p>
            </p:txBody>
          </p:sp>
          <p:sp>
            <p:nvSpPr>
              <p:cNvPr id="52453" name="Rectangle 282">
                <a:extLst>
                  <a:ext uri="{FF2B5EF4-FFF2-40B4-BE49-F238E27FC236}">
                    <a16:creationId xmlns:a16="http://schemas.microsoft.com/office/drawing/2014/main" id="{AFF4D806-5979-4809-AE60-B7A289B9C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047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2634</a:t>
                </a:r>
              </a:p>
            </p:txBody>
          </p:sp>
          <p:sp>
            <p:nvSpPr>
              <p:cNvPr id="52454" name="Rectangle 283">
                <a:extLst>
                  <a:ext uri="{FF2B5EF4-FFF2-40B4-BE49-F238E27FC236}">
                    <a16:creationId xmlns:a16="http://schemas.microsoft.com/office/drawing/2014/main" id="{FDB4C044-8A4E-4796-B3FB-0C7FB1F6F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573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455" name="Rectangle 284">
                <a:extLst>
                  <a:ext uri="{FF2B5EF4-FFF2-40B4-BE49-F238E27FC236}">
                    <a16:creationId xmlns:a16="http://schemas.microsoft.com/office/drawing/2014/main" id="{D4B86B53-7611-4D41-BBF3-2AD48358B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692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2456" name="Rectangle 285">
                <a:extLst>
                  <a:ext uri="{FF2B5EF4-FFF2-40B4-BE49-F238E27FC236}">
                    <a16:creationId xmlns:a16="http://schemas.microsoft.com/office/drawing/2014/main" id="{7D35262F-A167-47C1-9F9F-6B73E592A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811"/>
                <a:ext cx="521" cy="1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457" name="Rectangle 286">
                <a:extLst>
                  <a:ext uri="{FF2B5EF4-FFF2-40B4-BE49-F238E27FC236}">
                    <a16:creationId xmlns:a16="http://schemas.microsoft.com/office/drawing/2014/main" id="{D64A1001-4D57-4629-B303-D208B5220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928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2458" name="Rectangle 287">
                <a:extLst>
                  <a:ext uri="{FF2B5EF4-FFF2-40B4-BE49-F238E27FC236}">
                    <a16:creationId xmlns:a16="http://schemas.microsoft.com/office/drawing/2014/main" id="{BADE7422-8BD2-48A6-80E2-B015A9DC6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047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Jones6002</a:t>
                </a:r>
              </a:p>
            </p:txBody>
          </p:sp>
          <p:sp>
            <p:nvSpPr>
              <p:cNvPr id="52459" name="Rectangle 288">
                <a:extLst>
                  <a:ext uri="{FF2B5EF4-FFF2-40B4-BE49-F238E27FC236}">
                    <a16:creationId xmlns:a16="http://schemas.microsoft.com/office/drawing/2014/main" id="{87508B7E-5A39-440A-A5F8-AA03B5F30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573"/>
                <a:ext cx="795" cy="5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298" name="Text Box 289">
              <a:extLst>
                <a:ext uri="{FF2B5EF4-FFF2-40B4-BE49-F238E27FC236}">
                  <a16:creationId xmlns:a16="http://schemas.microsoft.com/office/drawing/2014/main" id="{3B41F7D8-B92E-44F5-AC49-EC048527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1440"/>
              <a:ext cx="7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Leaf Level</a:t>
              </a:r>
              <a:br>
                <a:rPr lang="en-US" altLang="it-IT" sz="1600" b="1">
                  <a:latin typeface="Arial Narrow" panose="020B0606020202030204" pitchFamily="34" charset="0"/>
                </a:rPr>
              </a:br>
              <a:r>
                <a:rPr lang="en-US" altLang="it-IT" sz="1600" b="1">
                  <a:latin typeface="Arial Narrow" panose="020B0606020202030204" pitchFamily="34" charset="0"/>
                </a:rPr>
                <a:t>(Key Value)</a:t>
              </a:r>
              <a:endParaRPr lang="en-US" altLang="it-IT"/>
            </a:p>
          </p:txBody>
        </p:sp>
        <p:sp>
          <p:nvSpPr>
            <p:cNvPr id="52299" name="Rectangle 290">
              <a:extLst>
                <a:ext uri="{FF2B5EF4-FFF2-40B4-BE49-F238E27FC236}">
                  <a16:creationId xmlns:a16="http://schemas.microsoft.com/office/drawing/2014/main" id="{CBFC2FDA-93D3-419A-907D-EA1F752BB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4944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700" b="1">
                <a:latin typeface="Arial Narrow" panose="020B0606020202030204" pitchFamily="34" charset="0"/>
              </a:endParaRPr>
            </a:p>
          </p:txBody>
        </p:sp>
        <p:sp>
          <p:nvSpPr>
            <p:cNvPr id="52300" name="Text Box 291">
              <a:extLst>
                <a:ext uri="{FF2B5EF4-FFF2-40B4-BE49-F238E27FC236}">
                  <a16:creationId xmlns:a16="http://schemas.microsoft.com/office/drawing/2014/main" id="{E14A57B5-B8AD-4DA0-8C03-A0EA9FEDD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310"/>
              <a:ext cx="5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 b="1">
                  <a:latin typeface="Arial Narrow" panose="020B0606020202030204" pitchFamily="34" charset="0"/>
                </a:rPr>
                <a:t>Clustered</a:t>
              </a:r>
            </a:p>
            <a:p>
              <a:r>
                <a:rPr lang="en-US" altLang="it-IT" sz="1600" b="1">
                  <a:latin typeface="Arial Narrow" panose="020B0606020202030204" pitchFamily="34" charset="0"/>
                </a:rPr>
                <a:t>Index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52301" name="Line 292">
              <a:extLst>
                <a:ext uri="{FF2B5EF4-FFF2-40B4-BE49-F238E27FC236}">
                  <a16:creationId xmlns:a16="http://schemas.microsoft.com/office/drawing/2014/main" id="{95AEDB91-C965-471F-B343-166B4C11A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72"/>
              <a:ext cx="0" cy="8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2" name="Line 293">
              <a:extLst>
                <a:ext uri="{FF2B5EF4-FFF2-40B4-BE49-F238E27FC236}">
                  <a16:creationId xmlns:a16="http://schemas.microsoft.com/office/drawing/2014/main" id="{4BF92F65-DAFB-4F78-A14D-863453356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72"/>
              <a:ext cx="0" cy="8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3" name="Freeform 294">
              <a:extLst>
                <a:ext uri="{FF2B5EF4-FFF2-40B4-BE49-F238E27FC236}">
                  <a16:creationId xmlns:a16="http://schemas.microsoft.com/office/drawing/2014/main" id="{6A9741B8-7CDC-4C47-B6A0-CFEB73F63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172"/>
              <a:ext cx="2640" cy="84"/>
            </a:xfrm>
            <a:custGeom>
              <a:avLst/>
              <a:gdLst>
                <a:gd name="T0" fmla="*/ 0 w 2736"/>
                <a:gd name="T1" fmla="*/ 0 h 144"/>
                <a:gd name="T2" fmla="*/ 0 w 2736"/>
                <a:gd name="T3" fmla="*/ 1 h 144"/>
                <a:gd name="T4" fmla="*/ 1914 w 2736"/>
                <a:gd name="T5" fmla="*/ 1 h 144"/>
                <a:gd name="T6" fmla="*/ 1914 w 27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6" h="144">
                  <a:moveTo>
                    <a:pt x="0" y="0"/>
                  </a:moveTo>
                  <a:lnTo>
                    <a:pt x="0" y="144"/>
                  </a:lnTo>
                  <a:lnTo>
                    <a:pt x="2736" y="144"/>
                  </a:lnTo>
                  <a:lnTo>
                    <a:pt x="2736" y="0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4" name="Line 295">
              <a:extLst>
                <a:ext uri="{FF2B5EF4-FFF2-40B4-BE49-F238E27FC236}">
                  <a16:creationId xmlns:a16="http://schemas.microsoft.com/office/drawing/2014/main" id="{1811E4A1-08D8-46BD-9953-B99A804E6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0" cy="14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5" name="Rectangle 296">
              <a:extLst>
                <a:ext uri="{FF2B5EF4-FFF2-40B4-BE49-F238E27FC236}">
                  <a16:creationId xmlns:a16="http://schemas.microsoft.com/office/drawing/2014/main" id="{22F140BD-8FE3-4922-A3E3-3402B60F0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96"/>
              <a:ext cx="4514" cy="6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2306" name="Freeform 297">
              <a:extLst>
                <a:ext uri="{FF2B5EF4-FFF2-40B4-BE49-F238E27FC236}">
                  <a16:creationId xmlns:a16="http://schemas.microsoft.com/office/drawing/2014/main" id="{2777C578-916E-4B24-B415-740B94182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448"/>
              <a:ext cx="995" cy="353"/>
            </a:xfrm>
            <a:custGeom>
              <a:avLst/>
              <a:gdLst>
                <a:gd name="T0" fmla="*/ 214748364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7" name="Rectangle 298">
              <a:extLst>
                <a:ext uri="{FF2B5EF4-FFF2-40B4-BE49-F238E27FC236}">
                  <a16:creationId xmlns:a16="http://schemas.microsoft.com/office/drawing/2014/main" id="{3D73510A-C344-40C0-82C8-BB3B66F07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390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Akhtar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308" name="Rectangle 299">
              <a:extLst>
                <a:ext uri="{FF2B5EF4-FFF2-40B4-BE49-F238E27FC236}">
                  <a16:creationId xmlns:a16="http://schemas.microsoft.com/office/drawing/2014/main" id="{AC379791-F795-462B-94F8-82FEB44A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512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309" name="Rectangle 300">
              <a:extLst>
                <a:ext uri="{FF2B5EF4-FFF2-40B4-BE49-F238E27FC236}">
                  <a16:creationId xmlns:a16="http://schemas.microsoft.com/office/drawing/2014/main" id="{C56FF5A1-1B7A-44D1-98B3-13861ED50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633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10" name="Rectangle 301">
              <a:extLst>
                <a:ext uri="{FF2B5EF4-FFF2-40B4-BE49-F238E27FC236}">
                  <a16:creationId xmlns:a16="http://schemas.microsoft.com/office/drawing/2014/main" id="{4CD9A649-6B1B-436E-95FB-CBD9CD289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390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311" name="Freeform 302">
              <a:extLst>
                <a:ext uri="{FF2B5EF4-FFF2-40B4-BE49-F238E27FC236}">
                  <a16:creationId xmlns:a16="http://schemas.microsoft.com/office/drawing/2014/main" id="{1ECD9FD5-B0C1-4A21-992D-3E65D90BDF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2" y="2640"/>
              <a:ext cx="912" cy="161"/>
            </a:xfrm>
            <a:custGeom>
              <a:avLst/>
              <a:gdLst>
                <a:gd name="T0" fmla="*/ 1122635477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2" name="Text Box 303">
              <a:extLst>
                <a:ext uri="{FF2B5EF4-FFF2-40B4-BE49-F238E27FC236}">
                  <a16:creationId xmlns:a16="http://schemas.microsoft.com/office/drawing/2014/main" id="{03400518-B6E2-4FE8-ACA2-A8981FE8F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736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140 - Root</a:t>
              </a:r>
            </a:p>
          </p:txBody>
        </p:sp>
        <p:sp>
          <p:nvSpPr>
            <p:cNvPr id="52313" name="Rectangle 304">
              <a:extLst>
                <a:ext uri="{FF2B5EF4-FFF2-40B4-BE49-F238E27FC236}">
                  <a16:creationId xmlns:a16="http://schemas.microsoft.com/office/drawing/2014/main" id="{35AE7A8C-8111-4D07-ADB7-4AD7E053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00"/>
              <a:ext cx="4514" cy="696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2314" name="Freeform 305">
              <a:extLst>
                <a:ext uri="{FF2B5EF4-FFF2-40B4-BE49-F238E27FC236}">
                  <a16:creationId xmlns:a16="http://schemas.microsoft.com/office/drawing/2014/main" id="{41BAD4E3-C2FF-4D4F-9CE4-2EFCB52A7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847"/>
              <a:ext cx="240" cy="513"/>
            </a:xfrm>
            <a:custGeom>
              <a:avLst/>
              <a:gdLst>
                <a:gd name="T0" fmla="*/ 178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5" name="Freeform 306">
              <a:extLst>
                <a:ext uri="{FF2B5EF4-FFF2-40B4-BE49-F238E27FC236}">
                  <a16:creationId xmlns:a16="http://schemas.microsoft.com/office/drawing/2014/main" id="{1B11C2D5-8177-4140-AE93-A8DED1448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847"/>
              <a:ext cx="187" cy="513"/>
            </a:xfrm>
            <a:custGeom>
              <a:avLst/>
              <a:gdLst>
                <a:gd name="T0" fmla="*/ 148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6" name="Freeform 307">
              <a:extLst>
                <a:ext uri="{FF2B5EF4-FFF2-40B4-BE49-F238E27FC236}">
                  <a16:creationId xmlns:a16="http://schemas.microsoft.com/office/drawing/2014/main" id="{913B4B3E-3334-410F-9D98-A4F92DF75A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2" y="2976"/>
              <a:ext cx="432" cy="384"/>
            </a:xfrm>
            <a:custGeom>
              <a:avLst/>
              <a:gdLst>
                <a:gd name="T0" fmla="*/ 638467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7" name="Rectangle 308">
              <a:extLst>
                <a:ext uri="{FF2B5EF4-FFF2-40B4-BE49-F238E27FC236}">
                  <a16:creationId xmlns:a16="http://schemas.microsoft.com/office/drawing/2014/main" id="{4FC28E5C-FB3F-4740-8DCF-C5C32FAAB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18" name="Rectangle 309">
              <a:extLst>
                <a:ext uri="{FF2B5EF4-FFF2-40B4-BE49-F238E27FC236}">
                  <a16:creationId xmlns:a16="http://schemas.microsoft.com/office/drawing/2014/main" id="{E8F32663-4127-4A34-B8C7-A3EEB7D0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923"/>
              <a:ext cx="501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2319" name="Rectangle 310">
              <a:extLst>
                <a:ext uri="{FF2B5EF4-FFF2-40B4-BE49-F238E27FC236}">
                  <a16:creationId xmlns:a16="http://schemas.microsoft.com/office/drawing/2014/main" id="{53CDB492-7C48-448E-BEA2-01F341925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044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20" name="Rectangle 311">
              <a:extLst>
                <a:ext uri="{FF2B5EF4-FFF2-40B4-BE49-F238E27FC236}">
                  <a16:creationId xmlns:a16="http://schemas.microsoft.com/office/drawing/2014/main" id="{A51AAA98-FA63-457A-B6C9-DE290096B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501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321" name="Freeform 312">
              <a:extLst>
                <a:ext uri="{FF2B5EF4-FFF2-40B4-BE49-F238E27FC236}">
                  <a16:creationId xmlns:a16="http://schemas.microsoft.com/office/drawing/2014/main" id="{B927AB32-9E6B-44C6-AA1D-CB2FF01917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8" y="2976"/>
              <a:ext cx="368" cy="384"/>
            </a:xfrm>
            <a:custGeom>
              <a:avLst/>
              <a:gdLst>
                <a:gd name="T0" fmla="*/ 128352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2" name="Text Box 313">
              <a:extLst>
                <a:ext uri="{FF2B5EF4-FFF2-40B4-BE49-F238E27FC236}">
                  <a16:creationId xmlns:a16="http://schemas.microsoft.com/office/drawing/2014/main" id="{4F6C4453-84DB-4926-A47E-AC990CDD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100 </a:t>
              </a:r>
            </a:p>
          </p:txBody>
        </p:sp>
        <p:sp>
          <p:nvSpPr>
            <p:cNvPr id="52323" name="Text Box 314">
              <a:extLst>
                <a:ext uri="{FF2B5EF4-FFF2-40B4-BE49-F238E27FC236}">
                  <a16:creationId xmlns:a16="http://schemas.microsoft.com/office/drawing/2014/main" id="{CADF64CC-B5F2-4AD3-81EC-8901D4F19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110 </a:t>
              </a:r>
            </a:p>
          </p:txBody>
        </p:sp>
        <p:sp>
          <p:nvSpPr>
            <p:cNvPr id="52324" name="Text Box 315">
              <a:extLst>
                <a:ext uri="{FF2B5EF4-FFF2-40B4-BE49-F238E27FC236}">
                  <a16:creationId xmlns:a16="http://schemas.microsoft.com/office/drawing/2014/main" id="{8944FB32-D534-46C0-A039-580FF3427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120 </a:t>
              </a:r>
            </a:p>
          </p:txBody>
        </p:sp>
        <p:sp>
          <p:nvSpPr>
            <p:cNvPr id="52325" name="Text Box 316">
              <a:extLst>
                <a:ext uri="{FF2B5EF4-FFF2-40B4-BE49-F238E27FC236}">
                  <a16:creationId xmlns:a16="http://schemas.microsoft.com/office/drawing/2014/main" id="{5E96320E-5DB9-46CA-8F49-869F8A585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130 </a:t>
              </a:r>
            </a:p>
          </p:txBody>
        </p:sp>
        <p:sp>
          <p:nvSpPr>
            <p:cNvPr id="52326" name="Rectangle 317">
              <a:extLst>
                <a:ext uri="{FF2B5EF4-FFF2-40B4-BE49-F238E27FC236}">
                  <a16:creationId xmlns:a16="http://schemas.microsoft.com/office/drawing/2014/main" id="{BA17981C-F8C4-4D7D-88F6-25261D1B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grpSp>
          <p:nvGrpSpPr>
            <p:cNvPr id="52327" name="Group 318">
              <a:extLst>
                <a:ext uri="{FF2B5EF4-FFF2-40B4-BE49-F238E27FC236}">
                  <a16:creationId xmlns:a16="http://schemas.microsoft.com/office/drawing/2014/main" id="{DC45C8B0-6D84-4E33-BDD0-1F743FB0A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348"/>
              <a:ext cx="864" cy="599"/>
              <a:chOff x="1200" y="3348"/>
              <a:chExt cx="864" cy="599"/>
            </a:xfrm>
          </p:grpSpPr>
          <p:sp>
            <p:nvSpPr>
              <p:cNvPr id="52424" name="Rectangle 319">
                <a:extLst>
                  <a:ext uri="{FF2B5EF4-FFF2-40B4-BE49-F238E27FC236}">
                    <a16:creationId xmlns:a16="http://schemas.microsoft.com/office/drawing/2014/main" id="{A5F7C94E-82C7-404F-AB0B-89DE66199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348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2334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25" name="Rectangle 320">
                <a:extLst>
                  <a:ext uri="{FF2B5EF4-FFF2-40B4-BE49-F238E27FC236}">
                    <a16:creationId xmlns:a16="http://schemas.microsoft.com/office/drawing/2014/main" id="{358901C1-B069-4D2F-9ADF-77A33423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449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5678</a:t>
                </a:r>
              </a:p>
            </p:txBody>
          </p:sp>
          <p:sp>
            <p:nvSpPr>
              <p:cNvPr id="52426" name="Rectangle 321">
                <a:extLst>
                  <a:ext uri="{FF2B5EF4-FFF2-40B4-BE49-F238E27FC236}">
                    <a16:creationId xmlns:a16="http://schemas.microsoft.com/office/drawing/2014/main" id="{1A1F08A6-6BBC-4382-AE8B-E329D37CD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0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2534</a:t>
                </a:r>
              </a:p>
            </p:txBody>
          </p:sp>
          <p:sp>
            <p:nvSpPr>
              <p:cNvPr id="52427" name="Rectangle 322">
                <a:extLst>
                  <a:ext uri="{FF2B5EF4-FFF2-40B4-BE49-F238E27FC236}">
                    <a16:creationId xmlns:a16="http://schemas.microsoft.com/office/drawing/2014/main" id="{A91953F1-8DF1-4217-B618-00BEF5BA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651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1334</a:t>
                </a:r>
              </a:p>
            </p:txBody>
          </p:sp>
          <p:sp>
            <p:nvSpPr>
              <p:cNvPr id="52428" name="Rectangle 323">
                <a:extLst>
                  <a:ext uri="{FF2B5EF4-FFF2-40B4-BE49-F238E27FC236}">
                    <a16:creationId xmlns:a16="http://schemas.microsoft.com/office/drawing/2014/main" id="{9BCEC7DC-A784-43F5-9512-54DAC6E31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75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1534</a:t>
                </a:r>
              </a:p>
            </p:txBody>
          </p:sp>
          <p:sp>
            <p:nvSpPr>
              <p:cNvPr id="52429" name="Rectangle 324">
                <a:extLst>
                  <a:ext uri="{FF2B5EF4-FFF2-40B4-BE49-F238E27FC236}">
                    <a16:creationId xmlns:a16="http://schemas.microsoft.com/office/drawing/2014/main" id="{9ED35F95-A428-445E-AF0F-F307FD69D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846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30" name="Rectangle 325">
                <a:extLst>
                  <a:ext uri="{FF2B5EF4-FFF2-40B4-BE49-F238E27FC236}">
                    <a16:creationId xmlns:a16="http://schemas.microsoft.com/office/drawing/2014/main" id="{ACEE37B3-00A3-4892-872E-C46FB605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348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31" name="Rectangle 326">
                <a:extLst>
                  <a:ext uri="{FF2B5EF4-FFF2-40B4-BE49-F238E27FC236}">
                    <a16:creationId xmlns:a16="http://schemas.microsoft.com/office/drawing/2014/main" id="{89DB9719-4B79-417C-BE62-626111081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449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2432" name="Rectangle 327">
                <a:extLst>
                  <a:ext uri="{FF2B5EF4-FFF2-40B4-BE49-F238E27FC236}">
                    <a16:creationId xmlns:a16="http://schemas.microsoft.com/office/drawing/2014/main" id="{C57F1478-BD23-4235-B663-A7ED22C87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550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2433" name="Rectangle 328">
                <a:extLst>
                  <a:ext uri="{FF2B5EF4-FFF2-40B4-BE49-F238E27FC236}">
                    <a16:creationId xmlns:a16="http://schemas.microsoft.com/office/drawing/2014/main" id="{30BAF01E-7894-416D-8D5E-32DBC1DDC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651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2434" name="Rectangle 329">
                <a:extLst>
                  <a:ext uri="{FF2B5EF4-FFF2-40B4-BE49-F238E27FC236}">
                    <a16:creationId xmlns:a16="http://schemas.microsoft.com/office/drawing/2014/main" id="{4788F1EF-4A69-488A-87DB-2E48832F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75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2435" name="Rectangle 330">
                <a:extLst>
                  <a:ext uri="{FF2B5EF4-FFF2-40B4-BE49-F238E27FC236}">
                    <a16:creationId xmlns:a16="http://schemas.microsoft.com/office/drawing/2014/main" id="{2431927E-A592-4EE6-A443-004380F8F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846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36" name="Rectangle 331">
                <a:extLst>
                  <a:ext uri="{FF2B5EF4-FFF2-40B4-BE49-F238E27FC236}">
                    <a16:creationId xmlns:a16="http://schemas.microsoft.com/office/drawing/2014/main" id="{E1380A6A-C1F3-4C34-A018-EA547C26D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4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37" name="Rectangle 332">
                <a:extLst>
                  <a:ext uri="{FF2B5EF4-FFF2-40B4-BE49-F238E27FC236}">
                    <a16:creationId xmlns:a16="http://schemas.microsoft.com/office/drawing/2014/main" id="{12A9714E-EA28-433A-B6FE-D0E82584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4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38" name="Rectangle 333">
                <a:extLst>
                  <a:ext uri="{FF2B5EF4-FFF2-40B4-BE49-F238E27FC236}">
                    <a16:creationId xmlns:a16="http://schemas.microsoft.com/office/drawing/2014/main" id="{928BC4F2-7B42-4DB2-9FE4-0506EB0C0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49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39" name="Rectangle 334">
                <a:extLst>
                  <a:ext uri="{FF2B5EF4-FFF2-40B4-BE49-F238E27FC236}">
                    <a16:creationId xmlns:a16="http://schemas.microsoft.com/office/drawing/2014/main" id="{237565A2-18F9-43B8-AD49-2D660FBF6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49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40" name="Rectangle 335">
                <a:extLst>
                  <a:ext uri="{FF2B5EF4-FFF2-40B4-BE49-F238E27FC236}">
                    <a16:creationId xmlns:a16="http://schemas.microsoft.com/office/drawing/2014/main" id="{3D9B4363-9573-4C39-B8A6-0D6353FF0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1" name="Rectangle 336">
                <a:extLst>
                  <a:ext uri="{FF2B5EF4-FFF2-40B4-BE49-F238E27FC236}">
                    <a16:creationId xmlns:a16="http://schemas.microsoft.com/office/drawing/2014/main" id="{06FA579A-A8F0-4893-B31D-B851D0E1B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55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42" name="Rectangle 337">
                <a:extLst>
                  <a:ext uri="{FF2B5EF4-FFF2-40B4-BE49-F238E27FC236}">
                    <a16:creationId xmlns:a16="http://schemas.microsoft.com/office/drawing/2014/main" id="{3F10065A-CD7F-4E2A-A214-1C34F2B3D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365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3" name="Rectangle 338">
                <a:extLst>
                  <a:ext uri="{FF2B5EF4-FFF2-40B4-BE49-F238E27FC236}">
                    <a16:creationId xmlns:a16="http://schemas.microsoft.com/office/drawing/2014/main" id="{6C5CD1DD-0E0E-4504-99D5-A26E876B0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65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44" name="Rectangle 339">
                <a:extLst>
                  <a:ext uri="{FF2B5EF4-FFF2-40B4-BE49-F238E27FC236}">
                    <a16:creationId xmlns:a16="http://schemas.microsoft.com/office/drawing/2014/main" id="{D866F95F-6F59-4746-8437-DF154B0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751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5" name="Rectangle 340">
                <a:extLst>
                  <a:ext uri="{FF2B5EF4-FFF2-40B4-BE49-F238E27FC236}">
                    <a16:creationId xmlns:a16="http://schemas.microsoft.com/office/drawing/2014/main" id="{D0B415EB-0ECF-4BCE-A060-72F2DA2C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846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6" name="Rectangle 341">
                <a:extLst>
                  <a:ext uri="{FF2B5EF4-FFF2-40B4-BE49-F238E27FC236}">
                    <a16:creationId xmlns:a16="http://schemas.microsoft.com/office/drawing/2014/main" id="{551DDBBC-DEDB-457D-B3FB-10439447D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751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</a:t>
                </a:r>
              </a:p>
            </p:txBody>
          </p:sp>
          <p:sp>
            <p:nvSpPr>
              <p:cNvPr id="52447" name="Rectangle 342">
                <a:extLst>
                  <a:ext uri="{FF2B5EF4-FFF2-40B4-BE49-F238E27FC236}">
                    <a16:creationId xmlns:a16="http://schemas.microsoft.com/office/drawing/2014/main" id="{1C6F5380-32D1-4976-8401-BFB427B9F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846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8" name="Rectangle 343">
                <a:extLst>
                  <a:ext uri="{FF2B5EF4-FFF2-40B4-BE49-F238E27FC236}">
                    <a16:creationId xmlns:a16="http://schemas.microsoft.com/office/drawing/2014/main" id="{71888B5A-4BB6-4DAF-BEA8-05B78DE6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48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2328" name="Group 344">
              <a:extLst>
                <a:ext uri="{FF2B5EF4-FFF2-40B4-BE49-F238E27FC236}">
                  <a16:creationId xmlns:a16="http://schemas.microsoft.com/office/drawing/2014/main" id="{FF6CC397-78CE-4E1E-A6CE-4D0529697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348"/>
              <a:ext cx="864" cy="599"/>
              <a:chOff x="1536" y="3348"/>
              <a:chExt cx="864" cy="599"/>
            </a:xfrm>
          </p:grpSpPr>
          <p:sp>
            <p:nvSpPr>
              <p:cNvPr id="52399" name="Rectangle 345">
                <a:extLst>
                  <a:ext uri="{FF2B5EF4-FFF2-40B4-BE49-F238E27FC236}">
                    <a16:creationId xmlns:a16="http://schemas.microsoft.com/office/drawing/2014/main" id="{936F3BD7-66F9-41F0-8367-3AD756156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348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7678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00" name="Rectangle 346">
                <a:extLst>
                  <a:ext uri="{FF2B5EF4-FFF2-40B4-BE49-F238E27FC236}">
                    <a16:creationId xmlns:a16="http://schemas.microsoft.com/office/drawing/2014/main" id="{50F90151-F2D6-4F18-92C7-D4D3A0F87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449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8078</a:t>
                </a:r>
              </a:p>
            </p:txBody>
          </p:sp>
          <p:sp>
            <p:nvSpPr>
              <p:cNvPr id="52401" name="Rectangle 347">
                <a:extLst>
                  <a:ext uri="{FF2B5EF4-FFF2-40B4-BE49-F238E27FC236}">
                    <a16:creationId xmlns:a16="http://schemas.microsoft.com/office/drawing/2014/main" id="{3839285F-83FA-4C57-885E-1AFFEE967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550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2434</a:t>
                </a:r>
              </a:p>
            </p:txBody>
          </p:sp>
          <p:sp>
            <p:nvSpPr>
              <p:cNvPr id="52402" name="Rectangle 348">
                <a:extLst>
                  <a:ext uri="{FF2B5EF4-FFF2-40B4-BE49-F238E27FC236}">
                    <a16:creationId xmlns:a16="http://schemas.microsoft.com/office/drawing/2014/main" id="{9554600E-8540-4933-8F83-C766DB477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51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5978</a:t>
                </a:r>
              </a:p>
            </p:txBody>
          </p:sp>
          <p:sp>
            <p:nvSpPr>
              <p:cNvPr id="52403" name="Rectangle 349">
                <a:extLst>
                  <a:ext uri="{FF2B5EF4-FFF2-40B4-BE49-F238E27FC236}">
                    <a16:creationId xmlns:a16="http://schemas.microsoft.com/office/drawing/2014/main" id="{80A05700-DEA0-4AFE-8DB7-CD4CD4994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75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2634</a:t>
                </a:r>
              </a:p>
            </p:txBody>
          </p:sp>
          <p:sp>
            <p:nvSpPr>
              <p:cNvPr id="52404" name="Rectangle 350">
                <a:extLst>
                  <a:ext uri="{FF2B5EF4-FFF2-40B4-BE49-F238E27FC236}">
                    <a16:creationId xmlns:a16="http://schemas.microsoft.com/office/drawing/2014/main" id="{661A9865-C9BD-4D97-95F3-9DC01FBD7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846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05" name="Rectangle 351">
                <a:extLst>
                  <a:ext uri="{FF2B5EF4-FFF2-40B4-BE49-F238E27FC236}">
                    <a16:creationId xmlns:a16="http://schemas.microsoft.com/office/drawing/2014/main" id="{CDB95DE4-1058-4373-8859-69D2F88CE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348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2406" name="Rectangle 352">
                <a:extLst>
                  <a:ext uri="{FF2B5EF4-FFF2-40B4-BE49-F238E27FC236}">
                    <a16:creationId xmlns:a16="http://schemas.microsoft.com/office/drawing/2014/main" id="{E62111DD-46D4-4BE3-8E55-0317EEB22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449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2407" name="Rectangle 353">
                <a:extLst>
                  <a:ext uri="{FF2B5EF4-FFF2-40B4-BE49-F238E27FC236}">
                    <a16:creationId xmlns:a16="http://schemas.microsoft.com/office/drawing/2014/main" id="{B9CBFB91-7B0E-4991-B39A-20555BCFF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550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408" name="Rectangle 354">
                <a:extLst>
                  <a:ext uri="{FF2B5EF4-FFF2-40B4-BE49-F238E27FC236}">
                    <a16:creationId xmlns:a16="http://schemas.microsoft.com/office/drawing/2014/main" id="{EACC9102-40A4-4003-8091-F1DB3F56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651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409" name="Rectangle 355">
                <a:extLst>
                  <a:ext uri="{FF2B5EF4-FFF2-40B4-BE49-F238E27FC236}">
                    <a16:creationId xmlns:a16="http://schemas.microsoft.com/office/drawing/2014/main" id="{AA9C49B7-112D-41CD-9F87-A3F987DB4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75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410" name="Rectangle 356">
                <a:extLst>
                  <a:ext uri="{FF2B5EF4-FFF2-40B4-BE49-F238E27FC236}">
                    <a16:creationId xmlns:a16="http://schemas.microsoft.com/office/drawing/2014/main" id="{02C68624-7A10-42AE-953B-D9026FF09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846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1" name="Rectangle 357">
                <a:extLst>
                  <a:ext uri="{FF2B5EF4-FFF2-40B4-BE49-F238E27FC236}">
                    <a16:creationId xmlns:a16="http://schemas.microsoft.com/office/drawing/2014/main" id="{EC0B5D92-7110-43B5-8E7D-B4D2E6048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34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2" name="Rectangle 358">
                <a:extLst>
                  <a:ext uri="{FF2B5EF4-FFF2-40B4-BE49-F238E27FC236}">
                    <a16:creationId xmlns:a16="http://schemas.microsoft.com/office/drawing/2014/main" id="{520276C7-1AE7-4015-BA5E-A352BAAE7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34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13" name="Rectangle 359">
                <a:extLst>
                  <a:ext uri="{FF2B5EF4-FFF2-40B4-BE49-F238E27FC236}">
                    <a16:creationId xmlns:a16="http://schemas.microsoft.com/office/drawing/2014/main" id="{E365F59D-5742-4D58-B409-F39F7470F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49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4" name="Rectangle 360">
                <a:extLst>
                  <a:ext uri="{FF2B5EF4-FFF2-40B4-BE49-F238E27FC236}">
                    <a16:creationId xmlns:a16="http://schemas.microsoft.com/office/drawing/2014/main" id="{6D5CEF29-966A-4B44-A578-98D5E36C1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449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15" name="Rectangle 361">
                <a:extLst>
                  <a:ext uri="{FF2B5EF4-FFF2-40B4-BE49-F238E27FC236}">
                    <a16:creationId xmlns:a16="http://schemas.microsoft.com/office/drawing/2014/main" id="{EA930C16-1AA0-44C9-8353-A35D387D0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55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6" name="Rectangle 362">
                <a:extLst>
                  <a:ext uri="{FF2B5EF4-FFF2-40B4-BE49-F238E27FC236}">
                    <a16:creationId xmlns:a16="http://schemas.microsoft.com/office/drawing/2014/main" id="{05D1AC13-394F-43D0-8842-1796872E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55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17" name="Rectangle 363">
                <a:extLst>
                  <a:ext uri="{FF2B5EF4-FFF2-40B4-BE49-F238E27FC236}">
                    <a16:creationId xmlns:a16="http://schemas.microsoft.com/office/drawing/2014/main" id="{97913789-0310-4908-BFFE-0DEA1AB15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365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8" name="Rectangle 364">
                <a:extLst>
                  <a:ext uri="{FF2B5EF4-FFF2-40B4-BE49-F238E27FC236}">
                    <a16:creationId xmlns:a16="http://schemas.microsoft.com/office/drawing/2014/main" id="{24813D11-EEAC-48A1-82B8-78C8B1D79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65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5788</a:t>
                </a:r>
              </a:p>
            </p:txBody>
          </p:sp>
          <p:sp>
            <p:nvSpPr>
              <p:cNvPr id="52419" name="Rectangle 365">
                <a:extLst>
                  <a:ext uri="{FF2B5EF4-FFF2-40B4-BE49-F238E27FC236}">
                    <a16:creationId xmlns:a16="http://schemas.microsoft.com/office/drawing/2014/main" id="{09BCF8B2-11F5-447D-87B4-DB5CFA764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751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20" name="Rectangle 366">
                <a:extLst>
                  <a:ext uri="{FF2B5EF4-FFF2-40B4-BE49-F238E27FC236}">
                    <a16:creationId xmlns:a16="http://schemas.microsoft.com/office/drawing/2014/main" id="{180263AA-4623-42B1-9634-0618DE310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846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21" name="Rectangle 367">
                <a:extLst>
                  <a:ext uri="{FF2B5EF4-FFF2-40B4-BE49-F238E27FC236}">
                    <a16:creationId xmlns:a16="http://schemas.microsoft.com/office/drawing/2014/main" id="{B4D051D0-562C-4BB2-A81A-0E525D969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751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6002</a:t>
                </a:r>
              </a:p>
            </p:txBody>
          </p:sp>
          <p:sp>
            <p:nvSpPr>
              <p:cNvPr id="52422" name="Rectangle 368">
                <a:extLst>
                  <a:ext uri="{FF2B5EF4-FFF2-40B4-BE49-F238E27FC236}">
                    <a16:creationId xmlns:a16="http://schemas.microsoft.com/office/drawing/2014/main" id="{B90472D4-57C3-4564-80B2-FC83F3FB6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846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23" name="Rectangle 369">
                <a:extLst>
                  <a:ext uri="{FF2B5EF4-FFF2-40B4-BE49-F238E27FC236}">
                    <a16:creationId xmlns:a16="http://schemas.microsoft.com/office/drawing/2014/main" id="{B9B01FF2-43A7-45DD-982F-21F727339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348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2329" name="Group 370">
              <a:extLst>
                <a:ext uri="{FF2B5EF4-FFF2-40B4-BE49-F238E27FC236}">
                  <a16:creationId xmlns:a16="http://schemas.microsoft.com/office/drawing/2014/main" id="{02E49A72-6DF1-4DCB-89F9-87CAFE305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0" y="2801"/>
              <a:ext cx="502" cy="365"/>
              <a:chOff x="2182" y="2801"/>
              <a:chExt cx="502" cy="365"/>
            </a:xfrm>
          </p:grpSpPr>
          <p:grpSp>
            <p:nvGrpSpPr>
              <p:cNvPr id="52394" name="Group 371">
                <a:extLst>
                  <a:ext uri="{FF2B5EF4-FFF2-40B4-BE49-F238E27FC236}">
                    <a16:creationId xmlns:a16="http://schemas.microsoft.com/office/drawing/2014/main" id="{629039CB-7FE9-4CED-8AAB-F6705E5FBC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2" y="2801"/>
                <a:ext cx="502" cy="365"/>
                <a:chOff x="2016" y="1344"/>
                <a:chExt cx="528" cy="384"/>
              </a:xfrm>
            </p:grpSpPr>
            <p:sp>
              <p:nvSpPr>
                <p:cNvPr id="52396" name="Rectangle 372">
                  <a:extLst>
                    <a:ext uri="{FF2B5EF4-FFF2-40B4-BE49-F238E27FC236}">
                      <a16:creationId xmlns:a16="http://schemas.microsoft.com/office/drawing/2014/main" id="{F7C615E3-8F6B-47FB-A050-E0BD4EB05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344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Akhtar</a:t>
                  </a:r>
                </a:p>
              </p:txBody>
            </p:sp>
            <p:sp>
              <p:nvSpPr>
                <p:cNvPr id="52397" name="Rectangle 373">
                  <a:extLst>
                    <a:ext uri="{FF2B5EF4-FFF2-40B4-BE49-F238E27FC236}">
                      <a16:creationId xmlns:a16="http://schemas.microsoft.com/office/drawing/2014/main" id="{7B3C1223-251A-4538-85FF-39F159302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72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Ganio</a:t>
                  </a:r>
                </a:p>
              </p:txBody>
            </p:sp>
            <p:sp>
              <p:nvSpPr>
                <p:cNvPr id="52398" name="Rectangle 374">
                  <a:extLst>
                    <a:ext uri="{FF2B5EF4-FFF2-40B4-BE49-F238E27FC236}">
                      <a16:creationId xmlns:a16="http://schemas.microsoft.com/office/drawing/2014/main" id="{B813FB61-DC80-4F7B-917D-5A825CAB46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00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...</a:t>
                  </a:r>
                </a:p>
              </p:txBody>
            </p:sp>
          </p:grpSp>
          <p:sp>
            <p:nvSpPr>
              <p:cNvPr id="52395" name="Rectangle 375">
                <a:extLst>
                  <a:ext uri="{FF2B5EF4-FFF2-40B4-BE49-F238E27FC236}">
                    <a16:creationId xmlns:a16="http://schemas.microsoft.com/office/drawing/2014/main" id="{1DB2F0BC-F22D-4DD9-8F62-F0A4C6F54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" y="2801"/>
                <a:ext cx="502" cy="3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330" name="Text Box 376">
              <a:extLst>
                <a:ext uri="{FF2B5EF4-FFF2-40B4-BE49-F238E27FC236}">
                  <a16:creationId xmlns:a16="http://schemas.microsoft.com/office/drawing/2014/main" id="{4D8A5878-1583-49C4-80C5-00D3BD76F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640"/>
              <a:ext cx="5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141</a:t>
              </a:r>
            </a:p>
          </p:txBody>
        </p:sp>
        <p:sp>
          <p:nvSpPr>
            <p:cNvPr id="52331" name="Rectangle 377">
              <a:extLst>
                <a:ext uri="{FF2B5EF4-FFF2-40B4-BE49-F238E27FC236}">
                  <a16:creationId xmlns:a16="http://schemas.microsoft.com/office/drawing/2014/main" id="{2CC1A398-BC8E-4CFB-A99D-74EFA8CC8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348"/>
              <a:ext cx="239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332" name="Rectangle 378">
              <a:extLst>
                <a:ext uri="{FF2B5EF4-FFF2-40B4-BE49-F238E27FC236}">
                  <a16:creationId xmlns:a16="http://schemas.microsoft.com/office/drawing/2014/main" id="{AB980586-CE1F-422F-A808-FA8A4CA13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449"/>
              <a:ext cx="239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7778</a:t>
              </a:r>
            </a:p>
          </p:txBody>
        </p:sp>
        <p:sp>
          <p:nvSpPr>
            <p:cNvPr id="52333" name="Rectangle 379">
              <a:extLst>
                <a:ext uri="{FF2B5EF4-FFF2-40B4-BE49-F238E27FC236}">
                  <a16:creationId xmlns:a16="http://schemas.microsoft.com/office/drawing/2014/main" id="{9E2B8940-F3D6-4317-B9DB-3AC78C77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50"/>
              <a:ext cx="240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5878</a:t>
              </a:r>
            </a:p>
          </p:txBody>
        </p:sp>
        <p:sp>
          <p:nvSpPr>
            <p:cNvPr id="52334" name="Rectangle 380">
              <a:extLst>
                <a:ext uri="{FF2B5EF4-FFF2-40B4-BE49-F238E27FC236}">
                  <a16:creationId xmlns:a16="http://schemas.microsoft.com/office/drawing/2014/main" id="{F06616AF-2483-4A7C-BF21-D8714889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51"/>
              <a:ext cx="240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7878</a:t>
              </a:r>
            </a:p>
          </p:txBody>
        </p:sp>
        <p:sp>
          <p:nvSpPr>
            <p:cNvPr id="52335" name="Rectangle 381">
              <a:extLst>
                <a:ext uri="{FF2B5EF4-FFF2-40B4-BE49-F238E27FC236}">
                  <a16:creationId xmlns:a16="http://schemas.microsoft.com/office/drawing/2014/main" id="{8AD4F5F1-AE32-4EE1-A212-DFFB1211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52"/>
              <a:ext cx="240" cy="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52336" name="Rectangle 382">
              <a:extLst>
                <a:ext uri="{FF2B5EF4-FFF2-40B4-BE49-F238E27FC236}">
                  <a16:creationId xmlns:a16="http://schemas.microsoft.com/office/drawing/2014/main" id="{02910BC6-374C-414A-B6BD-956ADEDE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840"/>
              <a:ext cx="240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37" name="Rectangle 383">
              <a:extLst>
                <a:ext uri="{FF2B5EF4-FFF2-40B4-BE49-F238E27FC236}">
                  <a16:creationId xmlns:a16="http://schemas.microsoft.com/office/drawing/2014/main" id="{EE063695-2A37-4F62-A5D5-E845147EF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3348"/>
              <a:ext cx="287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38" name="Rectangle 384">
              <a:extLst>
                <a:ext uri="{FF2B5EF4-FFF2-40B4-BE49-F238E27FC236}">
                  <a16:creationId xmlns:a16="http://schemas.microsoft.com/office/drawing/2014/main" id="{14AA2AE9-4866-4150-8BB1-356E252F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3449"/>
              <a:ext cx="287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39" name="Rectangle 385">
              <a:extLst>
                <a:ext uri="{FF2B5EF4-FFF2-40B4-BE49-F238E27FC236}">
                  <a16:creationId xmlns:a16="http://schemas.microsoft.com/office/drawing/2014/main" id="{55F9ACEB-85D4-4EE8-8331-A06EAACF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50"/>
              <a:ext cx="288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2340" name="Rectangle 386">
              <a:extLst>
                <a:ext uri="{FF2B5EF4-FFF2-40B4-BE49-F238E27FC236}">
                  <a16:creationId xmlns:a16="http://schemas.microsoft.com/office/drawing/2014/main" id="{3DD01A7D-33FD-4526-AEA4-1B8546BF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51"/>
              <a:ext cx="288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2341" name="Rectangle 387">
              <a:extLst>
                <a:ext uri="{FF2B5EF4-FFF2-40B4-BE49-F238E27FC236}">
                  <a16:creationId xmlns:a16="http://schemas.microsoft.com/office/drawing/2014/main" id="{B8A0CA84-135A-46BE-AB5F-38194A4D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52"/>
              <a:ext cx="288" cy="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2342" name="Rectangle 388">
              <a:extLst>
                <a:ext uri="{FF2B5EF4-FFF2-40B4-BE49-F238E27FC236}">
                  <a16:creationId xmlns:a16="http://schemas.microsoft.com/office/drawing/2014/main" id="{6166829C-4790-4252-ABA0-8CE223CE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40"/>
              <a:ext cx="28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43" name="Rectangle 389">
              <a:extLst>
                <a:ext uri="{FF2B5EF4-FFF2-40B4-BE49-F238E27FC236}">
                  <a16:creationId xmlns:a16="http://schemas.microsoft.com/office/drawing/2014/main" id="{5DB5EB4C-F156-4145-8BC5-1992FFDD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48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44" name="Rectangle 390">
              <a:extLst>
                <a:ext uri="{FF2B5EF4-FFF2-40B4-BE49-F238E27FC236}">
                  <a16:creationId xmlns:a16="http://schemas.microsoft.com/office/drawing/2014/main" id="{0DB395BD-BA1B-4085-B199-67ADBA9C6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48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345" name="Rectangle 391">
              <a:extLst>
                <a:ext uri="{FF2B5EF4-FFF2-40B4-BE49-F238E27FC236}">
                  <a16:creationId xmlns:a16="http://schemas.microsoft.com/office/drawing/2014/main" id="{C6E31B98-F3AD-42E0-A59B-8E13FCBC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49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46" name="Rectangle 392">
              <a:extLst>
                <a:ext uri="{FF2B5EF4-FFF2-40B4-BE49-F238E27FC236}">
                  <a16:creationId xmlns:a16="http://schemas.microsoft.com/office/drawing/2014/main" id="{5FA07D6E-7737-4BCB-87D8-278A5CA0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49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7206</a:t>
              </a:r>
            </a:p>
          </p:txBody>
        </p:sp>
        <p:sp>
          <p:nvSpPr>
            <p:cNvPr id="52347" name="Rectangle 393">
              <a:extLst>
                <a:ext uri="{FF2B5EF4-FFF2-40B4-BE49-F238E27FC236}">
                  <a16:creationId xmlns:a16="http://schemas.microsoft.com/office/drawing/2014/main" id="{BA33A707-9D47-4872-B585-6C0ACBD5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50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48" name="Rectangle 394">
              <a:extLst>
                <a:ext uri="{FF2B5EF4-FFF2-40B4-BE49-F238E27FC236}">
                  <a16:creationId xmlns:a16="http://schemas.microsoft.com/office/drawing/2014/main" id="{A46061C9-93F3-485F-8B6B-37DE00AD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50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349" name="Rectangle 395">
              <a:extLst>
                <a:ext uri="{FF2B5EF4-FFF2-40B4-BE49-F238E27FC236}">
                  <a16:creationId xmlns:a16="http://schemas.microsoft.com/office/drawing/2014/main" id="{5EA98E51-381A-4435-A2EA-4B3A6D2E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3651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50" name="Rectangle 396">
              <a:extLst>
                <a:ext uri="{FF2B5EF4-FFF2-40B4-BE49-F238E27FC236}">
                  <a16:creationId xmlns:a16="http://schemas.microsoft.com/office/drawing/2014/main" id="{3EB2BEC8-FC98-4C61-A889-18E08122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51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351" name="Rectangle 397">
              <a:extLst>
                <a:ext uri="{FF2B5EF4-FFF2-40B4-BE49-F238E27FC236}">
                  <a16:creationId xmlns:a16="http://schemas.microsoft.com/office/drawing/2014/main" id="{AABF89CA-E81B-4F28-9577-F1D866B4A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751"/>
              <a:ext cx="96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52" name="Rectangle 398">
              <a:extLst>
                <a:ext uri="{FF2B5EF4-FFF2-40B4-BE49-F238E27FC236}">
                  <a16:creationId xmlns:a16="http://schemas.microsoft.com/office/drawing/2014/main" id="{88613E48-EC76-4270-9C73-6B61F80C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96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53" name="Rectangle 399">
              <a:extLst>
                <a:ext uri="{FF2B5EF4-FFF2-40B4-BE49-F238E27FC236}">
                  <a16:creationId xmlns:a16="http://schemas.microsoft.com/office/drawing/2014/main" id="{88734FA3-A726-4D14-B2BF-0AF39D310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51"/>
              <a:ext cx="240" cy="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354" name="Rectangle 400">
              <a:extLst>
                <a:ext uri="{FF2B5EF4-FFF2-40B4-BE49-F238E27FC236}">
                  <a16:creationId xmlns:a16="http://schemas.microsoft.com/office/drawing/2014/main" id="{BDE7BE87-1E47-4413-979D-973332E37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40"/>
              <a:ext cx="240" cy="10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55" name="Rectangle 401">
              <a:extLst>
                <a:ext uri="{FF2B5EF4-FFF2-40B4-BE49-F238E27FC236}">
                  <a16:creationId xmlns:a16="http://schemas.microsoft.com/office/drawing/2014/main" id="{1F00A066-400B-4769-87C6-F6F7A3A7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48"/>
              <a:ext cx="864" cy="5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52356" name="Group 402">
              <a:extLst>
                <a:ext uri="{FF2B5EF4-FFF2-40B4-BE49-F238E27FC236}">
                  <a16:creationId xmlns:a16="http://schemas.microsoft.com/office/drawing/2014/main" id="{02D4A893-3952-49BE-A13B-2DA46E85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348"/>
              <a:ext cx="864" cy="599"/>
              <a:chOff x="3120" y="3600"/>
              <a:chExt cx="864" cy="599"/>
            </a:xfrm>
          </p:grpSpPr>
          <p:sp>
            <p:nvSpPr>
              <p:cNvPr id="52369" name="Rectangle 403">
                <a:extLst>
                  <a:ext uri="{FF2B5EF4-FFF2-40B4-BE49-F238E27FC236}">
                    <a16:creationId xmlns:a16="http://schemas.microsoft.com/office/drawing/2014/main" id="{2C46282B-3578-470E-959A-902DF8739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600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1434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70" name="Rectangle 404">
                <a:extLst>
                  <a:ext uri="{FF2B5EF4-FFF2-40B4-BE49-F238E27FC236}">
                    <a16:creationId xmlns:a16="http://schemas.microsoft.com/office/drawing/2014/main" id="{2D086BA1-589E-4C8E-B751-E38E7CF8F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701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5778</a:t>
                </a:r>
              </a:p>
            </p:txBody>
          </p:sp>
          <p:sp>
            <p:nvSpPr>
              <p:cNvPr id="52371" name="Rectangle 405">
                <a:extLst>
                  <a:ext uri="{FF2B5EF4-FFF2-40B4-BE49-F238E27FC236}">
                    <a16:creationId xmlns:a16="http://schemas.microsoft.com/office/drawing/2014/main" id="{B6855EE9-9C28-4806-9F5D-4E45FC4CA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80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7978</a:t>
                </a:r>
              </a:p>
            </p:txBody>
          </p:sp>
          <p:sp>
            <p:nvSpPr>
              <p:cNvPr id="52372" name="Rectangle 406">
                <a:extLst>
                  <a:ext uri="{FF2B5EF4-FFF2-40B4-BE49-F238E27FC236}">
                    <a16:creationId xmlns:a16="http://schemas.microsoft.com/office/drawing/2014/main" id="{7958AC43-AD41-42D8-943E-E891B798B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903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2234</a:t>
                </a:r>
              </a:p>
            </p:txBody>
          </p:sp>
          <p:sp>
            <p:nvSpPr>
              <p:cNvPr id="52373" name="Rectangle 407">
                <a:extLst>
                  <a:ext uri="{FF2B5EF4-FFF2-40B4-BE49-F238E27FC236}">
                    <a16:creationId xmlns:a16="http://schemas.microsoft.com/office/drawing/2014/main" id="{85069E61-F835-42D7-8AC4-1729D2E3F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004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1634</a:t>
                </a:r>
              </a:p>
            </p:txBody>
          </p:sp>
          <p:sp>
            <p:nvSpPr>
              <p:cNvPr id="52374" name="Rectangle 408">
                <a:extLst>
                  <a:ext uri="{FF2B5EF4-FFF2-40B4-BE49-F238E27FC236}">
                    <a16:creationId xmlns:a16="http://schemas.microsoft.com/office/drawing/2014/main" id="{66533DAF-4C50-4664-8D63-B402A3DE4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098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75" name="Rectangle 409">
                <a:extLst>
                  <a:ext uri="{FF2B5EF4-FFF2-40B4-BE49-F238E27FC236}">
                    <a16:creationId xmlns:a16="http://schemas.microsoft.com/office/drawing/2014/main" id="{3FE717D0-AA3A-4D6F-920F-ED7CABC37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600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376" name="Rectangle 410">
                <a:extLst>
                  <a:ext uri="{FF2B5EF4-FFF2-40B4-BE49-F238E27FC236}">
                    <a16:creationId xmlns:a16="http://schemas.microsoft.com/office/drawing/2014/main" id="{A2B61AA3-D0E4-45AC-BCDF-B6E6E828E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701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377" name="Rectangle 411">
                <a:extLst>
                  <a:ext uri="{FF2B5EF4-FFF2-40B4-BE49-F238E27FC236}">
                    <a16:creationId xmlns:a16="http://schemas.microsoft.com/office/drawing/2014/main" id="{50CF544B-D285-4895-BD16-9B0F96CF7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80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378" name="Rectangle 412">
                <a:extLst>
                  <a:ext uri="{FF2B5EF4-FFF2-40B4-BE49-F238E27FC236}">
                    <a16:creationId xmlns:a16="http://schemas.microsoft.com/office/drawing/2014/main" id="{1494A289-D6D6-440E-A525-054C08E64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903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379" name="Rectangle 413">
                <a:extLst>
                  <a:ext uri="{FF2B5EF4-FFF2-40B4-BE49-F238E27FC236}">
                    <a16:creationId xmlns:a16="http://schemas.microsoft.com/office/drawing/2014/main" id="{98908941-A925-4ED4-B0AE-47C6D4085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004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380" name="Rectangle 414">
                <a:extLst>
                  <a:ext uri="{FF2B5EF4-FFF2-40B4-BE49-F238E27FC236}">
                    <a16:creationId xmlns:a16="http://schemas.microsoft.com/office/drawing/2014/main" id="{C8B1A92C-5A98-4BF4-AD1C-11BAC766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098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1" name="Rectangle 415">
                <a:extLst>
                  <a:ext uri="{FF2B5EF4-FFF2-40B4-BE49-F238E27FC236}">
                    <a16:creationId xmlns:a16="http://schemas.microsoft.com/office/drawing/2014/main" id="{C91C8B88-BD57-41AA-8AF7-B446902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60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2" name="Rectangle 416">
                <a:extLst>
                  <a:ext uri="{FF2B5EF4-FFF2-40B4-BE49-F238E27FC236}">
                    <a16:creationId xmlns:a16="http://schemas.microsoft.com/office/drawing/2014/main" id="{2012EACE-8F24-47B6-ADCF-9E1B47C42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60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83" name="Rectangle 417">
                <a:extLst>
                  <a:ext uri="{FF2B5EF4-FFF2-40B4-BE49-F238E27FC236}">
                    <a16:creationId xmlns:a16="http://schemas.microsoft.com/office/drawing/2014/main" id="{A979BB99-B177-4297-9FCC-97B3CC52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70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4" name="Rectangle 418">
                <a:extLst>
                  <a:ext uri="{FF2B5EF4-FFF2-40B4-BE49-F238E27FC236}">
                    <a16:creationId xmlns:a16="http://schemas.microsoft.com/office/drawing/2014/main" id="{CFC4367C-DFC6-4B38-92D1-04D5A0AD1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70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8721</a:t>
                </a:r>
              </a:p>
            </p:txBody>
          </p:sp>
          <p:sp>
            <p:nvSpPr>
              <p:cNvPr id="52385" name="Rectangle 419">
                <a:extLst>
                  <a:ext uri="{FF2B5EF4-FFF2-40B4-BE49-F238E27FC236}">
                    <a16:creationId xmlns:a16="http://schemas.microsoft.com/office/drawing/2014/main" id="{D2EDA126-810B-4E41-A927-391B5994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802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6" name="Rectangle 420">
                <a:extLst>
                  <a:ext uri="{FF2B5EF4-FFF2-40B4-BE49-F238E27FC236}">
                    <a16:creationId xmlns:a16="http://schemas.microsoft.com/office/drawing/2014/main" id="{3F6267BF-1A88-4BF0-8AE5-B70C3F72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802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8772</a:t>
                </a:r>
              </a:p>
            </p:txBody>
          </p:sp>
          <p:sp>
            <p:nvSpPr>
              <p:cNvPr id="52387" name="Rectangle 421">
                <a:extLst>
                  <a:ext uri="{FF2B5EF4-FFF2-40B4-BE49-F238E27FC236}">
                    <a16:creationId xmlns:a16="http://schemas.microsoft.com/office/drawing/2014/main" id="{91CA5A61-332E-472E-8771-61983F882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" y="3903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8" name="Rectangle 422">
                <a:extLst>
                  <a:ext uri="{FF2B5EF4-FFF2-40B4-BE49-F238E27FC236}">
                    <a16:creationId xmlns:a16="http://schemas.microsoft.com/office/drawing/2014/main" id="{11818658-D2B6-45F9-BB82-1BD244C83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903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89" name="Rectangle 423">
                <a:extLst>
                  <a:ext uri="{FF2B5EF4-FFF2-40B4-BE49-F238E27FC236}">
                    <a16:creationId xmlns:a16="http://schemas.microsoft.com/office/drawing/2014/main" id="{A28197EE-C867-4E10-92DD-4552794D9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40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90" name="Rectangle 424">
                <a:extLst>
                  <a:ext uri="{FF2B5EF4-FFF2-40B4-BE49-F238E27FC236}">
                    <a16:creationId xmlns:a16="http://schemas.microsoft.com/office/drawing/2014/main" id="{6E5DB0B3-AAFC-49BC-ADBD-75BE86D65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409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91" name="Rectangle 425">
                <a:extLst>
                  <a:ext uri="{FF2B5EF4-FFF2-40B4-BE49-F238E27FC236}">
                    <a16:creationId xmlns:a16="http://schemas.microsoft.com/office/drawing/2014/main" id="{01ABAEE3-CB47-4BBB-9CCA-66505BC65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03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9355</a:t>
                </a:r>
              </a:p>
            </p:txBody>
          </p:sp>
          <p:sp>
            <p:nvSpPr>
              <p:cNvPr id="52392" name="Rectangle 426">
                <a:extLst>
                  <a:ext uri="{FF2B5EF4-FFF2-40B4-BE49-F238E27FC236}">
                    <a16:creationId xmlns:a16="http://schemas.microsoft.com/office/drawing/2014/main" id="{AE5F8A83-D1EB-4F7E-8B52-4A3F6FC00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9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93" name="Rectangle 427">
                <a:extLst>
                  <a:ext uri="{FF2B5EF4-FFF2-40B4-BE49-F238E27FC236}">
                    <a16:creationId xmlns:a16="http://schemas.microsoft.com/office/drawing/2014/main" id="{5296F6A8-2CF3-40B7-9904-7AA450506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357" name="Text Box 428">
              <a:extLst>
                <a:ext uri="{FF2B5EF4-FFF2-40B4-BE49-F238E27FC236}">
                  <a16:creationId xmlns:a16="http://schemas.microsoft.com/office/drawing/2014/main" id="{E485D938-228C-4E8D-8CD2-F954B7AB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2640"/>
              <a:ext cx="5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400">
                  <a:latin typeface="Arial Narrow" panose="020B0606020202030204" pitchFamily="34" charset="0"/>
                </a:rPr>
                <a:t>Page 145</a:t>
              </a:r>
            </a:p>
          </p:txBody>
        </p:sp>
        <p:sp>
          <p:nvSpPr>
            <p:cNvPr id="52358" name="Rectangle 429">
              <a:extLst>
                <a:ext uri="{FF2B5EF4-FFF2-40B4-BE49-F238E27FC236}">
                  <a16:creationId xmlns:a16="http://schemas.microsoft.com/office/drawing/2014/main" id="{31FA311C-DE9B-43E8-B391-91FA01726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1334</a:t>
              </a:r>
            </a:p>
          </p:txBody>
        </p:sp>
        <p:sp>
          <p:nvSpPr>
            <p:cNvPr id="52359" name="Rectangle 430">
              <a:extLst>
                <a:ext uri="{FF2B5EF4-FFF2-40B4-BE49-F238E27FC236}">
                  <a16:creationId xmlns:a16="http://schemas.microsoft.com/office/drawing/2014/main" id="{525020F1-7E97-433E-B21C-BC237862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1434</a:t>
              </a:r>
            </a:p>
          </p:txBody>
        </p:sp>
        <p:sp>
          <p:nvSpPr>
            <p:cNvPr id="52360" name="Rectangle 431">
              <a:extLst>
                <a:ext uri="{FF2B5EF4-FFF2-40B4-BE49-F238E27FC236}">
                  <a16:creationId xmlns:a16="http://schemas.microsoft.com/office/drawing/2014/main" id="{305DC3AC-AA2B-48D8-B1E0-69FED87F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1534</a:t>
              </a:r>
            </a:p>
          </p:txBody>
        </p:sp>
        <p:sp>
          <p:nvSpPr>
            <p:cNvPr id="52361" name="Rectangle 432">
              <a:extLst>
                <a:ext uri="{FF2B5EF4-FFF2-40B4-BE49-F238E27FC236}">
                  <a16:creationId xmlns:a16="http://schemas.microsoft.com/office/drawing/2014/main" id="{ED3903B8-40DA-4EDD-91CF-197BAD9C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1634</a:t>
              </a:r>
            </a:p>
          </p:txBody>
        </p:sp>
        <p:sp>
          <p:nvSpPr>
            <p:cNvPr id="52362" name="Rectangle 433">
              <a:extLst>
                <a:ext uri="{FF2B5EF4-FFF2-40B4-BE49-F238E27FC236}">
                  <a16:creationId xmlns:a16="http://schemas.microsoft.com/office/drawing/2014/main" id="{F2CA5425-CA41-4936-A798-83FD83DD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573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63" name="Rectangle 434">
              <a:extLst>
                <a:ext uri="{FF2B5EF4-FFF2-40B4-BE49-F238E27FC236}">
                  <a16:creationId xmlns:a16="http://schemas.microsoft.com/office/drawing/2014/main" id="{01452938-675A-409C-B189-2B838A58B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692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Funk</a:t>
              </a:r>
            </a:p>
          </p:txBody>
        </p:sp>
        <p:sp>
          <p:nvSpPr>
            <p:cNvPr id="52364" name="Rectangle 435">
              <a:extLst>
                <a:ext uri="{FF2B5EF4-FFF2-40B4-BE49-F238E27FC236}">
                  <a16:creationId xmlns:a16="http://schemas.microsoft.com/office/drawing/2014/main" id="{B1DF1ECC-6025-4FF8-B6E2-1D4A3C0FF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811"/>
              <a:ext cx="49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2365" name="Rectangle 436">
              <a:extLst>
                <a:ext uri="{FF2B5EF4-FFF2-40B4-BE49-F238E27FC236}">
                  <a16:creationId xmlns:a16="http://schemas.microsoft.com/office/drawing/2014/main" id="{8E3819D5-01DB-40A0-8701-6F43D888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928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Funk4705</a:t>
              </a:r>
            </a:p>
          </p:txBody>
        </p:sp>
        <p:sp>
          <p:nvSpPr>
            <p:cNvPr id="52366" name="Rectangle 437">
              <a:extLst>
                <a:ext uri="{FF2B5EF4-FFF2-40B4-BE49-F238E27FC236}">
                  <a16:creationId xmlns:a16="http://schemas.microsoft.com/office/drawing/2014/main" id="{0A7AA886-89B0-4BFD-9A1D-8999C04C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2047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White9355</a:t>
              </a:r>
            </a:p>
          </p:txBody>
        </p:sp>
        <p:sp>
          <p:nvSpPr>
            <p:cNvPr id="52367" name="Rectangle 438">
              <a:extLst>
                <a:ext uri="{FF2B5EF4-FFF2-40B4-BE49-F238E27FC236}">
                  <a16:creationId xmlns:a16="http://schemas.microsoft.com/office/drawing/2014/main" id="{BC26E2E2-822C-4ADA-9A6A-6BA43D31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73"/>
              <a:ext cx="768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pic>
          <p:nvPicPr>
            <p:cNvPr id="52368" name="Picture 439">
              <a:extLst>
                <a:ext uri="{FF2B5EF4-FFF2-40B4-BE49-F238E27FC236}">
                  <a16:creationId xmlns:a16="http://schemas.microsoft.com/office/drawing/2014/main" id="{FC13B134-5348-4E37-B74A-77C13D4BD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45"/>
              <a:ext cx="60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10360" name="Freeform 440">
            <a:extLst>
              <a:ext uri="{FF2B5EF4-FFF2-40B4-BE49-F238E27FC236}">
                <a16:creationId xmlns:a16="http://schemas.microsoft.com/office/drawing/2014/main" id="{8D3F8D4A-5389-4AF3-BF29-4B472523C50E}"/>
              </a:ext>
            </a:extLst>
          </p:cNvPr>
          <p:cNvSpPr>
            <a:spLocks/>
          </p:cNvSpPr>
          <p:nvPr/>
        </p:nvSpPr>
        <p:spPr bwMode="auto">
          <a:xfrm>
            <a:off x="4980112" y="2027634"/>
            <a:ext cx="457200" cy="901700"/>
          </a:xfrm>
          <a:custGeom>
            <a:avLst/>
            <a:gdLst>
              <a:gd name="T0" fmla="*/ 2147483646 w 288"/>
              <a:gd name="T1" fmla="*/ 2147483646 h 568"/>
              <a:gd name="T2" fmla="*/ 2147483646 w 288"/>
              <a:gd name="T3" fmla="*/ 0 h 568"/>
              <a:gd name="T4" fmla="*/ 2147483646 w 288"/>
              <a:gd name="T5" fmla="*/ 0 h 568"/>
              <a:gd name="T6" fmla="*/ 2147483646 w 288"/>
              <a:gd name="T7" fmla="*/ 2147483646 h 568"/>
              <a:gd name="T8" fmla="*/ 2147483646 w 288"/>
              <a:gd name="T9" fmla="*/ 2147483646 h 568"/>
              <a:gd name="T10" fmla="*/ 2147483646 w 288"/>
              <a:gd name="T11" fmla="*/ 2147483646 h 568"/>
              <a:gd name="T12" fmla="*/ 2147483646 w 288"/>
              <a:gd name="T13" fmla="*/ 2147483646 h 568"/>
              <a:gd name="T14" fmla="*/ 2147483646 w 288"/>
              <a:gd name="T15" fmla="*/ 2147483646 h 568"/>
              <a:gd name="T16" fmla="*/ 0 w 288"/>
              <a:gd name="T17" fmla="*/ 2147483646 h 568"/>
              <a:gd name="T18" fmla="*/ 2147483646 w 288"/>
              <a:gd name="T19" fmla="*/ 2147483646 h 5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" h="568">
                <a:moveTo>
                  <a:pt x="48" y="432"/>
                </a:moveTo>
                <a:lnTo>
                  <a:pt x="48" y="0"/>
                </a:lnTo>
                <a:lnTo>
                  <a:pt x="288" y="0"/>
                </a:lnTo>
                <a:lnTo>
                  <a:pt x="288" y="48"/>
                </a:lnTo>
                <a:lnTo>
                  <a:pt x="96" y="48"/>
                </a:lnTo>
                <a:lnTo>
                  <a:pt x="96" y="432"/>
                </a:lnTo>
                <a:lnTo>
                  <a:pt x="144" y="432"/>
                </a:lnTo>
                <a:lnTo>
                  <a:pt x="64" y="568"/>
                </a:lnTo>
                <a:lnTo>
                  <a:pt x="0" y="432"/>
                </a:lnTo>
                <a:lnTo>
                  <a:pt x="48" y="432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61" name="Rectangle 441">
            <a:extLst>
              <a:ext uri="{FF2B5EF4-FFF2-40B4-BE49-F238E27FC236}">
                <a16:creationId xmlns:a16="http://schemas.microsoft.com/office/drawing/2014/main" id="{8B3550C1-BAAB-40C8-BFEF-81E26D8D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500" y="1980009"/>
            <a:ext cx="795337" cy="1936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5678</a:t>
            </a:r>
          </a:p>
        </p:txBody>
      </p:sp>
      <p:sp>
        <p:nvSpPr>
          <p:cNvPr id="210362" name="Freeform 442">
            <a:extLst>
              <a:ext uri="{FF2B5EF4-FFF2-40B4-BE49-F238E27FC236}">
                <a16:creationId xmlns:a16="http://schemas.microsoft.com/office/drawing/2014/main" id="{02EF11D6-AA94-4B29-916F-BA27D6037E55}"/>
              </a:ext>
            </a:extLst>
          </p:cNvPr>
          <p:cNvSpPr>
            <a:spLocks/>
          </p:cNvSpPr>
          <p:nvPr/>
        </p:nvSpPr>
        <p:spPr bwMode="auto">
          <a:xfrm>
            <a:off x="4903912" y="1722834"/>
            <a:ext cx="1295400" cy="304800"/>
          </a:xfrm>
          <a:custGeom>
            <a:avLst/>
            <a:gdLst>
              <a:gd name="T0" fmla="*/ 2147483646 w 816"/>
              <a:gd name="T1" fmla="*/ 0 h 288"/>
              <a:gd name="T2" fmla="*/ 2147483646 w 816"/>
              <a:gd name="T3" fmla="*/ 0 h 288"/>
              <a:gd name="T4" fmla="*/ 2147483646 w 816"/>
              <a:gd name="T5" fmla="*/ 2147483646 h 288"/>
              <a:gd name="T6" fmla="*/ 2147483646 w 816"/>
              <a:gd name="T7" fmla="*/ 2147483646 h 288"/>
              <a:gd name="T8" fmla="*/ 2147483646 w 816"/>
              <a:gd name="T9" fmla="*/ 2147483646 h 288"/>
              <a:gd name="T10" fmla="*/ 2147483646 w 816"/>
              <a:gd name="T11" fmla="*/ 2147483646 h 288"/>
              <a:gd name="T12" fmla="*/ 2147483646 w 816"/>
              <a:gd name="T13" fmla="*/ 2147483646 h 288"/>
              <a:gd name="T14" fmla="*/ 2147483646 w 816"/>
              <a:gd name="T15" fmla="*/ 2147483646 h 288"/>
              <a:gd name="T16" fmla="*/ 0 w 816"/>
              <a:gd name="T17" fmla="*/ 2147483646 h 288"/>
              <a:gd name="T18" fmla="*/ 0 w 816"/>
              <a:gd name="T19" fmla="*/ 0 h 288"/>
              <a:gd name="T20" fmla="*/ 2147483646 w 816"/>
              <a:gd name="T21" fmla="*/ 0 h 2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16" h="288">
                <a:moveTo>
                  <a:pt x="48" y="0"/>
                </a:moveTo>
                <a:lnTo>
                  <a:pt x="768" y="0"/>
                </a:lnTo>
                <a:lnTo>
                  <a:pt x="768" y="144"/>
                </a:lnTo>
                <a:lnTo>
                  <a:pt x="816" y="144"/>
                </a:lnTo>
                <a:lnTo>
                  <a:pt x="744" y="288"/>
                </a:lnTo>
                <a:lnTo>
                  <a:pt x="672" y="144"/>
                </a:lnTo>
                <a:lnTo>
                  <a:pt x="720" y="144"/>
                </a:lnTo>
                <a:lnTo>
                  <a:pt x="720" y="48"/>
                </a:lnTo>
                <a:lnTo>
                  <a:pt x="0" y="48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63" name="Rectangle 443">
            <a:extLst>
              <a:ext uri="{FF2B5EF4-FFF2-40B4-BE49-F238E27FC236}">
                <a16:creationId xmlns:a16="http://schemas.microsoft.com/office/drawing/2014/main" id="{F5549FE8-1939-418A-8A27-40D3B55E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137" y="1652984"/>
            <a:ext cx="796925" cy="192088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5678</a:t>
            </a:r>
          </a:p>
        </p:txBody>
      </p:sp>
      <p:sp>
        <p:nvSpPr>
          <p:cNvPr id="210364" name="AutoShape 444">
            <a:extLst>
              <a:ext uri="{FF2B5EF4-FFF2-40B4-BE49-F238E27FC236}">
                <a16:creationId xmlns:a16="http://schemas.microsoft.com/office/drawing/2014/main" id="{17D203F7-56C1-422B-A0A2-1E62D3B2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312" y="1356122"/>
            <a:ext cx="228600" cy="304800"/>
          </a:xfrm>
          <a:prstGeom prst="downArrow">
            <a:avLst>
              <a:gd name="adj1" fmla="val 38889"/>
              <a:gd name="adj2" fmla="val 88889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0365" name="Freeform 445">
            <a:extLst>
              <a:ext uri="{FF2B5EF4-FFF2-40B4-BE49-F238E27FC236}">
                <a16:creationId xmlns:a16="http://schemas.microsoft.com/office/drawing/2014/main" id="{1E0B1CE6-0F95-4BB1-A2D1-76AC36A60FC1}"/>
              </a:ext>
            </a:extLst>
          </p:cNvPr>
          <p:cNvSpPr>
            <a:spLocks/>
          </p:cNvSpPr>
          <p:nvPr/>
        </p:nvSpPr>
        <p:spPr bwMode="auto">
          <a:xfrm>
            <a:off x="4522912" y="3780234"/>
            <a:ext cx="609600" cy="457200"/>
          </a:xfrm>
          <a:custGeom>
            <a:avLst/>
            <a:gdLst>
              <a:gd name="T0" fmla="*/ 2147483646 w 384"/>
              <a:gd name="T1" fmla="*/ 2147483646 h 288"/>
              <a:gd name="T2" fmla="*/ 0 w 384"/>
              <a:gd name="T3" fmla="*/ 2147483646 h 288"/>
              <a:gd name="T4" fmla="*/ 2147483646 w 384"/>
              <a:gd name="T5" fmla="*/ 2147483646 h 288"/>
              <a:gd name="T6" fmla="*/ 2147483646 w 384"/>
              <a:gd name="T7" fmla="*/ 2147483646 h 288"/>
              <a:gd name="T8" fmla="*/ 2147483646 w 384"/>
              <a:gd name="T9" fmla="*/ 2147483646 h 288"/>
              <a:gd name="T10" fmla="*/ 2147483646 w 384"/>
              <a:gd name="T11" fmla="*/ 0 h 288"/>
              <a:gd name="T12" fmla="*/ 2147483646 w 384"/>
              <a:gd name="T13" fmla="*/ 0 h 288"/>
              <a:gd name="T14" fmla="*/ 2147483646 w 384"/>
              <a:gd name="T15" fmla="*/ 2147483646 h 288"/>
              <a:gd name="T16" fmla="*/ 2147483646 w 384"/>
              <a:gd name="T17" fmla="*/ 2147483646 h 288"/>
              <a:gd name="T18" fmla="*/ 2147483646 w 384"/>
              <a:gd name="T19" fmla="*/ 2147483646 h 288"/>
              <a:gd name="T20" fmla="*/ 2147483646 w 384"/>
              <a:gd name="T21" fmla="*/ 2147483646 h 288"/>
              <a:gd name="T22" fmla="*/ 2147483646 w 384"/>
              <a:gd name="T23" fmla="*/ 2147483646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4" h="288">
                <a:moveTo>
                  <a:pt x="68" y="288"/>
                </a:moveTo>
                <a:lnTo>
                  <a:pt x="0" y="144"/>
                </a:lnTo>
                <a:lnTo>
                  <a:pt x="48" y="144"/>
                </a:lnTo>
                <a:lnTo>
                  <a:pt x="48" y="48"/>
                </a:lnTo>
                <a:lnTo>
                  <a:pt x="336" y="48"/>
                </a:lnTo>
                <a:lnTo>
                  <a:pt x="336" y="0"/>
                </a:lnTo>
                <a:lnTo>
                  <a:pt x="384" y="0"/>
                </a:lnTo>
                <a:lnTo>
                  <a:pt x="384" y="96"/>
                </a:lnTo>
                <a:lnTo>
                  <a:pt x="96" y="96"/>
                </a:lnTo>
                <a:lnTo>
                  <a:pt x="96" y="144"/>
                </a:lnTo>
                <a:lnTo>
                  <a:pt x="144" y="144"/>
                </a:lnTo>
                <a:lnTo>
                  <a:pt x="68" y="288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366" name="Group 446">
            <a:extLst>
              <a:ext uri="{FF2B5EF4-FFF2-40B4-BE49-F238E27FC236}">
                <a16:creationId xmlns:a16="http://schemas.microsoft.com/office/drawing/2014/main" id="{D7B2D327-53F5-4227-BBC6-5310333B9646}"/>
              </a:ext>
            </a:extLst>
          </p:cNvPr>
          <p:cNvGrpSpPr>
            <a:grpSpLocks/>
          </p:cNvGrpSpPr>
          <p:nvPr/>
        </p:nvGrpSpPr>
        <p:grpSpPr bwMode="auto">
          <a:xfrm>
            <a:off x="4422900" y="3600847"/>
            <a:ext cx="1243012" cy="188912"/>
            <a:chOff x="3057" y="2143"/>
            <a:chExt cx="783" cy="119"/>
          </a:xfrm>
        </p:grpSpPr>
        <p:sp>
          <p:nvSpPr>
            <p:cNvPr id="210367" name="Rectangle 447">
              <a:extLst>
                <a:ext uri="{FF2B5EF4-FFF2-40B4-BE49-F238E27FC236}">
                  <a16:creationId xmlns:a16="http://schemas.microsoft.com/office/drawing/2014/main" id="{C8A956D0-7384-4B93-B5B2-BDF8B80F8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2143"/>
              <a:ext cx="274" cy="119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210368" name="Rectangle 448">
              <a:extLst>
                <a:ext uri="{FF2B5EF4-FFF2-40B4-BE49-F238E27FC236}">
                  <a16:creationId xmlns:a16="http://schemas.microsoft.com/office/drawing/2014/main" id="{60684B1D-C852-4398-9E4B-60B6E179F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143"/>
              <a:ext cx="509" cy="119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Rudd</a:t>
              </a:r>
            </a:p>
          </p:txBody>
        </p:sp>
      </p:grpSp>
      <p:sp>
        <p:nvSpPr>
          <p:cNvPr id="210369" name="Freeform 449">
            <a:extLst>
              <a:ext uri="{FF2B5EF4-FFF2-40B4-BE49-F238E27FC236}">
                <a16:creationId xmlns:a16="http://schemas.microsoft.com/office/drawing/2014/main" id="{4AB23C58-210A-49F2-A277-33DEF4FB03DD}"/>
              </a:ext>
            </a:extLst>
          </p:cNvPr>
          <p:cNvSpPr>
            <a:spLocks/>
          </p:cNvSpPr>
          <p:nvPr/>
        </p:nvSpPr>
        <p:spPr bwMode="auto">
          <a:xfrm>
            <a:off x="5361112" y="4847034"/>
            <a:ext cx="457200" cy="901700"/>
          </a:xfrm>
          <a:custGeom>
            <a:avLst/>
            <a:gdLst>
              <a:gd name="T0" fmla="*/ 2147483646 w 288"/>
              <a:gd name="T1" fmla="*/ 2147483646 h 568"/>
              <a:gd name="T2" fmla="*/ 2147483646 w 288"/>
              <a:gd name="T3" fmla="*/ 0 h 568"/>
              <a:gd name="T4" fmla="*/ 2147483646 w 288"/>
              <a:gd name="T5" fmla="*/ 0 h 568"/>
              <a:gd name="T6" fmla="*/ 2147483646 w 288"/>
              <a:gd name="T7" fmla="*/ 2147483646 h 568"/>
              <a:gd name="T8" fmla="*/ 2147483646 w 288"/>
              <a:gd name="T9" fmla="*/ 2147483646 h 568"/>
              <a:gd name="T10" fmla="*/ 2147483646 w 288"/>
              <a:gd name="T11" fmla="*/ 2147483646 h 568"/>
              <a:gd name="T12" fmla="*/ 2147483646 w 288"/>
              <a:gd name="T13" fmla="*/ 2147483646 h 568"/>
              <a:gd name="T14" fmla="*/ 2147483646 w 288"/>
              <a:gd name="T15" fmla="*/ 2147483646 h 568"/>
              <a:gd name="T16" fmla="*/ 0 w 288"/>
              <a:gd name="T17" fmla="*/ 2147483646 h 568"/>
              <a:gd name="T18" fmla="*/ 2147483646 w 288"/>
              <a:gd name="T19" fmla="*/ 2147483646 h 5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" h="568">
                <a:moveTo>
                  <a:pt x="48" y="432"/>
                </a:moveTo>
                <a:lnTo>
                  <a:pt x="48" y="0"/>
                </a:lnTo>
                <a:lnTo>
                  <a:pt x="288" y="0"/>
                </a:lnTo>
                <a:lnTo>
                  <a:pt x="288" y="48"/>
                </a:lnTo>
                <a:lnTo>
                  <a:pt x="96" y="48"/>
                </a:lnTo>
                <a:lnTo>
                  <a:pt x="96" y="432"/>
                </a:lnTo>
                <a:lnTo>
                  <a:pt x="144" y="432"/>
                </a:lnTo>
                <a:lnTo>
                  <a:pt x="64" y="568"/>
                </a:lnTo>
                <a:lnTo>
                  <a:pt x="0" y="432"/>
                </a:lnTo>
                <a:lnTo>
                  <a:pt x="48" y="432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70" name="Rectangle 450">
            <a:extLst>
              <a:ext uri="{FF2B5EF4-FFF2-40B4-BE49-F238E27FC236}">
                <a16:creationId xmlns:a16="http://schemas.microsoft.com/office/drawing/2014/main" id="{DD68880D-3B67-4EA4-A7CE-9A34A051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175" y="4797822"/>
            <a:ext cx="795337" cy="1936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Martin</a:t>
            </a:r>
          </a:p>
        </p:txBody>
      </p:sp>
      <p:grpSp>
        <p:nvGrpSpPr>
          <p:cNvPr id="210371" name="Group 451">
            <a:extLst>
              <a:ext uri="{FF2B5EF4-FFF2-40B4-BE49-F238E27FC236}">
                <a16:creationId xmlns:a16="http://schemas.microsoft.com/office/drawing/2014/main" id="{4F56E335-532C-496F-BF9A-94D38D8AED97}"/>
              </a:ext>
            </a:extLst>
          </p:cNvPr>
          <p:cNvGrpSpPr>
            <a:grpSpLocks/>
          </p:cNvGrpSpPr>
          <p:nvPr/>
        </p:nvGrpSpPr>
        <p:grpSpPr bwMode="auto">
          <a:xfrm>
            <a:off x="4827712" y="6294834"/>
            <a:ext cx="1371600" cy="152400"/>
            <a:chOff x="3312" y="3936"/>
            <a:chExt cx="864" cy="96"/>
          </a:xfrm>
        </p:grpSpPr>
        <p:sp>
          <p:nvSpPr>
            <p:cNvPr id="210372" name="Rectangle 452">
              <a:extLst>
                <a:ext uri="{FF2B5EF4-FFF2-40B4-BE49-F238E27FC236}">
                  <a16:creationId xmlns:a16="http://schemas.microsoft.com/office/drawing/2014/main" id="{C801FA93-AAFB-41AE-9AB0-8F8FA2492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936"/>
              <a:ext cx="240" cy="9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210373" name="Rectangle 453">
              <a:extLst>
                <a:ext uri="{FF2B5EF4-FFF2-40B4-BE49-F238E27FC236}">
                  <a16:creationId xmlns:a16="http://schemas.microsoft.com/office/drawing/2014/main" id="{D15069F1-1015-4593-9D0D-E45034BF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936"/>
              <a:ext cx="288" cy="9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210374" name="Rectangle 454">
              <a:extLst>
                <a:ext uri="{FF2B5EF4-FFF2-40B4-BE49-F238E27FC236}">
                  <a16:creationId xmlns:a16="http://schemas.microsoft.com/office/drawing/2014/main" id="{8920A8D2-4392-4F38-83A3-930BAB1B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936"/>
              <a:ext cx="96" cy="9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210375" name="Rectangle 455">
              <a:extLst>
                <a:ext uri="{FF2B5EF4-FFF2-40B4-BE49-F238E27FC236}">
                  <a16:creationId xmlns:a16="http://schemas.microsoft.com/office/drawing/2014/main" id="{B0B0D009-A3D4-404F-9598-721DDF53D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936"/>
              <a:ext cx="240" cy="9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it-IT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  <p:sp>
        <p:nvSpPr>
          <p:cNvPr id="210376" name="Rectangle 456">
            <a:extLst>
              <a:ext uri="{FF2B5EF4-FFF2-40B4-BE49-F238E27FC236}">
                <a16:creationId xmlns:a16="http://schemas.microsoft.com/office/drawing/2014/main" id="{8BB8808E-64F3-4DD3-B291-C91DBFE0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187" y="4532709"/>
            <a:ext cx="796925" cy="192088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Martin</a:t>
            </a:r>
            <a:endParaRPr lang="en-US" altLang="it-IT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10377" name="Freeform 457">
            <a:extLst>
              <a:ext uri="{FF2B5EF4-FFF2-40B4-BE49-F238E27FC236}">
                <a16:creationId xmlns:a16="http://schemas.microsoft.com/office/drawing/2014/main" id="{5102B7E3-4F68-4D8A-9E6F-F25BCCB200D0}"/>
              </a:ext>
            </a:extLst>
          </p:cNvPr>
          <p:cNvSpPr>
            <a:spLocks/>
          </p:cNvSpPr>
          <p:nvPr/>
        </p:nvSpPr>
        <p:spPr bwMode="auto">
          <a:xfrm>
            <a:off x="4980112" y="4542234"/>
            <a:ext cx="1524000" cy="304800"/>
          </a:xfrm>
          <a:custGeom>
            <a:avLst/>
            <a:gdLst>
              <a:gd name="T0" fmla="*/ 0 w 960"/>
              <a:gd name="T1" fmla="*/ 2147483646 h 292"/>
              <a:gd name="T2" fmla="*/ 2147483646 w 960"/>
              <a:gd name="T3" fmla="*/ 2147483646 h 292"/>
              <a:gd name="T4" fmla="*/ 2147483646 w 960"/>
              <a:gd name="T5" fmla="*/ 2147483646 h 292"/>
              <a:gd name="T6" fmla="*/ 2147483646 w 960"/>
              <a:gd name="T7" fmla="*/ 2147483646 h 292"/>
              <a:gd name="T8" fmla="*/ 2147483646 w 960"/>
              <a:gd name="T9" fmla="*/ 2147483646 h 292"/>
              <a:gd name="T10" fmla="*/ 2147483646 w 960"/>
              <a:gd name="T11" fmla="*/ 2147483646 h 292"/>
              <a:gd name="T12" fmla="*/ 2147483646 w 960"/>
              <a:gd name="T13" fmla="*/ 2147483646 h 292"/>
              <a:gd name="T14" fmla="*/ 2147483646 w 960"/>
              <a:gd name="T15" fmla="*/ 0 h 292"/>
              <a:gd name="T16" fmla="*/ 0 w 960"/>
              <a:gd name="T17" fmla="*/ 0 h 292"/>
              <a:gd name="T18" fmla="*/ 0 w 960"/>
              <a:gd name="T19" fmla="*/ 2147483646 h 2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60" h="292">
                <a:moveTo>
                  <a:pt x="0" y="48"/>
                </a:moveTo>
                <a:lnTo>
                  <a:pt x="864" y="48"/>
                </a:lnTo>
                <a:lnTo>
                  <a:pt x="864" y="144"/>
                </a:lnTo>
                <a:lnTo>
                  <a:pt x="816" y="144"/>
                </a:lnTo>
                <a:lnTo>
                  <a:pt x="892" y="292"/>
                </a:lnTo>
                <a:lnTo>
                  <a:pt x="960" y="144"/>
                </a:lnTo>
                <a:lnTo>
                  <a:pt x="912" y="144"/>
                </a:lnTo>
                <a:lnTo>
                  <a:pt x="912" y="0"/>
                </a:lnTo>
                <a:lnTo>
                  <a:pt x="0" y="0"/>
                </a:lnTo>
                <a:lnTo>
                  <a:pt x="0" y="48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41" grpId="0" animBg="1" autoUpdateAnimBg="0"/>
      <p:bldP spid="210361" grpId="0" animBg="1" autoUpdateAnimBg="0"/>
      <p:bldP spid="210363" grpId="0" animBg="1" autoUpdateAnimBg="0"/>
      <p:bldP spid="210364" grpId="0" animBg="1"/>
      <p:bldP spid="210370" grpId="0" animBg="1" autoUpdateAnimBg="0"/>
      <p:bldP spid="21037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4000" dirty="0"/>
              <a:t>VIEWS</a:t>
            </a:r>
            <a:br>
              <a:rPr lang="it-IT" sz="4000" dirty="0"/>
            </a:br>
            <a:r>
              <a:rPr lang="it-IT" sz="4000" dirty="0"/>
              <a:t>CONSTRAINTS</a:t>
            </a:r>
            <a:br>
              <a:rPr lang="it-IT" sz="4000" dirty="0"/>
            </a:br>
            <a:r>
              <a:rPr lang="it-IT" sz="4000" dirty="0"/>
              <a:t>INDICIZZAZIONE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7921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2E0DD2C-9B9D-4308-B9E5-0A5A370CA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Views</a:t>
            </a:r>
          </a:p>
        </p:txBody>
      </p:sp>
      <p:grpSp>
        <p:nvGrpSpPr>
          <p:cNvPr id="102403" name="Group 3">
            <a:extLst>
              <a:ext uri="{FF2B5EF4-FFF2-40B4-BE49-F238E27FC236}">
                <a16:creationId xmlns:a16="http://schemas.microsoft.com/office/drawing/2014/main" id="{13F05F72-28DF-47CC-B70C-6984FBBBEE3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800600"/>
            <a:ext cx="4621213" cy="1693863"/>
            <a:chOff x="1104" y="2544"/>
            <a:chExt cx="2928" cy="1152"/>
          </a:xfrm>
        </p:grpSpPr>
        <p:sp>
          <p:nvSpPr>
            <p:cNvPr id="301060" name="Rectangle 4">
              <a:extLst>
                <a:ext uri="{FF2B5EF4-FFF2-40B4-BE49-F238E27FC236}">
                  <a16:creationId xmlns:a16="http://schemas.microsoft.com/office/drawing/2014/main" id="{9284440A-8B1B-48FC-8E02-F82C1ABDC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44"/>
              <a:ext cx="2928" cy="288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it-IT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TitleView</a:t>
              </a:r>
            </a:p>
          </p:txBody>
        </p:sp>
        <p:sp>
          <p:nvSpPr>
            <p:cNvPr id="102420" name="Rectangle 5">
              <a:extLst>
                <a:ext uri="{FF2B5EF4-FFF2-40B4-BE49-F238E27FC236}">
                  <a16:creationId xmlns:a16="http://schemas.microsoft.com/office/drawing/2014/main" id="{75C9FA1A-4301-4C3D-A809-C6282A49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2"/>
              <a:ext cx="14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i="1">
                  <a:latin typeface="Arial Narrow" panose="020B0606020202030204" pitchFamily="34" charset="0"/>
                </a:rPr>
                <a:t> title </a:t>
              </a:r>
            </a:p>
          </p:txBody>
        </p:sp>
        <p:sp>
          <p:nvSpPr>
            <p:cNvPr id="102421" name="Rectangle 6">
              <a:extLst>
                <a:ext uri="{FF2B5EF4-FFF2-40B4-BE49-F238E27FC236}">
                  <a16:creationId xmlns:a16="http://schemas.microsoft.com/office/drawing/2014/main" id="{0F320E07-6FA2-4FB3-B1EE-D6A713E8F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32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i="1">
                  <a:latin typeface="Arial Narrow" panose="020B0606020202030204" pitchFamily="34" charset="0"/>
                </a:rPr>
                <a:t> author</a:t>
              </a:r>
            </a:p>
          </p:txBody>
        </p:sp>
        <p:sp>
          <p:nvSpPr>
            <p:cNvPr id="102422" name="Rectangle 7">
              <a:extLst>
                <a:ext uri="{FF2B5EF4-FFF2-40B4-BE49-F238E27FC236}">
                  <a16:creationId xmlns:a16="http://schemas.microsoft.com/office/drawing/2014/main" id="{E710F106-0EEB-4C96-81D3-581A3D36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72"/>
              <a:ext cx="1440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>
                  <a:latin typeface="Arial Narrow" panose="020B0606020202030204" pitchFamily="34" charset="0"/>
                </a:rPr>
                <a:t>Last of the Mohicans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The Village Watch-Tower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Poems</a:t>
              </a:r>
            </a:p>
          </p:txBody>
        </p:sp>
        <p:sp>
          <p:nvSpPr>
            <p:cNvPr id="102423" name="Rectangle 8">
              <a:extLst>
                <a:ext uri="{FF2B5EF4-FFF2-40B4-BE49-F238E27FC236}">
                  <a16:creationId xmlns:a16="http://schemas.microsoft.com/office/drawing/2014/main" id="{56C50147-7094-43FF-B300-C92501F6F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72"/>
              <a:ext cx="148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>
                  <a:latin typeface="Arial Narrow" panose="020B0606020202030204" pitchFamily="34" charset="0"/>
                </a:rPr>
                <a:t>James Fenimore Cooper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Kate Douglas Wiggin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Wilfred Owen</a:t>
              </a:r>
            </a:p>
          </p:txBody>
        </p:sp>
      </p:grpSp>
      <p:grpSp>
        <p:nvGrpSpPr>
          <p:cNvPr id="102404" name="Group 9">
            <a:extLst>
              <a:ext uri="{FF2B5EF4-FFF2-40B4-BE49-F238E27FC236}">
                <a16:creationId xmlns:a16="http://schemas.microsoft.com/office/drawing/2014/main" id="{29F2CF60-9543-4713-9BA7-82B8A0B0A6D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95400"/>
            <a:ext cx="6669088" cy="1693863"/>
            <a:chOff x="864" y="864"/>
            <a:chExt cx="4224" cy="1152"/>
          </a:xfrm>
        </p:grpSpPr>
        <p:sp>
          <p:nvSpPr>
            <p:cNvPr id="301066" name="Rectangle 10">
              <a:extLst>
                <a:ext uri="{FF2B5EF4-FFF2-40B4-BE49-F238E27FC236}">
                  <a16:creationId xmlns:a16="http://schemas.microsoft.com/office/drawing/2014/main" id="{A205A6BF-6AA7-43D2-9883-DC7FEF923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864"/>
              <a:ext cx="4224" cy="288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it-IT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title</a:t>
              </a:r>
            </a:p>
          </p:txBody>
        </p:sp>
        <p:sp>
          <p:nvSpPr>
            <p:cNvPr id="102411" name="Rectangle 11">
              <a:extLst>
                <a:ext uri="{FF2B5EF4-FFF2-40B4-BE49-F238E27FC236}">
                  <a16:creationId xmlns:a16="http://schemas.microsoft.com/office/drawing/2014/main" id="{C7F7EE59-3397-446D-80AF-D8F6EE3D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52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i="1">
                  <a:latin typeface="Arial Narrow" panose="020B0606020202030204" pitchFamily="34" charset="0"/>
                </a:rPr>
                <a:t>title_no</a:t>
              </a:r>
            </a:p>
          </p:txBody>
        </p:sp>
        <p:sp>
          <p:nvSpPr>
            <p:cNvPr id="102412" name="Rectangle 12">
              <a:extLst>
                <a:ext uri="{FF2B5EF4-FFF2-40B4-BE49-F238E27FC236}">
                  <a16:creationId xmlns:a16="http://schemas.microsoft.com/office/drawing/2014/main" id="{746C7111-4BAE-4E2F-86D6-4C3493EDB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152"/>
              <a:ext cx="14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i="1">
                  <a:latin typeface="Arial Narrow" panose="020B0606020202030204" pitchFamily="34" charset="0"/>
                </a:rPr>
                <a:t> title </a:t>
              </a:r>
            </a:p>
          </p:txBody>
        </p:sp>
        <p:sp>
          <p:nvSpPr>
            <p:cNvPr id="102413" name="Rectangle 13">
              <a:extLst>
                <a:ext uri="{FF2B5EF4-FFF2-40B4-BE49-F238E27FC236}">
                  <a16:creationId xmlns:a16="http://schemas.microsoft.com/office/drawing/2014/main" id="{FE4D138B-E715-4D17-B313-CB8B9F8B9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52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i="1">
                  <a:latin typeface="Arial Narrow" panose="020B0606020202030204" pitchFamily="34" charset="0"/>
                </a:rPr>
                <a:t> author</a:t>
              </a:r>
            </a:p>
          </p:txBody>
        </p:sp>
        <p:sp>
          <p:nvSpPr>
            <p:cNvPr id="102414" name="Rectangle 14">
              <a:extLst>
                <a:ext uri="{FF2B5EF4-FFF2-40B4-BE49-F238E27FC236}">
                  <a16:creationId xmlns:a16="http://schemas.microsoft.com/office/drawing/2014/main" id="{13ABB309-A1EB-4861-9E55-B2A9E742E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2"/>
              <a:ext cx="76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i="1">
                  <a:latin typeface="Arial Narrow" panose="020B0606020202030204" pitchFamily="34" charset="0"/>
                </a:rPr>
                <a:t>synopsis</a:t>
              </a:r>
            </a:p>
          </p:txBody>
        </p:sp>
        <p:sp>
          <p:nvSpPr>
            <p:cNvPr id="102415" name="Rectangle 15">
              <a:extLst>
                <a:ext uri="{FF2B5EF4-FFF2-40B4-BE49-F238E27FC236}">
                  <a16:creationId xmlns:a16="http://schemas.microsoft.com/office/drawing/2014/main" id="{C8AAAB2A-E2D0-4654-8D83-5C1B8385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92"/>
              <a:ext cx="52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>
                  <a:latin typeface="Arial Narrow" panose="020B0606020202030204" pitchFamily="34" charset="0"/>
                </a:rPr>
                <a:t>1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2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102416" name="Rectangle 16">
              <a:extLst>
                <a:ext uri="{FF2B5EF4-FFF2-40B4-BE49-F238E27FC236}">
                  <a16:creationId xmlns:a16="http://schemas.microsoft.com/office/drawing/2014/main" id="{755D53EA-DEFD-42F9-B7BF-866FB159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92"/>
              <a:ext cx="1440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>
                  <a:latin typeface="Arial Narrow" panose="020B0606020202030204" pitchFamily="34" charset="0"/>
                </a:rPr>
                <a:t>Last of the Mohicans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The Village Watch-Tower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Poems</a:t>
              </a:r>
            </a:p>
          </p:txBody>
        </p:sp>
        <p:sp>
          <p:nvSpPr>
            <p:cNvPr id="102417" name="Rectangle 17">
              <a:extLst>
                <a:ext uri="{FF2B5EF4-FFF2-40B4-BE49-F238E27FC236}">
                  <a16:creationId xmlns:a16="http://schemas.microsoft.com/office/drawing/2014/main" id="{B7E599B8-1D7F-4C2D-848A-E5B8E105C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148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>
                  <a:latin typeface="Arial Narrow" panose="020B0606020202030204" pitchFamily="34" charset="0"/>
                </a:rPr>
                <a:t>James Fenimore Cooper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Kate Douglas Wiggin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Wilfred Owen</a:t>
              </a:r>
            </a:p>
          </p:txBody>
        </p:sp>
        <p:sp>
          <p:nvSpPr>
            <p:cNvPr id="102418" name="Rectangle 18">
              <a:extLst>
                <a:ext uri="{FF2B5EF4-FFF2-40B4-BE49-F238E27FC236}">
                  <a16:creationId xmlns:a16="http://schemas.microsoft.com/office/drawing/2014/main" id="{D43CBA2B-18AB-4933-834D-7A837CB4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92"/>
              <a:ext cx="76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>
                  <a:latin typeface="Arial Narrow" panose="020B0606020202030204" pitchFamily="34" charset="0"/>
                </a:rPr>
                <a:t>~~~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~~~</a:t>
              </a:r>
            </a:p>
            <a:p>
              <a:r>
                <a:rPr lang="en-US" altLang="it-IT" sz="1800">
                  <a:latin typeface="Arial Narrow" panose="020B0606020202030204" pitchFamily="34" charset="0"/>
                </a:rPr>
                <a:t>~~~</a:t>
              </a:r>
            </a:p>
          </p:txBody>
        </p:sp>
      </p:grpSp>
      <p:sp>
        <p:nvSpPr>
          <p:cNvPr id="102405" name="AutoShape 19">
            <a:extLst>
              <a:ext uri="{FF2B5EF4-FFF2-40B4-BE49-F238E27FC236}">
                <a16:creationId xmlns:a16="http://schemas.microsoft.com/office/drawing/2014/main" id="{348084DA-DD7D-4200-B729-79322255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95600"/>
            <a:ext cx="454025" cy="1981200"/>
          </a:xfrm>
          <a:prstGeom prst="downArrow">
            <a:avLst>
              <a:gd name="adj1" fmla="val 57139"/>
              <a:gd name="adj2" fmla="val 206061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02406" name="AutoShape 20">
            <a:extLst>
              <a:ext uri="{FF2B5EF4-FFF2-40B4-BE49-F238E27FC236}">
                <a16:creationId xmlns:a16="http://schemas.microsoft.com/office/drawing/2014/main" id="{6C63323B-3AC9-4BF7-AFC8-9E3FB80F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454025" cy="1981200"/>
          </a:xfrm>
          <a:prstGeom prst="downArrow">
            <a:avLst>
              <a:gd name="adj1" fmla="val 57139"/>
              <a:gd name="adj2" fmla="val 206061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02407" name="Text Box 22">
            <a:extLst>
              <a:ext uri="{FF2B5EF4-FFF2-40B4-BE49-F238E27FC236}">
                <a16:creationId xmlns:a16="http://schemas.microsoft.com/office/drawing/2014/main" id="{3491656C-D757-4815-846F-4B35B522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2895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CREATE VIEW TitleView</a:t>
            </a:r>
          </a:p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AS </a:t>
            </a:r>
          </a:p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SELECT title, author</a:t>
            </a:r>
          </a:p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FROM title</a:t>
            </a:r>
          </a:p>
        </p:txBody>
      </p:sp>
      <p:sp>
        <p:nvSpPr>
          <p:cNvPr id="102408" name="Text Box 24">
            <a:extLst>
              <a:ext uri="{FF2B5EF4-FFF2-40B4-BE49-F238E27FC236}">
                <a16:creationId xmlns:a16="http://schemas.microsoft.com/office/drawing/2014/main" id="{468606C4-F425-4C55-B8E9-4C724FB2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SELECT *</a:t>
            </a:r>
          </a:p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FROM TitleView</a:t>
            </a:r>
          </a:p>
        </p:txBody>
      </p:sp>
      <p:sp>
        <p:nvSpPr>
          <p:cNvPr id="102409" name="AutoShape 23">
            <a:extLst>
              <a:ext uri="{FF2B5EF4-FFF2-40B4-BE49-F238E27FC236}">
                <a16:creationId xmlns:a16="http://schemas.microsoft.com/office/drawing/2014/main" id="{2D377637-2D21-456E-BE6D-5BF8DE8D5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86400"/>
            <a:ext cx="914400" cy="485775"/>
          </a:xfrm>
          <a:prstGeom prst="rightArrow">
            <a:avLst>
              <a:gd name="adj1" fmla="val 50000"/>
              <a:gd name="adj2" fmla="val 47059"/>
            </a:avLst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507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500C57E-D014-4FCF-ACEF-1086DDB5F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Characteristics of Views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0CBC3A5-9C6E-4CB1-9726-4688DB58B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Focus the data for users</a:t>
            </a:r>
          </a:p>
          <a:p>
            <a:r>
              <a:rPr lang="en-US" altLang="it-IT" dirty="0"/>
              <a:t>Limit access to sensitive data</a:t>
            </a:r>
          </a:p>
          <a:p>
            <a:r>
              <a:rPr lang="en-US" altLang="it-IT" dirty="0"/>
              <a:t>Mask database complexity, simplifying queries</a:t>
            </a:r>
          </a:p>
          <a:p>
            <a:r>
              <a:rPr lang="en-US" altLang="it-IT" dirty="0"/>
              <a:t>Have some restrictions: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Cannot include ORDER BY clause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Cannot reference INTO keyword</a:t>
            </a:r>
          </a:p>
          <a:p>
            <a:r>
              <a:rPr lang="en-US" altLang="it-IT" dirty="0"/>
              <a:t>Permit data modifications on underlying tables</a:t>
            </a:r>
            <a:br>
              <a:rPr lang="en-US" altLang="it-IT" dirty="0"/>
            </a:br>
            <a:r>
              <a:rPr lang="en-US" altLang="it-IT" b="0" dirty="0"/>
              <a:t>(cannot affect more than one underlying table,</a:t>
            </a:r>
            <a:br>
              <a:rPr lang="en-US" altLang="it-IT" b="0" dirty="0"/>
            </a:br>
            <a:r>
              <a:rPr lang="en-US" altLang="it-IT" b="0" dirty="0"/>
              <a:t>cannot be made to certain columns)</a:t>
            </a:r>
            <a:endParaRPr lang="en-US" altLang="it-IT" dirty="0"/>
          </a:p>
          <a:p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0617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D252CB0-10AA-4AD1-8C15-E2D8D3C61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Example: View of Joined Tables</a:t>
            </a:r>
          </a:p>
        </p:txBody>
      </p:sp>
      <p:grpSp>
        <p:nvGrpSpPr>
          <p:cNvPr id="104451" name="Group 3">
            <a:extLst>
              <a:ext uri="{FF2B5EF4-FFF2-40B4-BE49-F238E27FC236}">
                <a16:creationId xmlns:a16="http://schemas.microsoft.com/office/drawing/2014/main" id="{298ADA6B-F0EA-43B2-8D13-860D40580FB9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544960"/>
            <a:ext cx="4772025" cy="1524000"/>
            <a:chOff x="336" y="884"/>
            <a:chExt cx="3006" cy="960"/>
          </a:xfrm>
        </p:grpSpPr>
        <p:sp>
          <p:nvSpPr>
            <p:cNvPr id="303108" name="Rectangle 4">
              <a:extLst>
                <a:ext uri="{FF2B5EF4-FFF2-40B4-BE49-F238E27FC236}">
                  <a16:creationId xmlns:a16="http://schemas.microsoft.com/office/drawing/2014/main" id="{859424EB-80DA-454F-8990-9334B1C1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84"/>
              <a:ext cx="624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member_no</a:t>
              </a:r>
              <a:endParaRPr lang="en-US" altLang="it-IT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474" name="Rectangle 5">
              <a:extLst>
                <a:ext uri="{FF2B5EF4-FFF2-40B4-BE49-F238E27FC236}">
                  <a16:creationId xmlns:a16="http://schemas.microsoft.com/office/drawing/2014/main" id="{0160A0C4-F1EC-44F9-A424-3750F0CD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28"/>
              <a:ext cx="624" cy="8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11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12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13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14</a:t>
              </a:r>
            </a:p>
            <a:p>
              <a:pPr algn="ctr"/>
              <a:endParaRPr lang="en-US" altLang="it-IT" b="1"/>
            </a:p>
          </p:txBody>
        </p:sp>
        <p:sp>
          <p:nvSpPr>
            <p:cNvPr id="303110" name="Rectangle 6">
              <a:extLst>
                <a:ext uri="{FF2B5EF4-FFF2-40B4-BE49-F238E27FC236}">
                  <a16:creationId xmlns:a16="http://schemas.microsoft.com/office/drawing/2014/main" id="{7B0B0F4D-19BE-4BBE-8EE8-E99175309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84"/>
              <a:ext cx="624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lastname</a:t>
              </a:r>
            </a:p>
          </p:txBody>
        </p:sp>
        <p:sp>
          <p:nvSpPr>
            <p:cNvPr id="104476" name="Rectangle 7">
              <a:extLst>
                <a:ext uri="{FF2B5EF4-FFF2-40B4-BE49-F238E27FC236}">
                  <a16:creationId xmlns:a16="http://schemas.microsoft.com/office/drawing/2014/main" id="{DD101729-AA5C-47DD-9B21-5C54B56D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28"/>
              <a:ext cx="624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18288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Thomas	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Thomas	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Funk 	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Rudd	</a:t>
              </a:r>
            </a:p>
            <a:p>
              <a:pPr algn="ctr"/>
              <a:endParaRPr lang="en-US" altLang="it-IT" b="1"/>
            </a:p>
          </p:txBody>
        </p:sp>
        <p:sp>
          <p:nvSpPr>
            <p:cNvPr id="303112" name="Rectangle 8">
              <a:extLst>
                <a:ext uri="{FF2B5EF4-FFF2-40B4-BE49-F238E27FC236}">
                  <a16:creationId xmlns:a16="http://schemas.microsoft.com/office/drawing/2014/main" id="{BF961A67-D445-4315-9A3A-CE5A0279C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884"/>
              <a:ext cx="576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firstname</a:t>
              </a:r>
            </a:p>
          </p:txBody>
        </p:sp>
        <p:sp>
          <p:nvSpPr>
            <p:cNvPr id="104478" name="Rectangle 9">
              <a:extLst>
                <a:ext uri="{FF2B5EF4-FFF2-40B4-BE49-F238E27FC236}">
                  <a16:creationId xmlns:a16="http://schemas.microsoft.com/office/drawing/2014/main" id="{D37E7DD9-98C1-449A-939A-4EEC3F502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28"/>
              <a:ext cx="558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18288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Gary	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Clair	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Frank	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Clair	</a:t>
              </a:r>
            </a:p>
            <a:p>
              <a:pPr algn="ctr"/>
              <a:endParaRPr lang="en-US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303114" name="Rectangle 10">
              <a:extLst>
                <a:ext uri="{FF2B5EF4-FFF2-40B4-BE49-F238E27FC236}">
                  <a16:creationId xmlns:a16="http://schemas.microsoft.com/office/drawing/2014/main" id="{15E772F8-57DD-4C6C-806F-0599E07E7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884"/>
              <a:ext cx="624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middleinitial</a:t>
              </a:r>
            </a:p>
          </p:txBody>
        </p:sp>
        <p:sp>
          <p:nvSpPr>
            <p:cNvPr id="104480" name="Rectangle 11">
              <a:extLst>
                <a:ext uri="{FF2B5EF4-FFF2-40B4-BE49-F238E27FC236}">
                  <a16:creationId xmlns:a16="http://schemas.microsoft.com/office/drawing/2014/main" id="{DE50E622-7CBD-48E8-AFF2-3798FFCD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1028"/>
              <a:ext cx="624" cy="8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~~~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~~~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~~~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~~~</a:t>
              </a:r>
            </a:p>
            <a:p>
              <a:pPr algn="ctr"/>
              <a:endParaRPr lang="en-US" altLang="it-IT" b="1"/>
            </a:p>
          </p:txBody>
        </p:sp>
        <p:sp>
          <p:nvSpPr>
            <p:cNvPr id="303116" name="Rectangle 12">
              <a:extLst>
                <a:ext uri="{FF2B5EF4-FFF2-40B4-BE49-F238E27FC236}">
                  <a16:creationId xmlns:a16="http://schemas.microsoft.com/office/drawing/2014/main" id="{23ECD239-4FD0-4681-BB7C-549227B8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884"/>
              <a:ext cx="576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photograph</a:t>
              </a:r>
            </a:p>
          </p:txBody>
        </p:sp>
        <p:sp>
          <p:nvSpPr>
            <p:cNvPr id="104482" name="Rectangle 13">
              <a:extLst>
                <a:ext uri="{FF2B5EF4-FFF2-40B4-BE49-F238E27FC236}">
                  <a16:creationId xmlns:a16="http://schemas.microsoft.com/office/drawing/2014/main" id="{77716D14-B46E-44C5-BC2D-28400AF1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028"/>
              <a:ext cx="576" cy="8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~~~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~~~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~~~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~~~</a:t>
              </a:r>
            </a:p>
            <a:p>
              <a:pPr algn="ctr"/>
              <a:endParaRPr lang="en-US" altLang="it-IT" b="1"/>
            </a:p>
          </p:txBody>
        </p:sp>
      </p:grpSp>
      <p:grpSp>
        <p:nvGrpSpPr>
          <p:cNvPr id="104452" name="Group 14">
            <a:extLst>
              <a:ext uri="{FF2B5EF4-FFF2-40B4-BE49-F238E27FC236}">
                <a16:creationId xmlns:a16="http://schemas.microsoft.com/office/drawing/2014/main" id="{0C7873D1-1BB1-4046-94CA-BD8F0F3D31F1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4240213"/>
            <a:ext cx="2286000" cy="1524000"/>
            <a:chOff x="3120" y="2640"/>
            <a:chExt cx="1440" cy="960"/>
          </a:xfrm>
        </p:grpSpPr>
        <p:sp>
          <p:nvSpPr>
            <p:cNvPr id="303119" name="Rectangle 15">
              <a:extLst>
                <a:ext uri="{FF2B5EF4-FFF2-40B4-BE49-F238E27FC236}">
                  <a16:creationId xmlns:a16="http://schemas.microsoft.com/office/drawing/2014/main" id="{6909BAD2-86A9-4E37-9C98-D446A69F7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40"/>
              <a:ext cx="480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Lastname</a:t>
              </a:r>
            </a:p>
          </p:txBody>
        </p:sp>
        <p:sp>
          <p:nvSpPr>
            <p:cNvPr id="104468" name="Rectangle 16">
              <a:extLst>
                <a:ext uri="{FF2B5EF4-FFF2-40B4-BE49-F238E27FC236}">
                  <a16:creationId xmlns:a16="http://schemas.microsoft.com/office/drawing/2014/main" id="{EEA4F035-DE92-4A2B-8B48-85B98585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84"/>
              <a:ext cx="48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Thomas</a:t>
              </a:r>
            </a:p>
            <a:p>
              <a:r>
                <a:rPr lang="en-US" altLang="it-IT" sz="1400">
                  <a:latin typeface="Arial Narrow" panose="020B0606020202030204" pitchFamily="34" charset="0"/>
                </a:rPr>
                <a:t>Funk</a:t>
              </a:r>
            </a:p>
            <a:p>
              <a:endParaRPr lang="en-US" altLang="it-IT" b="1"/>
            </a:p>
          </p:txBody>
        </p:sp>
        <p:sp>
          <p:nvSpPr>
            <p:cNvPr id="303121" name="Rectangle 17">
              <a:extLst>
                <a:ext uri="{FF2B5EF4-FFF2-40B4-BE49-F238E27FC236}">
                  <a16:creationId xmlns:a16="http://schemas.microsoft.com/office/drawing/2014/main" id="{DA594C3D-CDBF-405F-9CEB-F58A1F18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40"/>
              <a:ext cx="480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Firstname</a:t>
              </a:r>
            </a:p>
          </p:txBody>
        </p:sp>
        <p:sp>
          <p:nvSpPr>
            <p:cNvPr id="104470" name="Rectangle 18">
              <a:extLst>
                <a:ext uri="{FF2B5EF4-FFF2-40B4-BE49-F238E27FC236}">
                  <a16:creationId xmlns:a16="http://schemas.microsoft.com/office/drawing/2014/main" id="{0C20D314-BF5F-4779-BD76-5ADB40350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84"/>
              <a:ext cx="48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Clair</a:t>
              </a:r>
            </a:p>
            <a:p>
              <a:r>
                <a:rPr lang="en-US" altLang="it-IT" sz="1400">
                  <a:latin typeface="Arial Narrow" panose="020B0606020202030204" pitchFamily="34" charset="0"/>
                </a:rPr>
                <a:t>Frank</a:t>
              </a:r>
            </a:p>
            <a:p>
              <a:r>
                <a:rPr lang="en-US" altLang="it-IT" sz="1400">
                  <a:latin typeface="Arial Narrow" panose="020B0606020202030204" pitchFamily="34" charset="0"/>
                </a:rPr>
                <a:t>	</a:t>
              </a:r>
            </a:p>
            <a:p>
              <a:endParaRPr lang="en-US" altLang="it-IT" sz="1400">
                <a:latin typeface="Arial Narrow" panose="020B0606020202030204" pitchFamily="34" charset="0"/>
              </a:endParaRPr>
            </a:p>
            <a:p>
              <a:endParaRPr lang="en-US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303123" name="Rectangle 19">
              <a:extLst>
                <a:ext uri="{FF2B5EF4-FFF2-40B4-BE49-F238E27FC236}">
                  <a16:creationId xmlns:a16="http://schemas.microsoft.com/office/drawing/2014/main" id="{8BC4A23E-B7D8-40C4-AD72-96D33E33A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480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Birth Date</a:t>
              </a:r>
            </a:p>
          </p:txBody>
        </p:sp>
        <p:sp>
          <p:nvSpPr>
            <p:cNvPr id="104472" name="Rectangle 20">
              <a:extLst>
                <a:ext uri="{FF2B5EF4-FFF2-40B4-BE49-F238E27FC236}">
                  <a16:creationId xmlns:a16="http://schemas.microsoft.com/office/drawing/2014/main" id="{8B64E983-33B2-4E01-AEA5-178FD90C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84"/>
              <a:ext cx="48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92.01.16</a:t>
              </a:r>
            </a:p>
            <a:p>
              <a:r>
                <a:rPr lang="en-US" altLang="it-IT" sz="1400">
                  <a:latin typeface="Arial Narrow" panose="020B0606020202030204" pitchFamily="34" charset="0"/>
                </a:rPr>
                <a:t>84.01.18</a:t>
              </a:r>
            </a:p>
          </p:txBody>
        </p:sp>
      </p:grpSp>
      <p:sp>
        <p:nvSpPr>
          <p:cNvPr id="104453" name="Text Box 21">
            <a:extLst>
              <a:ext uri="{FF2B5EF4-FFF2-40B4-BE49-F238E27FC236}">
                <a16:creationId xmlns:a16="http://schemas.microsoft.com/office/drawing/2014/main" id="{4A69305A-9491-44D4-97B8-3CFBB4AC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1163960"/>
            <a:ext cx="923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800" b="1">
                <a:latin typeface="Arial Narrow" panose="020B0606020202030204" pitchFamily="34" charset="0"/>
              </a:rPr>
              <a:t>member</a:t>
            </a:r>
          </a:p>
        </p:txBody>
      </p:sp>
      <p:sp>
        <p:nvSpPr>
          <p:cNvPr id="104454" name="Text Box 22">
            <a:extLst>
              <a:ext uri="{FF2B5EF4-FFF2-40B4-BE49-F238E27FC236}">
                <a16:creationId xmlns:a16="http://schemas.microsoft.com/office/drawing/2014/main" id="{E667C452-4A41-46A2-933A-33B213AC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18618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800" b="1">
                <a:latin typeface="Arial Narrow" panose="020B0606020202030204" pitchFamily="34" charset="0"/>
              </a:rPr>
              <a:t>juvenile</a:t>
            </a:r>
          </a:p>
        </p:txBody>
      </p:sp>
      <p:sp>
        <p:nvSpPr>
          <p:cNvPr id="104455" name="Text Box 23">
            <a:extLst>
              <a:ext uri="{FF2B5EF4-FFF2-40B4-BE49-F238E27FC236}">
                <a16:creationId xmlns:a16="http://schemas.microsoft.com/office/drawing/2014/main" id="{669005E7-E582-4677-8441-D9BB1DEAD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38496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800" b="1">
                <a:latin typeface="Arial Narrow" panose="020B0606020202030204" pitchFamily="34" charset="0"/>
              </a:rPr>
              <a:t>BirthdayView</a:t>
            </a:r>
          </a:p>
        </p:txBody>
      </p:sp>
      <p:sp>
        <p:nvSpPr>
          <p:cNvPr id="104456" name="Text Box 24">
            <a:extLst>
              <a:ext uri="{FF2B5EF4-FFF2-40B4-BE49-F238E27FC236}">
                <a16:creationId xmlns:a16="http://schemas.microsoft.com/office/drawing/2014/main" id="{FFC62247-0D26-4060-894F-A53BEF21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5240338" cy="1812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60375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60375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60375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60375"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Lucida Sans Typewriter" panose="020B0509030504030204" pitchFamily="49" charset="0"/>
              </a:rPr>
              <a:t>CREATE VIEW BirthdayView</a:t>
            </a:r>
            <a:br>
              <a:rPr lang="en-US" altLang="it-IT" sz="1600">
                <a:latin typeface="Lucida Sans Typewriter" panose="020B0509030504030204" pitchFamily="49" charset="0"/>
              </a:rPr>
            </a:br>
            <a:r>
              <a:rPr lang="en-US" altLang="it-IT" sz="1600">
                <a:latin typeface="Lucida Sans Typewriter" panose="020B0509030504030204" pitchFamily="49" charset="0"/>
              </a:rPr>
              <a:t>	(Lastname, Firstname, [Birth Date])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AS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SELECT lastname, firstname,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	CONVERT(char(8), birth_date, 2)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FROM member JOIN juvenile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ON member.member_no = juvenile.member_no</a:t>
            </a:r>
          </a:p>
        </p:txBody>
      </p:sp>
      <p:grpSp>
        <p:nvGrpSpPr>
          <p:cNvPr id="104457" name="Group 25">
            <a:extLst>
              <a:ext uri="{FF2B5EF4-FFF2-40B4-BE49-F238E27FC236}">
                <a16:creationId xmlns:a16="http://schemas.microsoft.com/office/drawing/2014/main" id="{CE513395-0778-4397-ADD8-D3DF5B938F5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544960"/>
            <a:ext cx="3543300" cy="1524000"/>
            <a:chOff x="3360" y="864"/>
            <a:chExt cx="2232" cy="960"/>
          </a:xfrm>
        </p:grpSpPr>
        <p:sp>
          <p:nvSpPr>
            <p:cNvPr id="303130" name="Rectangle 26">
              <a:extLst>
                <a:ext uri="{FF2B5EF4-FFF2-40B4-BE49-F238E27FC236}">
                  <a16:creationId xmlns:a16="http://schemas.microsoft.com/office/drawing/2014/main" id="{FA847332-5539-429B-B9B1-D8AFBBB9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864"/>
              <a:ext cx="624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member_no</a:t>
              </a:r>
            </a:p>
          </p:txBody>
        </p:sp>
        <p:sp>
          <p:nvSpPr>
            <p:cNvPr id="104462" name="Rectangle 27">
              <a:extLst>
                <a:ext uri="{FF2B5EF4-FFF2-40B4-BE49-F238E27FC236}">
                  <a16:creationId xmlns:a16="http://schemas.microsoft.com/office/drawing/2014/main" id="{0D413DE6-0467-4A5E-B181-0D11B79C4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08"/>
              <a:ext cx="624" cy="8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12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13</a:t>
              </a:r>
            </a:p>
            <a:p>
              <a:pPr algn="ctr"/>
              <a:endParaRPr lang="en-US" altLang="it-IT" sz="1400">
                <a:latin typeface="Arial Narrow" panose="020B0606020202030204" pitchFamily="34" charset="0"/>
              </a:endParaRPr>
            </a:p>
            <a:p>
              <a:pPr algn="ctr"/>
              <a:endParaRPr lang="en-US" altLang="it-IT" sz="1400">
                <a:latin typeface="Arial Narrow" panose="020B0606020202030204" pitchFamily="34" charset="0"/>
              </a:endParaRPr>
            </a:p>
            <a:p>
              <a:pPr algn="ctr"/>
              <a:endParaRPr lang="en-US" altLang="it-IT" b="1"/>
            </a:p>
          </p:txBody>
        </p:sp>
        <p:sp>
          <p:nvSpPr>
            <p:cNvPr id="303132" name="Rectangle 28">
              <a:extLst>
                <a:ext uri="{FF2B5EF4-FFF2-40B4-BE49-F238E27FC236}">
                  <a16:creationId xmlns:a16="http://schemas.microsoft.com/office/drawing/2014/main" id="{083EE6C2-45C5-4936-A403-978ADCE76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864"/>
              <a:ext cx="561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adult_no</a:t>
              </a:r>
            </a:p>
          </p:txBody>
        </p:sp>
        <p:sp>
          <p:nvSpPr>
            <p:cNvPr id="104464" name="Rectangle 29">
              <a:extLst>
                <a:ext uri="{FF2B5EF4-FFF2-40B4-BE49-F238E27FC236}">
                  <a16:creationId xmlns:a16="http://schemas.microsoft.com/office/drawing/2014/main" id="{203CDDA8-681C-4A16-BA3F-17A6C168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561" cy="8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11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6</a:t>
              </a:r>
            </a:p>
            <a:p>
              <a:pPr algn="ctr"/>
              <a:endParaRPr lang="en-US" altLang="it-IT" sz="1400">
                <a:latin typeface="Arial Narrow" panose="020B0606020202030204" pitchFamily="34" charset="0"/>
              </a:endParaRP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	</a:t>
              </a:r>
            </a:p>
            <a:p>
              <a:pPr algn="ctr"/>
              <a:endParaRPr lang="en-US" altLang="it-IT" b="1"/>
            </a:p>
          </p:txBody>
        </p:sp>
        <p:sp>
          <p:nvSpPr>
            <p:cNvPr id="303134" name="Rectangle 30">
              <a:extLst>
                <a:ext uri="{FF2B5EF4-FFF2-40B4-BE49-F238E27FC236}">
                  <a16:creationId xmlns:a16="http://schemas.microsoft.com/office/drawing/2014/main" id="{A073F0A6-169A-4EA2-9474-F9429593A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864"/>
              <a:ext cx="1048" cy="133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it-IT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birth_date</a:t>
              </a:r>
            </a:p>
          </p:txBody>
        </p:sp>
        <p:sp>
          <p:nvSpPr>
            <p:cNvPr id="104466" name="Rectangle 31">
              <a:extLst>
                <a:ext uri="{FF2B5EF4-FFF2-40B4-BE49-F238E27FC236}">
                  <a16:creationId xmlns:a16="http://schemas.microsoft.com/office/drawing/2014/main" id="{CC04B3CB-1B66-401D-9578-471B0B503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1008"/>
              <a:ext cx="1037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1992-01-16 00:00:00.000</a:t>
              </a:r>
            </a:p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1984-01-18 00:00:00.000</a:t>
              </a:r>
            </a:p>
            <a:p>
              <a:pPr algn="ctr"/>
              <a:endParaRPr lang="en-US" altLang="it-IT" sz="1400">
                <a:latin typeface="Arial Narrow" panose="020B0606020202030204" pitchFamily="34" charset="0"/>
              </a:endParaRPr>
            </a:p>
            <a:p>
              <a:pPr algn="ctr"/>
              <a:endParaRPr lang="en-US" altLang="it-IT" b="1"/>
            </a:p>
          </p:txBody>
        </p:sp>
      </p:grpSp>
      <p:sp>
        <p:nvSpPr>
          <p:cNvPr id="104458" name="AutoShape 32">
            <a:extLst>
              <a:ext uri="{FF2B5EF4-FFF2-40B4-BE49-F238E27FC236}">
                <a16:creationId xmlns:a16="http://schemas.microsoft.com/office/drawing/2014/main" id="{DE4178CA-A80D-48EF-AABF-186F217384BF}"/>
              </a:ext>
            </a:extLst>
          </p:cNvPr>
          <p:cNvSpPr>
            <a:spLocks noChangeArrowheads="1"/>
          </p:cNvSpPr>
          <p:nvPr/>
        </p:nvSpPr>
        <p:spPr bwMode="auto">
          <a:xfrm rot="1602555">
            <a:off x="2859088" y="3236913"/>
            <a:ext cx="3935412" cy="290512"/>
          </a:xfrm>
          <a:prstGeom prst="rightArrow">
            <a:avLst>
              <a:gd name="adj1" fmla="val 57028"/>
              <a:gd name="adj2" fmla="val 201065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04459" name="AutoShape 33">
            <a:extLst>
              <a:ext uri="{FF2B5EF4-FFF2-40B4-BE49-F238E27FC236}">
                <a16:creationId xmlns:a16="http://schemas.microsoft.com/office/drawing/2014/main" id="{93233B25-B4AE-4CC9-AEE1-9AE41BBDE591}"/>
              </a:ext>
            </a:extLst>
          </p:cNvPr>
          <p:cNvSpPr>
            <a:spLocks noChangeArrowheads="1"/>
          </p:cNvSpPr>
          <p:nvPr/>
        </p:nvSpPr>
        <p:spPr bwMode="auto">
          <a:xfrm rot="6212422">
            <a:off x="7411244" y="3250406"/>
            <a:ext cx="1485900" cy="515938"/>
          </a:xfrm>
          <a:prstGeom prst="rightArrow">
            <a:avLst>
              <a:gd name="adj1" fmla="val 50000"/>
              <a:gd name="adj2" fmla="val 72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04460" name="AutoShape 34">
            <a:extLst>
              <a:ext uri="{FF2B5EF4-FFF2-40B4-BE49-F238E27FC236}">
                <a16:creationId xmlns:a16="http://schemas.microsoft.com/office/drawing/2014/main" id="{59A46E9C-7AA9-4179-B84D-1A2CDE43710F}"/>
              </a:ext>
            </a:extLst>
          </p:cNvPr>
          <p:cNvSpPr>
            <a:spLocks noChangeArrowheads="1"/>
          </p:cNvSpPr>
          <p:nvPr/>
        </p:nvSpPr>
        <p:spPr bwMode="auto">
          <a:xfrm rot="1602555">
            <a:off x="1781175" y="3343275"/>
            <a:ext cx="4068763" cy="325438"/>
          </a:xfrm>
          <a:prstGeom prst="rightArrow">
            <a:avLst>
              <a:gd name="adj1" fmla="val 57028"/>
              <a:gd name="adj2" fmla="val 185568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828678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064856D-D905-44CF-91E5-A7170C115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Types of Data Integrity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9AFE5AAD-6A6B-46F2-97CA-89A74D9B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96752"/>
            <a:ext cx="2362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b="1" dirty="0">
                <a:latin typeface="Arial Narrow" panose="020B0606020202030204" pitchFamily="34" charset="0"/>
              </a:rPr>
              <a:t>Domain Integrity</a:t>
            </a:r>
            <a:br>
              <a:rPr lang="en-US" altLang="it-IT" b="1" dirty="0">
                <a:latin typeface="Arial Narrow" panose="020B0606020202030204" pitchFamily="34" charset="0"/>
              </a:rPr>
            </a:br>
            <a:r>
              <a:rPr lang="en-US" altLang="it-IT" sz="1800" dirty="0">
                <a:latin typeface="Arial Narrow" panose="020B0606020202030204" pitchFamily="34" charset="0"/>
              </a:rPr>
              <a:t>(</a:t>
            </a:r>
            <a:r>
              <a:rPr lang="en-US" altLang="it-IT" sz="2000" dirty="0">
                <a:latin typeface="Arial Narrow" panose="020B0606020202030204" pitchFamily="34" charset="0"/>
              </a:rPr>
              <a:t>columns</a:t>
            </a:r>
            <a:r>
              <a:rPr lang="en-US" altLang="it-IT" sz="18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C87058C-0986-42D4-8B0F-D5FB018AE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5410200"/>
            <a:ext cx="2614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b="1">
                <a:latin typeface="Arial Narrow" panose="020B0606020202030204" pitchFamily="34" charset="0"/>
              </a:rPr>
              <a:t>Referential Integrity</a:t>
            </a:r>
            <a:br>
              <a:rPr lang="en-US" altLang="it-IT" b="1">
                <a:latin typeface="Arial Narrow" panose="020B0606020202030204" pitchFamily="34" charset="0"/>
              </a:rPr>
            </a:br>
            <a:r>
              <a:rPr lang="en-US" altLang="it-IT" sz="1800">
                <a:latin typeface="Arial Narrow" panose="020B0606020202030204" pitchFamily="34" charset="0"/>
              </a:rPr>
              <a:t>(</a:t>
            </a:r>
            <a:r>
              <a:rPr lang="en-US" altLang="it-IT" sz="2000">
                <a:latin typeface="Arial Narrow" panose="020B0606020202030204" pitchFamily="34" charset="0"/>
              </a:rPr>
              <a:t>between tables</a:t>
            </a:r>
            <a:r>
              <a:rPr lang="en-US" altLang="it-IT" sz="1800">
                <a:latin typeface="Arial Narrow" panose="020B0606020202030204" pitchFamily="34" charset="0"/>
              </a:rPr>
              <a:t>)</a:t>
            </a:r>
          </a:p>
        </p:txBody>
      </p:sp>
      <p:grpSp>
        <p:nvGrpSpPr>
          <p:cNvPr id="38918" name="Group 6">
            <a:extLst>
              <a:ext uri="{FF2B5EF4-FFF2-40B4-BE49-F238E27FC236}">
                <a16:creationId xmlns:a16="http://schemas.microsoft.com/office/drawing/2014/main" id="{EF67FDA5-1C46-431C-A92D-F86FF8E7552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96200"/>
            <a:ext cx="2971800" cy="3928400"/>
            <a:chOff x="432" y="1344"/>
            <a:chExt cx="1872" cy="2640"/>
          </a:xfrm>
        </p:grpSpPr>
        <p:sp>
          <p:nvSpPr>
            <p:cNvPr id="38929" name="Rectangle 7">
              <a:extLst>
                <a:ext uri="{FF2B5EF4-FFF2-40B4-BE49-F238E27FC236}">
                  <a16:creationId xmlns:a16="http://schemas.microsoft.com/office/drawing/2014/main" id="{A0DE0303-B218-4089-B8B9-1C882A43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44"/>
              <a:ext cx="624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30" name="Rectangle 8">
              <a:extLst>
                <a:ext uri="{FF2B5EF4-FFF2-40B4-BE49-F238E27FC236}">
                  <a16:creationId xmlns:a16="http://schemas.microsoft.com/office/drawing/2014/main" id="{A88BA4B2-CE8A-440B-AA34-DA48069E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44"/>
              <a:ext cx="624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31" name="Rectangle 9">
              <a:extLst>
                <a:ext uri="{FF2B5EF4-FFF2-40B4-BE49-F238E27FC236}">
                  <a16:creationId xmlns:a16="http://schemas.microsoft.com/office/drawing/2014/main" id="{B71BB136-02F9-4BCE-9B14-42F1D678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44"/>
              <a:ext cx="624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32" name="Rectangle 10">
              <a:extLst>
                <a:ext uri="{FF2B5EF4-FFF2-40B4-BE49-F238E27FC236}">
                  <a16:creationId xmlns:a16="http://schemas.microsoft.com/office/drawing/2014/main" id="{56919583-E95D-46F6-BD26-2A5B9306D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4"/>
              <a:ext cx="624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33" name="Rectangle 11">
              <a:extLst>
                <a:ext uri="{FF2B5EF4-FFF2-40B4-BE49-F238E27FC236}">
                  <a16:creationId xmlns:a16="http://schemas.microsoft.com/office/drawing/2014/main" id="{1D8FCEEE-6BEC-4659-9F5E-F145A742B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84"/>
              <a:ext cx="624" cy="24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34" name="Rectangle 12">
              <a:extLst>
                <a:ext uri="{FF2B5EF4-FFF2-40B4-BE49-F238E27FC236}">
                  <a16:creationId xmlns:a16="http://schemas.microsoft.com/office/drawing/2014/main" id="{A43DAB7D-8B49-4BAA-A08E-932C74223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84"/>
              <a:ext cx="624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35" name="Rectangle 13">
              <a:extLst>
                <a:ext uri="{FF2B5EF4-FFF2-40B4-BE49-F238E27FC236}">
                  <a16:creationId xmlns:a16="http://schemas.microsoft.com/office/drawing/2014/main" id="{9639D387-948A-4F96-BD7D-0C6051618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624" cy="2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36" name="Rectangle 14">
              <a:extLst>
                <a:ext uri="{FF2B5EF4-FFF2-40B4-BE49-F238E27FC236}">
                  <a16:creationId xmlns:a16="http://schemas.microsoft.com/office/drawing/2014/main" id="{DCE6A4A4-60CF-4673-A85E-A2EC16934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72"/>
              <a:ext cx="624" cy="2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37" name="Rectangle 15">
              <a:extLst>
                <a:ext uri="{FF2B5EF4-FFF2-40B4-BE49-F238E27FC236}">
                  <a16:creationId xmlns:a16="http://schemas.microsoft.com/office/drawing/2014/main" id="{6DDC6EAF-6618-4529-9B00-EE2502465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18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3D867E5B-8974-447A-BA23-1ABF015EA2F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789040"/>
            <a:ext cx="2971800" cy="1621160"/>
            <a:chOff x="3552" y="1680"/>
            <a:chExt cx="1872" cy="1296"/>
          </a:xfrm>
        </p:grpSpPr>
        <p:sp>
          <p:nvSpPr>
            <p:cNvPr id="38923" name="Rectangle 17">
              <a:extLst>
                <a:ext uri="{FF2B5EF4-FFF2-40B4-BE49-F238E27FC236}">
                  <a16:creationId xmlns:a16="http://schemas.microsoft.com/office/drawing/2014/main" id="{0FA5BF11-B704-43CE-BA6D-B466E8DB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624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24" name="Rectangle 18">
              <a:extLst>
                <a:ext uri="{FF2B5EF4-FFF2-40B4-BE49-F238E27FC236}">
                  <a16:creationId xmlns:a16="http://schemas.microsoft.com/office/drawing/2014/main" id="{BFD0A3A4-C987-41C5-9854-75FF772B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624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25" name="Rectangle 19">
              <a:extLst>
                <a:ext uri="{FF2B5EF4-FFF2-40B4-BE49-F238E27FC236}">
                  <a16:creationId xmlns:a16="http://schemas.microsoft.com/office/drawing/2014/main" id="{F90DA573-1524-43C5-AF69-777860B9C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80"/>
              <a:ext cx="624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26" name="Rectangle 20">
              <a:extLst>
                <a:ext uri="{FF2B5EF4-FFF2-40B4-BE49-F238E27FC236}">
                  <a16:creationId xmlns:a16="http://schemas.microsoft.com/office/drawing/2014/main" id="{46588F74-77E9-4DD1-B225-F45EDC72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20"/>
              <a:ext cx="624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27" name="Rectangle 21">
              <a:extLst>
                <a:ext uri="{FF2B5EF4-FFF2-40B4-BE49-F238E27FC236}">
                  <a16:creationId xmlns:a16="http://schemas.microsoft.com/office/drawing/2014/main" id="{DD813483-6727-46CC-A044-8DED7C6F5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20"/>
              <a:ext cx="624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8928" name="Rectangle 22">
              <a:extLst>
                <a:ext uri="{FF2B5EF4-FFF2-40B4-BE49-F238E27FC236}">
                  <a16:creationId xmlns:a16="http://schemas.microsoft.com/office/drawing/2014/main" id="{BBA5336C-74C7-4456-8C98-135D02FD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20"/>
              <a:ext cx="624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38920" name="AutoShape 23">
            <a:extLst>
              <a:ext uri="{FF2B5EF4-FFF2-40B4-BE49-F238E27FC236}">
                <a16:creationId xmlns:a16="http://schemas.microsoft.com/office/drawing/2014/main" id="{F329D1F1-93A1-4976-A4E3-65F97D79E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51112"/>
            <a:ext cx="533400" cy="685800"/>
          </a:xfrm>
          <a:prstGeom prst="downArrow">
            <a:avLst>
              <a:gd name="adj1" fmla="val 45454"/>
              <a:gd name="adj2" fmla="val 72321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8922" name="AutoShape 25">
            <a:extLst>
              <a:ext uri="{FF2B5EF4-FFF2-40B4-BE49-F238E27FC236}">
                <a16:creationId xmlns:a16="http://schemas.microsoft.com/office/drawing/2014/main" id="{E4835930-2332-46DE-808B-6FB2B781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1752600" cy="533400"/>
          </a:xfrm>
          <a:prstGeom prst="leftRightArrow">
            <a:avLst>
              <a:gd name="adj1" fmla="val 50000"/>
              <a:gd name="adj2" fmla="val 65714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9942E593-EC1F-4EEB-9E3E-26BE5F839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49724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b="1">
                <a:latin typeface="Arial Narrow" panose="020B0606020202030204" pitchFamily="34" charset="0"/>
              </a:rPr>
              <a:t>Entity Integrity</a:t>
            </a:r>
            <a:r>
              <a:rPr lang="en-US" altLang="it-IT">
                <a:latin typeface="Arial Narrow" panose="020B0606020202030204" pitchFamily="34" charset="0"/>
              </a:rPr>
              <a:t> </a:t>
            </a:r>
            <a:r>
              <a:rPr lang="en-US" altLang="it-IT" sz="1800">
                <a:latin typeface="Arial Narrow" panose="020B0606020202030204" pitchFamily="34" charset="0"/>
              </a:rPr>
              <a:t>(</a:t>
            </a:r>
            <a:r>
              <a:rPr lang="en-US" altLang="it-IT" sz="2000">
                <a:latin typeface="Arial Narrow" panose="020B0606020202030204" pitchFamily="34" charset="0"/>
              </a:rPr>
              <a:t>rows</a:t>
            </a:r>
            <a:r>
              <a:rPr lang="en-US" altLang="it-IT" sz="180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8921" name="AutoShape 24">
            <a:extLst>
              <a:ext uri="{FF2B5EF4-FFF2-40B4-BE49-F238E27FC236}">
                <a16:creationId xmlns:a16="http://schemas.microsoft.com/office/drawing/2014/main" id="{C01F0D2B-1E04-4B64-B570-096D675F1F1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81400" y="3035424"/>
            <a:ext cx="533400" cy="685800"/>
          </a:xfrm>
          <a:prstGeom prst="downArrow">
            <a:avLst>
              <a:gd name="adj1" fmla="val 45454"/>
              <a:gd name="adj2" fmla="val 72321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FCCA627-E603-4D30-AA10-8E139B61D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Constraints</a:t>
            </a:r>
          </a:p>
        </p:txBody>
      </p:sp>
      <p:sp>
        <p:nvSpPr>
          <p:cNvPr id="39939" name="Line 3">
            <a:extLst>
              <a:ext uri="{FF2B5EF4-FFF2-40B4-BE49-F238E27FC236}">
                <a16:creationId xmlns:a16="http://schemas.microsoft.com/office/drawing/2014/main" id="{46EFDB60-C88C-49DB-B8FA-3ADAC8214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7D657786-A49F-4F3B-BD96-AEE5D1074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2743200" cy="6858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/>
          <a:p>
            <a:pPr>
              <a:defRPr/>
            </a:pPr>
            <a:r>
              <a:rPr lang="en-US" altLang="it-IT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Type of integrity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4F95C455-4272-4C53-8E23-79B515C8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52600"/>
            <a:ext cx="3124200" cy="6858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/>
          <a:p>
            <a:pPr>
              <a:defRPr/>
            </a:pPr>
            <a:r>
              <a:rPr lang="en-US" altLang="it-IT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Constraint type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143C2B3E-556E-4312-99C6-6EEEF5BA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38400"/>
            <a:ext cx="27432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it-IT" sz="2000" b="1">
                <a:latin typeface="Arial" panose="020B0604020202020204" pitchFamily="34" charset="0"/>
              </a:rPr>
              <a:t>Domain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39031EA4-432E-4FCA-A6D1-256F2F045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2743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it-IT" sz="2000" b="1">
                <a:latin typeface="Arial" panose="020B0604020202020204" pitchFamily="34" charset="0"/>
              </a:rPr>
              <a:t>Entity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CB4517D5-8C7F-4B6A-96E6-5DBCEFCB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2743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 b="1">
                <a:latin typeface="Arial" panose="020B0604020202020204" pitchFamily="34" charset="0"/>
              </a:rPr>
              <a:t>Referential</a:t>
            </a: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6C3B516F-01B0-4280-A898-193D2737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38400"/>
            <a:ext cx="3124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it-IT" sz="2000">
                <a:latin typeface="Arial" panose="020B0604020202020204" pitchFamily="34" charset="0"/>
              </a:rPr>
              <a:t>DEFAULT</a:t>
            </a:r>
            <a:br>
              <a:rPr lang="en-US" altLang="it-IT" sz="2000">
                <a:latin typeface="Arial" panose="020B0604020202020204" pitchFamily="34" charset="0"/>
              </a:rPr>
            </a:br>
            <a:r>
              <a:rPr lang="en-US" altLang="it-IT" sz="2000" b="1">
                <a:latin typeface="Arial" panose="020B0604020202020204" pitchFamily="34" charset="0"/>
              </a:rPr>
              <a:t>CHECK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B2EC0C0D-AD3B-47A5-879C-81616B08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24200"/>
            <a:ext cx="3124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it-IT" sz="2000">
                <a:latin typeface="Arial" panose="020B0604020202020204" pitchFamily="34" charset="0"/>
              </a:rPr>
              <a:t>REFERENTIAL</a:t>
            </a:r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90F6C6AB-725A-4CAF-B45C-AF59EE8C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124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it-IT" sz="2000" b="1">
                <a:latin typeface="Arial" panose="020B0604020202020204" pitchFamily="34" charset="0"/>
              </a:rPr>
              <a:t>PRIMARY KEY</a:t>
            </a:r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5DEED00C-69F3-4500-947A-62BF91ED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3124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it-IT" sz="2000">
                <a:latin typeface="Arial" panose="020B0604020202020204" pitchFamily="34" charset="0"/>
              </a:rPr>
              <a:t>UNIQUE</a:t>
            </a:r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A3281BE2-7304-4D7C-947D-3FDDD00B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3124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it-IT" sz="2000" b="1">
                <a:latin typeface="Arial" panose="020B0604020202020204" pitchFamily="34" charset="0"/>
              </a:rPr>
              <a:t>FOREIGN KEY</a:t>
            </a:r>
            <a:br>
              <a:rPr lang="en-US" altLang="it-IT" sz="2000" b="1">
                <a:latin typeface="Arial" panose="020B0604020202020204" pitchFamily="34" charset="0"/>
              </a:rPr>
            </a:br>
            <a:r>
              <a:rPr lang="en-US" altLang="it-IT" sz="2000">
                <a:latin typeface="Arial" panose="020B0604020202020204" pitchFamily="34" charset="0"/>
              </a:rPr>
              <a:t>CHECK</a:t>
            </a:r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C1B44C0F-891D-4694-AADA-195A0458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286DA043-EB3C-478B-8183-2BB277F18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724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B566A52-798C-40B2-B1CB-2DC25660C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7772400" cy="132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Lucida Sans Typewriter" panose="020B0509030504030204" pitchFamily="49" charset="0"/>
              </a:rPr>
              <a:t>USE library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ALTER TABLE adult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ADD CONSTRAINT firstname</a:t>
            </a:r>
          </a:p>
          <a:p>
            <a:r>
              <a:rPr lang="en-US" altLang="it-IT" sz="2000">
                <a:latin typeface="Lucida Sans Typewriter" panose="020B0509030504030204" pitchFamily="49" charset="0"/>
              </a:rPr>
              <a:t>	DEFAULT 'UNKNOWN' FOR firstname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8130080-082F-405D-9E11-95F08649E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DEFAULT Constraints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0FEAC78-21F3-4778-9695-6C80D7A79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Apply Only to INSERT Statements</a:t>
            </a:r>
          </a:p>
          <a:p>
            <a:r>
              <a:rPr lang="en-US" altLang="it-IT"/>
              <a:t>Only One DEFAULT Constraint Per Column</a:t>
            </a:r>
          </a:p>
          <a:p>
            <a:r>
              <a:rPr lang="en-US" altLang="it-IT"/>
              <a:t>Cannot Be Used with IDENTITY Property</a:t>
            </a:r>
            <a:br>
              <a:rPr lang="en-US" altLang="it-IT"/>
            </a:br>
            <a:r>
              <a:rPr lang="en-US" altLang="it-IT"/>
              <a:t>or timestamp Data Type</a:t>
            </a:r>
          </a:p>
          <a:p>
            <a:r>
              <a:rPr lang="en-US" altLang="it-IT"/>
              <a:t>Allow Some System-supplied Values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4D5ED91-20EB-42C5-A498-4349AD151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CHECK Constraints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3F6EB59-07C8-446D-8F6C-38CF93403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Are Used with INSERT and UPDATE Statements</a:t>
            </a:r>
          </a:p>
          <a:p>
            <a:pPr>
              <a:lnSpc>
                <a:spcPct val="115000"/>
              </a:lnSpc>
            </a:pPr>
            <a:r>
              <a:rPr lang="en-US" altLang="it-IT" dirty="0"/>
              <a:t>Can Reference Other Columns in the Same Table</a:t>
            </a:r>
            <a:br>
              <a:rPr lang="en-US" altLang="it-IT" dirty="0"/>
            </a:br>
            <a:r>
              <a:rPr lang="en-US" altLang="it-IT" dirty="0"/>
              <a:t>(</a:t>
            </a:r>
            <a:r>
              <a:rPr lang="en-US" altLang="it-IT" dirty="0" err="1"/>
              <a:t>talbe</a:t>
            </a:r>
            <a:r>
              <a:rPr lang="en-US" altLang="it-IT" dirty="0"/>
              <a:t>-level check)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Cannot: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Be used with IDENTITY property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Be used with </a:t>
            </a:r>
            <a:r>
              <a:rPr lang="en-US" altLang="it-IT" b="1" dirty="0">
                <a:solidFill>
                  <a:schemeClr val="tx1"/>
                </a:solidFill>
              </a:rPr>
              <a:t>timestamp</a:t>
            </a:r>
            <a:r>
              <a:rPr lang="en-US" altLang="it-IT" dirty="0">
                <a:solidFill>
                  <a:schemeClr val="tx1"/>
                </a:solidFill>
              </a:rPr>
              <a:t> or </a:t>
            </a:r>
            <a:r>
              <a:rPr lang="en-US" altLang="it-IT" b="1" dirty="0" err="1">
                <a:solidFill>
                  <a:schemeClr val="tx1"/>
                </a:solidFill>
              </a:rPr>
              <a:t>uniqueidentifier</a:t>
            </a:r>
            <a:r>
              <a:rPr lang="en-US" altLang="it-IT" dirty="0">
                <a:solidFill>
                  <a:schemeClr val="tx1"/>
                </a:solidFill>
              </a:rPr>
              <a:t> </a:t>
            </a:r>
            <a:r>
              <a:rPr lang="en-US" altLang="it-IT" dirty="0"/>
              <a:t>data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it-IT" dirty="0"/>
              <a:t>Contain subqueries  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738D569B-66A6-422A-B5CC-91A8AF7F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8153400" cy="162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Lucida Sans Typewriter" panose="020B0509030504030204" pitchFamily="49" charset="0"/>
              </a:rPr>
              <a:t>USE library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ALTER TABLE adult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	ADD CONSTRAINT phone_no</a:t>
            </a:r>
          </a:p>
          <a:p>
            <a:r>
              <a:rPr lang="en-US" altLang="it-IT" sz="2000">
                <a:latin typeface="Lucida Sans Typewriter" panose="020B0509030504030204" pitchFamily="49" charset="0"/>
              </a:rPr>
              <a:t>	CHECK (phone_no LIKE</a:t>
            </a:r>
          </a:p>
          <a:p>
            <a:r>
              <a:rPr lang="en-US" altLang="it-IT" sz="2000">
                <a:latin typeface="Lucida Sans Typewriter" panose="020B0509030504030204" pitchFamily="49" charset="0"/>
              </a:rPr>
              <a:t>	'(212)[0-9][0-9][0-9]-[0-9][0-9][0-9][0-9]')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3337</TotalTime>
  <Words>1644</Words>
  <Application>Microsoft Office PowerPoint</Application>
  <PresentationFormat>On-screen Show (4:3)</PresentationFormat>
  <Paragraphs>934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Lucida Sans Typewriter</vt:lpstr>
      <vt:lpstr>Encode Sans</vt:lpstr>
      <vt:lpstr>Encode Sans ExtraLight</vt:lpstr>
      <vt:lpstr>Arial Narrow</vt:lpstr>
      <vt:lpstr>Times New Roman</vt:lpstr>
      <vt:lpstr>Arial</vt:lpstr>
      <vt:lpstr>Laertes template</vt:lpstr>
      <vt:lpstr>Unità Formativa D68444-67496 BASE DI DATI – SQL Docente: Alberto Venditti</vt:lpstr>
      <vt:lpstr>VIEWS CONSTRAINTS INDICIZZAZIONE</vt:lpstr>
      <vt:lpstr>Views</vt:lpstr>
      <vt:lpstr>Characteristics of Views</vt:lpstr>
      <vt:lpstr>Example: View of Joined Tables</vt:lpstr>
      <vt:lpstr>Types of Data Integrity</vt:lpstr>
      <vt:lpstr>Constraints</vt:lpstr>
      <vt:lpstr>DEFAULT Constraints</vt:lpstr>
      <vt:lpstr>CHECK Constraints</vt:lpstr>
      <vt:lpstr>PRIMARY KEY Constraints</vt:lpstr>
      <vt:lpstr>UNIQUE Constraints</vt:lpstr>
      <vt:lpstr>FOREIGN KEY Constraints</vt:lpstr>
      <vt:lpstr>Implementing Indexes</vt:lpstr>
      <vt:lpstr>Types of Indexes </vt:lpstr>
      <vt:lpstr>Clustered Indexes</vt:lpstr>
      <vt:lpstr>Nonclustered Indexes</vt:lpstr>
      <vt:lpstr>Accessing Data in a Heap Table</vt:lpstr>
      <vt:lpstr>Nonclustered Index on a Table With a Clustered Index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118</cp:revision>
  <cp:lastPrinted>1999-05-25T16:42:24Z</cp:lastPrinted>
  <dcterms:created xsi:type="dcterms:W3CDTF">1998-02-16T21:05:10Z</dcterms:created>
  <dcterms:modified xsi:type="dcterms:W3CDTF">2022-03-29T16:28:57Z</dcterms:modified>
</cp:coreProperties>
</file>