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9BA3-1956-4054-953E-0E16C9D9F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02A03-B0EF-403B-8DD1-19F58616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F457-5AA0-41F9-BF8D-CFA09A3C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771C-872A-4511-A010-D434612E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3404-3605-483E-A18E-612C1F0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51662-FF21-4F75-A3E1-EBED9B5D5D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1600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2FF78-3C6C-4167-A2CE-A2A8C6A42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556" y="6409606"/>
            <a:ext cx="7508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8DFA-0699-4095-9F72-076BFFD2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EDBB6-4991-494E-8364-555FB7EBD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279B-DF87-4827-A52D-DC18ECF0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99F68-A4E3-4AEC-86F3-D95C249D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7B6E-5041-4CD9-97F3-8559BB83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B3E34-95E8-49BB-B3A1-7271AF831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0F661-CC03-44EE-AACF-F022FF866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E40D-8E4D-4CC6-B383-C9D951E1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6ACC-06FB-4998-A08C-8A61AA81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D0BF-F8D1-45D0-BBE8-2CE48256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6F44-E453-4BDD-A0D1-48A4F25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CFA8-04FE-41C6-A122-153F461A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2413-2E8E-44B4-B109-0A3F12BF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3EAC-B42C-4780-B5AC-F978EB6F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BD95-996B-49F2-9874-FB4BC34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8412-D2DD-4128-9B22-7F95449E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EDD-5687-4318-9B99-075A432B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BCD1-F98C-4C3F-AECF-323BCFDF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8302-A6DA-4374-82EA-21201D42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55AF-A9A1-4A33-AC9D-5436BFBC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F724-BEFF-4EFC-8F49-7C3DB97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D814-9F0C-48E0-9F5B-9AAA7EE97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F31B-DD49-4FF2-97B4-E5B8B4DCC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091D-651B-4E17-A08B-BED0039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73567-3EE1-45A8-9B10-CC8BFBB7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4FE1-BD2B-43BD-8E42-2CF053A2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8095-C56C-4AC0-9BCF-984060D6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1A854-2FF4-484E-BB5F-04F65766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981E7-748F-45D0-889F-478DAF94F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3E474-2311-4A65-B481-943FEC379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91902-03F7-4AE2-8934-CB262B963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D0A56-8741-4DE6-8A6F-F13C9544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2DDF0-C955-44EC-AE46-E612F8F9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7583B-C7CA-459C-BA0D-3AF0757C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37A3-1159-4BB8-BF52-F5F5B0CA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A37E5-D596-4CD6-B52D-29FBB8D1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3F9E-C9E7-4CF1-832E-42182946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13950-EB03-4EB5-9C98-B350465D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C6E35-26A0-41AA-9AF8-F4FF39E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B3968-5AA5-4E73-9A76-B71407F2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A971E-82CA-4336-9A39-33648649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4F81-F6AE-44E7-9547-82D6D5F2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7833-E643-4084-A062-01EB81CD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4F6E-47A2-4C5C-B479-C1D2608B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79346-99A2-474B-979E-B5DCFE26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5F31-2F5E-4BEB-BA03-21AA275B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0447-7E44-49E2-A6F3-824A8DFB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9BA6-A03F-4CA8-88AC-69A462BB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A05D1-55F1-4D00-87A0-9A3F62296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53FA3-38A1-4E13-9E0F-F7E1A6681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FA1F-4E02-4EB7-B506-8FD111C3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4209-0AC9-40A7-A2B9-9485C8E0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AF3E-458E-4099-BFA2-5EE00276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4D307-B6C4-4B9B-BA87-A0C491C9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1C2BE-EBDC-453D-9837-BE368853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91702-270B-46BA-A6C5-A40369F0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A9D9-4717-4F57-8A67-F3E706DB5BD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D0EB-C383-4968-A657-59BD5BD8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1164-68E8-4C0A-A0C3-9A205F085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6FA0-759C-46ED-8950-B230FDF2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Knight in Chess: What a Knight Is and How to Move a Knight Across a  Chessboard - 2022 - MasterClass">
            <a:extLst>
              <a:ext uri="{FF2B5EF4-FFF2-40B4-BE49-F238E27FC236}">
                <a16:creationId xmlns:a16="http://schemas.microsoft.com/office/drawing/2014/main" id="{4B12319B-2CD7-48E1-91D6-32C483BB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"/>
            <a:ext cx="12195012" cy="631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733A7-DDBD-4B3B-BEBF-2833393ACCCD}"/>
              </a:ext>
            </a:extLst>
          </p:cNvPr>
          <p:cNvSpPr txBox="1"/>
          <p:nvPr/>
        </p:nvSpPr>
        <p:spPr>
          <a:xfrm>
            <a:off x="5634446" y="3515542"/>
            <a:ext cx="6055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FF00"/>
                </a:solidFill>
                <a:latin typeface="Amasis MT Pro Black" panose="020B0604020202020204" pitchFamily="18" charset="0"/>
              </a:rPr>
              <a:t>The horse</a:t>
            </a:r>
          </a:p>
          <a:p>
            <a:pPr algn="ctr"/>
            <a:r>
              <a:rPr lang="en-US" sz="8800" dirty="0">
                <a:solidFill>
                  <a:srgbClr val="FFFF00"/>
                </a:solidFill>
                <a:latin typeface="Amasis MT Pro Black" panose="020B0604020202020204" pitchFamily="18" charset="0"/>
              </a:rPr>
              <a:t>puzzle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125A8-1B1B-4DC9-A1A0-1750862F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7D9E5-4B80-4D32-8B26-97F8D89BF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1B762B4-62A3-4990-A35E-BE0C500D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5DE11-AD9C-4429-BF65-45B6CFF1E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18742A-CC86-4ACF-A7B9-341D06266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9BD4C3-809E-454A-A961-7A888DEC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A4F02-7C7C-4A56-9BBA-2C08C0998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6B056E-47D3-4F4C-BEDE-7DCEE022D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E2A6-E531-49D9-AA40-7ABCA62F6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450E6-9F11-411E-88BC-46E56777A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E06F6DD-5865-4808-94BB-03B2E01FAB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447675"/>
            <a:ext cx="6124575" cy="6124575"/>
          </a:xfrm>
        </p:spPr>
      </p:pic>
    </p:spTree>
    <p:extLst>
      <p:ext uri="{BB962C8B-B14F-4D97-AF65-F5344CB8AC3E}">
        <p14:creationId xmlns:p14="http://schemas.microsoft.com/office/powerpoint/2010/main" val="24876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947C82A-831C-4644-9907-BDA8376DC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B5865-D196-48A8-ACF0-FEA90F7D0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6E76F65-B8E4-44A6-B112-88E96BEF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071B35A-2DFC-4658-ACFE-8AC20BB72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B0EC7-53F0-4225-A16F-AB8DF2F8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51DEE3E-B6D1-4104-BA48-A6170353E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5480EA55-734B-4959-8F0D-26E8DB17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2ACFE-070A-468D-ABE8-29F025529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DC51B9-0541-41DD-9292-FA530EB3C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5D8D64D-CD51-4460-A8D1-6014DED4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8E5AD-9E5A-49AF-BCE7-3034C8E70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A66B65-B6B0-42F9-B6C3-E9C40D34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DDF63D1-CFED-4D25-87A3-4A71858A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B3DE8-1FAB-42B2-96CA-CC3343F74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AD57DB-D835-441B-B5AA-AEF2A58DF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DB5A768-9E6D-4F35-8108-5F056566C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8AF1C-20A7-404B-9A29-378E0049D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0DB0EE-6D27-4BB7-8516-E3F00C88F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40554EB8-66DA-46FB-AB5F-4592B55F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366713"/>
            <a:ext cx="6124574" cy="6124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1B325-2CBA-4291-9EF5-F132EBEC9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69323F-6391-44AE-B3E4-C8B106DF4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Venditti</dc:creator>
  <cp:lastModifiedBy>Alberto Venditti</cp:lastModifiedBy>
  <cp:revision>2</cp:revision>
  <dcterms:created xsi:type="dcterms:W3CDTF">2022-04-02T18:30:43Z</dcterms:created>
  <dcterms:modified xsi:type="dcterms:W3CDTF">2022-04-09T06:41:04Z</dcterms:modified>
</cp:coreProperties>
</file>