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B4CC-6DCD-45AF-9AD9-9DB0652E7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B703B-79F1-4B2B-B747-0FF07602B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80E3-AF7C-48AD-BF32-C62FD62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0A7B7-D3C9-4C13-90C0-385464FB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8C00-D40C-42E3-A6DF-CC66D90D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15A009-4EEC-4F3B-BA46-BB47E7502B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1600"/>
            <a:ext cx="163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9B551-1FB7-43E6-8A7D-EB52691E9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113" y="6391905"/>
            <a:ext cx="75088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68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ED91-6E59-4AE0-A6C3-B4518F38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7BE51-1B15-4636-88B8-D3001B85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2C5F-5B6E-4589-8AED-D47AC350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432E1-1492-4C45-A94D-90D69C56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2244-6408-4BF9-9B7C-94F40F8A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E4E5C-B666-471C-9503-7933B0136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E3F42-BBC8-465E-8C9F-D2987595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85C5-52BE-442C-9DBE-9BCB3584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D3EA-1484-497A-8761-351DA7F1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9C41-1A65-4C5D-9F0B-2FDB5F46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F981-3D0C-4935-8F28-BF7756AE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7D3A-AC0E-4A31-A082-46593311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74D8-FAF9-4BEE-B5C8-70B70E61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7248-7AFE-4242-948A-37B805C5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44F1-597E-4657-8D09-19290465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1521-2A76-4E19-9BD5-A873698F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5BF3-2FD2-43A2-940F-04351D94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D331-1042-467F-A3E6-B01E05B1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C881-6B6C-486F-A4A5-30EE1151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B389-E310-4BFC-8700-C8F9113E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EFE7-F761-42C3-BAE4-E098F847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1EE0-09DB-4BA3-AB44-6AB2E73A2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2777F-CBEE-473D-A331-8D65A93CD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FB54C-22F5-432D-8F96-A3FFB0C4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7841-87DB-4BCF-B876-B1B7DAB5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D409C-3ADD-4B4F-94E3-682F7677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707F-E15C-47EC-BC7F-69BD55B7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D13D5-2BD0-4DD7-8EC8-63CAC373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5A873-ADF7-4F21-84DD-FB51FD280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5E5B9-66D6-45A9-ABB2-94A8213A4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F7AA3-11DA-454D-BA54-E05E3CB4B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CAED2-4FE6-4E3A-980A-873FEA8A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EE7E4-76B0-4612-81B5-3F0834A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DA6AB-1F11-4A4B-BF5C-C5F254F4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745E-38D9-4645-A85A-0D6B888D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D2C48-FC0F-488F-8B9C-B527945F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5B869-A32B-4BEC-A0E5-8DA0115D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13CD9-641B-40C0-A055-0BD732BF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114E3-286C-4128-9F1C-137E6967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FA64C-56E9-4A44-BE03-9B4A8A07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54F31-CF70-4BC0-A717-C655C482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DEC3-6DFC-4943-B3A3-81D75409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2623-356F-43B5-9E21-FC202D63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ADFA7-7D6D-4175-AAD2-ACDD3D252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43E89-6572-41D2-A2AB-41904C26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64181-DDBE-4CB2-B1FC-5D796318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A1089-5872-4B64-B0BE-B1D11782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671B-3301-46D6-A61A-BE7C093E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96620-C9AE-480E-9EF3-33F41B5F0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F1AA8-DDBC-408C-AC49-503808468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976B5-5ED4-4A03-BE69-5A0569EC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BEC76-2FCF-4ACD-A98D-E0AB3FF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9CA07-7812-4A2D-A367-BCC14380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700C5-B7D6-4C6B-9E9E-A43CA867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611E-4528-46F1-A04C-5804042D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6E9FC-0FE9-412B-9F0B-BE0C2E01F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ABD0-61CE-4410-B695-542910B2FF96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D842-96E5-4204-A817-5C6852FC0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E2F6-66B1-46EA-A20C-3A1AF631C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F12E-A959-4DD5-A5F6-2B7EFDAE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ADD6-7841-49D0-B01F-716158BCB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6A31C-17E3-421B-BC75-E43338679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8 Queens Works | HowStuffWorks">
            <a:extLst>
              <a:ext uri="{FF2B5EF4-FFF2-40B4-BE49-F238E27FC236}">
                <a16:creationId xmlns:a16="http://schemas.microsoft.com/office/drawing/2014/main" id="{D1FF87E2-AFEC-4D36-A600-E0257E2E9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8" y="295275"/>
            <a:ext cx="11169712" cy="604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9914BE-FA63-473B-971A-CDC4FC13EA7A}"/>
              </a:ext>
            </a:extLst>
          </p:cNvPr>
          <p:cNvSpPr txBox="1"/>
          <p:nvPr/>
        </p:nvSpPr>
        <p:spPr>
          <a:xfrm>
            <a:off x="1330779" y="2776944"/>
            <a:ext cx="59279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Il </a:t>
            </a:r>
            <a:r>
              <a:rPr lang="en-US" sz="8000" b="1" dirty="0" err="1">
                <a:solidFill>
                  <a:srgbClr val="FFFF00"/>
                </a:solidFill>
              </a:rPr>
              <a:t>rompicapo</a:t>
            </a:r>
            <a:endParaRPr lang="en-US" sz="8000" b="1" dirty="0">
              <a:solidFill>
                <a:srgbClr val="FFFF00"/>
              </a:solidFill>
            </a:endParaRPr>
          </a:p>
          <a:p>
            <a:r>
              <a:rPr lang="en-US" sz="8000" b="1" dirty="0" err="1">
                <a:solidFill>
                  <a:srgbClr val="FFFF00"/>
                </a:solidFill>
              </a:rPr>
              <a:t>delle</a:t>
            </a:r>
            <a:r>
              <a:rPr lang="en-US" sz="8000" b="1" dirty="0">
                <a:solidFill>
                  <a:srgbClr val="FFFF00"/>
                </a:solidFill>
              </a:rPr>
              <a:t> 8 </a:t>
            </a:r>
            <a:r>
              <a:rPr lang="en-US" sz="8000" b="1" dirty="0" err="1">
                <a:solidFill>
                  <a:srgbClr val="FFFF00"/>
                </a:solidFill>
              </a:rPr>
              <a:t>regine</a:t>
            </a:r>
            <a:endParaRPr lang="en-US"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6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 Chess Moves - The complete guide of Chess Moves with Examples">
            <a:extLst>
              <a:ext uri="{FF2B5EF4-FFF2-40B4-BE49-F238E27FC236}">
                <a16:creationId xmlns:a16="http://schemas.microsoft.com/office/drawing/2014/main" id="{1B055C3F-9974-4710-9B6F-D66B16F8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571500"/>
            <a:ext cx="57340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96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055888-AF39-4772-8809-78E34B6C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6" y="0"/>
            <a:ext cx="10266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C28CD-139E-4A99-9694-AD176073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84" y="365125"/>
            <a:ext cx="8082116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6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Venditti</dc:creator>
  <cp:lastModifiedBy>Alberto Venditti</cp:lastModifiedBy>
  <cp:revision>2</cp:revision>
  <dcterms:created xsi:type="dcterms:W3CDTF">2022-04-01T15:07:45Z</dcterms:created>
  <dcterms:modified xsi:type="dcterms:W3CDTF">2022-04-09T06:47:46Z</dcterms:modified>
</cp:coreProperties>
</file>