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ED602-EE9E-463D-9C4C-F0A4E42DB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4EB221-453C-44E2-AFD2-76A7267DB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D4791-A0E3-4BA8-9FED-09148252F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9BA4-E73C-4E97-B811-FEF89A14F32D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7883F-2113-412C-AD41-D76DB738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8F1FE-A93B-4F4A-90A1-DC8826A50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5357-3CCD-4179-9CEF-E6A91DE9E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80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07A68-43E5-417F-8C09-3EBF211B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99C23-4DE5-47D7-844B-9083F5443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01923-5E7D-45F0-958F-C550E4D42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9BA4-E73C-4E97-B811-FEF89A14F32D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FF5A7-952A-4241-A9E2-4010615AB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C1631-C7E5-4C3B-AC52-EA4945BF6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5357-3CCD-4179-9CEF-E6A91DE9E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04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3AF7A7-70AE-4848-8835-B1B9F1A60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854272-5CA8-4974-8BCD-9750E72AD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E4417-9240-4816-930C-8FE14C86D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9BA4-E73C-4E97-B811-FEF89A14F32D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63F1A-209F-4C16-8184-2889617DB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18586-4F0E-41C0-A10F-98F97D057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5357-3CCD-4179-9CEF-E6A91DE9E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34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BB7E7-3E19-4178-BBC8-D446CDFF9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C9326-ECC1-4A45-8E5F-4DC227554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14E06-8543-49C6-8F1A-5D2FC0E84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9BA4-E73C-4E97-B811-FEF89A14F32D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3D60E-036F-46E3-AF7A-AAC5CE4D8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1B9A4-A188-4391-8DB5-7CDC4F34D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5357-3CCD-4179-9CEF-E6A91DE9E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20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91CBF-905B-4CC9-8A43-11DB94BB6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DDC84-C945-4E7E-8221-E817E0F27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C2D82-FF28-4934-93A2-0798CABD9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9BA4-E73C-4E97-B811-FEF89A14F32D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CAFC0-F102-4D03-BE56-D57E2A7DC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DAE4A-C847-4958-BCA2-3C0500954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5357-3CCD-4179-9CEF-E6A91DE9E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3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5C6C-7BCF-4B36-828C-8315A3259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DFD56-DD53-438E-9BA3-0E225515EB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592F5-B098-43B8-88B5-43F69D2A1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5A725-C2F7-4E3D-8A49-03AE05ED5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9BA4-E73C-4E97-B811-FEF89A14F32D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AAE90-29D7-4046-B341-2AE5323B1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95B1A-D2B0-46C7-B94F-099A7699E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5357-3CCD-4179-9CEF-E6A91DE9E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18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1ED94-1CF7-4C7C-A094-4FF9A542F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5C9C2-CD32-4983-AB99-0E54B83AE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D223E6-4D7B-4BF5-A6D3-7DA59C336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4F4244-F5E7-48EE-825D-5CD28B4BF8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500228-CF9E-4C2C-92B8-CCA60AF830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0500E6-A839-4F4D-B2A6-C9D925975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9BA4-E73C-4E97-B811-FEF89A14F32D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251DFB-566B-4C2C-B5F4-C9A54036F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BC3E9E-F370-412E-B81C-9B05A679E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5357-3CCD-4179-9CEF-E6A91DE9E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6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09DF-3467-44D6-92BB-6DD22A140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08AC9F-C7BF-4EF4-AB62-7DD3938EE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9BA4-E73C-4E97-B811-FEF89A14F32D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6A94B-7584-4FCA-B3DC-9F60C7017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86B67D-CF65-4DB8-A903-E24E65E92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5357-3CCD-4179-9CEF-E6A91DE9E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05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CF4F7B-46ED-47C3-ACAC-D934DC587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9BA4-E73C-4E97-B811-FEF89A14F32D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14AE43-4F95-4E92-B2EE-D09F2AFC2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34CC76-2A76-4366-9613-B861E3CD8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5357-3CCD-4179-9CEF-E6A91DE9E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06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B98C-466F-469B-B6B8-8F5B70747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9416C-EBE4-4E23-8F74-6F260033A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0A72DF-E16A-428F-AD09-3AC4E5538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1F26C-BE0E-4738-8DBD-7FE5DDC1A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9BA4-E73C-4E97-B811-FEF89A14F32D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57289-2A69-4732-9689-8291CFF7B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3CED4-4428-4EEA-95A0-33C8625DC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5357-3CCD-4179-9CEF-E6A91DE9E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27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AE460-E2F6-4EDB-BC0E-A6798CC36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F845FF-D89D-410D-AE6B-869948942E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9BF50-8D9C-4DD8-B4E8-7831BD68F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47A6A-7DA4-47F4-B8D3-E4E2330A8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9BA4-E73C-4E97-B811-FEF89A14F32D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3C07D-2C12-426E-BC2B-ED6545F4B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A5E22-D532-4E31-B676-9825590CB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5357-3CCD-4179-9CEF-E6A91DE9E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80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5F2225-4F4A-42D8-95FA-824FB22DC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3972D-2259-4450-A0C1-DC352DE4E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306F5-6DED-4AF1-A4D4-FD0ECCDF51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99BA4-E73C-4E97-B811-FEF89A14F32D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0C8CE-37EA-4671-AB70-64EE0AF331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D06CF-AE66-4EF9-9C3E-D9FB9FFC2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75357-3CCD-4179-9CEF-E6A91DE9E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58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B1A9C1-4D12-4374-83C2-97853F598744}"/>
              </a:ext>
            </a:extLst>
          </p:cNvPr>
          <p:cNvSpPr txBox="1"/>
          <p:nvPr/>
        </p:nvSpPr>
        <p:spPr>
          <a:xfrm>
            <a:off x="5335633" y="930729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ANIMAL</a:t>
            </a:r>
          </a:p>
        </p:txBody>
      </p:sp>
    </p:spTree>
    <p:extLst>
      <p:ext uri="{BB962C8B-B14F-4D97-AF65-F5344CB8AC3E}">
        <p14:creationId xmlns:p14="http://schemas.microsoft.com/office/powerpoint/2010/main" val="2717758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ector Illustration Of Red Fish On A White Background It Can Be Used For  The Logo Icon Decoration For Brochure Print On Clothes Cover Card Seafood  Business Concept Stock Illustration - Download">
            <a:extLst>
              <a:ext uri="{FF2B5EF4-FFF2-40B4-BE49-F238E27FC236}">
                <a16:creationId xmlns:a16="http://schemas.microsoft.com/office/drawing/2014/main" id="{AF2097AB-01F5-4BF5-8F7F-3EDA26B13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38" y="2907745"/>
            <a:ext cx="1877739" cy="1877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B1A9C1-4D12-4374-83C2-97853F598744}"/>
              </a:ext>
            </a:extLst>
          </p:cNvPr>
          <p:cNvSpPr txBox="1"/>
          <p:nvPr/>
        </p:nvSpPr>
        <p:spPr>
          <a:xfrm>
            <a:off x="5335633" y="930729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ANIMAL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E1C812-CB15-48FF-8C09-1222FF6426C9}"/>
              </a:ext>
            </a:extLst>
          </p:cNvPr>
          <p:cNvSpPr txBox="1"/>
          <p:nvPr/>
        </p:nvSpPr>
        <p:spPr>
          <a:xfrm>
            <a:off x="994410" y="2868391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REDFISH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5047DB2C-0580-4ACD-AB9B-1A06FCCA5A28}"/>
              </a:ext>
            </a:extLst>
          </p:cNvPr>
          <p:cNvSpPr/>
          <p:nvPr/>
        </p:nvSpPr>
        <p:spPr>
          <a:xfrm rot="3852069">
            <a:off x="3568697" y="523392"/>
            <a:ext cx="296092" cy="31258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88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ector Illustration Of Red Fish On A White Background It Can Be Used For  The Logo Icon Decoration For Brochure Print On Clothes Cover Card Seafood  Business Concept Stock Illustration - Download">
            <a:extLst>
              <a:ext uri="{FF2B5EF4-FFF2-40B4-BE49-F238E27FC236}">
                <a16:creationId xmlns:a16="http://schemas.microsoft.com/office/drawing/2014/main" id="{AF2097AB-01F5-4BF5-8F7F-3EDA26B13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38" y="2907745"/>
            <a:ext cx="1877739" cy="1877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B1A9C1-4D12-4374-83C2-97853F598744}"/>
              </a:ext>
            </a:extLst>
          </p:cNvPr>
          <p:cNvSpPr txBox="1"/>
          <p:nvPr/>
        </p:nvSpPr>
        <p:spPr>
          <a:xfrm>
            <a:off x="5335633" y="930729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ANIMAL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E1C812-CB15-48FF-8C09-1222FF6426C9}"/>
              </a:ext>
            </a:extLst>
          </p:cNvPr>
          <p:cNvSpPr txBox="1"/>
          <p:nvPr/>
        </p:nvSpPr>
        <p:spPr>
          <a:xfrm>
            <a:off x="994410" y="2868391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REDFISH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317CEA-225B-4BAA-84F4-EC4825FB70BD}"/>
              </a:ext>
            </a:extLst>
          </p:cNvPr>
          <p:cNvSpPr txBox="1"/>
          <p:nvPr/>
        </p:nvSpPr>
        <p:spPr>
          <a:xfrm>
            <a:off x="5335633" y="2798722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TURKEY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36A0A1E-5D45-4B38-B5D4-6A9BD4FE8057}"/>
              </a:ext>
            </a:extLst>
          </p:cNvPr>
          <p:cNvSpPr/>
          <p:nvPr/>
        </p:nvSpPr>
        <p:spPr>
          <a:xfrm>
            <a:off x="5913120" y="1515292"/>
            <a:ext cx="296092" cy="11059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5047DB2C-0580-4ACD-AB9B-1A06FCCA5A28}"/>
              </a:ext>
            </a:extLst>
          </p:cNvPr>
          <p:cNvSpPr/>
          <p:nvPr/>
        </p:nvSpPr>
        <p:spPr>
          <a:xfrm rot="3852069">
            <a:off x="3568697" y="523392"/>
            <a:ext cx="296092" cy="31258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Visita il nuovo hub dedicato alla salute dei tacchini su  Dopharmaforturkeys.com - Dopharma">
            <a:extLst>
              <a:ext uri="{FF2B5EF4-FFF2-40B4-BE49-F238E27FC236}">
                <a16:creationId xmlns:a16="http://schemas.microsoft.com/office/drawing/2014/main" id="{3A1CB7CC-AD57-48C8-9A30-A1092E63B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509" y="3334628"/>
            <a:ext cx="1345024" cy="159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44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ector Illustration Of Red Fish On A White Background It Can Be Used For  The Logo Icon Decoration For Brochure Print On Clothes Cover Card Seafood  Business Concept Stock Illustration - Download">
            <a:extLst>
              <a:ext uri="{FF2B5EF4-FFF2-40B4-BE49-F238E27FC236}">
                <a16:creationId xmlns:a16="http://schemas.microsoft.com/office/drawing/2014/main" id="{AF2097AB-01F5-4BF5-8F7F-3EDA26B13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38" y="2907745"/>
            <a:ext cx="1877739" cy="1877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B1A9C1-4D12-4374-83C2-97853F598744}"/>
              </a:ext>
            </a:extLst>
          </p:cNvPr>
          <p:cNvSpPr txBox="1"/>
          <p:nvPr/>
        </p:nvSpPr>
        <p:spPr>
          <a:xfrm>
            <a:off x="5335633" y="930729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ANIMAL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E1C812-CB15-48FF-8C09-1222FF6426C9}"/>
              </a:ext>
            </a:extLst>
          </p:cNvPr>
          <p:cNvSpPr txBox="1"/>
          <p:nvPr/>
        </p:nvSpPr>
        <p:spPr>
          <a:xfrm>
            <a:off x="994410" y="2868391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REDFISH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317CEA-225B-4BAA-84F4-EC4825FB70BD}"/>
              </a:ext>
            </a:extLst>
          </p:cNvPr>
          <p:cNvSpPr txBox="1"/>
          <p:nvPr/>
        </p:nvSpPr>
        <p:spPr>
          <a:xfrm>
            <a:off x="5335633" y="2798722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TURKEY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23BE0F-56B9-4181-9552-24DFF6DCB710}"/>
              </a:ext>
            </a:extLst>
          </p:cNvPr>
          <p:cNvSpPr txBox="1"/>
          <p:nvPr/>
        </p:nvSpPr>
        <p:spPr>
          <a:xfrm>
            <a:off x="8361861" y="2798722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DOG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36A0A1E-5D45-4B38-B5D4-6A9BD4FE8057}"/>
              </a:ext>
            </a:extLst>
          </p:cNvPr>
          <p:cNvSpPr/>
          <p:nvPr/>
        </p:nvSpPr>
        <p:spPr>
          <a:xfrm>
            <a:off x="5913120" y="1515292"/>
            <a:ext cx="296092" cy="11059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5047DB2C-0580-4ACD-AB9B-1A06FCCA5A28}"/>
              </a:ext>
            </a:extLst>
          </p:cNvPr>
          <p:cNvSpPr/>
          <p:nvPr/>
        </p:nvSpPr>
        <p:spPr>
          <a:xfrm rot="3852069">
            <a:off x="3568697" y="523392"/>
            <a:ext cx="296092" cy="31258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AAC7E2E-47C1-4FF1-90A7-EEDBA8FDB838}"/>
              </a:ext>
            </a:extLst>
          </p:cNvPr>
          <p:cNvSpPr/>
          <p:nvPr/>
        </p:nvSpPr>
        <p:spPr>
          <a:xfrm rot="18345987">
            <a:off x="7657979" y="962054"/>
            <a:ext cx="296092" cy="20771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Visita il nuovo hub dedicato alla salute dei tacchini su  Dopharmaforturkeys.com - Dopharma">
            <a:extLst>
              <a:ext uri="{FF2B5EF4-FFF2-40B4-BE49-F238E27FC236}">
                <a16:creationId xmlns:a16="http://schemas.microsoft.com/office/drawing/2014/main" id="{3A1CB7CC-AD57-48C8-9A30-A1092E63B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509" y="3334628"/>
            <a:ext cx="1345024" cy="159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D5E2FED-A826-470F-983D-EFD0727E1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8660" y="2271527"/>
            <a:ext cx="1370169" cy="145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30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ector Illustration Of Red Fish On A White Background It Can Be Used For  The Logo Icon Decoration For Brochure Print On Clothes Cover Card Seafood  Business Concept Stock Illustration - Download">
            <a:extLst>
              <a:ext uri="{FF2B5EF4-FFF2-40B4-BE49-F238E27FC236}">
                <a16:creationId xmlns:a16="http://schemas.microsoft.com/office/drawing/2014/main" id="{AF2097AB-01F5-4BF5-8F7F-3EDA26B13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38" y="2907745"/>
            <a:ext cx="1877739" cy="1877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B1A9C1-4D12-4374-83C2-97853F598744}"/>
              </a:ext>
            </a:extLst>
          </p:cNvPr>
          <p:cNvSpPr txBox="1"/>
          <p:nvPr/>
        </p:nvSpPr>
        <p:spPr>
          <a:xfrm>
            <a:off x="5335633" y="930729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ANIMAL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E1C812-CB15-48FF-8C09-1222FF6426C9}"/>
              </a:ext>
            </a:extLst>
          </p:cNvPr>
          <p:cNvSpPr txBox="1"/>
          <p:nvPr/>
        </p:nvSpPr>
        <p:spPr>
          <a:xfrm>
            <a:off x="994410" y="2868391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REDFISH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317CEA-225B-4BAA-84F4-EC4825FB70BD}"/>
              </a:ext>
            </a:extLst>
          </p:cNvPr>
          <p:cNvSpPr txBox="1"/>
          <p:nvPr/>
        </p:nvSpPr>
        <p:spPr>
          <a:xfrm>
            <a:off x="5335633" y="2798722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TURKEY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23BE0F-56B9-4181-9552-24DFF6DCB710}"/>
              </a:ext>
            </a:extLst>
          </p:cNvPr>
          <p:cNvSpPr txBox="1"/>
          <p:nvPr/>
        </p:nvSpPr>
        <p:spPr>
          <a:xfrm>
            <a:off x="8361861" y="2798722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DOG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E539E8-0E89-4FAE-8141-BFEA0599AED5}"/>
              </a:ext>
            </a:extLst>
          </p:cNvPr>
          <p:cNvSpPr txBox="1"/>
          <p:nvPr/>
        </p:nvSpPr>
        <p:spPr>
          <a:xfrm>
            <a:off x="8361861" y="4541700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BASSET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36A0A1E-5D45-4B38-B5D4-6A9BD4FE8057}"/>
              </a:ext>
            </a:extLst>
          </p:cNvPr>
          <p:cNvSpPr/>
          <p:nvPr/>
        </p:nvSpPr>
        <p:spPr>
          <a:xfrm>
            <a:off x="5913120" y="1515292"/>
            <a:ext cx="296092" cy="11059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5047DB2C-0580-4ACD-AB9B-1A06FCCA5A28}"/>
              </a:ext>
            </a:extLst>
          </p:cNvPr>
          <p:cNvSpPr/>
          <p:nvPr/>
        </p:nvSpPr>
        <p:spPr>
          <a:xfrm rot="3852069">
            <a:off x="3568697" y="523392"/>
            <a:ext cx="296092" cy="31258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AAC7E2E-47C1-4FF1-90A7-EEDBA8FDB838}"/>
              </a:ext>
            </a:extLst>
          </p:cNvPr>
          <p:cNvSpPr/>
          <p:nvPr/>
        </p:nvSpPr>
        <p:spPr>
          <a:xfrm rot="18345987">
            <a:off x="7657979" y="962054"/>
            <a:ext cx="296092" cy="20771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08FAD932-DB78-4347-811F-FA0C15CDA003}"/>
              </a:ext>
            </a:extLst>
          </p:cNvPr>
          <p:cNvSpPr/>
          <p:nvPr/>
        </p:nvSpPr>
        <p:spPr>
          <a:xfrm>
            <a:off x="8956765" y="3321942"/>
            <a:ext cx="296092" cy="11059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Visita il nuovo hub dedicato alla salute dei tacchini su  Dopharmaforturkeys.com - Dopharma">
            <a:extLst>
              <a:ext uri="{FF2B5EF4-FFF2-40B4-BE49-F238E27FC236}">
                <a16:creationId xmlns:a16="http://schemas.microsoft.com/office/drawing/2014/main" id="{3A1CB7CC-AD57-48C8-9A30-A1092E63B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509" y="3334628"/>
            <a:ext cx="1345024" cy="159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10,237 Bassotto Vettoriali, Illustrazioni e Clipart">
            <a:extLst>
              <a:ext uri="{FF2B5EF4-FFF2-40B4-BE49-F238E27FC236}">
                <a16:creationId xmlns:a16="http://schemas.microsoft.com/office/drawing/2014/main" id="{3FA2E61C-DBB9-47EA-8577-07D96D57B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847761" y="4129716"/>
            <a:ext cx="1607645" cy="1120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D5E2FED-A826-470F-983D-EFD0727E12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8660" y="2271527"/>
            <a:ext cx="1370169" cy="145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996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15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Alberto Venditti</dc:creator>
  <cp:lastModifiedBy>Alberto Venditti</cp:lastModifiedBy>
  <cp:revision>1</cp:revision>
  <dcterms:created xsi:type="dcterms:W3CDTF">2022-04-07T08:18:25Z</dcterms:created>
  <dcterms:modified xsi:type="dcterms:W3CDTF">2022-04-07T08:31:31Z</dcterms:modified>
</cp:coreProperties>
</file>