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4"/>
  </p:notesMasterIdLst>
  <p:handoutMasterIdLst>
    <p:handoutMasterId r:id="rId15"/>
  </p:handoutMasterIdLst>
  <p:sldIdLst>
    <p:sldId id="299" r:id="rId5"/>
    <p:sldId id="314" r:id="rId6"/>
    <p:sldId id="330" r:id="rId7"/>
    <p:sldId id="332" r:id="rId8"/>
    <p:sldId id="331" r:id="rId9"/>
    <p:sldId id="316" r:id="rId10"/>
    <p:sldId id="333" r:id="rId11"/>
    <p:sldId id="334" r:id="rId12"/>
    <p:sldId id="319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BE7"/>
    <a:srgbClr val="6FB1E3"/>
    <a:srgbClr val="68C8AC"/>
    <a:srgbClr val="1482AC"/>
    <a:srgbClr val="2AC0C8"/>
    <a:srgbClr val="23B1B9"/>
    <a:srgbClr val="E1FBFB"/>
    <a:srgbClr val="52CFD5"/>
    <a:srgbClr val="CCFFFF"/>
    <a:srgbClr val="2E8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5033" autoAdjust="0"/>
  </p:normalViewPr>
  <p:slideViewPr>
    <p:cSldViewPr snapToGrid="0">
      <p:cViewPr>
        <p:scale>
          <a:sx n="66" d="100"/>
          <a:sy n="66" d="100"/>
        </p:scale>
        <p:origin x="64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867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950-4570-B0BB-5EE41947D970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950-4570-B0BB-5EE41947D970}"/>
              </c:ext>
            </c:extLst>
          </c:dPt>
          <c:dLbls>
            <c:dLbl>
              <c:idx val="0"/>
              <c:layout>
                <c:manualLayout>
                  <c:x val="-0.16645707244868216"/>
                  <c:y val="-0.202336428037136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pt-PT" sz="1400">
                        <a:latin typeface="+mn-lt"/>
                      </a:rPr>
                      <a:t>Treino: </a:t>
                    </a:r>
                    <a:fld id="{81A2F08F-E66B-4661-8A42-5899D53D8838}" type="VALUE">
                      <a:rPr lang="pt-PT" sz="1400">
                        <a:latin typeface="+mn-lt"/>
                      </a:rPr>
                      <a:pPr>
                        <a:defRPr sz="1400">
                          <a:latin typeface="+mn-lt"/>
                        </a:defRPr>
                      </a:pPr>
                      <a:t>[VALUE]</a:t>
                    </a:fld>
                    <a:r>
                      <a:rPr lang="pt-PT" sz="1400">
                        <a:latin typeface="+mn-lt"/>
                      </a:rPr>
                      <a:t> </a:t>
                    </a:r>
                  </a:p>
                  <a:p>
                    <a:pPr>
                      <a:defRPr sz="1400">
                        <a:latin typeface="+mn-lt"/>
                      </a:defRPr>
                    </a:pPr>
                    <a:r>
                      <a:rPr lang="pt-PT" sz="1400">
                        <a:latin typeface="+mn-lt"/>
                      </a:rPr>
                      <a:t>5835 instâncias </a:t>
                    </a:r>
                  </a:p>
                  <a:p>
                    <a:pPr>
                      <a:defRPr sz="1400">
                        <a:latin typeface="+mn-lt"/>
                      </a:defRPr>
                    </a:pPr>
                    <a:r>
                      <a:rPr lang="pt-PT" sz="1400">
                        <a:latin typeface="+mn-lt"/>
                      </a:rPr>
                      <a:t>42 variáveis </a:t>
                    </a:r>
                  </a:p>
                  <a:p>
                    <a:pPr>
                      <a:defRPr sz="1400">
                        <a:latin typeface="+mn-lt"/>
                      </a:defRPr>
                    </a:pPr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950-4570-B0BB-5EE41947D970}"/>
                </c:ext>
              </c:extLst>
            </c:dLbl>
            <c:dLbl>
              <c:idx val="1"/>
              <c:layout>
                <c:manualLayout>
                  <c:x val="0.15091842746794693"/>
                  <c:y val="0.2055495557035793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pt-PT" sz="1400">
                        <a:latin typeface="+mn-lt"/>
                      </a:rPr>
                      <a:t>Teste: </a:t>
                    </a:r>
                    <a:fld id="{3C773E64-CCB9-4CFD-BFBE-44726390F079}" type="VALUE">
                      <a:rPr lang="pt-PT" sz="1400">
                        <a:latin typeface="+mn-lt"/>
                      </a:rPr>
                      <a:pPr>
                        <a:defRPr sz="1400">
                          <a:latin typeface="+mn-lt"/>
                        </a:defRPr>
                      </a:pPr>
                      <a:t>[VALUE]</a:t>
                    </a:fld>
                    <a:r>
                      <a:rPr lang="pt-PT" sz="1400">
                        <a:latin typeface="+mn-lt"/>
                      </a:rPr>
                      <a:t> </a:t>
                    </a:r>
                  </a:p>
                  <a:p>
                    <a:pPr>
                      <a:defRPr sz="1400">
                        <a:latin typeface="+mn-lt"/>
                      </a:defRPr>
                    </a:pPr>
                    <a:r>
                      <a:rPr lang="pt-PT" sz="1400">
                        <a:latin typeface="+mn-lt"/>
                      </a:rPr>
                      <a:t>2502 instâncias</a:t>
                    </a:r>
                  </a:p>
                  <a:p>
                    <a:pPr>
                      <a:defRPr sz="1400">
                        <a:latin typeface="+mn-lt"/>
                      </a:defRPr>
                    </a:pPr>
                    <a:r>
                      <a:rPr lang="pt-PT" sz="1400">
                        <a:latin typeface="+mn-lt"/>
                      </a:rPr>
                      <a:t>42 variáveis</a:t>
                    </a:r>
                  </a:p>
                  <a:p>
                    <a:pPr>
                      <a:defRPr sz="1400">
                        <a:latin typeface="+mn-lt"/>
                      </a:defRPr>
                    </a:pPr>
                    <a:r>
                      <a:rPr lang="pt-PT" sz="1400">
                        <a:latin typeface="+mn-lt"/>
                      </a:rPr>
                      <a:t>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50-4570-B0BB-5EE41947D9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Treino</c:v>
                </c:pt>
                <c:pt idx="1">
                  <c:v>Teste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50-4570-B0BB-5EE41947D9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lnSpc>
          <a:spcPct val="150000"/>
        </a:lnSpc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34CE4-EA96-49C1-A37E-613B9AEEDB23}" type="doc">
      <dgm:prSet loTypeId="urn:microsoft.com/office/officeart/2005/8/layout/vProcess5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AD4EF0E3-1FC9-4F64-8E1E-96F193BE9479}">
      <dgm:prSet phldrT="[Text]" custT="1"/>
      <dgm:spPr/>
      <dgm:t>
        <a:bodyPr/>
        <a:lstStyle/>
        <a:p>
          <a:pPr algn="ctr" rtl="0"/>
          <a:r>
            <a:rPr lang="en-GB" sz="2400" dirty="0" err="1"/>
            <a:t>Serviços</a:t>
          </a:r>
          <a:r>
            <a:rPr lang="en-GB" sz="2400" dirty="0"/>
            <a:t> de </a:t>
          </a:r>
          <a:r>
            <a:rPr lang="en-GB" sz="2400" dirty="0" err="1"/>
            <a:t>consultoria</a:t>
          </a:r>
          <a:r>
            <a:rPr lang="en-GB" sz="2400" dirty="0"/>
            <a:t> </a:t>
          </a:r>
          <a:r>
            <a:rPr lang="en-GB" sz="2400" dirty="0" err="1"/>
            <a:t>em</a:t>
          </a:r>
          <a:r>
            <a:rPr lang="en-GB" sz="2400" dirty="0"/>
            <a:t> </a:t>
          </a:r>
          <a:r>
            <a:rPr lang="en-GB" sz="2400" dirty="0" err="1"/>
            <a:t>análise</a:t>
          </a:r>
          <a:r>
            <a:rPr lang="en-GB" sz="2400" dirty="0"/>
            <a:t> </a:t>
          </a:r>
          <a:r>
            <a:rPr lang="en-GB" sz="2400" dirty="0" err="1"/>
            <a:t>desportiva</a:t>
          </a:r>
          <a:r>
            <a:rPr lang="en-GB" sz="2400" dirty="0"/>
            <a:t> </a:t>
          </a:r>
        </a:p>
      </dgm:t>
    </dgm:pt>
    <dgm:pt modelId="{0BB83107-9927-41C7-8689-DA2431861649}" type="parTrans" cxnId="{FDE5F1FF-F976-4EB0-8E1C-F026317493AA}">
      <dgm:prSet/>
      <dgm:spPr/>
      <dgm:t>
        <a:bodyPr/>
        <a:lstStyle/>
        <a:p>
          <a:endParaRPr lang="en-GB"/>
        </a:p>
      </dgm:t>
    </dgm:pt>
    <dgm:pt modelId="{83D5A5C1-4318-4EAB-B657-A58A6F30B688}" type="sibTrans" cxnId="{FDE5F1FF-F976-4EB0-8E1C-F026317493AA}">
      <dgm:prSet/>
      <dgm:spPr/>
      <dgm:t>
        <a:bodyPr/>
        <a:lstStyle/>
        <a:p>
          <a:endParaRPr lang="en-GB"/>
        </a:p>
      </dgm:t>
    </dgm:pt>
    <dgm:pt modelId="{FC834F1A-EFD1-6447-AA6D-3B61EEFF3655}">
      <dgm:prSet phldrT="[Text]" phldr="0" custT="1"/>
      <dgm:spPr/>
      <dgm:t>
        <a:bodyPr/>
        <a:lstStyle/>
        <a:p>
          <a:pPr rtl="0"/>
          <a:r>
            <a:rPr lang="pt-PT" sz="2000" dirty="0">
              <a:solidFill>
                <a:srgbClr val="0D4043"/>
              </a:solidFill>
            </a:rPr>
            <a:t>Possíveis utilizações:</a:t>
          </a:r>
        </a:p>
        <a:p>
          <a:pPr rtl="0"/>
          <a:r>
            <a:rPr lang="pt-PT" sz="2000" dirty="0">
              <a:solidFill>
                <a:srgbClr val="0D4043"/>
              </a:solidFill>
            </a:rPr>
            <a:t>- Análise do desempenho de jogadores.</a:t>
          </a:r>
        </a:p>
        <a:p>
          <a:pPr rtl="0"/>
          <a:r>
            <a:rPr lang="pt-PT" sz="2000" dirty="0">
              <a:solidFill>
                <a:srgbClr val="0D4043"/>
              </a:solidFill>
            </a:rPr>
            <a:t>- Recomendações estratégicas.</a:t>
          </a:r>
        </a:p>
        <a:p>
          <a:pPr rtl="0"/>
          <a:r>
            <a:rPr lang="pt-PT" sz="2000" dirty="0">
              <a:solidFill>
                <a:srgbClr val="0D4043"/>
              </a:solidFill>
            </a:rPr>
            <a:t>- Treino personalizado.</a:t>
          </a:r>
        </a:p>
      </dgm:t>
    </dgm:pt>
    <dgm:pt modelId="{59968D87-EE3A-9141-96BE-B0CDB6167194}" type="sibTrans" cxnId="{8B07A55E-0DD1-914D-8BF9-2CE71E8EE422}">
      <dgm:prSet/>
      <dgm:spPr/>
      <dgm:t>
        <a:bodyPr/>
        <a:lstStyle/>
        <a:p>
          <a:endParaRPr lang="pt-PT"/>
        </a:p>
      </dgm:t>
    </dgm:pt>
    <dgm:pt modelId="{E2F93236-DDDC-A546-8636-EDDB534E891C}" type="parTrans" cxnId="{8B07A55E-0DD1-914D-8BF9-2CE71E8EE422}">
      <dgm:prSet/>
      <dgm:spPr/>
      <dgm:t>
        <a:bodyPr/>
        <a:lstStyle/>
        <a:p>
          <a:endParaRPr lang="pt-PT"/>
        </a:p>
      </dgm:t>
    </dgm:pt>
    <dgm:pt modelId="{6C1E50DA-242F-4B36-85CC-9AE8047AB6E7}">
      <dgm:prSet phldrT="[Text]" phldr="0" custT="1"/>
      <dgm:spPr/>
      <dgm:t>
        <a:bodyPr/>
        <a:lstStyle/>
        <a:p>
          <a:pPr rtl="0"/>
          <a:r>
            <a:rPr lang="pt-PT" sz="2000" dirty="0">
              <a:solidFill>
                <a:srgbClr val="0D4043"/>
              </a:solidFill>
            </a:rPr>
            <a:t>- Melhoria da performance do jogo.</a:t>
          </a:r>
        </a:p>
        <a:p>
          <a:pPr rtl="0"/>
          <a:r>
            <a:rPr lang="pt-PT" sz="2000" dirty="0">
              <a:solidFill>
                <a:srgbClr val="0D4043"/>
              </a:solidFill>
            </a:rPr>
            <a:t>- Promoção de melhores resultados</a:t>
          </a:r>
        </a:p>
      </dgm:t>
    </dgm:pt>
    <dgm:pt modelId="{812D0819-D769-4E0D-A9A4-A9364626870C}" type="parTrans" cxnId="{37FA1F97-1480-483E-B401-75497A8E8AA9}">
      <dgm:prSet/>
      <dgm:spPr/>
      <dgm:t>
        <a:bodyPr/>
        <a:lstStyle/>
        <a:p>
          <a:endParaRPr lang="en-GB"/>
        </a:p>
      </dgm:t>
    </dgm:pt>
    <dgm:pt modelId="{D0CF7DA5-C1C9-4ABA-B384-F017C432E63D}" type="sibTrans" cxnId="{37FA1F97-1480-483E-B401-75497A8E8AA9}">
      <dgm:prSet/>
      <dgm:spPr/>
      <dgm:t>
        <a:bodyPr/>
        <a:lstStyle/>
        <a:p>
          <a:endParaRPr lang="en-GB"/>
        </a:p>
      </dgm:t>
    </dgm:pt>
    <dgm:pt modelId="{8B91E55E-2990-154B-AA2B-74FFD599BDCA}" type="pres">
      <dgm:prSet presAssocID="{82134CE4-EA96-49C1-A37E-613B9AEEDB23}" presName="outerComposite" presStyleCnt="0">
        <dgm:presLayoutVars>
          <dgm:chMax val="5"/>
          <dgm:dir/>
          <dgm:resizeHandles val="exact"/>
        </dgm:presLayoutVars>
      </dgm:prSet>
      <dgm:spPr/>
    </dgm:pt>
    <dgm:pt modelId="{13CBE668-E68D-D247-8C5E-E090C072F312}" type="pres">
      <dgm:prSet presAssocID="{82134CE4-EA96-49C1-A37E-613B9AEEDB23}" presName="dummyMaxCanvas" presStyleCnt="0">
        <dgm:presLayoutVars/>
      </dgm:prSet>
      <dgm:spPr/>
    </dgm:pt>
    <dgm:pt modelId="{1F96C0E4-EF0B-4A6E-8384-F9D46BEBB872}" type="pres">
      <dgm:prSet presAssocID="{82134CE4-EA96-49C1-A37E-613B9AEEDB23}" presName="ThreeNodes_1" presStyleLbl="node1" presStyleIdx="0" presStyleCnt="3">
        <dgm:presLayoutVars>
          <dgm:bulletEnabled val="1"/>
        </dgm:presLayoutVars>
      </dgm:prSet>
      <dgm:spPr/>
    </dgm:pt>
    <dgm:pt modelId="{B8EBCFF2-18AF-4D7D-8CC6-E62166CABCB7}" type="pres">
      <dgm:prSet presAssocID="{82134CE4-EA96-49C1-A37E-613B9AEEDB23}" presName="ThreeNodes_2" presStyleLbl="node1" presStyleIdx="1" presStyleCnt="3" custScaleY="107648">
        <dgm:presLayoutVars>
          <dgm:bulletEnabled val="1"/>
        </dgm:presLayoutVars>
      </dgm:prSet>
      <dgm:spPr/>
    </dgm:pt>
    <dgm:pt modelId="{0AECFE29-0893-4A28-8188-BF9A04714DF6}" type="pres">
      <dgm:prSet presAssocID="{82134CE4-EA96-49C1-A37E-613B9AEEDB23}" presName="ThreeNodes_3" presStyleLbl="node1" presStyleIdx="2" presStyleCnt="3">
        <dgm:presLayoutVars>
          <dgm:bulletEnabled val="1"/>
        </dgm:presLayoutVars>
      </dgm:prSet>
      <dgm:spPr/>
    </dgm:pt>
    <dgm:pt modelId="{F688552A-29B7-4E45-BBF0-0F8138948D10}" type="pres">
      <dgm:prSet presAssocID="{82134CE4-EA96-49C1-A37E-613B9AEEDB23}" presName="ThreeConn_1-2" presStyleLbl="fgAccFollowNode1" presStyleIdx="0" presStyleCnt="2">
        <dgm:presLayoutVars>
          <dgm:bulletEnabled val="1"/>
        </dgm:presLayoutVars>
      </dgm:prSet>
      <dgm:spPr/>
    </dgm:pt>
    <dgm:pt modelId="{3F53862F-5F43-4D8C-90B2-C540178812F2}" type="pres">
      <dgm:prSet presAssocID="{82134CE4-EA96-49C1-A37E-613B9AEEDB23}" presName="ThreeConn_2-3" presStyleLbl="fgAccFollowNode1" presStyleIdx="1" presStyleCnt="2">
        <dgm:presLayoutVars>
          <dgm:bulletEnabled val="1"/>
        </dgm:presLayoutVars>
      </dgm:prSet>
      <dgm:spPr/>
    </dgm:pt>
    <dgm:pt modelId="{59A6DC9A-9DF2-4C13-9432-2AD52214221B}" type="pres">
      <dgm:prSet presAssocID="{82134CE4-EA96-49C1-A37E-613B9AEEDB23}" presName="ThreeNodes_1_text" presStyleLbl="node1" presStyleIdx="2" presStyleCnt="3">
        <dgm:presLayoutVars>
          <dgm:bulletEnabled val="1"/>
        </dgm:presLayoutVars>
      </dgm:prSet>
      <dgm:spPr/>
    </dgm:pt>
    <dgm:pt modelId="{2C1676D4-C128-4BD3-A5F0-D57325C70C6C}" type="pres">
      <dgm:prSet presAssocID="{82134CE4-EA96-49C1-A37E-613B9AEEDB23}" presName="ThreeNodes_2_text" presStyleLbl="node1" presStyleIdx="2" presStyleCnt="3">
        <dgm:presLayoutVars>
          <dgm:bulletEnabled val="1"/>
        </dgm:presLayoutVars>
      </dgm:prSet>
      <dgm:spPr/>
    </dgm:pt>
    <dgm:pt modelId="{13141CEC-1409-41A6-93E9-3C2D3BE824E3}" type="pres">
      <dgm:prSet presAssocID="{82134CE4-EA96-49C1-A37E-613B9AEEDB2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6034020-B767-485B-8A8C-3499D661F80E}" type="presOf" srcId="{59968D87-EE3A-9141-96BE-B0CDB6167194}" destId="{3F53862F-5F43-4D8C-90B2-C540178812F2}" srcOrd="0" destOrd="0" presId="urn:microsoft.com/office/officeart/2005/8/layout/vProcess5"/>
    <dgm:cxn modelId="{FC1DB62F-B05E-400B-A451-C1CCDD1660CB}" type="presOf" srcId="{FC834F1A-EFD1-6447-AA6D-3B61EEFF3655}" destId="{B8EBCFF2-18AF-4D7D-8CC6-E62166CABCB7}" srcOrd="0" destOrd="0" presId="urn:microsoft.com/office/officeart/2005/8/layout/vProcess5"/>
    <dgm:cxn modelId="{8B07A55E-0DD1-914D-8BF9-2CE71E8EE422}" srcId="{82134CE4-EA96-49C1-A37E-613B9AEEDB23}" destId="{FC834F1A-EFD1-6447-AA6D-3B61EEFF3655}" srcOrd="1" destOrd="0" parTransId="{E2F93236-DDDC-A546-8636-EDDB534E891C}" sibTransId="{59968D87-EE3A-9141-96BE-B0CDB6167194}"/>
    <dgm:cxn modelId="{D15B286B-EB26-411F-9BE2-3BE9100FF8FC}" type="presOf" srcId="{AD4EF0E3-1FC9-4F64-8E1E-96F193BE9479}" destId="{59A6DC9A-9DF2-4C13-9432-2AD52214221B}" srcOrd="1" destOrd="0" presId="urn:microsoft.com/office/officeart/2005/8/layout/vProcess5"/>
    <dgm:cxn modelId="{4A3ECA74-F5D9-4442-9291-74B3A8254A8D}" type="presOf" srcId="{83D5A5C1-4318-4EAB-B657-A58A6F30B688}" destId="{F688552A-29B7-4E45-BBF0-0F8138948D10}" srcOrd="0" destOrd="0" presId="urn:microsoft.com/office/officeart/2005/8/layout/vProcess5"/>
    <dgm:cxn modelId="{43D1CD92-476B-E345-A261-902999D8FDF2}" type="presOf" srcId="{82134CE4-EA96-49C1-A37E-613B9AEEDB23}" destId="{8B91E55E-2990-154B-AA2B-74FFD599BDCA}" srcOrd="0" destOrd="0" presId="urn:microsoft.com/office/officeart/2005/8/layout/vProcess5"/>
    <dgm:cxn modelId="{37FA1F97-1480-483E-B401-75497A8E8AA9}" srcId="{82134CE4-EA96-49C1-A37E-613B9AEEDB23}" destId="{6C1E50DA-242F-4B36-85CC-9AE8047AB6E7}" srcOrd="2" destOrd="0" parTransId="{812D0819-D769-4E0D-A9A4-A9364626870C}" sibTransId="{D0CF7DA5-C1C9-4ABA-B384-F017C432E63D}"/>
    <dgm:cxn modelId="{DCD09AD0-1C7A-4819-B064-9CB7AB5E78AC}" type="presOf" srcId="{FC834F1A-EFD1-6447-AA6D-3B61EEFF3655}" destId="{2C1676D4-C128-4BD3-A5F0-D57325C70C6C}" srcOrd="1" destOrd="0" presId="urn:microsoft.com/office/officeart/2005/8/layout/vProcess5"/>
    <dgm:cxn modelId="{5E3DA6D5-C692-4FF6-B348-0E06AF29EDFB}" type="presOf" srcId="{6C1E50DA-242F-4B36-85CC-9AE8047AB6E7}" destId="{13141CEC-1409-41A6-93E9-3C2D3BE824E3}" srcOrd="1" destOrd="0" presId="urn:microsoft.com/office/officeart/2005/8/layout/vProcess5"/>
    <dgm:cxn modelId="{EA83DED8-05B5-47E3-A64D-0B5880D98C1D}" type="presOf" srcId="{AD4EF0E3-1FC9-4F64-8E1E-96F193BE9479}" destId="{1F96C0E4-EF0B-4A6E-8384-F9D46BEBB872}" srcOrd="0" destOrd="0" presId="urn:microsoft.com/office/officeart/2005/8/layout/vProcess5"/>
    <dgm:cxn modelId="{1DAD85E5-0E68-4851-80C7-302809154419}" type="presOf" srcId="{6C1E50DA-242F-4B36-85CC-9AE8047AB6E7}" destId="{0AECFE29-0893-4A28-8188-BF9A04714DF6}" srcOrd="0" destOrd="0" presId="urn:microsoft.com/office/officeart/2005/8/layout/vProcess5"/>
    <dgm:cxn modelId="{FDE5F1FF-F976-4EB0-8E1C-F026317493AA}" srcId="{82134CE4-EA96-49C1-A37E-613B9AEEDB23}" destId="{AD4EF0E3-1FC9-4F64-8E1E-96F193BE9479}" srcOrd="0" destOrd="0" parTransId="{0BB83107-9927-41C7-8689-DA2431861649}" sibTransId="{83D5A5C1-4318-4EAB-B657-A58A6F30B688}"/>
    <dgm:cxn modelId="{D6D8C599-E4DC-7D41-9CF8-7988189495FF}" type="presParOf" srcId="{8B91E55E-2990-154B-AA2B-74FFD599BDCA}" destId="{13CBE668-E68D-D247-8C5E-E090C072F312}" srcOrd="0" destOrd="0" presId="urn:microsoft.com/office/officeart/2005/8/layout/vProcess5"/>
    <dgm:cxn modelId="{BA077F10-1458-474B-A321-B8BE5D85E07F}" type="presParOf" srcId="{8B91E55E-2990-154B-AA2B-74FFD599BDCA}" destId="{1F96C0E4-EF0B-4A6E-8384-F9D46BEBB872}" srcOrd="1" destOrd="0" presId="urn:microsoft.com/office/officeart/2005/8/layout/vProcess5"/>
    <dgm:cxn modelId="{EA6AA5E6-56F3-47E1-80EE-D8AA18ACDDBF}" type="presParOf" srcId="{8B91E55E-2990-154B-AA2B-74FFD599BDCA}" destId="{B8EBCFF2-18AF-4D7D-8CC6-E62166CABCB7}" srcOrd="2" destOrd="0" presId="urn:microsoft.com/office/officeart/2005/8/layout/vProcess5"/>
    <dgm:cxn modelId="{92798FB4-A4D7-4D01-AB5A-FE7232FB1399}" type="presParOf" srcId="{8B91E55E-2990-154B-AA2B-74FFD599BDCA}" destId="{0AECFE29-0893-4A28-8188-BF9A04714DF6}" srcOrd="3" destOrd="0" presId="urn:microsoft.com/office/officeart/2005/8/layout/vProcess5"/>
    <dgm:cxn modelId="{CD8BF7A3-848B-44B1-94E1-41E752757607}" type="presParOf" srcId="{8B91E55E-2990-154B-AA2B-74FFD599BDCA}" destId="{F688552A-29B7-4E45-BBF0-0F8138948D10}" srcOrd="4" destOrd="0" presId="urn:microsoft.com/office/officeart/2005/8/layout/vProcess5"/>
    <dgm:cxn modelId="{CDAC3D9C-2403-47B6-A29A-663EB85B844B}" type="presParOf" srcId="{8B91E55E-2990-154B-AA2B-74FFD599BDCA}" destId="{3F53862F-5F43-4D8C-90B2-C540178812F2}" srcOrd="5" destOrd="0" presId="urn:microsoft.com/office/officeart/2005/8/layout/vProcess5"/>
    <dgm:cxn modelId="{F14BBEC2-1DBD-4C15-B1BF-FA0ADE29FE12}" type="presParOf" srcId="{8B91E55E-2990-154B-AA2B-74FFD599BDCA}" destId="{59A6DC9A-9DF2-4C13-9432-2AD52214221B}" srcOrd="6" destOrd="0" presId="urn:microsoft.com/office/officeart/2005/8/layout/vProcess5"/>
    <dgm:cxn modelId="{222A6669-DDA4-4E2A-A6AD-48816EDA1884}" type="presParOf" srcId="{8B91E55E-2990-154B-AA2B-74FFD599BDCA}" destId="{2C1676D4-C128-4BD3-A5F0-D57325C70C6C}" srcOrd="7" destOrd="0" presId="urn:microsoft.com/office/officeart/2005/8/layout/vProcess5"/>
    <dgm:cxn modelId="{6C591E24-B782-4129-B71A-6EF21B5CA89A}" type="presParOf" srcId="{8B91E55E-2990-154B-AA2B-74FFD599BDCA}" destId="{13141CEC-1409-41A6-93E9-3C2D3BE824E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E152A-2B29-47D5-897E-960232451FC1}" type="doc">
      <dgm:prSet loTypeId="urn:microsoft.com/office/officeart/2005/8/layout/hierarchy1" loCatId="hierarchy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703BB6BD-007A-4393-A195-ABBDD430D6A3}">
      <dgm:prSet custT="1"/>
      <dgm:spPr>
        <a:ln>
          <a:solidFill>
            <a:srgbClr val="81BBE7"/>
          </a:solidFill>
        </a:ln>
      </dgm:spPr>
      <dgm:t>
        <a:bodyPr/>
        <a:lstStyle/>
        <a:p>
          <a:r>
            <a:rPr lang="en-GB" sz="1800" b="1" dirty="0"/>
            <a:t>Conjunto de dados </a:t>
          </a:r>
          <a:r>
            <a:rPr lang="en-GB" sz="1800" b="1" dirty="0" err="1"/>
            <a:t>inicial</a:t>
          </a:r>
          <a:r>
            <a:rPr lang="en-GB" sz="1800" b="1" dirty="0"/>
            <a:t> para o </a:t>
          </a:r>
          <a:r>
            <a:rPr lang="en-GB" sz="1800" b="1" dirty="0" err="1"/>
            <a:t>Brasil</a:t>
          </a:r>
          <a:endParaRPr lang="en-GB" sz="1800" b="1" dirty="0"/>
        </a:p>
        <a:p>
          <a:r>
            <a:rPr lang="en-GB" sz="1800" dirty="0"/>
            <a:t>37367 </a:t>
          </a:r>
          <a:r>
            <a:rPr lang="en-GB" sz="1800" dirty="0" err="1"/>
            <a:t>instâncias</a:t>
          </a:r>
          <a:r>
            <a:rPr lang="en-GB" sz="1800" dirty="0"/>
            <a:t> </a:t>
          </a:r>
        </a:p>
        <a:p>
          <a:r>
            <a:rPr lang="en-GB" sz="1800" dirty="0"/>
            <a:t>24 </a:t>
          </a:r>
          <a:r>
            <a:rPr lang="en-GB" sz="1800" dirty="0" err="1"/>
            <a:t>variáveis</a:t>
          </a:r>
          <a:r>
            <a:rPr lang="en-GB" sz="1800" dirty="0"/>
            <a:t> </a:t>
          </a:r>
        </a:p>
      </dgm:t>
    </dgm:pt>
    <dgm:pt modelId="{CA56630F-232A-431B-82CC-0EDF336334BB}" type="parTrans" cxnId="{22C85847-8EDD-49FE-A42F-B1DD3F270B22}">
      <dgm:prSet/>
      <dgm:spPr/>
      <dgm:t>
        <a:bodyPr/>
        <a:lstStyle/>
        <a:p>
          <a:endParaRPr lang="en-US"/>
        </a:p>
      </dgm:t>
    </dgm:pt>
    <dgm:pt modelId="{8B731A49-F49E-4266-941C-C702FFB6460C}" type="sibTrans" cxnId="{22C85847-8EDD-49FE-A42F-B1DD3F270B22}">
      <dgm:prSet/>
      <dgm:spPr/>
      <dgm:t>
        <a:bodyPr/>
        <a:lstStyle/>
        <a:p>
          <a:endParaRPr lang="en-US"/>
        </a:p>
      </dgm:t>
    </dgm:pt>
    <dgm:pt modelId="{F8957896-1B42-4EC9-BE2D-7122A5B4DB19}">
      <dgm:prSet custT="1"/>
      <dgm:spPr>
        <a:ln>
          <a:solidFill>
            <a:srgbClr val="81BBE7"/>
          </a:solidFill>
        </a:ln>
      </dgm:spPr>
      <dgm:t>
        <a:bodyPr/>
        <a:lstStyle/>
        <a:p>
          <a:r>
            <a:rPr lang="en-GB" sz="1800" b="1" dirty="0"/>
            <a:t>Conjunto de dados final para o </a:t>
          </a:r>
          <a:r>
            <a:rPr lang="en-GB" sz="1800" b="1" dirty="0" err="1"/>
            <a:t>Brasil</a:t>
          </a:r>
          <a:endParaRPr lang="en-GB" sz="1800" dirty="0"/>
        </a:p>
        <a:p>
          <a:r>
            <a:rPr lang="en-GB" sz="1800" dirty="0"/>
            <a:t>19208 </a:t>
          </a:r>
          <a:r>
            <a:rPr lang="en-GB" sz="1800" dirty="0" err="1"/>
            <a:t>instâncias</a:t>
          </a:r>
          <a:endParaRPr lang="en-GB" sz="1800" dirty="0"/>
        </a:p>
        <a:p>
          <a:r>
            <a:rPr lang="en-GB" sz="1800" dirty="0"/>
            <a:t>42 </a:t>
          </a:r>
          <a:r>
            <a:rPr lang="en-GB" sz="1800" dirty="0" err="1"/>
            <a:t>variáveis</a:t>
          </a:r>
          <a:endParaRPr lang="en-GB" sz="1800" dirty="0"/>
        </a:p>
      </dgm:t>
    </dgm:pt>
    <dgm:pt modelId="{8AE20F98-CD27-4283-815E-2E0284A24A18}" type="parTrans" cxnId="{4B6C4AD1-2986-4E67-BCCA-8913D36B782C}">
      <dgm:prSet/>
      <dgm:spPr/>
      <dgm:t>
        <a:bodyPr/>
        <a:lstStyle/>
        <a:p>
          <a:endParaRPr lang="en-US"/>
        </a:p>
      </dgm:t>
    </dgm:pt>
    <dgm:pt modelId="{53A45E1A-336C-4B8B-8F4B-E61BCBFFD842}" type="sibTrans" cxnId="{4B6C4AD1-2986-4E67-BCCA-8913D36B782C}">
      <dgm:prSet/>
      <dgm:spPr/>
      <dgm:t>
        <a:bodyPr/>
        <a:lstStyle/>
        <a:p>
          <a:endParaRPr lang="en-US"/>
        </a:p>
      </dgm:t>
    </dgm:pt>
    <dgm:pt modelId="{7411F743-6B8D-4AB4-9376-C8B35B28586C}" type="pres">
      <dgm:prSet presAssocID="{2AFE152A-2B29-47D5-897E-960232451F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7C55D5-A44F-45FA-B75F-21970691A14E}" type="pres">
      <dgm:prSet presAssocID="{703BB6BD-007A-4393-A195-ABBDD430D6A3}" presName="hierRoot1" presStyleCnt="0"/>
      <dgm:spPr/>
    </dgm:pt>
    <dgm:pt modelId="{404AF91C-C5F0-41EA-985C-F08521D488FB}" type="pres">
      <dgm:prSet presAssocID="{703BB6BD-007A-4393-A195-ABBDD430D6A3}" presName="composite" presStyleCnt="0"/>
      <dgm:spPr/>
    </dgm:pt>
    <dgm:pt modelId="{56EA900E-AF3B-43BD-96DA-6B4AEE738EB5}" type="pres">
      <dgm:prSet presAssocID="{703BB6BD-007A-4393-A195-ABBDD430D6A3}" presName="background" presStyleLbl="node0" presStyleIdx="0" presStyleCnt="2"/>
      <dgm:spPr>
        <a:prstGeom prst="rect">
          <a:avLst/>
        </a:prstGeom>
        <a:solidFill>
          <a:srgbClr val="6FB1E3">
            <a:alpha val="80000"/>
          </a:srgbClr>
        </a:solidFill>
      </dgm:spPr>
    </dgm:pt>
    <dgm:pt modelId="{DE8F4EB9-C48D-4D70-AFD1-99C485BE2607}" type="pres">
      <dgm:prSet presAssocID="{703BB6BD-007A-4393-A195-ABBDD430D6A3}" presName="text" presStyleLbl="fgAcc0" presStyleIdx="0" presStyleCnt="2" custScaleX="92172" custScaleY="71580" custLinFactNeighborX="-11381" custLinFactNeighborY="-9900">
        <dgm:presLayoutVars>
          <dgm:chPref val="3"/>
        </dgm:presLayoutVars>
      </dgm:prSet>
      <dgm:spPr>
        <a:prstGeom prst="rect">
          <a:avLst/>
        </a:prstGeom>
      </dgm:spPr>
    </dgm:pt>
    <dgm:pt modelId="{16553606-9BFC-409F-AF06-63F8A25039FF}" type="pres">
      <dgm:prSet presAssocID="{703BB6BD-007A-4393-A195-ABBDD430D6A3}" presName="hierChild2" presStyleCnt="0"/>
      <dgm:spPr/>
    </dgm:pt>
    <dgm:pt modelId="{2C67724A-6B6C-4C4E-80E7-51D7B6A5B7C3}" type="pres">
      <dgm:prSet presAssocID="{F8957896-1B42-4EC9-BE2D-7122A5B4DB19}" presName="hierRoot1" presStyleCnt="0"/>
      <dgm:spPr/>
    </dgm:pt>
    <dgm:pt modelId="{C3A1A763-2587-4DB1-AF16-3533665EB1B8}" type="pres">
      <dgm:prSet presAssocID="{F8957896-1B42-4EC9-BE2D-7122A5B4DB19}" presName="composite" presStyleCnt="0"/>
      <dgm:spPr/>
    </dgm:pt>
    <dgm:pt modelId="{AED4C5D1-1716-4817-A1C0-10F8A2DD78FB}" type="pres">
      <dgm:prSet presAssocID="{F8957896-1B42-4EC9-BE2D-7122A5B4DB19}" presName="background" presStyleLbl="node0" presStyleIdx="1" presStyleCnt="2"/>
      <dgm:spPr>
        <a:prstGeom prst="rect">
          <a:avLst/>
        </a:prstGeom>
        <a:solidFill>
          <a:srgbClr val="6FB1E3">
            <a:alpha val="80000"/>
          </a:srgbClr>
        </a:solidFill>
      </dgm:spPr>
    </dgm:pt>
    <dgm:pt modelId="{21CC3B8B-8D6B-4CF4-949E-DA4D4F14D750}" type="pres">
      <dgm:prSet presAssocID="{F8957896-1B42-4EC9-BE2D-7122A5B4DB19}" presName="text" presStyleLbl="fgAcc0" presStyleIdx="1" presStyleCnt="2" custScaleX="93501" custScaleY="71580" custLinFactNeighborX="-11381" custLinFactNeighborY="-9900">
        <dgm:presLayoutVars>
          <dgm:chPref val="3"/>
        </dgm:presLayoutVars>
      </dgm:prSet>
      <dgm:spPr>
        <a:prstGeom prst="rect">
          <a:avLst/>
        </a:prstGeom>
      </dgm:spPr>
    </dgm:pt>
    <dgm:pt modelId="{31FC44AB-D272-4467-9700-E2814FCDB1A6}" type="pres">
      <dgm:prSet presAssocID="{F8957896-1B42-4EC9-BE2D-7122A5B4DB19}" presName="hierChild2" presStyleCnt="0"/>
      <dgm:spPr/>
    </dgm:pt>
  </dgm:ptLst>
  <dgm:cxnLst>
    <dgm:cxn modelId="{00D06A47-CE62-4294-98B3-36E7B251D54A}" type="presOf" srcId="{2AFE152A-2B29-47D5-897E-960232451FC1}" destId="{7411F743-6B8D-4AB4-9376-C8B35B28586C}" srcOrd="0" destOrd="0" presId="urn:microsoft.com/office/officeart/2005/8/layout/hierarchy1"/>
    <dgm:cxn modelId="{22C85847-8EDD-49FE-A42F-B1DD3F270B22}" srcId="{2AFE152A-2B29-47D5-897E-960232451FC1}" destId="{703BB6BD-007A-4393-A195-ABBDD430D6A3}" srcOrd="0" destOrd="0" parTransId="{CA56630F-232A-431B-82CC-0EDF336334BB}" sibTransId="{8B731A49-F49E-4266-941C-C702FFB6460C}"/>
    <dgm:cxn modelId="{FFCD28B0-DE5C-41A9-BD89-03DDAFFD0A8A}" type="presOf" srcId="{703BB6BD-007A-4393-A195-ABBDD430D6A3}" destId="{DE8F4EB9-C48D-4D70-AFD1-99C485BE2607}" srcOrd="0" destOrd="0" presId="urn:microsoft.com/office/officeart/2005/8/layout/hierarchy1"/>
    <dgm:cxn modelId="{A19F6FC3-B79C-41D6-A7FB-2227F7D2BAE9}" type="presOf" srcId="{F8957896-1B42-4EC9-BE2D-7122A5B4DB19}" destId="{21CC3B8B-8D6B-4CF4-949E-DA4D4F14D750}" srcOrd="0" destOrd="0" presId="urn:microsoft.com/office/officeart/2005/8/layout/hierarchy1"/>
    <dgm:cxn modelId="{4B6C4AD1-2986-4E67-BCCA-8913D36B782C}" srcId="{2AFE152A-2B29-47D5-897E-960232451FC1}" destId="{F8957896-1B42-4EC9-BE2D-7122A5B4DB19}" srcOrd="1" destOrd="0" parTransId="{8AE20F98-CD27-4283-815E-2E0284A24A18}" sibTransId="{53A45E1A-336C-4B8B-8F4B-E61BCBFFD842}"/>
    <dgm:cxn modelId="{7FC2C3AA-FB0D-4B3B-AABE-6A40CE95AD0A}" type="presParOf" srcId="{7411F743-6B8D-4AB4-9376-C8B35B28586C}" destId="{247C55D5-A44F-45FA-B75F-21970691A14E}" srcOrd="0" destOrd="0" presId="urn:microsoft.com/office/officeart/2005/8/layout/hierarchy1"/>
    <dgm:cxn modelId="{7F12F3C6-627F-4FAC-B5B3-6B9ABC9C1E6C}" type="presParOf" srcId="{247C55D5-A44F-45FA-B75F-21970691A14E}" destId="{404AF91C-C5F0-41EA-985C-F08521D488FB}" srcOrd="0" destOrd="0" presId="urn:microsoft.com/office/officeart/2005/8/layout/hierarchy1"/>
    <dgm:cxn modelId="{71206C6C-CD78-4D8D-BCA9-23DC3F23D76B}" type="presParOf" srcId="{404AF91C-C5F0-41EA-985C-F08521D488FB}" destId="{56EA900E-AF3B-43BD-96DA-6B4AEE738EB5}" srcOrd="0" destOrd="0" presId="urn:microsoft.com/office/officeart/2005/8/layout/hierarchy1"/>
    <dgm:cxn modelId="{8BE81E3A-3A08-4797-8BAC-3172677F4864}" type="presParOf" srcId="{404AF91C-C5F0-41EA-985C-F08521D488FB}" destId="{DE8F4EB9-C48D-4D70-AFD1-99C485BE2607}" srcOrd="1" destOrd="0" presId="urn:microsoft.com/office/officeart/2005/8/layout/hierarchy1"/>
    <dgm:cxn modelId="{FF681B8E-B99E-4282-9AB9-F67E14183B90}" type="presParOf" srcId="{247C55D5-A44F-45FA-B75F-21970691A14E}" destId="{16553606-9BFC-409F-AF06-63F8A25039FF}" srcOrd="1" destOrd="0" presId="urn:microsoft.com/office/officeart/2005/8/layout/hierarchy1"/>
    <dgm:cxn modelId="{A4619656-F3EE-451E-8E15-5548859584AE}" type="presParOf" srcId="{7411F743-6B8D-4AB4-9376-C8B35B28586C}" destId="{2C67724A-6B6C-4C4E-80E7-51D7B6A5B7C3}" srcOrd="1" destOrd="0" presId="urn:microsoft.com/office/officeart/2005/8/layout/hierarchy1"/>
    <dgm:cxn modelId="{89F11B67-DA6E-4C50-AAC2-58BF57963DA5}" type="presParOf" srcId="{2C67724A-6B6C-4C4E-80E7-51D7B6A5B7C3}" destId="{C3A1A763-2587-4DB1-AF16-3533665EB1B8}" srcOrd="0" destOrd="0" presId="urn:microsoft.com/office/officeart/2005/8/layout/hierarchy1"/>
    <dgm:cxn modelId="{87B6317B-D838-40CF-AA32-3F42378A772A}" type="presParOf" srcId="{C3A1A763-2587-4DB1-AF16-3533665EB1B8}" destId="{AED4C5D1-1716-4817-A1C0-10F8A2DD78FB}" srcOrd="0" destOrd="0" presId="urn:microsoft.com/office/officeart/2005/8/layout/hierarchy1"/>
    <dgm:cxn modelId="{39EFE793-F94F-4740-927B-E3F20297E0DA}" type="presParOf" srcId="{C3A1A763-2587-4DB1-AF16-3533665EB1B8}" destId="{21CC3B8B-8D6B-4CF4-949E-DA4D4F14D750}" srcOrd="1" destOrd="0" presId="urn:microsoft.com/office/officeart/2005/8/layout/hierarchy1"/>
    <dgm:cxn modelId="{3B39CAF9-13A7-4D93-B0C7-05D9E73E0B75}" type="presParOf" srcId="{2C67724A-6B6C-4C4E-80E7-51D7B6A5B7C3}" destId="{31FC44AB-D272-4467-9700-E2814FCDB1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F3B706-38D3-467D-8E61-0067B11AEB8A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213CC03E-9AF4-497D-AAD8-9260BD844CA9}">
      <dgm:prSet phldrT="[Text]"/>
      <dgm:spPr/>
      <dgm:t>
        <a:bodyPr/>
        <a:lstStyle/>
        <a:p>
          <a:r>
            <a:rPr lang="pt-PT" b="1" i="0" u="none" dirty="0" err="1"/>
            <a:t>RankPlayer</a:t>
          </a:r>
          <a:endParaRPr lang="pt-PT" b="1" i="0" u="none" dirty="0"/>
        </a:p>
        <a:p>
          <a:r>
            <a:rPr lang="pt-PT" b="1" i="0" u="none" dirty="0"/>
            <a:t>2620</a:t>
          </a:r>
          <a:endParaRPr lang="en-GB" b="1" dirty="0"/>
        </a:p>
      </dgm:t>
    </dgm:pt>
    <dgm:pt modelId="{F3BCE3B1-D0B1-490F-B416-7209AD094205}" type="parTrans" cxnId="{2DA18D29-C64C-464C-A554-D260A5D87714}">
      <dgm:prSet/>
      <dgm:spPr/>
      <dgm:t>
        <a:bodyPr/>
        <a:lstStyle/>
        <a:p>
          <a:endParaRPr lang="en-GB"/>
        </a:p>
      </dgm:t>
    </dgm:pt>
    <dgm:pt modelId="{2F7471BE-B38B-4226-A5C9-5947CA1C1BAF}" type="sibTrans" cxnId="{2DA18D29-C64C-464C-A554-D260A5D87714}">
      <dgm:prSet/>
      <dgm:spPr/>
      <dgm:t>
        <a:bodyPr/>
        <a:lstStyle/>
        <a:p>
          <a:endParaRPr lang="en-GB"/>
        </a:p>
      </dgm:t>
    </dgm:pt>
    <dgm:pt modelId="{D19B5572-C320-44D2-A3BC-960DC84B9EB9}">
      <dgm:prSet/>
      <dgm:spPr/>
      <dgm:t>
        <a:bodyPr/>
        <a:lstStyle/>
        <a:p>
          <a:r>
            <a:rPr lang="pt-PT" b="1" i="0" u="none" dirty="0" err="1"/>
            <a:t>BornCity</a:t>
          </a:r>
          <a:r>
            <a:rPr lang="pt-PT" b="1" i="0" u="none" dirty="0"/>
            <a:t> </a:t>
          </a:r>
        </a:p>
        <a:p>
          <a:r>
            <a:rPr lang="pt-PT" b="1" i="0" u="none" dirty="0"/>
            <a:t>11305</a:t>
          </a:r>
          <a:endParaRPr lang="en-GB" b="1" i="0" u="none" dirty="0"/>
        </a:p>
      </dgm:t>
    </dgm:pt>
    <dgm:pt modelId="{B659D584-E8A6-4FF5-A0C3-4F428D2753DD}" type="parTrans" cxnId="{3406CB58-A971-4281-BE5B-B8F01664BD27}">
      <dgm:prSet/>
      <dgm:spPr/>
      <dgm:t>
        <a:bodyPr/>
        <a:lstStyle/>
        <a:p>
          <a:endParaRPr lang="en-GB"/>
        </a:p>
      </dgm:t>
    </dgm:pt>
    <dgm:pt modelId="{B05697D7-6949-460A-8252-3405D9E102CA}" type="sibTrans" cxnId="{3406CB58-A971-4281-BE5B-B8F01664BD27}">
      <dgm:prSet/>
      <dgm:spPr/>
      <dgm:t>
        <a:bodyPr/>
        <a:lstStyle/>
        <a:p>
          <a:endParaRPr lang="en-GB"/>
        </a:p>
      </dgm:t>
    </dgm:pt>
    <dgm:pt modelId="{CCA2582A-52B4-47DA-B78F-B443B2A746B7}">
      <dgm:prSet/>
      <dgm:spPr/>
      <dgm:t>
        <a:bodyPr/>
        <a:lstStyle/>
        <a:p>
          <a:r>
            <a:rPr lang="pt-PT" b="1" i="0" u="none" dirty="0" err="1"/>
            <a:t>BornCountry</a:t>
          </a:r>
          <a:endParaRPr lang="pt-PT" b="1" i="0" u="none" dirty="0"/>
        </a:p>
        <a:p>
          <a:r>
            <a:rPr lang="pt-PT" b="1" i="0" u="none" dirty="0"/>
            <a:t>6615</a:t>
          </a:r>
          <a:endParaRPr lang="en-GB" b="1" i="0" u="none" dirty="0"/>
        </a:p>
      </dgm:t>
    </dgm:pt>
    <dgm:pt modelId="{202CF825-0441-4B1C-B2EE-18685404EA03}" type="parTrans" cxnId="{06FD3505-73EB-4D46-9654-DF3801C78ED3}">
      <dgm:prSet/>
      <dgm:spPr/>
      <dgm:t>
        <a:bodyPr/>
        <a:lstStyle/>
        <a:p>
          <a:endParaRPr lang="en-GB"/>
        </a:p>
      </dgm:t>
    </dgm:pt>
    <dgm:pt modelId="{D8BCA1F1-F5FF-4564-BECD-7502C6D92E6F}" type="sibTrans" cxnId="{06FD3505-73EB-4D46-9654-DF3801C78ED3}">
      <dgm:prSet/>
      <dgm:spPr/>
      <dgm:t>
        <a:bodyPr/>
        <a:lstStyle/>
        <a:p>
          <a:endParaRPr lang="en-GB"/>
        </a:p>
      </dgm:t>
    </dgm:pt>
    <dgm:pt modelId="{905186CE-D0C4-4C23-A155-3DF4DCB57CAB}">
      <dgm:prSet/>
      <dgm:spPr/>
      <dgm:t>
        <a:bodyPr/>
        <a:lstStyle/>
        <a:p>
          <a:r>
            <a:rPr lang="pt-PT" b="1" i="0" u="none" dirty="0" err="1"/>
            <a:t>Height</a:t>
          </a:r>
          <a:r>
            <a:rPr lang="pt-PT" b="1" i="0" u="none" dirty="0"/>
            <a:t> </a:t>
          </a:r>
        </a:p>
        <a:p>
          <a:r>
            <a:rPr lang="pt-PT" b="1" i="0" u="none" dirty="0"/>
            <a:t>11432</a:t>
          </a:r>
          <a:endParaRPr lang="en-GB" b="1" i="0" u="none" dirty="0"/>
        </a:p>
      </dgm:t>
    </dgm:pt>
    <dgm:pt modelId="{5FA63551-7EC2-431C-AA4D-69619B4B1CA0}" type="parTrans" cxnId="{EF15F8C3-8885-4A5B-9E5F-772AC50C419B}">
      <dgm:prSet/>
      <dgm:spPr/>
      <dgm:t>
        <a:bodyPr/>
        <a:lstStyle/>
        <a:p>
          <a:endParaRPr lang="en-GB"/>
        </a:p>
      </dgm:t>
    </dgm:pt>
    <dgm:pt modelId="{3C600877-B2E3-4819-974F-51F8A160CB84}" type="sibTrans" cxnId="{EF15F8C3-8885-4A5B-9E5F-772AC50C419B}">
      <dgm:prSet/>
      <dgm:spPr/>
      <dgm:t>
        <a:bodyPr/>
        <a:lstStyle/>
        <a:p>
          <a:endParaRPr lang="en-GB"/>
        </a:p>
      </dgm:t>
    </dgm:pt>
    <dgm:pt modelId="{D24CE7C3-659C-4EBD-999F-BFE398FC853F}">
      <dgm:prSet/>
      <dgm:spPr/>
      <dgm:t>
        <a:bodyPr/>
        <a:lstStyle/>
        <a:p>
          <a:r>
            <a:rPr lang="pt-PT" b="1" i="0" u="none" dirty="0" err="1"/>
            <a:t>Prize</a:t>
          </a:r>
          <a:r>
            <a:rPr lang="pt-PT" b="1" i="0" u="none" dirty="0"/>
            <a:t> </a:t>
          </a:r>
        </a:p>
        <a:p>
          <a:r>
            <a:rPr lang="pt-PT" b="1" i="0" u="none" dirty="0"/>
            <a:t>367</a:t>
          </a:r>
          <a:endParaRPr lang="en-GB" b="1" i="0" u="none" dirty="0"/>
        </a:p>
      </dgm:t>
    </dgm:pt>
    <dgm:pt modelId="{F57AAD54-BBF0-45F5-A9DE-4ADAD42DE176}" type="parTrans" cxnId="{CE619FEF-6737-45FC-8817-EAECE660FAE8}">
      <dgm:prSet/>
      <dgm:spPr/>
      <dgm:t>
        <a:bodyPr/>
        <a:lstStyle/>
        <a:p>
          <a:endParaRPr lang="en-GB"/>
        </a:p>
      </dgm:t>
    </dgm:pt>
    <dgm:pt modelId="{455A06FE-3675-4D2C-805F-02F5D8F6D1AE}" type="sibTrans" cxnId="{CE619FEF-6737-45FC-8817-EAECE660FAE8}">
      <dgm:prSet/>
      <dgm:spPr/>
      <dgm:t>
        <a:bodyPr/>
        <a:lstStyle/>
        <a:p>
          <a:endParaRPr lang="en-GB"/>
        </a:p>
      </dgm:t>
    </dgm:pt>
    <dgm:pt modelId="{99FDE52B-29C4-4605-ABD6-8A2604A539AF}">
      <dgm:prSet/>
      <dgm:spPr/>
      <dgm:t>
        <a:bodyPr/>
        <a:lstStyle/>
        <a:p>
          <a:r>
            <a:rPr lang="pt-PT" b="1" i="0" u="none" dirty="0"/>
            <a:t>Score </a:t>
          </a:r>
        </a:p>
        <a:p>
          <a:r>
            <a:rPr lang="pt-PT" b="1" i="0" u="none" dirty="0"/>
            <a:t>2</a:t>
          </a:r>
          <a:endParaRPr lang="en-GB" b="1" i="0" u="none" dirty="0"/>
        </a:p>
      </dgm:t>
    </dgm:pt>
    <dgm:pt modelId="{F10F20FB-3725-435D-BF5B-C14868C683D4}" type="parTrans" cxnId="{ED00ACF8-70A5-4FC5-B2C3-781343F53C55}">
      <dgm:prSet/>
      <dgm:spPr/>
      <dgm:t>
        <a:bodyPr/>
        <a:lstStyle/>
        <a:p>
          <a:endParaRPr lang="en-GB"/>
        </a:p>
      </dgm:t>
    </dgm:pt>
    <dgm:pt modelId="{CFB2DF38-5C61-45DA-A139-14E8D2EAE540}" type="sibTrans" cxnId="{ED00ACF8-70A5-4FC5-B2C3-781343F53C55}">
      <dgm:prSet/>
      <dgm:spPr/>
      <dgm:t>
        <a:bodyPr/>
        <a:lstStyle/>
        <a:p>
          <a:endParaRPr lang="en-GB"/>
        </a:p>
      </dgm:t>
    </dgm:pt>
    <dgm:pt modelId="{294C1CF0-3ACE-4FD0-AB2F-4E99F10563A9}">
      <dgm:prSet/>
      <dgm:spPr/>
      <dgm:t>
        <a:bodyPr/>
        <a:lstStyle/>
        <a:p>
          <a:r>
            <a:rPr lang="pt-PT" b="1" i="0" u="none" dirty="0" err="1"/>
            <a:t>RankOpponent</a:t>
          </a:r>
          <a:endParaRPr lang="pt-PT" b="1" i="0" u="none" dirty="0"/>
        </a:p>
        <a:p>
          <a:r>
            <a:rPr lang="pt-PT" b="1" i="0" u="none" dirty="0"/>
            <a:t>3511</a:t>
          </a:r>
          <a:endParaRPr lang="en-GB" b="1" i="0" u="none" dirty="0"/>
        </a:p>
      </dgm:t>
    </dgm:pt>
    <dgm:pt modelId="{AB55BC8E-EB8A-4DD4-9CF0-C8BE67ED7398}" type="parTrans" cxnId="{C145EE15-969D-4879-BEC5-153050F46272}">
      <dgm:prSet/>
      <dgm:spPr/>
      <dgm:t>
        <a:bodyPr/>
        <a:lstStyle/>
        <a:p>
          <a:endParaRPr lang="en-GB"/>
        </a:p>
      </dgm:t>
    </dgm:pt>
    <dgm:pt modelId="{42469776-9330-40ED-91AD-1A2998340186}" type="sibTrans" cxnId="{C145EE15-969D-4879-BEC5-153050F46272}">
      <dgm:prSet/>
      <dgm:spPr/>
      <dgm:t>
        <a:bodyPr/>
        <a:lstStyle/>
        <a:p>
          <a:endParaRPr lang="en-GB"/>
        </a:p>
      </dgm:t>
    </dgm:pt>
    <dgm:pt modelId="{F9A84D60-881D-40BB-A255-82A9276CCEBB}" type="pres">
      <dgm:prSet presAssocID="{E6F3B706-38D3-467D-8E61-0067B11AEB8A}" presName="diagram" presStyleCnt="0">
        <dgm:presLayoutVars>
          <dgm:dir/>
          <dgm:resizeHandles val="exact"/>
        </dgm:presLayoutVars>
      </dgm:prSet>
      <dgm:spPr/>
    </dgm:pt>
    <dgm:pt modelId="{66A2F88F-A6F9-4873-8903-DFA40E7BD4DC}" type="pres">
      <dgm:prSet presAssocID="{213CC03E-9AF4-497D-AAD8-9260BD844CA9}" presName="node" presStyleLbl="node1" presStyleIdx="0" presStyleCnt="7">
        <dgm:presLayoutVars>
          <dgm:bulletEnabled val="1"/>
        </dgm:presLayoutVars>
      </dgm:prSet>
      <dgm:spPr/>
    </dgm:pt>
    <dgm:pt modelId="{0CFAE5F5-1C5A-438B-8EC6-E25F924CDEB1}" type="pres">
      <dgm:prSet presAssocID="{2F7471BE-B38B-4226-A5C9-5947CA1C1BAF}" presName="sibTrans" presStyleCnt="0"/>
      <dgm:spPr/>
    </dgm:pt>
    <dgm:pt modelId="{1B07AC02-55DC-4E20-8E6D-FB2C9E75479D}" type="pres">
      <dgm:prSet presAssocID="{D19B5572-C320-44D2-A3BC-960DC84B9EB9}" presName="node" presStyleLbl="node1" presStyleIdx="1" presStyleCnt="7">
        <dgm:presLayoutVars>
          <dgm:bulletEnabled val="1"/>
        </dgm:presLayoutVars>
      </dgm:prSet>
      <dgm:spPr/>
    </dgm:pt>
    <dgm:pt modelId="{A0EF2F8A-4072-4EA9-B362-D2DB1382B5B3}" type="pres">
      <dgm:prSet presAssocID="{B05697D7-6949-460A-8252-3405D9E102CA}" presName="sibTrans" presStyleCnt="0"/>
      <dgm:spPr/>
    </dgm:pt>
    <dgm:pt modelId="{9C6B6405-B746-4F07-9D7F-71EC60DAC271}" type="pres">
      <dgm:prSet presAssocID="{CCA2582A-52B4-47DA-B78F-B443B2A746B7}" presName="node" presStyleLbl="node1" presStyleIdx="2" presStyleCnt="7">
        <dgm:presLayoutVars>
          <dgm:bulletEnabled val="1"/>
        </dgm:presLayoutVars>
      </dgm:prSet>
      <dgm:spPr/>
    </dgm:pt>
    <dgm:pt modelId="{763F7DDC-F928-4E98-8D91-6E5E1B98EDAB}" type="pres">
      <dgm:prSet presAssocID="{D8BCA1F1-F5FF-4564-BECD-7502C6D92E6F}" presName="sibTrans" presStyleCnt="0"/>
      <dgm:spPr/>
    </dgm:pt>
    <dgm:pt modelId="{BB1691DA-EC57-4321-AFAB-AADC9549BB8F}" type="pres">
      <dgm:prSet presAssocID="{905186CE-D0C4-4C23-A155-3DF4DCB57CAB}" presName="node" presStyleLbl="node1" presStyleIdx="3" presStyleCnt="7">
        <dgm:presLayoutVars>
          <dgm:bulletEnabled val="1"/>
        </dgm:presLayoutVars>
      </dgm:prSet>
      <dgm:spPr/>
    </dgm:pt>
    <dgm:pt modelId="{114258A7-F6C1-4C37-AE6E-2C137D784D25}" type="pres">
      <dgm:prSet presAssocID="{3C600877-B2E3-4819-974F-51F8A160CB84}" presName="sibTrans" presStyleCnt="0"/>
      <dgm:spPr/>
    </dgm:pt>
    <dgm:pt modelId="{F3692739-4D5F-4242-BCB9-018F7B86FBE6}" type="pres">
      <dgm:prSet presAssocID="{294C1CF0-3ACE-4FD0-AB2F-4E99F10563A9}" presName="node" presStyleLbl="node1" presStyleIdx="4" presStyleCnt="7">
        <dgm:presLayoutVars>
          <dgm:bulletEnabled val="1"/>
        </dgm:presLayoutVars>
      </dgm:prSet>
      <dgm:spPr/>
    </dgm:pt>
    <dgm:pt modelId="{6FED0ED4-6F59-425C-8F3A-00F69CCB2335}" type="pres">
      <dgm:prSet presAssocID="{42469776-9330-40ED-91AD-1A2998340186}" presName="sibTrans" presStyleCnt="0"/>
      <dgm:spPr/>
    </dgm:pt>
    <dgm:pt modelId="{02F031DC-880A-490B-89F8-80F702DFE204}" type="pres">
      <dgm:prSet presAssocID="{D24CE7C3-659C-4EBD-999F-BFE398FC853F}" presName="node" presStyleLbl="node1" presStyleIdx="5" presStyleCnt="7">
        <dgm:presLayoutVars>
          <dgm:bulletEnabled val="1"/>
        </dgm:presLayoutVars>
      </dgm:prSet>
      <dgm:spPr/>
    </dgm:pt>
    <dgm:pt modelId="{8D58AF90-B619-4737-A2D5-3A0E6AD0ABBF}" type="pres">
      <dgm:prSet presAssocID="{455A06FE-3675-4D2C-805F-02F5D8F6D1AE}" presName="sibTrans" presStyleCnt="0"/>
      <dgm:spPr/>
    </dgm:pt>
    <dgm:pt modelId="{870E43B2-E0BE-49EE-8483-FFC2506D65A3}" type="pres">
      <dgm:prSet presAssocID="{99FDE52B-29C4-4605-ABD6-8A2604A539AF}" presName="node" presStyleLbl="node1" presStyleIdx="6" presStyleCnt="7">
        <dgm:presLayoutVars>
          <dgm:bulletEnabled val="1"/>
        </dgm:presLayoutVars>
      </dgm:prSet>
      <dgm:spPr/>
    </dgm:pt>
  </dgm:ptLst>
  <dgm:cxnLst>
    <dgm:cxn modelId="{06FD3505-73EB-4D46-9654-DF3801C78ED3}" srcId="{E6F3B706-38D3-467D-8E61-0067B11AEB8A}" destId="{CCA2582A-52B4-47DA-B78F-B443B2A746B7}" srcOrd="2" destOrd="0" parTransId="{202CF825-0441-4B1C-B2EE-18685404EA03}" sibTransId="{D8BCA1F1-F5FF-4564-BECD-7502C6D92E6F}"/>
    <dgm:cxn modelId="{C6C3AD0B-D82B-49EA-85C3-C5526C0A3CD9}" type="presOf" srcId="{99FDE52B-29C4-4605-ABD6-8A2604A539AF}" destId="{870E43B2-E0BE-49EE-8483-FFC2506D65A3}" srcOrd="0" destOrd="0" presId="urn:microsoft.com/office/officeart/2005/8/layout/default"/>
    <dgm:cxn modelId="{C145EE15-969D-4879-BEC5-153050F46272}" srcId="{E6F3B706-38D3-467D-8E61-0067B11AEB8A}" destId="{294C1CF0-3ACE-4FD0-AB2F-4E99F10563A9}" srcOrd="4" destOrd="0" parTransId="{AB55BC8E-EB8A-4DD4-9CF0-C8BE67ED7398}" sibTransId="{42469776-9330-40ED-91AD-1A2998340186}"/>
    <dgm:cxn modelId="{2DA18D29-C64C-464C-A554-D260A5D87714}" srcId="{E6F3B706-38D3-467D-8E61-0067B11AEB8A}" destId="{213CC03E-9AF4-497D-AAD8-9260BD844CA9}" srcOrd="0" destOrd="0" parTransId="{F3BCE3B1-D0B1-490F-B416-7209AD094205}" sibTransId="{2F7471BE-B38B-4226-A5C9-5947CA1C1BAF}"/>
    <dgm:cxn modelId="{71F7D52F-6BC3-43EC-AA13-1A5941A64A54}" type="presOf" srcId="{E6F3B706-38D3-467D-8E61-0067B11AEB8A}" destId="{F9A84D60-881D-40BB-A255-82A9276CCEBB}" srcOrd="0" destOrd="0" presId="urn:microsoft.com/office/officeart/2005/8/layout/default"/>
    <dgm:cxn modelId="{A473A93B-07FD-4C81-B02A-022FEE089019}" type="presOf" srcId="{905186CE-D0C4-4C23-A155-3DF4DCB57CAB}" destId="{BB1691DA-EC57-4321-AFAB-AADC9549BB8F}" srcOrd="0" destOrd="0" presId="urn:microsoft.com/office/officeart/2005/8/layout/default"/>
    <dgm:cxn modelId="{3406CB58-A971-4281-BE5B-B8F01664BD27}" srcId="{E6F3B706-38D3-467D-8E61-0067B11AEB8A}" destId="{D19B5572-C320-44D2-A3BC-960DC84B9EB9}" srcOrd="1" destOrd="0" parTransId="{B659D584-E8A6-4FF5-A0C3-4F428D2753DD}" sibTransId="{B05697D7-6949-460A-8252-3405D9E102CA}"/>
    <dgm:cxn modelId="{5577F8BC-2C12-40C4-9A9E-4F891032E77F}" type="presOf" srcId="{213CC03E-9AF4-497D-AAD8-9260BD844CA9}" destId="{66A2F88F-A6F9-4873-8903-DFA40E7BD4DC}" srcOrd="0" destOrd="0" presId="urn:microsoft.com/office/officeart/2005/8/layout/default"/>
    <dgm:cxn modelId="{EF15F8C3-8885-4A5B-9E5F-772AC50C419B}" srcId="{E6F3B706-38D3-467D-8E61-0067B11AEB8A}" destId="{905186CE-D0C4-4C23-A155-3DF4DCB57CAB}" srcOrd="3" destOrd="0" parTransId="{5FA63551-7EC2-431C-AA4D-69619B4B1CA0}" sibTransId="{3C600877-B2E3-4819-974F-51F8A160CB84}"/>
    <dgm:cxn modelId="{9C85A2C5-A89C-43C6-B0B9-2874BCDB61C2}" type="presOf" srcId="{294C1CF0-3ACE-4FD0-AB2F-4E99F10563A9}" destId="{F3692739-4D5F-4242-BCB9-018F7B86FBE6}" srcOrd="0" destOrd="0" presId="urn:microsoft.com/office/officeart/2005/8/layout/default"/>
    <dgm:cxn modelId="{CD16E9DE-2E78-43ED-905E-D7219839F16A}" type="presOf" srcId="{D24CE7C3-659C-4EBD-999F-BFE398FC853F}" destId="{02F031DC-880A-490B-89F8-80F702DFE204}" srcOrd="0" destOrd="0" presId="urn:microsoft.com/office/officeart/2005/8/layout/default"/>
    <dgm:cxn modelId="{A8BE8EE5-28A8-4C1B-BFCF-142FDF4E06B9}" type="presOf" srcId="{D19B5572-C320-44D2-A3BC-960DC84B9EB9}" destId="{1B07AC02-55DC-4E20-8E6D-FB2C9E75479D}" srcOrd="0" destOrd="0" presId="urn:microsoft.com/office/officeart/2005/8/layout/default"/>
    <dgm:cxn modelId="{CE619FEF-6737-45FC-8817-EAECE660FAE8}" srcId="{E6F3B706-38D3-467D-8E61-0067B11AEB8A}" destId="{D24CE7C3-659C-4EBD-999F-BFE398FC853F}" srcOrd="5" destOrd="0" parTransId="{F57AAD54-BBF0-45F5-A9DE-4ADAD42DE176}" sibTransId="{455A06FE-3675-4D2C-805F-02F5D8F6D1AE}"/>
    <dgm:cxn modelId="{ED00ACF8-70A5-4FC5-B2C3-781343F53C55}" srcId="{E6F3B706-38D3-467D-8E61-0067B11AEB8A}" destId="{99FDE52B-29C4-4605-ABD6-8A2604A539AF}" srcOrd="6" destOrd="0" parTransId="{F10F20FB-3725-435D-BF5B-C14868C683D4}" sibTransId="{CFB2DF38-5C61-45DA-A139-14E8D2EAE540}"/>
    <dgm:cxn modelId="{DD0B95FC-EF2B-482C-B16B-E5D010FAE57A}" type="presOf" srcId="{CCA2582A-52B4-47DA-B78F-B443B2A746B7}" destId="{9C6B6405-B746-4F07-9D7F-71EC60DAC271}" srcOrd="0" destOrd="0" presId="urn:microsoft.com/office/officeart/2005/8/layout/default"/>
    <dgm:cxn modelId="{FDCF3731-2C5B-41A4-BA44-9C69E2C85C10}" type="presParOf" srcId="{F9A84D60-881D-40BB-A255-82A9276CCEBB}" destId="{66A2F88F-A6F9-4873-8903-DFA40E7BD4DC}" srcOrd="0" destOrd="0" presId="urn:microsoft.com/office/officeart/2005/8/layout/default"/>
    <dgm:cxn modelId="{9B9D4C02-CD4A-4896-985D-A7EC7806353B}" type="presParOf" srcId="{F9A84D60-881D-40BB-A255-82A9276CCEBB}" destId="{0CFAE5F5-1C5A-438B-8EC6-E25F924CDEB1}" srcOrd="1" destOrd="0" presId="urn:microsoft.com/office/officeart/2005/8/layout/default"/>
    <dgm:cxn modelId="{9431B14F-CB79-4563-B156-985218A348CE}" type="presParOf" srcId="{F9A84D60-881D-40BB-A255-82A9276CCEBB}" destId="{1B07AC02-55DC-4E20-8E6D-FB2C9E75479D}" srcOrd="2" destOrd="0" presId="urn:microsoft.com/office/officeart/2005/8/layout/default"/>
    <dgm:cxn modelId="{D5C01FFD-B3DD-4114-9025-0D69B602726D}" type="presParOf" srcId="{F9A84D60-881D-40BB-A255-82A9276CCEBB}" destId="{A0EF2F8A-4072-4EA9-B362-D2DB1382B5B3}" srcOrd="3" destOrd="0" presId="urn:microsoft.com/office/officeart/2005/8/layout/default"/>
    <dgm:cxn modelId="{A5C6FD7C-A1BE-411A-A786-929D70131FD3}" type="presParOf" srcId="{F9A84D60-881D-40BB-A255-82A9276CCEBB}" destId="{9C6B6405-B746-4F07-9D7F-71EC60DAC271}" srcOrd="4" destOrd="0" presId="urn:microsoft.com/office/officeart/2005/8/layout/default"/>
    <dgm:cxn modelId="{811E0371-DA4F-4762-B562-01C7B9E97162}" type="presParOf" srcId="{F9A84D60-881D-40BB-A255-82A9276CCEBB}" destId="{763F7DDC-F928-4E98-8D91-6E5E1B98EDAB}" srcOrd="5" destOrd="0" presId="urn:microsoft.com/office/officeart/2005/8/layout/default"/>
    <dgm:cxn modelId="{54C2CD25-42AA-41A9-BF36-EDE9AC5F720A}" type="presParOf" srcId="{F9A84D60-881D-40BB-A255-82A9276CCEBB}" destId="{BB1691DA-EC57-4321-AFAB-AADC9549BB8F}" srcOrd="6" destOrd="0" presId="urn:microsoft.com/office/officeart/2005/8/layout/default"/>
    <dgm:cxn modelId="{4430A558-31B7-465E-B0BB-FD97D75217F9}" type="presParOf" srcId="{F9A84D60-881D-40BB-A255-82A9276CCEBB}" destId="{114258A7-F6C1-4C37-AE6E-2C137D784D25}" srcOrd="7" destOrd="0" presId="urn:microsoft.com/office/officeart/2005/8/layout/default"/>
    <dgm:cxn modelId="{EF7D8D54-A52F-49BC-A65C-2E0D0A7283E3}" type="presParOf" srcId="{F9A84D60-881D-40BB-A255-82A9276CCEBB}" destId="{F3692739-4D5F-4242-BCB9-018F7B86FBE6}" srcOrd="8" destOrd="0" presId="urn:microsoft.com/office/officeart/2005/8/layout/default"/>
    <dgm:cxn modelId="{75203C68-6C46-484A-B11A-4F70B80E40FE}" type="presParOf" srcId="{F9A84D60-881D-40BB-A255-82A9276CCEBB}" destId="{6FED0ED4-6F59-425C-8F3A-00F69CCB2335}" srcOrd="9" destOrd="0" presId="urn:microsoft.com/office/officeart/2005/8/layout/default"/>
    <dgm:cxn modelId="{E5BFBA52-909F-4090-BE3D-D6EA154D27EA}" type="presParOf" srcId="{F9A84D60-881D-40BB-A255-82A9276CCEBB}" destId="{02F031DC-880A-490B-89F8-80F702DFE204}" srcOrd="10" destOrd="0" presId="urn:microsoft.com/office/officeart/2005/8/layout/default"/>
    <dgm:cxn modelId="{A0F333A1-1121-4206-83E2-25D960D77F7C}" type="presParOf" srcId="{F9A84D60-881D-40BB-A255-82A9276CCEBB}" destId="{8D58AF90-B619-4737-A2D5-3A0E6AD0ABBF}" srcOrd="11" destOrd="0" presId="urn:microsoft.com/office/officeart/2005/8/layout/default"/>
    <dgm:cxn modelId="{80DCD7C6-51E1-4B58-8158-92E648C48CA0}" type="presParOf" srcId="{F9A84D60-881D-40BB-A255-82A9276CCEBB}" destId="{870E43B2-E0BE-49EE-8483-FFC2506D65A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530342-D748-491B-A1C8-008816C015BF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2432EB3A-6A3B-4135-9B89-DE906D42F844}">
      <dgm:prSet phldrT="[Text]" custT="1"/>
      <dgm:spPr/>
      <dgm:t>
        <a:bodyPr/>
        <a:lstStyle/>
        <a:p>
          <a:r>
            <a:rPr lang="pt-PT" sz="1600" b="1" i="0" u="none" dirty="0" err="1"/>
            <a:t>Ground_Hard</a:t>
          </a:r>
          <a:endParaRPr lang="en-GB" sz="1600" b="1" dirty="0"/>
        </a:p>
      </dgm:t>
    </dgm:pt>
    <dgm:pt modelId="{CD7FA035-B6B1-4494-B62D-F4E31F74179C}" type="parTrans" cxnId="{047230E6-CC33-4EF9-95A9-AD10ED0417A2}">
      <dgm:prSet/>
      <dgm:spPr/>
      <dgm:t>
        <a:bodyPr/>
        <a:lstStyle/>
        <a:p>
          <a:endParaRPr lang="en-GB"/>
        </a:p>
      </dgm:t>
    </dgm:pt>
    <dgm:pt modelId="{049F0ED0-AC6F-46D8-AC19-4F7DE23F147B}" type="sibTrans" cxnId="{047230E6-CC33-4EF9-95A9-AD10ED0417A2}">
      <dgm:prSet/>
      <dgm:spPr/>
      <dgm:t>
        <a:bodyPr/>
        <a:lstStyle/>
        <a:p>
          <a:endParaRPr lang="en-GB"/>
        </a:p>
      </dgm:t>
    </dgm:pt>
    <dgm:pt modelId="{62EA890E-7D78-4F11-BA5B-8943B2E7BA3B}">
      <dgm:prSet custT="1"/>
      <dgm:spPr/>
      <dgm:t>
        <a:bodyPr/>
        <a:lstStyle/>
        <a:p>
          <a:r>
            <a:rPr lang="pt-PT" sz="1600" b="1" i="0" u="none" dirty="0" err="1"/>
            <a:t>Ground_Clay</a:t>
          </a:r>
          <a:endParaRPr lang="en-GB" sz="1600" b="1" i="0" u="none" dirty="0"/>
        </a:p>
      </dgm:t>
    </dgm:pt>
    <dgm:pt modelId="{AFFAFF82-962B-4DC3-9691-E721B2ABF9B2}" type="parTrans" cxnId="{47471584-AA71-4E92-ACB7-7D05E216E4BC}">
      <dgm:prSet/>
      <dgm:spPr/>
      <dgm:t>
        <a:bodyPr/>
        <a:lstStyle/>
        <a:p>
          <a:endParaRPr lang="en-GB"/>
        </a:p>
      </dgm:t>
    </dgm:pt>
    <dgm:pt modelId="{E84C9412-9DBF-4771-9AAD-2B2264B27A42}" type="sibTrans" cxnId="{47471584-AA71-4E92-ACB7-7D05E216E4BC}">
      <dgm:prSet/>
      <dgm:spPr/>
      <dgm:t>
        <a:bodyPr/>
        <a:lstStyle/>
        <a:p>
          <a:endParaRPr lang="en-GB"/>
        </a:p>
      </dgm:t>
    </dgm:pt>
    <dgm:pt modelId="{16B2FE4E-8254-4816-B746-047FBDDA60DD}">
      <dgm:prSet custT="1"/>
      <dgm:spPr/>
      <dgm:t>
        <a:bodyPr/>
        <a:lstStyle/>
        <a:p>
          <a:r>
            <a:rPr lang="pt-PT" sz="1600" b="1" i="0" u="none" dirty="0" err="1"/>
            <a:t>DifHands</a:t>
          </a:r>
          <a:endParaRPr lang="en-GB" sz="1600" b="1" i="0" u="none" dirty="0"/>
        </a:p>
      </dgm:t>
    </dgm:pt>
    <dgm:pt modelId="{D33B4C3E-3F38-4E09-BB58-D885F03EC46E}" type="parTrans" cxnId="{1A135403-17BD-4B8F-BFBC-4721AC94E530}">
      <dgm:prSet/>
      <dgm:spPr/>
      <dgm:t>
        <a:bodyPr/>
        <a:lstStyle/>
        <a:p>
          <a:endParaRPr lang="en-GB"/>
        </a:p>
      </dgm:t>
    </dgm:pt>
    <dgm:pt modelId="{3BB8B59D-4F48-4D30-AFB3-B5937C3EAF44}" type="sibTrans" cxnId="{1A135403-17BD-4B8F-BFBC-4721AC94E530}">
      <dgm:prSet/>
      <dgm:spPr/>
      <dgm:t>
        <a:bodyPr/>
        <a:lstStyle/>
        <a:p>
          <a:endParaRPr lang="en-GB"/>
        </a:p>
      </dgm:t>
    </dgm:pt>
    <dgm:pt modelId="{0F2539D5-939B-402A-9854-7609C0683441}">
      <dgm:prSet custT="1"/>
      <dgm:spPr/>
      <dgm:t>
        <a:bodyPr/>
        <a:lstStyle/>
        <a:p>
          <a:r>
            <a:rPr lang="pt-PT" sz="1600" b="1" i="0" u="none" dirty="0" err="1"/>
            <a:t>Prize</a:t>
          </a:r>
          <a:endParaRPr lang="en-GB" sz="1600" b="1" i="0" u="none" dirty="0"/>
        </a:p>
      </dgm:t>
    </dgm:pt>
    <dgm:pt modelId="{510C4A1F-A9DF-411E-9319-E40551BE019B}" type="parTrans" cxnId="{E7A204DD-692D-411E-8E97-D508279CF4B5}">
      <dgm:prSet/>
      <dgm:spPr/>
      <dgm:t>
        <a:bodyPr/>
        <a:lstStyle/>
        <a:p>
          <a:endParaRPr lang="en-GB"/>
        </a:p>
      </dgm:t>
    </dgm:pt>
    <dgm:pt modelId="{CE5B0DFA-0A22-41B1-8F20-BCC28D361B26}" type="sibTrans" cxnId="{E7A204DD-692D-411E-8E97-D508279CF4B5}">
      <dgm:prSet/>
      <dgm:spPr/>
      <dgm:t>
        <a:bodyPr/>
        <a:lstStyle/>
        <a:p>
          <a:endParaRPr lang="en-GB"/>
        </a:p>
      </dgm:t>
    </dgm:pt>
    <dgm:pt modelId="{A6E13538-7CC8-4ED7-9F03-73D8AAEE4237}">
      <dgm:prSet custT="1"/>
      <dgm:spPr/>
      <dgm:t>
        <a:bodyPr/>
        <a:lstStyle/>
        <a:p>
          <a:r>
            <a:rPr lang="pt-PT" sz="1600" b="1" i="0" u="none" dirty="0" err="1"/>
            <a:t>DifHeight</a:t>
          </a:r>
          <a:endParaRPr lang="en-GB" sz="1600" b="1" i="0" u="none" dirty="0"/>
        </a:p>
      </dgm:t>
    </dgm:pt>
    <dgm:pt modelId="{61B49986-6AC7-414E-9825-651DFC43C232}" type="parTrans" cxnId="{0E960224-FB7D-466D-8F5D-4B3AA635B9AD}">
      <dgm:prSet/>
      <dgm:spPr/>
      <dgm:t>
        <a:bodyPr/>
        <a:lstStyle/>
        <a:p>
          <a:endParaRPr lang="en-GB"/>
        </a:p>
      </dgm:t>
    </dgm:pt>
    <dgm:pt modelId="{E83C2400-F5FF-46CC-9780-B2977B46363E}" type="sibTrans" cxnId="{0E960224-FB7D-466D-8F5D-4B3AA635B9AD}">
      <dgm:prSet/>
      <dgm:spPr/>
      <dgm:t>
        <a:bodyPr/>
        <a:lstStyle/>
        <a:p>
          <a:endParaRPr lang="en-GB"/>
        </a:p>
      </dgm:t>
    </dgm:pt>
    <dgm:pt modelId="{F1066774-0E5A-4C91-996D-C284416A7549}">
      <dgm:prSet custT="1"/>
      <dgm:spPr/>
      <dgm:t>
        <a:bodyPr/>
        <a:lstStyle/>
        <a:p>
          <a:r>
            <a:rPr lang="pt-PT" sz="1600" b="1" i="0" u="none"/>
            <a:t>DifAge</a:t>
          </a:r>
          <a:endParaRPr lang="en-GB" sz="1600" b="1" i="0" u="none"/>
        </a:p>
      </dgm:t>
    </dgm:pt>
    <dgm:pt modelId="{2B0034EC-BE4D-4C12-8CBB-67B812B58553}" type="parTrans" cxnId="{C704DFCD-C97D-49D2-8E7A-C6579710694B}">
      <dgm:prSet/>
      <dgm:spPr/>
      <dgm:t>
        <a:bodyPr/>
        <a:lstStyle/>
        <a:p>
          <a:endParaRPr lang="en-GB"/>
        </a:p>
      </dgm:t>
    </dgm:pt>
    <dgm:pt modelId="{7D5BDD33-875E-44D4-A00C-50D754730DA2}" type="sibTrans" cxnId="{C704DFCD-C97D-49D2-8E7A-C6579710694B}">
      <dgm:prSet/>
      <dgm:spPr/>
      <dgm:t>
        <a:bodyPr/>
        <a:lstStyle/>
        <a:p>
          <a:endParaRPr lang="en-GB"/>
        </a:p>
      </dgm:t>
    </dgm:pt>
    <dgm:pt modelId="{50C8F1FA-ACDC-486C-8BDA-C63C94349EDC}">
      <dgm:prSet custT="1"/>
      <dgm:spPr/>
      <dgm:t>
        <a:bodyPr/>
        <a:lstStyle/>
        <a:p>
          <a:r>
            <a:rPr lang="pt-PT" sz="1600" b="1" i="0" u="none" dirty="0" err="1"/>
            <a:t>DifRank</a:t>
          </a:r>
          <a:endParaRPr lang="en-GB" sz="1600" b="1" i="0" u="none" dirty="0"/>
        </a:p>
      </dgm:t>
    </dgm:pt>
    <dgm:pt modelId="{099CC877-96A1-41B9-9C57-97363A947E25}" type="parTrans" cxnId="{8269D0E6-473F-44A2-A40F-CA48106A01A2}">
      <dgm:prSet/>
      <dgm:spPr/>
      <dgm:t>
        <a:bodyPr/>
        <a:lstStyle/>
        <a:p>
          <a:endParaRPr lang="en-GB"/>
        </a:p>
      </dgm:t>
    </dgm:pt>
    <dgm:pt modelId="{DA35AD5E-BFDB-4D60-B416-6E60B805A05A}" type="sibTrans" cxnId="{8269D0E6-473F-44A2-A40F-CA48106A01A2}">
      <dgm:prSet/>
      <dgm:spPr/>
      <dgm:t>
        <a:bodyPr/>
        <a:lstStyle/>
        <a:p>
          <a:endParaRPr lang="en-GB"/>
        </a:p>
      </dgm:t>
    </dgm:pt>
    <dgm:pt modelId="{C6683A18-81E6-47B2-BAB9-697EE3D9AB90}">
      <dgm:prSet custT="1"/>
      <dgm:spPr/>
      <dgm:t>
        <a:bodyPr/>
        <a:lstStyle/>
        <a:p>
          <a:r>
            <a:rPr lang="pt-PT" sz="1600" b="1" i="0" u="none" dirty="0" err="1"/>
            <a:t>DifNumberWins</a:t>
          </a:r>
          <a:endParaRPr lang="en-GB" sz="1600" b="1" i="0" u="none" dirty="0"/>
        </a:p>
      </dgm:t>
    </dgm:pt>
    <dgm:pt modelId="{3696F67B-CE3F-45F0-A628-70C4C500DB39}" type="parTrans" cxnId="{D27EF9D0-0209-453B-BB37-E3DE4775377B}">
      <dgm:prSet/>
      <dgm:spPr/>
      <dgm:t>
        <a:bodyPr/>
        <a:lstStyle/>
        <a:p>
          <a:endParaRPr lang="en-GB"/>
        </a:p>
      </dgm:t>
    </dgm:pt>
    <dgm:pt modelId="{0FF0CB6C-322E-410F-8D49-5EC038CB2C1B}" type="sibTrans" cxnId="{D27EF9D0-0209-453B-BB37-E3DE4775377B}">
      <dgm:prSet/>
      <dgm:spPr/>
      <dgm:t>
        <a:bodyPr/>
        <a:lstStyle/>
        <a:p>
          <a:endParaRPr lang="en-GB"/>
        </a:p>
      </dgm:t>
    </dgm:pt>
    <dgm:pt modelId="{E6A88647-6900-4C9B-97D8-836C991AB31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pPr algn="ctr"/>
          <a:r>
            <a:rPr lang="pt-PT" sz="1600" b="1" dirty="0"/>
            <a:t>Variáveis escolhidas:</a:t>
          </a:r>
          <a:endParaRPr lang="en-GB" sz="1600" b="1" dirty="0"/>
        </a:p>
      </dgm:t>
    </dgm:pt>
    <dgm:pt modelId="{E16AC6E6-C070-4C3B-BD83-FF1E10E6E72E}" type="parTrans" cxnId="{CEC50D53-6CCF-4EE3-B470-3AE061D391E5}">
      <dgm:prSet/>
      <dgm:spPr/>
      <dgm:t>
        <a:bodyPr/>
        <a:lstStyle/>
        <a:p>
          <a:endParaRPr lang="en-GB"/>
        </a:p>
      </dgm:t>
    </dgm:pt>
    <dgm:pt modelId="{5A0A57EC-B09D-48E2-822C-80941F47EBE6}" type="sibTrans" cxnId="{CEC50D53-6CCF-4EE3-B470-3AE061D391E5}">
      <dgm:prSet/>
      <dgm:spPr/>
      <dgm:t>
        <a:bodyPr/>
        <a:lstStyle/>
        <a:p>
          <a:endParaRPr lang="en-GB"/>
        </a:p>
      </dgm:t>
    </dgm:pt>
    <dgm:pt modelId="{7F319665-58DB-44B1-957B-FEC503795F71}" type="pres">
      <dgm:prSet presAssocID="{57530342-D748-491B-A1C8-008816C015BF}" presName="diagram" presStyleCnt="0">
        <dgm:presLayoutVars>
          <dgm:dir/>
          <dgm:resizeHandles val="exact"/>
        </dgm:presLayoutVars>
      </dgm:prSet>
      <dgm:spPr/>
    </dgm:pt>
    <dgm:pt modelId="{877451F7-EDE1-42E6-A725-2D47A9109A3E}" type="pres">
      <dgm:prSet presAssocID="{E6A88647-6900-4C9B-97D8-836C991AB318}" presName="node" presStyleLbl="node1" presStyleIdx="0" presStyleCnt="9" custScaleX="150751" custScaleY="50990">
        <dgm:presLayoutVars>
          <dgm:bulletEnabled val="1"/>
        </dgm:presLayoutVars>
      </dgm:prSet>
      <dgm:spPr/>
    </dgm:pt>
    <dgm:pt modelId="{D1D9B83D-6282-4A3F-B57C-C651326D7827}" type="pres">
      <dgm:prSet presAssocID="{5A0A57EC-B09D-48E2-822C-80941F47EBE6}" presName="sibTrans" presStyleCnt="0"/>
      <dgm:spPr/>
    </dgm:pt>
    <dgm:pt modelId="{594CCFB2-DD81-4ACF-89CA-A604F64481C0}" type="pres">
      <dgm:prSet presAssocID="{2432EB3A-6A3B-4135-9B89-DE906D42F844}" presName="node" presStyleLbl="node1" presStyleIdx="1" presStyleCnt="9" custScaleX="150857" custScaleY="53857" custLinFactNeighborX="-97" custLinFactNeighborY="855">
        <dgm:presLayoutVars>
          <dgm:bulletEnabled val="1"/>
        </dgm:presLayoutVars>
      </dgm:prSet>
      <dgm:spPr/>
    </dgm:pt>
    <dgm:pt modelId="{7AB3BF4C-CF43-48BC-91FF-C5B875FE31D3}" type="pres">
      <dgm:prSet presAssocID="{049F0ED0-AC6F-46D8-AC19-4F7DE23F147B}" presName="sibTrans" presStyleCnt="0"/>
      <dgm:spPr/>
    </dgm:pt>
    <dgm:pt modelId="{4A9DC1A5-F39A-43D2-A676-91587BC6D900}" type="pres">
      <dgm:prSet presAssocID="{62EA890E-7D78-4F11-BA5B-8943B2E7BA3B}" presName="node" presStyleLbl="node1" presStyleIdx="2" presStyleCnt="9" custScaleX="150857" custScaleY="53857" custLinFactNeighborX="-44" custLinFactNeighborY="855">
        <dgm:presLayoutVars>
          <dgm:bulletEnabled val="1"/>
        </dgm:presLayoutVars>
      </dgm:prSet>
      <dgm:spPr/>
    </dgm:pt>
    <dgm:pt modelId="{9A7AC6AB-D07A-406E-95AA-97A606ACDC8D}" type="pres">
      <dgm:prSet presAssocID="{E84C9412-9DBF-4771-9AAD-2B2264B27A42}" presName="sibTrans" presStyleCnt="0"/>
      <dgm:spPr/>
    </dgm:pt>
    <dgm:pt modelId="{00AAB853-D22C-4E15-84A3-D7B28331F247}" type="pres">
      <dgm:prSet presAssocID="{16B2FE4E-8254-4816-B746-047FBDDA60DD}" presName="node" presStyleLbl="node1" presStyleIdx="3" presStyleCnt="9" custScaleX="150857" custScaleY="53857">
        <dgm:presLayoutVars>
          <dgm:bulletEnabled val="1"/>
        </dgm:presLayoutVars>
      </dgm:prSet>
      <dgm:spPr/>
    </dgm:pt>
    <dgm:pt modelId="{6D031CA8-1861-468A-B167-1100425B348E}" type="pres">
      <dgm:prSet presAssocID="{3BB8B59D-4F48-4D30-AFB3-B5937C3EAF44}" presName="sibTrans" presStyleCnt="0"/>
      <dgm:spPr/>
    </dgm:pt>
    <dgm:pt modelId="{88D6762C-10F1-448A-9211-5A389DB79CC6}" type="pres">
      <dgm:prSet presAssocID="{0F2539D5-939B-402A-9854-7609C0683441}" presName="node" presStyleLbl="node1" presStyleIdx="4" presStyleCnt="9" custScaleX="150857" custScaleY="53857">
        <dgm:presLayoutVars>
          <dgm:bulletEnabled val="1"/>
        </dgm:presLayoutVars>
      </dgm:prSet>
      <dgm:spPr/>
    </dgm:pt>
    <dgm:pt modelId="{C00E425E-DD37-49F1-A0C1-E9D878E00AD9}" type="pres">
      <dgm:prSet presAssocID="{CE5B0DFA-0A22-41B1-8F20-BCC28D361B26}" presName="sibTrans" presStyleCnt="0"/>
      <dgm:spPr/>
    </dgm:pt>
    <dgm:pt modelId="{4CD5BB76-8EA3-4DF7-BBBF-C5BED45A693F}" type="pres">
      <dgm:prSet presAssocID="{A6E13538-7CC8-4ED7-9F03-73D8AAEE4237}" presName="node" presStyleLbl="node1" presStyleIdx="5" presStyleCnt="9" custScaleX="150857" custScaleY="53857">
        <dgm:presLayoutVars>
          <dgm:bulletEnabled val="1"/>
        </dgm:presLayoutVars>
      </dgm:prSet>
      <dgm:spPr/>
    </dgm:pt>
    <dgm:pt modelId="{9E22155A-F311-42B8-AA43-475148901241}" type="pres">
      <dgm:prSet presAssocID="{E83C2400-F5FF-46CC-9780-B2977B46363E}" presName="sibTrans" presStyleCnt="0"/>
      <dgm:spPr/>
    </dgm:pt>
    <dgm:pt modelId="{79449D6C-95C7-4201-BC18-B918FBB9E36E}" type="pres">
      <dgm:prSet presAssocID="{F1066774-0E5A-4C91-996D-C284416A7549}" presName="node" presStyleLbl="node1" presStyleIdx="6" presStyleCnt="9" custScaleX="150857" custScaleY="53857">
        <dgm:presLayoutVars>
          <dgm:bulletEnabled val="1"/>
        </dgm:presLayoutVars>
      </dgm:prSet>
      <dgm:spPr/>
    </dgm:pt>
    <dgm:pt modelId="{35C554F2-EF85-459A-BA2C-2AD455A1C5A4}" type="pres">
      <dgm:prSet presAssocID="{7D5BDD33-875E-44D4-A00C-50D754730DA2}" presName="sibTrans" presStyleCnt="0"/>
      <dgm:spPr/>
    </dgm:pt>
    <dgm:pt modelId="{1F62D858-56A0-465D-88F9-4A4443742BED}" type="pres">
      <dgm:prSet presAssocID="{50C8F1FA-ACDC-486C-8BDA-C63C94349EDC}" presName="node" presStyleLbl="node1" presStyleIdx="7" presStyleCnt="9" custScaleX="150857" custScaleY="53857">
        <dgm:presLayoutVars>
          <dgm:bulletEnabled val="1"/>
        </dgm:presLayoutVars>
      </dgm:prSet>
      <dgm:spPr/>
    </dgm:pt>
    <dgm:pt modelId="{12877490-D024-4A7B-91F6-F04F78F6956D}" type="pres">
      <dgm:prSet presAssocID="{DA35AD5E-BFDB-4D60-B416-6E60B805A05A}" presName="sibTrans" presStyleCnt="0"/>
      <dgm:spPr/>
    </dgm:pt>
    <dgm:pt modelId="{17FAF9AE-35B5-4A47-B0C3-E4B5FC8A7FEE}" type="pres">
      <dgm:prSet presAssocID="{C6683A18-81E6-47B2-BAB9-697EE3D9AB90}" presName="node" presStyleLbl="node1" presStyleIdx="8" presStyleCnt="9" custScaleX="150857" custScaleY="53857">
        <dgm:presLayoutVars>
          <dgm:bulletEnabled val="1"/>
        </dgm:presLayoutVars>
      </dgm:prSet>
      <dgm:spPr/>
    </dgm:pt>
  </dgm:ptLst>
  <dgm:cxnLst>
    <dgm:cxn modelId="{1A135403-17BD-4B8F-BFBC-4721AC94E530}" srcId="{57530342-D748-491B-A1C8-008816C015BF}" destId="{16B2FE4E-8254-4816-B746-047FBDDA60DD}" srcOrd="3" destOrd="0" parTransId="{D33B4C3E-3F38-4E09-BB58-D885F03EC46E}" sibTransId="{3BB8B59D-4F48-4D30-AFB3-B5937C3EAF44}"/>
    <dgm:cxn modelId="{EB6D601F-B135-418A-BF4F-9A7040D78075}" type="presOf" srcId="{0F2539D5-939B-402A-9854-7609C0683441}" destId="{88D6762C-10F1-448A-9211-5A389DB79CC6}" srcOrd="0" destOrd="0" presId="urn:microsoft.com/office/officeart/2005/8/layout/default"/>
    <dgm:cxn modelId="{0E960224-FB7D-466D-8F5D-4B3AA635B9AD}" srcId="{57530342-D748-491B-A1C8-008816C015BF}" destId="{A6E13538-7CC8-4ED7-9F03-73D8AAEE4237}" srcOrd="5" destOrd="0" parTransId="{61B49986-6AC7-414E-9825-651DFC43C232}" sibTransId="{E83C2400-F5FF-46CC-9780-B2977B46363E}"/>
    <dgm:cxn modelId="{5B060B5E-4650-4ACA-B3BB-FA894DB5EFAC}" type="presOf" srcId="{F1066774-0E5A-4C91-996D-C284416A7549}" destId="{79449D6C-95C7-4201-BC18-B918FBB9E36E}" srcOrd="0" destOrd="0" presId="urn:microsoft.com/office/officeart/2005/8/layout/default"/>
    <dgm:cxn modelId="{88371F41-1472-40D9-A96A-A2F43333FDC2}" type="presOf" srcId="{57530342-D748-491B-A1C8-008816C015BF}" destId="{7F319665-58DB-44B1-957B-FEC503795F71}" srcOrd="0" destOrd="0" presId="urn:microsoft.com/office/officeart/2005/8/layout/default"/>
    <dgm:cxn modelId="{109C056E-178E-4EA1-9F23-0E1D0F635F34}" type="presOf" srcId="{50C8F1FA-ACDC-486C-8BDA-C63C94349EDC}" destId="{1F62D858-56A0-465D-88F9-4A4443742BED}" srcOrd="0" destOrd="0" presId="urn:microsoft.com/office/officeart/2005/8/layout/default"/>
    <dgm:cxn modelId="{CEC50D53-6CCF-4EE3-B470-3AE061D391E5}" srcId="{57530342-D748-491B-A1C8-008816C015BF}" destId="{E6A88647-6900-4C9B-97D8-836C991AB318}" srcOrd="0" destOrd="0" parTransId="{E16AC6E6-C070-4C3B-BD83-FF1E10E6E72E}" sibTransId="{5A0A57EC-B09D-48E2-822C-80941F47EBE6}"/>
    <dgm:cxn modelId="{BFAEA07E-914E-46FE-BE39-5B51BD95BB7A}" type="presOf" srcId="{16B2FE4E-8254-4816-B746-047FBDDA60DD}" destId="{00AAB853-D22C-4E15-84A3-D7B28331F247}" srcOrd="0" destOrd="0" presId="urn:microsoft.com/office/officeart/2005/8/layout/default"/>
    <dgm:cxn modelId="{47471584-AA71-4E92-ACB7-7D05E216E4BC}" srcId="{57530342-D748-491B-A1C8-008816C015BF}" destId="{62EA890E-7D78-4F11-BA5B-8943B2E7BA3B}" srcOrd="2" destOrd="0" parTransId="{AFFAFF82-962B-4DC3-9691-E721B2ABF9B2}" sibTransId="{E84C9412-9DBF-4771-9AAD-2B2264B27A42}"/>
    <dgm:cxn modelId="{47D3DBA3-E341-48EB-A6E6-9442D2BDDDCD}" type="presOf" srcId="{C6683A18-81E6-47B2-BAB9-697EE3D9AB90}" destId="{17FAF9AE-35B5-4A47-B0C3-E4B5FC8A7FEE}" srcOrd="0" destOrd="0" presId="urn:microsoft.com/office/officeart/2005/8/layout/default"/>
    <dgm:cxn modelId="{7B3CA9C9-092E-4289-B4D7-C269CD36EACA}" type="presOf" srcId="{2432EB3A-6A3B-4135-9B89-DE906D42F844}" destId="{594CCFB2-DD81-4ACF-89CA-A604F64481C0}" srcOrd="0" destOrd="0" presId="urn:microsoft.com/office/officeart/2005/8/layout/default"/>
    <dgm:cxn modelId="{C704DFCD-C97D-49D2-8E7A-C6579710694B}" srcId="{57530342-D748-491B-A1C8-008816C015BF}" destId="{F1066774-0E5A-4C91-996D-C284416A7549}" srcOrd="6" destOrd="0" parTransId="{2B0034EC-BE4D-4C12-8CBB-67B812B58553}" sibTransId="{7D5BDD33-875E-44D4-A00C-50D754730DA2}"/>
    <dgm:cxn modelId="{D27EF9D0-0209-453B-BB37-E3DE4775377B}" srcId="{57530342-D748-491B-A1C8-008816C015BF}" destId="{C6683A18-81E6-47B2-BAB9-697EE3D9AB90}" srcOrd="8" destOrd="0" parTransId="{3696F67B-CE3F-45F0-A628-70C4C500DB39}" sibTransId="{0FF0CB6C-322E-410F-8D49-5EC038CB2C1B}"/>
    <dgm:cxn modelId="{CCD75FD2-8370-4F67-99D7-E39B281E1C4F}" type="presOf" srcId="{E6A88647-6900-4C9B-97D8-836C991AB318}" destId="{877451F7-EDE1-42E6-A725-2D47A9109A3E}" srcOrd="0" destOrd="0" presId="urn:microsoft.com/office/officeart/2005/8/layout/default"/>
    <dgm:cxn modelId="{E7A204DD-692D-411E-8E97-D508279CF4B5}" srcId="{57530342-D748-491B-A1C8-008816C015BF}" destId="{0F2539D5-939B-402A-9854-7609C0683441}" srcOrd="4" destOrd="0" parTransId="{510C4A1F-A9DF-411E-9319-E40551BE019B}" sibTransId="{CE5B0DFA-0A22-41B1-8F20-BCC28D361B26}"/>
    <dgm:cxn modelId="{047230E6-CC33-4EF9-95A9-AD10ED0417A2}" srcId="{57530342-D748-491B-A1C8-008816C015BF}" destId="{2432EB3A-6A3B-4135-9B89-DE906D42F844}" srcOrd="1" destOrd="0" parTransId="{CD7FA035-B6B1-4494-B62D-F4E31F74179C}" sibTransId="{049F0ED0-AC6F-46D8-AC19-4F7DE23F147B}"/>
    <dgm:cxn modelId="{8269D0E6-473F-44A2-A40F-CA48106A01A2}" srcId="{57530342-D748-491B-A1C8-008816C015BF}" destId="{50C8F1FA-ACDC-486C-8BDA-C63C94349EDC}" srcOrd="7" destOrd="0" parTransId="{099CC877-96A1-41B9-9C57-97363A947E25}" sibTransId="{DA35AD5E-BFDB-4D60-B416-6E60B805A05A}"/>
    <dgm:cxn modelId="{30EEACEB-3231-48A3-9762-3D01D96F26AC}" type="presOf" srcId="{A6E13538-7CC8-4ED7-9F03-73D8AAEE4237}" destId="{4CD5BB76-8EA3-4DF7-BBBF-C5BED45A693F}" srcOrd="0" destOrd="0" presId="urn:microsoft.com/office/officeart/2005/8/layout/default"/>
    <dgm:cxn modelId="{4F96B9FF-BBF7-401A-A6E5-319BA638ACA2}" type="presOf" srcId="{62EA890E-7D78-4F11-BA5B-8943B2E7BA3B}" destId="{4A9DC1A5-F39A-43D2-A676-91587BC6D900}" srcOrd="0" destOrd="0" presId="urn:microsoft.com/office/officeart/2005/8/layout/default"/>
    <dgm:cxn modelId="{E3C114A2-56CF-4DBC-8824-663B77EB9D40}" type="presParOf" srcId="{7F319665-58DB-44B1-957B-FEC503795F71}" destId="{877451F7-EDE1-42E6-A725-2D47A9109A3E}" srcOrd="0" destOrd="0" presId="urn:microsoft.com/office/officeart/2005/8/layout/default"/>
    <dgm:cxn modelId="{8950C94C-66E2-4B8F-AE57-2F86BBC44C68}" type="presParOf" srcId="{7F319665-58DB-44B1-957B-FEC503795F71}" destId="{D1D9B83D-6282-4A3F-B57C-C651326D7827}" srcOrd="1" destOrd="0" presId="urn:microsoft.com/office/officeart/2005/8/layout/default"/>
    <dgm:cxn modelId="{F6417E75-1431-40A3-A824-C21067F1A317}" type="presParOf" srcId="{7F319665-58DB-44B1-957B-FEC503795F71}" destId="{594CCFB2-DD81-4ACF-89CA-A604F64481C0}" srcOrd="2" destOrd="0" presId="urn:microsoft.com/office/officeart/2005/8/layout/default"/>
    <dgm:cxn modelId="{47CB6494-95C6-4216-BB06-87779BFC6D0B}" type="presParOf" srcId="{7F319665-58DB-44B1-957B-FEC503795F71}" destId="{7AB3BF4C-CF43-48BC-91FF-C5B875FE31D3}" srcOrd="3" destOrd="0" presId="urn:microsoft.com/office/officeart/2005/8/layout/default"/>
    <dgm:cxn modelId="{C9680778-1C02-4BEC-BB9E-C7B75A82E8A0}" type="presParOf" srcId="{7F319665-58DB-44B1-957B-FEC503795F71}" destId="{4A9DC1A5-F39A-43D2-A676-91587BC6D900}" srcOrd="4" destOrd="0" presId="urn:microsoft.com/office/officeart/2005/8/layout/default"/>
    <dgm:cxn modelId="{85CFEAF8-B897-48A7-8568-B68B894BCC1E}" type="presParOf" srcId="{7F319665-58DB-44B1-957B-FEC503795F71}" destId="{9A7AC6AB-D07A-406E-95AA-97A606ACDC8D}" srcOrd="5" destOrd="0" presId="urn:microsoft.com/office/officeart/2005/8/layout/default"/>
    <dgm:cxn modelId="{18D9EACF-F108-4958-BC04-B35A65F1F3CF}" type="presParOf" srcId="{7F319665-58DB-44B1-957B-FEC503795F71}" destId="{00AAB853-D22C-4E15-84A3-D7B28331F247}" srcOrd="6" destOrd="0" presId="urn:microsoft.com/office/officeart/2005/8/layout/default"/>
    <dgm:cxn modelId="{E899635F-D55D-4F83-9E03-CE6C475C9F38}" type="presParOf" srcId="{7F319665-58DB-44B1-957B-FEC503795F71}" destId="{6D031CA8-1861-468A-B167-1100425B348E}" srcOrd="7" destOrd="0" presId="urn:microsoft.com/office/officeart/2005/8/layout/default"/>
    <dgm:cxn modelId="{1B84ECAA-A422-414E-BFB0-55AD979076E4}" type="presParOf" srcId="{7F319665-58DB-44B1-957B-FEC503795F71}" destId="{88D6762C-10F1-448A-9211-5A389DB79CC6}" srcOrd="8" destOrd="0" presId="urn:microsoft.com/office/officeart/2005/8/layout/default"/>
    <dgm:cxn modelId="{45833105-DD0A-4C70-A6C9-A965CAE94229}" type="presParOf" srcId="{7F319665-58DB-44B1-957B-FEC503795F71}" destId="{C00E425E-DD37-49F1-A0C1-E9D878E00AD9}" srcOrd="9" destOrd="0" presId="urn:microsoft.com/office/officeart/2005/8/layout/default"/>
    <dgm:cxn modelId="{F869EC99-CD80-4A64-92EB-A1D404C397D4}" type="presParOf" srcId="{7F319665-58DB-44B1-957B-FEC503795F71}" destId="{4CD5BB76-8EA3-4DF7-BBBF-C5BED45A693F}" srcOrd="10" destOrd="0" presId="urn:microsoft.com/office/officeart/2005/8/layout/default"/>
    <dgm:cxn modelId="{1B7E22F8-E12E-410A-B17A-686E48DDA04C}" type="presParOf" srcId="{7F319665-58DB-44B1-957B-FEC503795F71}" destId="{9E22155A-F311-42B8-AA43-475148901241}" srcOrd="11" destOrd="0" presId="urn:microsoft.com/office/officeart/2005/8/layout/default"/>
    <dgm:cxn modelId="{5478FC7F-520C-4B46-B421-C718E5EC31AC}" type="presParOf" srcId="{7F319665-58DB-44B1-957B-FEC503795F71}" destId="{79449D6C-95C7-4201-BC18-B918FBB9E36E}" srcOrd="12" destOrd="0" presId="urn:microsoft.com/office/officeart/2005/8/layout/default"/>
    <dgm:cxn modelId="{AA8D73E0-BD14-4F9F-A40D-F47339AF997D}" type="presParOf" srcId="{7F319665-58DB-44B1-957B-FEC503795F71}" destId="{35C554F2-EF85-459A-BA2C-2AD455A1C5A4}" srcOrd="13" destOrd="0" presId="urn:microsoft.com/office/officeart/2005/8/layout/default"/>
    <dgm:cxn modelId="{791764C5-40EB-4CC7-B167-49263105B496}" type="presParOf" srcId="{7F319665-58DB-44B1-957B-FEC503795F71}" destId="{1F62D858-56A0-465D-88F9-4A4443742BED}" srcOrd="14" destOrd="0" presId="urn:microsoft.com/office/officeart/2005/8/layout/default"/>
    <dgm:cxn modelId="{0CC2EB4B-D091-4E5D-AD88-96EDAE932500}" type="presParOf" srcId="{7F319665-58DB-44B1-957B-FEC503795F71}" destId="{12877490-D024-4A7B-91F6-F04F78F6956D}" srcOrd="15" destOrd="0" presId="urn:microsoft.com/office/officeart/2005/8/layout/default"/>
    <dgm:cxn modelId="{DDB3AB80-3E5D-44D4-8F1E-B9D07CBAC69F}" type="presParOf" srcId="{7F319665-58DB-44B1-957B-FEC503795F71}" destId="{17FAF9AE-35B5-4A47-B0C3-E4B5FC8A7FE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6C0E4-EF0B-4A6E-8384-F9D46BEBB872}">
      <dsp:nvSpPr>
        <dsp:cNvPr id="0" name=""/>
        <dsp:cNvSpPr/>
      </dsp:nvSpPr>
      <dsp:spPr>
        <a:xfrm>
          <a:off x="0" y="0"/>
          <a:ext cx="9012048" cy="139152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Serviços</a:t>
          </a:r>
          <a:r>
            <a:rPr lang="en-GB" sz="2400" kern="1200" dirty="0"/>
            <a:t> de </a:t>
          </a:r>
          <a:r>
            <a:rPr lang="en-GB" sz="2400" kern="1200" dirty="0" err="1"/>
            <a:t>consultoria</a:t>
          </a:r>
          <a:r>
            <a:rPr lang="en-GB" sz="2400" kern="1200" dirty="0"/>
            <a:t> </a:t>
          </a:r>
          <a:r>
            <a:rPr lang="en-GB" sz="2400" kern="1200" dirty="0" err="1"/>
            <a:t>em</a:t>
          </a:r>
          <a:r>
            <a:rPr lang="en-GB" sz="2400" kern="1200" dirty="0"/>
            <a:t> </a:t>
          </a:r>
          <a:r>
            <a:rPr lang="en-GB" sz="2400" kern="1200" dirty="0" err="1"/>
            <a:t>análise</a:t>
          </a:r>
          <a:r>
            <a:rPr lang="en-GB" sz="2400" kern="1200" dirty="0"/>
            <a:t> </a:t>
          </a:r>
          <a:r>
            <a:rPr lang="en-GB" sz="2400" kern="1200" dirty="0" err="1"/>
            <a:t>desportiva</a:t>
          </a:r>
          <a:r>
            <a:rPr lang="en-GB" sz="2400" kern="1200" dirty="0"/>
            <a:t> </a:t>
          </a:r>
        </a:p>
      </dsp:txBody>
      <dsp:txXfrm>
        <a:off x="40756" y="40756"/>
        <a:ext cx="7510482" cy="1310015"/>
      </dsp:txXfrm>
    </dsp:sp>
    <dsp:sp modelId="{B8EBCFF2-18AF-4D7D-8CC6-E62166CABCB7}">
      <dsp:nvSpPr>
        <dsp:cNvPr id="0" name=""/>
        <dsp:cNvSpPr/>
      </dsp:nvSpPr>
      <dsp:spPr>
        <a:xfrm>
          <a:off x="795180" y="1570236"/>
          <a:ext cx="9012048" cy="149795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42764"/>
            <a:satOff val="-8865"/>
            <a:lumOff val="150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rgbClr val="0D4043"/>
              </a:solidFill>
            </a:rPr>
            <a:t>Possíveis utilizações: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rgbClr val="0D4043"/>
              </a:solidFill>
            </a:rPr>
            <a:t>- Análise do desempenho de jogadores.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rgbClr val="0D4043"/>
              </a:solidFill>
            </a:rPr>
            <a:t>- Recomendações estratégicas.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rgbClr val="0D4043"/>
              </a:solidFill>
            </a:rPr>
            <a:t>- Treino personalizado.</a:t>
          </a:r>
        </a:p>
      </dsp:txBody>
      <dsp:txXfrm>
        <a:off x="839053" y="1614109"/>
        <a:ext cx="7224628" cy="1410205"/>
      </dsp:txXfrm>
    </dsp:sp>
    <dsp:sp modelId="{0AECFE29-0893-4A28-8188-BF9A04714DF6}">
      <dsp:nvSpPr>
        <dsp:cNvPr id="0" name=""/>
        <dsp:cNvSpPr/>
      </dsp:nvSpPr>
      <dsp:spPr>
        <a:xfrm>
          <a:off x="1590361" y="3246897"/>
          <a:ext cx="9012048" cy="139152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85529"/>
            <a:satOff val="-17730"/>
            <a:lumOff val="300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rgbClr val="0D4043"/>
              </a:solidFill>
            </a:rPr>
            <a:t>- Melhoria da performance do jogo.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>
              <a:solidFill>
                <a:srgbClr val="0D4043"/>
              </a:solidFill>
            </a:rPr>
            <a:t>- Promoção de melhores resultados</a:t>
          </a:r>
        </a:p>
      </dsp:txBody>
      <dsp:txXfrm>
        <a:off x="1631117" y="3287653"/>
        <a:ext cx="7230862" cy="1310015"/>
      </dsp:txXfrm>
    </dsp:sp>
    <dsp:sp modelId="{F688552A-29B7-4E45-BBF0-0F8138948D10}">
      <dsp:nvSpPr>
        <dsp:cNvPr id="0" name=""/>
        <dsp:cNvSpPr/>
      </dsp:nvSpPr>
      <dsp:spPr>
        <a:xfrm>
          <a:off x="8107555" y="1055241"/>
          <a:ext cx="904492" cy="904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8311066" y="1055241"/>
        <a:ext cx="497470" cy="680630"/>
      </dsp:txXfrm>
    </dsp:sp>
    <dsp:sp modelId="{3F53862F-5F43-4D8C-90B2-C540178812F2}">
      <dsp:nvSpPr>
        <dsp:cNvPr id="0" name=""/>
        <dsp:cNvSpPr/>
      </dsp:nvSpPr>
      <dsp:spPr>
        <a:xfrm>
          <a:off x="8902736" y="2669413"/>
          <a:ext cx="904492" cy="904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/>
        </a:p>
      </dsp:txBody>
      <dsp:txXfrm>
        <a:off x="9106247" y="2669413"/>
        <a:ext cx="497470" cy="680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900E-AF3B-43BD-96DA-6B4AEE738EB5}">
      <dsp:nvSpPr>
        <dsp:cNvPr id="0" name=""/>
        <dsp:cNvSpPr/>
      </dsp:nvSpPr>
      <dsp:spPr>
        <a:xfrm>
          <a:off x="-517932" y="-204303"/>
          <a:ext cx="4296502" cy="2118758"/>
        </a:xfrm>
        <a:prstGeom prst="rect">
          <a:avLst/>
        </a:prstGeom>
        <a:solidFill>
          <a:srgbClr val="6FB1E3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8F4EB9-C48D-4D70-AFD1-99C485BE2607}">
      <dsp:nvSpPr>
        <dsp:cNvPr id="0" name=""/>
        <dsp:cNvSpPr/>
      </dsp:nvSpPr>
      <dsp:spPr>
        <a:xfrm>
          <a:off x="0" y="287732"/>
          <a:ext cx="4296502" cy="21187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1BB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Conjunto de dados </a:t>
          </a:r>
          <a:r>
            <a:rPr lang="en-GB" sz="1800" b="1" kern="1200" dirty="0" err="1"/>
            <a:t>inicial</a:t>
          </a:r>
          <a:r>
            <a:rPr lang="en-GB" sz="1800" b="1" kern="1200" dirty="0"/>
            <a:t> para o </a:t>
          </a:r>
          <a:r>
            <a:rPr lang="en-GB" sz="1800" b="1" kern="1200" dirty="0" err="1"/>
            <a:t>Brasil</a:t>
          </a:r>
          <a:endParaRPr lang="en-GB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37367 </a:t>
          </a:r>
          <a:r>
            <a:rPr lang="en-GB" sz="1800" kern="1200" dirty="0" err="1"/>
            <a:t>instâncias</a:t>
          </a:r>
          <a:r>
            <a:rPr lang="en-GB" sz="1800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24 </a:t>
          </a:r>
          <a:r>
            <a:rPr lang="en-GB" sz="1800" kern="1200" dirty="0" err="1"/>
            <a:t>variáveis</a:t>
          </a:r>
          <a:r>
            <a:rPr lang="en-GB" sz="1800" kern="1200" dirty="0"/>
            <a:t> </a:t>
          </a:r>
        </a:p>
      </dsp:txBody>
      <dsp:txXfrm>
        <a:off x="0" y="287732"/>
        <a:ext cx="4296502" cy="2118758"/>
      </dsp:txXfrm>
    </dsp:sp>
    <dsp:sp modelId="{AED4C5D1-1716-4817-A1C0-10F8A2DD78FB}">
      <dsp:nvSpPr>
        <dsp:cNvPr id="0" name=""/>
        <dsp:cNvSpPr/>
      </dsp:nvSpPr>
      <dsp:spPr>
        <a:xfrm>
          <a:off x="4806951" y="-204303"/>
          <a:ext cx="4358452" cy="2118758"/>
        </a:xfrm>
        <a:prstGeom prst="rect">
          <a:avLst/>
        </a:prstGeom>
        <a:solidFill>
          <a:srgbClr val="6FB1E3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CC3B8B-8D6B-4CF4-949E-DA4D4F14D750}">
      <dsp:nvSpPr>
        <dsp:cNvPr id="0" name=""/>
        <dsp:cNvSpPr/>
      </dsp:nvSpPr>
      <dsp:spPr>
        <a:xfrm>
          <a:off x="5324884" y="287732"/>
          <a:ext cx="4358452" cy="21187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1BB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Conjunto de dados final para o </a:t>
          </a:r>
          <a:r>
            <a:rPr lang="en-GB" sz="1800" b="1" kern="1200" dirty="0" err="1"/>
            <a:t>Brasil</a:t>
          </a: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19208 </a:t>
          </a:r>
          <a:r>
            <a:rPr lang="en-GB" sz="1800" kern="1200" dirty="0" err="1"/>
            <a:t>instâncias</a:t>
          </a:r>
          <a:endParaRPr lang="en-GB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42 </a:t>
          </a:r>
          <a:r>
            <a:rPr lang="en-GB" sz="1800" kern="1200" dirty="0" err="1"/>
            <a:t>variáveis</a:t>
          </a:r>
          <a:endParaRPr lang="en-GB" sz="1800" kern="1200" dirty="0"/>
        </a:p>
      </dsp:txBody>
      <dsp:txXfrm>
        <a:off x="5324884" y="287732"/>
        <a:ext cx="4358452" cy="2118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2F88F-A6F9-4873-8903-DFA40E7BD4DC}">
      <dsp:nvSpPr>
        <dsp:cNvPr id="0" name=""/>
        <dsp:cNvSpPr/>
      </dsp:nvSpPr>
      <dsp:spPr>
        <a:xfrm>
          <a:off x="2812" y="490831"/>
          <a:ext cx="2231225" cy="133873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 err="1"/>
            <a:t>RankPlayer</a:t>
          </a:r>
          <a:endParaRPr lang="pt-PT" sz="2500" b="1" i="0" u="none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/>
            <a:t>2620</a:t>
          </a:r>
          <a:endParaRPr lang="en-GB" sz="2500" b="1" kern="1200" dirty="0"/>
        </a:p>
      </dsp:txBody>
      <dsp:txXfrm>
        <a:off x="2812" y="490831"/>
        <a:ext cx="2231225" cy="1338735"/>
      </dsp:txXfrm>
    </dsp:sp>
    <dsp:sp modelId="{1B07AC02-55DC-4E20-8E6D-FB2C9E75479D}">
      <dsp:nvSpPr>
        <dsp:cNvPr id="0" name=""/>
        <dsp:cNvSpPr/>
      </dsp:nvSpPr>
      <dsp:spPr>
        <a:xfrm>
          <a:off x="2457160" y="490831"/>
          <a:ext cx="2231225" cy="1338735"/>
        </a:xfrm>
        <a:prstGeom prst="rect">
          <a:avLst/>
        </a:prstGeom>
        <a:solidFill>
          <a:schemeClr val="accent3">
            <a:shade val="80000"/>
            <a:hueOff val="14255"/>
            <a:satOff val="-2955"/>
            <a:lumOff val="50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 err="1"/>
            <a:t>BornCity</a:t>
          </a:r>
          <a:r>
            <a:rPr lang="pt-PT" sz="2500" b="1" i="0" u="none" kern="1200" dirty="0"/>
            <a:t>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/>
            <a:t>11305</a:t>
          </a:r>
          <a:endParaRPr lang="en-GB" sz="2500" b="1" i="0" u="none" kern="1200" dirty="0"/>
        </a:p>
      </dsp:txBody>
      <dsp:txXfrm>
        <a:off x="2457160" y="490831"/>
        <a:ext cx="2231225" cy="1338735"/>
      </dsp:txXfrm>
    </dsp:sp>
    <dsp:sp modelId="{9C6B6405-B746-4F07-9D7F-71EC60DAC271}">
      <dsp:nvSpPr>
        <dsp:cNvPr id="0" name=""/>
        <dsp:cNvSpPr/>
      </dsp:nvSpPr>
      <dsp:spPr>
        <a:xfrm>
          <a:off x="4911508" y="490831"/>
          <a:ext cx="2231225" cy="1338735"/>
        </a:xfrm>
        <a:prstGeom prst="rect">
          <a:avLst/>
        </a:prstGeom>
        <a:solidFill>
          <a:schemeClr val="accent3">
            <a:shade val="80000"/>
            <a:hueOff val="28510"/>
            <a:satOff val="-5910"/>
            <a:lumOff val="100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 err="1"/>
            <a:t>BornCountry</a:t>
          </a:r>
          <a:endParaRPr lang="pt-PT" sz="2500" b="1" i="0" u="none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/>
            <a:t>6615</a:t>
          </a:r>
          <a:endParaRPr lang="en-GB" sz="2500" b="1" i="0" u="none" kern="1200" dirty="0"/>
        </a:p>
      </dsp:txBody>
      <dsp:txXfrm>
        <a:off x="4911508" y="490831"/>
        <a:ext cx="2231225" cy="1338735"/>
      </dsp:txXfrm>
    </dsp:sp>
    <dsp:sp modelId="{BB1691DA-EC57-4321-AFAB-AADC9549BB8F}">
      <dsp:nvSpPr>
        <dsp:cNvPr id="0" name=""/>
        <dsp:cNvSpPr/>
      </dsp:nvSpPr>
      <dsp:spPr>
        <a:xfrm>
          <a:off x="7365856" y="490831"/>
          <a:ext cx="2231225" cy="1338735"/>
        </a:xfrm>
        <a:prstGeom prst="rect">
          <a:avLst/>
        </a:prstGeom>
        <a:solidFill>
          <a:schemeClr val="accent3">
            <a:shade val="80000"/>
            <a:hueOff val="42764"/>
            <a:satOff val="-8865"/>
            <a:lumOff val="150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 err="1"/>
            <a:t>Height</a:t>
          </a:r>
          <a:r>
            <a:rPr lang="pt-PT" sz="2500" b="1" i="0" u="none" kern="1200" dirty="0"/>
            <a:t>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/>
            <a:t>11432</a:t>
          </a:r>
          <a:endParaRPr lang="en-GB" sz="2500" b="1" i="0" u="none" kern="1200" dirty="0"/>
        </a:p>
      </dsp:txBody>
      <dsp:txXfrm>
        <a:off x="7365856" y="490831"/>
        <a:ext cx="2231225" cy="1338735"/>
      </dsp:txXfrm>
    </dsp:sp>
    <dsp:sp modelId="{F3692739-4D5F-4242-BCB9-018F7B86FBE6}">
      <dsp:nvSpPr>
        <dsp:cNvPr id="0" name=""/>
        <dsp:cNvSpPr/>
      </dsp:nvSpPr>
      <dsp:spPr>
        <a:xfrm>
          <a:off x="1229986" y="2052689"/>
          <a:ext cx="2231225" cy="1338735"/>
        </a:xfrm>
        <a:prstGeom prst="rect">
          <a:avLst/>
        </a:prstGeom>
        <a:solidFill>
          <a:schemeClr val="accent3">
            <a:shade val="80000"/>
            <a:hueOff val="57019"/>
            <a:satOff val="-11820"/>
            <a:lumOff val="200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 err="1"/>
            <a:t>RankOpponent</a:t>
          </a:r>
          <a:endParaRPr lang="pt-PT" sz="2500" b="1" i="0" u="none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/>
            <a:t>3511</a:t>
          </a:r>
          <a:endParaRPr lang="en-GB" sz="2500" b="1" i="0" u="none" kern="1200" dirty="0"/>
        </a:p>
      </dsp:txBody>
      <dsp:txXfrm>
        <a:off x="1229986" y="2052689"/>
        <a:ext cx="2231225" cy="1338735"/>
      </dsp:txXfrm>
    </dsp:sp>
    <dsp:sp modelId="{02F031DC-880A-490B-89F8-80F702DFE204}">
      <dsp:nvSpPr>
        <dsp:cNvPr id="0" name=""/>
        <dsp:cNvSpPr/>
      </dsp:nvSpPr>
      <dsp:spPr>
        <a:xfrm>
          <a:off x="3684334" y="2052689"/>
          <a:ext cx="2231225" cy="1338735"/>
        </a:xfrm>
        <a:prstGeom prst="rect">
          <a:avLst/>
        </a:prstGeom>
        <a:solidFill>
          <a:schemeClr val="accent3">
            <a:shade val="80000"/>
            <a:hueOff val="71274"/>
            <a:satOff val="-14775"/>
            <a:lumOff val="250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 err="1"/>
            <a:t>Prize</a:t>
          </a:r>
          <a:r>
            <a:rPr lang="pt-PT" sz="2500" b="1" i="0" u="none" kern="1200" dirty="0"/>
            <a:t>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/>
            <a:t>367</a:t>
          </a:r>
          <a:endParaRPr lang="en-GB" sz="2500" b="1" i="0" u="none" kern="1200" dirty="0"/>
        </a:p>
      </dsp:txBody>
      <dsp:txXfrm>
        <a:off x="3684334" y="2052689"/>
        <a:ext cx="2231225" cy="1338735"/>
      </dsp:txXfrm>
    </dsp:sp>
    <dsp:sp modelId="{870E43B2-E0BE-49EE-8483-FFC2506D65A3}">
      <dsp:nvSpPr>
        <dsp:cNvPr id="0" name=""/>
        <dsp:cNvSpPr/>
      </dsp:nvSpPr>
      <dsp:spPr>
        <a:xfrm>
          <a:off x="6138682" y="2052689"/>
          <a:ext cx="2231225" cy="1338735"/>
        </a:xfrm>
        <a:prstGeom prst="rect">
          <a:avLst/>
        </a:prstGeom>
        <a:solidFill>
          <a:schemeClr val="accent3">
            <a:shade val="80000"/>
            <a:hueOff val="85529"/>
            <a:satOff val="-17730"/>
            <a:lumOff val="300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/>
            <a:t>Score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i="0" u="none" kern="1200" dirty="0"/>
            <a:t>2</a:t>
          </a:r>
          <a:endParaRPr lang="en-GB" sz="2500" b="1" i="0" u="none" kern="1200" dirty="0"/>
        </a:p>
      </dsp:txBody>
      <dsp:txXfrm>
        <a:off x="6138682" y="2052689"/>
        <a:ext cx="2231225" cy="1338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451F7-EDE1-42E6-A725-2D47A9109A3E}">
      <dsp:nvSpPr>
        <dsp:cNvPr id="0" name=""/>
        <dsp:cNvSpPr/>
      </dsp:nvSpPr>
      <dsp:spPr>
        <a:xfrm>
          <a:off x="767787" y="573"/>
          <a:ext cx="1979643" cy="401756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Variáveis escolhidas:</a:t>
          </a:r>
          <a:endParaRPr lang="en-GB" sz="1600" b="1" kern="1200" dirty="0"/>
        </a:p>
      </dsp:txBody>
      <dsp:txXfrm>
        <a:off x="767787" y="573"/>
        <a:ext cx="1979643" cy="401756"/>
      </dsp:txXfrm>
    </dsp:sp>
    <dsp:sp modelId="{594CCFB2-DD81-4ACF-89CA-A604F64481C0}">
      <dsp:nvSpPr>
        <dsp:cNvPr id="0" name=""/>
        <dsp:cNvSpPr/>
      </dsp:nvSpPr>
      <dsp:spPr>
        <a:xfrm>
          <a:off x="765817" y="540386"/>
          <a:ext cx="1981035" cy="424346"/>
        </a:xfrm>
        <a:prstGeom prst="rect">
          <a:avLst/>
        </a:prstGeom>
        <a:solidFill>
          <a:schemeClr val="accent3">
            <a:shade val="80000"/>
            <a:hueOff val="10691"/>
            <a:satOff val="-2216"/>
            <a:lumOff val="37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0" u="none" kern="1200" dirty="0" err="1"/>
            <a:t>Ground_Hard</a:t>
          </a:r>
          <a:endParaRPr lang="en-GB" sz="1600" b="1" kern="1200" dirty="0"/>
        </a:p>
      </dsp:txBody>
      <dsp:txXfrm>
        <a:off x="765817" y="540386"/>
        <a:ext cx="1981035" cy="424346"/>
      </dsp:txXfrm>
    </dsp:sp>
    <dsp:sp modelId="{4A9DC1A5-F39A-43D2-A676-91587BC6D900}">
      <dsp:nvSpPr>
        <dsp:cNvPr id="0" name=""/>
        <dsp:cNvSpPr/>
      </dsp:nvSpPr>
      <dsp:spPr>
        <a:xfrm>
          <a:off x="766513" y="1096050"/>
          <a:ext cx="1981035" cy="424346"/>
        </a:xfrm>
        <a:prstGeom prst="rect">
          <a:avLst/>
        </a:prstGeom>
        <a:solidFill>
          <a:schemeClr val="accent3">
            <a:shade val="80000"/>
            <a:hueOff val="21382"/>
            <a:satOff val="-4433"/>
            <a:lumOff val="751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0" u="none" kern="1200" dirty="0" err="1"/>
            <a:t>Ground_Clay</a:t>
          </a:r>
          <a:endParaRPr lang="en-GB" sz="1600" b="1" i="0" u="none" kern="1200" dirty="0"/>
        </a:p>
      </dsp:txBody>
      <dsp:txXfrm>
        <a:off x="766513" y="1096050"/>
        <a:ext cx="1981035" cy="424346"/>
      </dsp:txXfrm>
    </dsp:sp>
    <dsp:sp modelId="{00AAB853-D22C-4E15-84A3-D7B28331F247}">
      <dsp:nvSpPr>
        <dsp:cNvPr id="0" name=""/>
        <dsp:cNvSpPr/>
      </dsp:nvSpPr>
      <dsp:spPr>
        <a:xfrm>
          <a:off x="767439" y="1644979"/>
          <a:ext cx="1981035" cy="424346"/>
        </a:xfrm>
        <a:prstGeom prst="rect">
          <a:avLst/>
        </a:prstGeom>
        <a:solidFill>
          <a:schemeClr val="accent3">
            <a:shade val="80000"/>
            <a:hueOff val="32073"/>
            <a:satOff val="-6649"/>
            <a:lumOff val="112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0" u="none" kern="1200" dirty="0" err="1"/>
            <a:t>DifHands</a:t>
          </a:r>
          <a:endParaRPr lang="en-GB" sz="1600" b="1" i="0" u="none" kern="1200" dirty="0"/>
        </a:p>
      </dsp:txBody>
      <dsp:txXfrm>
        <a:off x="767439" y="1644979"/>
        <a:ext cx="1981035" cy="424346"/>
      </dsp:txXfrm>
    </dsp:sp>
    <dsp:sp modelId="{88D6762C-10F1-448A-9211-5A389DB79CC6}">
      <dsp:nvSpPr>
        <dsp:cNvPr id="0" name=""/>
        <dsp:cNvSpPr/>
      </dsp:nvSpPr>
      <dsp:spPr>
        <a:xfrm>
          <a:off x="767439" y="2200644"/>
          <a:ext cx="1981035" cy="424346"/>
        </a:xfrm>
        <a:prstGeom prst="rect">
          <a:avLst/>
        </a:prstGeom>
        <a:solidFill>
          <a:schemeClr val="accent3">
            <a:shade val="80000"/>
            <a:hueOff val="42764"/>
            <a:satOff val="-8865"/>
            <a:lumOff val="150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0" u="none" kern="1200" dirty="0" err="1"/>
            <a:t>Prize</a:t>
          </a:r>
          <a:endParaRPr lang="en-GB" sz="1600" b="1" i="0" u="none" kern="1200" dirty="0"/>
        </a:p>
      </dsp:txBody>
      <dsp:txXfrm>
        <a:off x="767439" y="2200644"/>
        <a:ext cx="1981035" cy="424346"/>
      </dsp:txXfrm>
    </dsp:sp>
    <dsp:sp modelId="{4CD5BB76-8EA3-4DF7-BBBF-C5BED45A693F}">
      <dsp:nvSpPr>
        <dsp:cNvPr id="0" name=""/>
        <dsp:cNvSpPr/>
      </dsp:nvSpPr>
      <dsp:spPr>
        <a:xfrm>
          <a:off x="767439" y="2756309"/>
          <a:ext cx="1981035" cy="424346"/>
        </a:xfrm>
        <a:prstGeom prst="rect">
          <a:avLst/>
        </a:prstGeom>
        <a:solidFill>
          <a:schemeClr val="accent3">
            <a:shade val="80000"/>
            <a:hueOff val="53455"/>
            <a:satOff val="-11081"/>
            <a:lumOff val="18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0" u="none" kern="1200" dirty="0" err="1"/>
            <a:t>DifHeight</a:t>
          </a:r>
          <a:endParaRPr lang="en-GB" sz="1600" b="1" i="0" u="none" kern="1200" dirty="0"/>
        </a:p>
      </dsp:txBody>
      <dsp:txXfrm>
        <a:off x="767439" y="2756309"/>
        <a:ext cx="1981035" cy="424346"/>
      </dsp:txXfrm>
    </dsp:sp>
    <dsp:sp modelId="{79449D6C-95C7-4201-BC18-B918FBB9E36E}">
      <dsp:nvSpPr>
        <dsp:cNvPr id="0" name=""/>
        <dsp:cNvSpPr/>
      </dsp:nvSpPr>
      <dsp:spPr>
        <a:xfrm>
          <a:off x="767439" y="3311974"/>
          <a:ext cx="1981035" cy="424346"/>
        </a:xfrm>
        <a:prstGeom prst="rect">
          <a:avLst/>
        </a:prstGeom>
        <a:solidFill>
          <a:schemeClr val="accent3">
            <a:shade val="80000"/>
            <a:hueOff val="64146"/>
            <a:satOff val="-13298"/>
            <a:lumOff val="225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0" u="none" kern="1200"/>
            <a:t>DifAge</a:t>
          </a:r>
          <a:endParaRPr lang="en-GB" sz="1600" b="1" i="0" u="none" kern="1200"/>
        </a:p>
      </dsp:txBody>
      <dsp:txXfrm>
        <a:off x="767439" y="3311974"/>
        <a:ext cx="1981035" cy="424346"/>
      </dsp:txXfrm>
    </dsp:sp>
    <dsp:sp modelId="{1F62D858-56A0-465D-88F9-4A4443742BED}">
      <dsp:nvSpPr>
        <dsp:cNvPr id="0" name=""/>
        <dsp:cNvSpPr/>
      </dsp:nvSpPr>
      <dsp:spPr>
        <a:xfrm>
          <a:off x="767439" y="3867639"/>
          <a:ext cx="1981035" cy="424346"/>
        </a:xfrm>
        <a:prstGeom prst="rect">
          <a:avLst/>
        </a:prstGeom>
        <a:solidFill>
          <a:schemeClr val="accent3">
            <a:shade val="80000"/>
            <a:hueOff val="74837"/>
            <a:satOff val="-15514"/>
            <a:lumOff val="262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0" u="none" kern="1200" dirty="0" err="1"/>
            <a:t>DifRank</a:t>
          </a:r>
          <a:endParaRPr lang="en-GB" sz="1600" b="1" i="0" u="none" kern="1200" dirty="0"/>
        </a:p>
      </dsp:txBody>
      <dsp:txXfrm>
        <a:off x="767439" y="3867639"/>
        <a:ext cx="1981035" cy="424346"/>
      </dsp:txXfrm>
    </dsp:sp>
    <dsp:sp modelId="{17FAF9AE-35B5-4A47-B0C3-E4B5FC8A7FEE}">
      <dsp:nvSpPr>
        <dsp:cNvPr id="0" name=""/>
        <dsp:cNvSpPr/>
      </dsp:nvSpPr>
      <dsp:spPr>
        <a:xfrm>
          <a:off x="767439" y="4423303"/>
          <a:ext cx="1981035" cy="424346"/>
        </a:xfrm>
        <a:prstGeom prst="rect">
          <a:avLst/>
        </a:prstGeom>
        <a:solidFill>
          <a:schemeClr val="accent3">
            <a:shade val="80000"/>
            <a:hueOff val="85529"/>
            <a:satOff val="-17730"/>
            <a:lumOff val="300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i="0" u="none" kern="1200" dirty="0" err="1"/>
            <a:t>DifNumberWins</a:t>
          </a:r>
          <a:endParaRPr lang="en-GB" sz="1600" b="1" i="0" u="none" kern="1200" dirty="0"/>
        </a:p>
      </dsp:txBody>
      <dsp:txXfrm>
        <a:off x="767439" y="4423303"/>
        <a:ext cx="1981035" cy="424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u="none" strike="noStrike" dirty="0">
                <a:effectLst/>
              </a:rPr>
              <a:t>Ao compreender as variáveis e sua relação com os resultados do jogo, podemos fornecer insights valiosos para os treinadores e jogadores.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010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*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78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346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3927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o </a:t>
            </a:r>
            <a:r>
              <a:rPr lang="pt-PT" dirty="0" err="1"/>
              <a:t>pq</a:t>
            </a:r>
            <a:r>
              <a:rPr lang="pt-PT" dirty="0"/>
              <a:t> que decidimos fazer a divisão 70%-30%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529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01/06/2023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APRESENTAÇÃO FINAL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/>
              <a:t>Licenciatura em Ciência de dados</a:t>
            </a:r>
            <a:endParaRPr lang="en-GB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>
                <a:latin typeface="+mj-lt"/>
              </a:rPr>
              <a:t>Docentes: Diana </a:t>
            </a:r>
            <a:r>
              <a:rPr lang="pt-PT" sz="1600" err="1">
                <a:latin typeface="+mj-lt"/>
              </a:rPr>
              <a:t>Aldea</a:t>
            </a:r>
            <a:r>
              <a:rPr lang="pt-PT" sz="160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>
                <a:latin typeface="+mj-lt"/>
              </a:rPr>
              <a:t>2 de junho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FCE-EE70-E87F-13DF-1F7287FD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800" dirty="0"/>
              <a:t>CONTRIBUIÇÃO </a:t>
            </a:r>
            <a:r>
              <a:rPr lang="pt-PT" sz="2800" dirty="0">
                <a:effectLst/>
              </a:rPr>
              <a:t>PRÁTICA DO PROBLEMA</a:t>
            </a:r>
            <a:r>
              <a:rPr lang="pt-PT" sz="2800" dirty="0"/>
              <a:t> DA </a:t>
            </a:r>
            <a:r>
              <a:rPr lang="pt-PT" sz="2800" dirty="0">
                <a:ea typeface="+mn-lt"/>
                <a:cs typeface="+mn-lt"/>
              </a:rPr>
              <a:t>PREVISÃO DE SETS </a:t>
            </a:r>
            <a:endParaRPr lang="pt-PT" sz="2800" b="0" dirty="0">
              <a:effectLst/>
              <a:ea typeface="+mn-lt"/>
              <a:cs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8A358B-4C76-FA0B-C85D-02F21108C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72213"/>
              </p:ext>
            </p:extLst>
          </p:nvPr>
        </p:nvGraphicFramePr>
        <p:xfrm>
          <a:off x="1030148" y="1932972"/>
          <a:ext cx="10602410" cy="4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50DE68E7-6C49-1683-5BF6-AB8BA8B02A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7622" y="2291786"/>
            <a:ext cx="766589" cy="766589"/>
          </a:xfrm>
          <a:prstGeom prst="rect">
            <a:avLst/>
          </a:prstGeom>
        </p:spPr>
      </p:pic>
      <p:pic>
        <p:nvPicPr>
          <p:cNvPr id="3" name="Graphic 2" descr="Upward trend with solid fill">
            <a:extLst>
              <a:ext uri="{FF2B5EF4-FFF2-40B4-BE49-F238E27FC236}">
                <a16:creationId xmlns:a16="http://schemas.microsoft.com/office/drawing/2014/main" id="{6A5B0E4B-D55F-1A32-1DE5-02D188FE7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28205" y="5445992"/>
            <a:ext cx="850636" cy="850636"/>
          </a:xfrm>
          <a:prstGeom prst="rect">
            <a:avLst/>
          </a:prstGeom>
        </p:spPr>
      </p:pic>
      <p:pic>
        <p:nvPicPr>
          <p:cNvPr id="8" name="Graphic 7" descr="Presentation with pie chart with solid fill">
            <a:extLst>
              <a:ext uri="{FF2B5EF4-FFF2-40B4-BE49-F238E27FC236}">
                <a16:creationId xmlns:a16="http://schemas.microsoft.com/office/drawing/2014/main" id="{B3BFCA5D-3537-4359-8F00-BDC388D8FE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69018" y="3868889"/>
            <a:ext cx="766589" cy="76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BF9-6481-389A-B296-CE3ED7BA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87" y="619979"/>
            <a:ext cx="10058400" cy="1071170"/>
          </a:xfrm>
        </p:spPr>
        <p:txBody>
          <a:bodyPr>
            <a:normAutofit/>
          </a:bodyPr>
          <a:lstStyle/>
          <a:p>
            <a:pPr rtl="0">
              <a:lnSpc>
                <a:spcPct val="150000"/>
              </a:lnSpc>
            </a:pPr>
            <a:r>
              <a:rPr lang="pt-PT" sz="2800" dirty="0"/>
              <a:t>LIMPEZA DOS DADOS PARA O BRASIL</a:t>
            </a:r>
            <a:endParaRPr lang="en-GB" sz="28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EF57FBF-F72D-0ECB-CB44-C142C091F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025216"/>
              </p:ext>
            </p:extLst>
          </p:nvPr>
        </p:nvGraphicFramePr>
        <p:xfrm>
          <a:off x="1701049" y="2444229"/>
          <a:ext cx="10218947" cy="2788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Folleto de acuarela, flecha viento., azul, póster, dígito numérico png |  PNGWing">
            <a:extLst>
              <a:ext uri="{FF2B5EF4-FFF2-40B4-BE49-F238E27FC236}">
                <a16:creationId xmlns:a16="http://schemas.microsoft.com/office/drawing/2014/main" id="{EC4F2217-1F4E-B8C3-C92E-2CDE9BA7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022" r="90000">
                        <a14:foregroundMark x1="9022" y1="54674" x2="9022" y2="54674"/>
                        <a14:foregroundMark x1="89891" y1="46848" x2="89891" y2="46848"/>
                      </a14:backgroundRemoval>
                    </a14:imgEffect>
                    <a14:imgEffect>
                      <a14:artisticMosiaicBubbles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65">
            <a:off x="5624246" y="4437831"/>
            <a:ext cx="1458154" cy="15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Soap with solid fill">
            <a:extLst>
              <a:ext uri="{FF2B5EF4-FFF2-40B4-BE49-F238E27FC236}">
                <a16:creationId xmlns:a16="http://schemas.microsoft.com/office/drawing/2014/main" id="{7FEA1B84-8B34-47F4-F070-943A05CD3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79113" y="5550699"/>
            <a:ext cx="1152629" cy="11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7BF9-6481-389A-B296-CE3ED7BA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87" y="619979"/>
            <a:ext cx="10058400" cy="1071170"/>
          </a:xfrm>
        </p:spPr>
        <p:txBody>
          <a:bodyPr>
            <a:normAutofit/>
          </a:bodyPr>
          <a:lstStyle/>
          <a:p>
            <a:pPr rtl="0">
              <a:lnSpc>
                <a:spcPct val="150000"/>
              </a:lnSpc>
            </a:pPr>
            <a:r>
              <a:rPr lang="pt-PT" sz="2800" dirty="0"/>
              <a:t>VALORES OMISSOS PARA A BASE DE DADOS INICIAL – ATP BRASIL</a:t>
            </a:r>
            <a:endParaRPr lang="en-GB" sz="28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62A413-B15D-7D1D-AFA9-AF08ED5B3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541600"/>
              </p:ext>
            </p:extLst>
          </p:nvPr>
        </p:nvGraphicFramePr>
        <p:xfrm>
          <a:off x="1296052" y="2262458"/>
          <a:ext cx="9599895" cy="3882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69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E9D1E3-6D84-1311-D2F0-4FD8B44DA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276633"/>
              </p:ext>
            </p:extLst>
          </p:nvPr>
        </p:nvGraphicFramePr>
        <p:xfrm>
          <a:off x="1328860" y="2307086"/>
          <a:ext cx="4381475" cy="4056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5434">
                  <a:extLst>
                    <a:ext uri="{9D8B030D-6E8A-4147-A177-3AD203B41FA5}">
                      <a16:colId xmlns:a16="http://schemas.microsoft.com/office/drawing/2014/main" val="897410472"/>
                    </a:ext>
                  </a:extLst>
                </a:gridCol>
                <a:gridCol w="2146041">
                  <a:extLst>
                    <a:ext uri="{9D8B030D-6E8A-4147-A177-3AD203B41FA5}">
                      <a16:colId xmlns:a16="http://schemas.microsoft.com/office/drawing/2014/main" val="1505340501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Variável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Número de omissos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38723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Born</a:t>
                      </a:r>
                      <a:r>
                        <a:rPr lang="pt-PT" sz="1600" dirty="0"/>
                        <a:t>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4666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33832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BornCity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4647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63644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BornCountry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8077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Height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4358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078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Hand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2975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9817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/>
                        <a:t>L_OR_R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9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01879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RankOpponent</a:t>
                      </a:r>
                      <a:r>
                        <a:rPr lang="pt-PT" sz="1600" dirty="0"/>
                        <a:t>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622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70986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BornOpponent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9357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490437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BornCityOpponent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9344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55477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BornCountryOpponent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3208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755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7006A-CEC6-9CD5-9692-7B0D2639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57119"/>
              </p:ext>
            </p:extLst>
          </p:nvPr>
        </p:nvGraphicFramePr>
        <p:xfrm>
          <a:off x="6096000" y="2307086"/>
          <a:ext cx="4542603" cy="36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3387">
                  <a:extLst>
                    <a:ext uri="{9D8B030D-6E8A-4147-A177-3AD203B41FA5}">
                      <a16:colId xmlns:a16="http://schemas.microsoft.com/office/drawing/2014/main" val="2866641710"/>
                    </a:ext>
                  </a:extLst>
                </a:gridCol>
                <a:gridCol w="2119216">
                  <a:extLst>
                    <a:ext uri="{9D8B030D-6E8A-4147-A177-3AD203B41FA5}">
                      <a16:colId xmlns:a16="http://schemas.microsoft.com/office/drawing/2014/main" val="10240193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Variável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Número de omissos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557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BirthdayOpponent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723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6949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AgeOpponent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723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1582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HeightOpponent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8984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6586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HandOpponent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6788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12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L_OR_R_Opponent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3026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1419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Score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067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DifRank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622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14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DifAge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723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262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DifHeight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10303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2791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FBA5689-77E6-B794-51C2-DFE03ADA3ECD}"/>
              </a:ext>
            </a:extLst>
          </p:cNvPr>
          <p:cNvSpPr txBox="1">
            <a:spLocks/>
          </p:cNvSpPr>
          <p:nvPr/>
        </p:nvSpPr>
        <p:spPr>
          <a:xfrm>
            <a:off x="1225187" y="619979"/>
            <a:ext cx="10058400" cy="1071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PT" sz="2800" dirty="0"/>
              <a:t>VALORES OMISSOS PARA A BASE DE DADOS FINAL – ATP BRASIL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034DF-DC98-1EAD-2921-C3C8F64C3A56}"/>
              </a:ext>
            </a:extLst>
          </p:cNvPr>
          <p:cNvSpPr txBox="1"/>
          <p:nvPr/>
        </p:nvSpPr>
        <p:spPr>
          <a:xfrm>
            <a:off x="6096000" y="5979086"/>
            <a:ext cx="454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3">
                    <a:lumMod val="50000"/>
                  </a:schemeClr>
                </a:solidFill>
              </a:rPr>
              <a:t>Total = 19 variáveis com valores omissos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5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67FB-44B4-50FA-D2BC-98EC1688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>
                <a:effectLst/>
              </a:rPr>
              <a:t>VARIÁVEIS INTERESSANTES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B20E09-3D98-B46E-A085-6AFAEEA8C23E}"/>
              </a:ext>
            </a:extLst>
          </p:cNvPr>
          <p:cNvGrpSpPr/>
          <p:nvPr/>
        </p:nvGrpSpPr>
        <p:grpSpPr>
          <a:xfrm>
            <a:off x="687121" y="1861779"/>
            <a:ext cx="11096431" cy="4420370"/>
            <a:chOff x="460560" y="2151124"/>
            <a:chExt cx="11096431" cy="4062337"/>
          </a:xfrm>
        </p:grpSpPr>
        <p:sp>
          <p:nvSpPr>
            <p:cNvPr id="5" name="Free-form: Shape 4">
              <a:extLst>
                <a:ext uri="{FF2B5EF4-FFF2-40B4-BE49-F238E27FC236}">
                  <a16:creationId xmlns:a16="http://schemas.microsoft.com/office/drawing/2014/main" id="{C6FC455F-7983-E413-539E-92BB64F8E199}"/>
                </a:ext>
              </a:extLst>
            </p:cNvPr>
            <p:cNvSpPr/>
            <p:nvPr/>
          </p:nvSpPr>
          <p:spPr>
            <a:xfrm rot="16200000">
              <a:off x="-1044735" y="4222424"/>
              <a:ext cx="3473064" cy="462473"/>
            </a:xfrm>
            <a:custGeom>
              <a:avLst/>
              <a:gdLst>
                <a:gd name="connsiteX0" fmla="*/ 0 w 3473064"/>
                <a:gd name="connsiteY0" fmla="*/ 0 h 462473"/>
                <a:gd name="connsiteX1" fmla="*/ 3473064 w 3473064"/>
                <a:gd name="connsiteY1" fmla="*/ 0 h 462473"/>
                <a:gd name="connsiteX2" fmla="*/ 3473064 w 3473064"/>
                <a:gd name="connsiteY2" fmla="*/ 462473 h 462473"/>
                <a:gd name="connsiteX3" fmla="*/ 0 w 3473064"/>
                <a:gd name="connsiteY3" fmla="*/ 462473 h 462473"/>
                <a:gd name="connsiteX4" fmla="*/ 0 w 3473064"/>
                <a:gd name="connsiteY4" fmla="*/ 0 h 46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064" h="462473">
                  <a:moveTo>
                    <a:pt x="0" y="0"/>
                  </a:moveTo>
                  <a:lnTo>
                    <a:pt x="3473064" y="0"/>
                  </a:lnTo>
                  <a:lnTo>
                    <a:pt x="3473064" y="462473"/>
                  </a:lnTo>
                  <a:lnTo>
                    <a:pt x="0" y="462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407876" bIns="0" numCol="1" spcCol="1270" anchor="t" anchorCtr="0">
              <a:noAutofit/>
            </a:bodyPr>
            <a:lstStyle/>
            <a:p>
              <a:pPr marL="0" lvl="0" indent="0" algn="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300" kern="1200" dirty="0"/>
            </a:p>
          </p:txBody>
        </p:sp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0F13DECD-4A74-43CB-1810-37AAA2C682A9}"/>
                </a:ext>
              </a:extLst>
            </p:cNvPr>
            <p:cNvSpPr/>
            <p:nvPr/>
          </p:nvSpPr>
          <p:spPr>
            <a:xfrm>
              <a:off x="918229" y="2740397"/>
              <a:ext cx="3096945" cy="3473064"/>
            </a:xfrm>
            <a:custGeom>
              <a:avLst/>
              <a:gdLst>
                <a:gd name="connsiteX0" fmla="*/ 0 w 3096945"/>
                <a:gd name="connsiteY0" fmla="*/ 0 h 3473064"/>
                <a:gd name="connsiteX1" fmla="*/ 3096945 w 3096945"/>
                <a:gd name="connsiteY1" fmla="*/ 0 h 3473064"/>
                <a:gd name="connsiteX2" fmla="*/ 3096945 w 3096945"/>
                <a:gd name="connsiteY2" fmla="*/ 3473064 h 3473064"/>
                <a:gd name="connsiteX3" fmla="*/ 0 w 3096945"/>
                <a:gd name="connsiteY3" fmla="*/ 3473064 h 3473064"/>
                <a:gd name="connsiteX4" fmla="*/ 0 w 3096945"/>
                <a:gd name="connsiteY4" fmla="*/ 0 h 347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945" h="3473064">
                  <a:moveTo>
                    <a:pt x="0" y="0"/>
                  </a:moveTo>
                  <a:lnTo>
                    <a:pt x="3096945" y="0"/>
                  </a:lnTo>
                  <a:lnTo>
                    <a:pt x="3096945" y="3473064"/>
                  </a:lnTo>
                  <a:lnTo>
                    <a:pt x="0" y="34730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407876" rIns="128016" bIns="128016" numCol="1" spcCol="1270" anchor="t" anchorCtr="0">
              <a:noAutofit/>
            </a:bodyPr>
            <a:lstStyle/>
            <a:p>
              <a:pPr marL="171450" lvl="1" indent="-17145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PT" sz="1800" b="1" kern="1200" dirty="0" err="1"/>
                <a:t>DifNumGamesByYear</a:t>
              </a:r>
              <a:endParaRPr lang="en-GB" sz="1800" b="1" kern="1200" dirty="0"/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600" kern="1200" dirty="0" err="1"/>
                <a:t>Diferença</a:t>
              </a:r>
              <a:r>
                <a:rPr lang="en-GB" sz="1600" kern="1200" dirty="0"/>
                <a:t> de </a:t>
              </a:r>
              <a:r>
                <a:rPr lang="en-GB" sz="1600" kern="1200" dirty="0" err="1"/>
                <a:t>número</a:t>
              </a:r>
              <a:r>
                <a:rPr lang="en-GB" sz="1600" kern="1200" dirty="0"/>
                <a:t> de </a:t>
              </a:r>
              <a:r>
                <a:rPr lang="en-GB" sz="1600" kern="1200" dirty="0" err="1"/>
                <a:t>jogos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por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ano</a:t>
              </a:r>
              <a:r>
                <a:rPr lang="en-GB" sz="1600" kern="1200" dirty="0"/>
                <a:t> entre o </a:t>
              </a:r>
              <a:r>
                <a:rPr lang="en-GB" sz="1600" kern="1200" dirty="0" err="1"/>
                <a:t>jogador</a:t>
              </a:r>
              <a:r>
                <a:rPr lang="en-GB" sz="1600" kern="1200" dirty="0"/>
                <a:t> principal e o </a:t>
              </a:r>
              <a:r>
                <a:rPr lang="en-GB" sz="1600" kern="1200" dirty="0" err="1"/>
                <a:t>oponente</a:t>
              </a:r>
              <a:r>
                <a:rPr lang="en-GB" sz="1600" kern="1200" dirty="0"/>
                <a:t>.</a:t>
              </a: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600" kern="1200" dirty="0"/>
                <a:t>O </a:t>
              </a:r>
              <a:r>
                <a:rPr lang="en-GB" sz="1600" kern="1200" dirty="0" err="1"/>
                <a:t>número</a:t>
              </a:r>
              <a:r>
                <a:rPr lang="en-GB" sz="1600" kern="1200" dirty="0"/>
                <a:t> de </a:t>
              </a:r>
              <a:r>
                <a:rPr lang="en-GB" sz="1600" kern="1200" dirty="0" err="1"/>
                <a:t>jogos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por</a:t>
              </a:r>
              <a:r>
                <a:rPr lang="en-GB" sz="1600" kern="1200" dirty="0"/>
                <a:t> </a:t>
              </a:r>
              <a:r>
                <a:rPr lang="en-GB" sz="1600" kern="1200" dirty="0" err="1"/>
                <a:t>ano</a:t>
              </a:r>
              <a:r>
                <a:rPr lang="en-GB" sz="1600" kern="1200" dirty="0"/>
                <a:t> é </a:t>
              </a:r>
              <a:r>
                <a:rPr lang="en-GB" sz="1600" kern="1200" dirty="0" err="1"/>
                <a:t>determinante</a:t>
              </a:r>
              <a:r>
                <a:rPr lang="en-GB" sz="1600" kern="1200" dirty="0"/>
                <a:t> para o </a:t>
              </a:r>
              <a:r>
                <a:rPr lang="en-GB" sz="1600" kern="1200" dirty="0" err="1"/>
                <a:t>cansaço</a:t>
              </a:r>
              <a:r>
                <a:rPr lang="en-GB" sz="1600" kern="1200" dirty="0"/>
                <a:t> dos </a:t>
              </a:r>
              <a:r>
                <a:rPr lang="en-GB" sz="1600" kern="1200" dirty="0" err="1"/>
                <a:t>jogadores</a:t>
              </a:r>
              <a:r>
                <a:rPr lang="en-GB" sz="1600" kern="1200" dirty="0"/>
                <a:t> e, </a:t>
              </a:r>
              <a:r>
                <a:rPr lang="en-GB" sz="1600" kern="1200" dirty="0" err="1"/>
                <a:t>consequentemente</a:t>
              </a:r>
              <a:r>
                <a:rPr lang="en-GB" sz="1600" kern="1200" dirty="0"/>
                <a:t>, </a:t>
              </a:r>
              <a:r>
                <a:rPr lang="en-GB" sz="1600" kern="1200" dirty="0" err="1"/>
                <a:t>afetar</a:t>
              </a:r>
              <a:r>
                <a:rPr lang="en-GB" sz="1600" kern="1200" dirty="0"/>
                <a:t> a </a:t>
              </a:r>
              <a:r>
                <a:rPr lang="en-GB" sz="1600" kern="1200" dirty="0" err="1"/>
                <a:t>duração</a:t>
              </a:r>
              <a:r>
                <a:rPr lang="en-GB" sz="1600" kern="1200" dirty="0"/>
                <a:t> dos </a:t>
              </a:r>
              <a:r>
                <a:rPr lang="en-GB" sz="1600" kern="1200" dirty="0" err="1"/>
                <a:t>jogos</a:t>
              </a:r>
              <a:r>
                <a:rPr lang="en-GB" sz="1600" kern="1200" dirty="0"/>
                <a:t>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3E30C6-1A10-1BFD-A1C9-BEC14C1ADE9D}"/>
                </a:ext>
              </a:extLst>
            </p:cNvPr>
            <p:cNvSpPr/>
            <p:nvPr/>
          </p:nvSpPr>
          <p:spPr>
            <a:xfrm>
              <a:off x="1908404" y="2176849"/>
              <a:ext cx="1117014" cy="97079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6608EC35-4B2A-2E40-912D-EA6B1230475D}"/>
                </a:ext>
              </a:extLst>
            </p:cNvPr>
            <p:cNvSpPr/>
            <p:nvPr/>
          </p:nvSpPr>
          <p:spPr>
            <a:xfrm rot="16200000">
              <a:off x="2732437" y="4222424"/>
              <a:ext cx="3473064" cy="462473"/>
            </a:xfrm>
            <a:custGeom>
              <a:avLst/>
              <a:gdLst>
                <a:gd name="connsiteX0" fmla="*/ 0 w 3473064"/>
                <a:gd name="connsiteY0" fmla="*/ 0 h 462473"/>
                <a:gd name="connsiteX1" fmla="*/ 3473064 w 3473064"/>
                <a:gd name="connsiteY1" fmla="*/ 0 h 462473"/>
                <a:gd name="connsiteX2" fmla="*/ 3473064 w 3473064"/>
                <a:gd name="connsiteY2" fmla="*/ 462473 h 462473"/>
                <a:gd name="connsiteX3" fmla="*/ 0 w 3473064"/>
                <a:gd name="connsiteY3" fmla="*/ 462473 h 462473"/>
                <a:gd name="connsiteX4" fmla="*/ 0 w 3473064"/>
                <a:gd name="connsiteY4" fmla="*/ 0 h 46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064" h="462473">
                  <a:moveTo>
                    <a:pt x="0" y="0"/>
                  </a:moveTo>
                  <a:lnTo>
                    <a:pt x="3473064" y="0"/>
                  </a:lnTo>
                  <a:lnTo>
                    <a:pt x="3473064" y="462473"/>
                  </a:lnTo>
                  <a:lnTo>
                    <a:pt x="0" y="462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407876" bIns="0" numCol="1" spcCol="1270" anchor="t" anchorCtr="0">
              <a:noAutofit/>
            </a:bodyPr>
            <a:lstStyle/>
            <a:p>
              <a:pPr marL="0" lvl="0" indent="0" algn="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300" kern="1200" dirty="0"/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55F23B08-39C7-3EA7-AF1F-A5DF69D5C0F4}"/>
                </a:ext>
              </a:extLst>
            </p:cNvPr>
            <p:cNvSpPr/>
            <p:nvPr/>
          </p:nvSpPr>
          <p:spPr>
            <a:xfrm>
              <a:off x="4683885" y="2717128"/>
              <a:ext cx="3096945" cy="3473064"/>
            </a:xfrm>
            <a:custGeom>
              <a:avLst/>
              <a:gdLst>
                <a:gd name="connsiteX0" fmla="*/ 0 w 3096945"/>
                <a:gd name="connsiteY0" fmla="*/ 0 h 3473064"/>
                <a:gd name="connsiteX1" fmla="*/ 3096945 w 3096945"/>
                <a:gd name="connsiteY1" fmla="*/ 0 h 3473064"/>
                <a:gd name="connsiteX2" fmla="*/ 3096945 w 3096945"/>
                <a:gd name="connsiteY2" fmla="*/ 3473064 h 3473064"/>
                <a:gd name="connsiteX3" fmla="*/ 0 w 3096945"/>
                <a:gd name="connsiteY3" fmla="*/ 3473064 h 3473064"/>
                <a:gd name="connsiteX4" fmla="*/ 0 w 3096945"/>
                <a:gd name="connsiteY4" fmla="*/ 0 h 347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945" h="3473064">
                  <a:moveTo>
                    <a:pt x="0" y="0"/>
                  </a:moveTo>
                  <a:lnTo>
                    <a:pt x="3096945" y="0"/>
                  </a:lnTo>
                  <a:lnTo>
                    <a:pt x="3096945" y="3473064"/>
                  </a:lnTo>
                  <a:lnTo>
                    <a:pt x="0" y="34730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407876" rIns="128016" bIns="128016" numCol="1" spcCol="1270" anchor="t" anchorCtr="0">
              <a:noAutofit/>
            </a:bodyPr>
            <a:lstStyle/>
            <a:p>
              <a:pPr marL="171450" lvl="1" indent="-17145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PT" sz="1800" b="1" kern="1200" dirty="0" err="1"/>
                <a:t>DifHeights</a:t>
              </a:r>
              <a:endParaRPr lang="en-GB" sz="1600" b="1" kern="1200" dirty="0"/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600" kern="1200" dirty="0" err="1"/>
                <a:t>Diferença</a:t>
              </a:r>
              <a:r>
                <a:rPr lang="en-GB" sz="1600" kern="1200" dirty="0"/>
                <a:t> de </a:t>
              </a:r>
              <a:r>
                <a:rPr lang="en-GB" sz="1600" kern="1200" dirty="0" err="1"/>
                <a:t>altura</a:t>
              </a:r>
              <a:r>
                <a:rPr lang="en-GB" sz="1600" kern="1200" dirty="0"/>
                <a:t> entre o </a:t>
              </a:r>
              <a:r>
                <a:rPr lang="en-GB" sz="1600" kern="1200" dirty="0" err="1"/>
                <a:t>jogador</a:t>
              </a:r>
              <a:r>
                <a:rPr lang="en-GB" sz="1600" kern="1200" dirty="0"/>
                <a:t> principal e o </a:t>
              </a:r>
              <a:r>
                <a:rPr lang="en-GB" sz="1600" kern="1200" dirty="0" err="1"/>
                <a:t>oponente</a:t>
              </a:r>
              <a:r>
                <a:rPr lang="en-GB" sz="1600" kern="1200" dirty="0"/>
                <a:t>.</a:t>
              </a: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600" b="0" i="0" kern="1200" dirty="0" err="1"/>
                <a:t>Jogadores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mais</a:t>
              </a:r>
              <a:r>
                <a:rPr lang="en-GB" sz="1600" b="0" i="0" kern="1200" dirty="0"/>
                <a:t> altos </a:t>
              </a:r>
              <a:r>
                <a:rPr lang="en-GB" sz="1600" b="0" i="0" kern="1200" dirty="0" err="1"/>
                <a:t>têm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vantagem</a:t>
              </a:r>
              <a:r>
                <a:rPr lang="en-GB" sz="1600" b="0" i="0" kern="1200" dirty="0"/>
                <a:t> no </a:t>
              </a:r>
              <a:r>
                <a:rPr lang="en-GB" sz="1600" b="0" i="0" kern="1200" dirty="0" err="1"/>
                <a:t>serviço</a:t>
              </a:r>
              <a:r>
                <a:rPr lang="en-GB" sz="1600" b="0" i="0" kern="1200" dirty="0"/>
                <a:t>, </a:t>
              </a:r>
              <a:r>
                <a:rPr lang="en-GB" sz="1600" b="0" i="0" kern="1200" dirty="0" err="1"/>
                <a:t>porque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têm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maior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capacidade</a:t>
              </a:r>
              <a:r>
                <a:rPr lang="en-GB" sz="1600" b="0" i="0" kern="1200" dirty="0"/>
                <a:t> de </a:t>
              </a:r>
              <a:r>
                <a:rPr lang="en-GB" sz="1600" b="0" i="0" kern="1200" dirty="0" err="1"/>
                <a:t>impulsão</a:t>
              </a:r>
              <a:r>
                <a:rPr lang="en-GB" sz="1600" b="0" i="0" kern="1200" dirty="0"/>
                <a:t>, mas </a:t>
              </a:r>
              <a:r>
                <a:rPr lang="en-GB" sz="1600" b="0" i="0" kern="1200" dirty="0" err="1"/>
                <a:t>podem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vir</a:t>
              </a:r>
              <a:r>
                <a:rPr lang="en-GB" sz="1600" b="0" i="0" kern="1200" dirty="0"/>
                <a:t> a ser </a:t>
              </a:r>
              <a:r>
                <a:rPr lang="en-GB" sz="1600" b="0" i="0" kern="1200" dirty="0" err="1"/>
                <a:t>mais</a:t>
              </a:r>
              <a:r>
                <a:rPr lang="en-GB" sz="1600" b="0" i="0" kern="1200" dirty="0"/>
                <a:t> lentos.</a:t>
              </a:r>
              <a:endParaRPr lang="en-GB" sz="1600" kern="1200" dirty="0"/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600" b="0" i="0" kern="1200" dirty="0" err="1"/>
                <a:t>Jogadores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mais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baixos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são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geralmente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mais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ágeis</a:t>
              </a:r>
              <a:r>
                <a:rPr lang="en-GB" sz="1600" b="0" i="0" kern="1200" dirty="0"/>
                <a:t> e </a:t>
              </a:r>
              <a:r>
                <a:rPr lang="en-GB" sz="1600" b="0" i="0" kern="1200" dirty="0" err="1"/>
                <a:t>rápidos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nos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seus</a:t>
              </a:r>
              <a:r>
                <a:rPr lang="en-GB" sz="1600" b="0" i="0" kern="1200" dirty="0"/>
                <a:t> </a:t>
              </a:r>
              <a:r>
                <a:rPr lang="en-GB" sz="1600" b="0" i="0" kern="1200" dirty="0" err="1"/>
                <a:t>movimentos</a:t>
              </a:r>
              <a:r>
                <a:rPr lang="en-GB" sz="1600" b="0" i="0" kern="1200" dirty="0"/>
                <a:t>, mas </a:t>
              </a:r>
              <a:r>
                <a:rPr lang="en-GB" sz="1600" b="0" i="0" kern="1200" dirty="0" err="1"/>
                <a:t>têm</a:t>
              </a:r>
              <a:r>
                <a:rPr lang="en-GB" sz="1600" b="0" i="0" kern="1200" dirty="0"/>
                <a:t> um </a:t>
              </a:r>
              <a:r>
                <a:rPr lang="en-GB" sz="1600" b="0" i="0" kern="1200" dirty="0" err="1"/>
                <a:t>poder</a:t>
              </a:r>
              <a:r>
                <a:rPr lang="en-GB" sz="1600" b="0" i="0" kern="1200" dirty="0"/>
                <a:t> inferior de </a:t>
              </a:r>
              <a:r>
                <a:rPr lang="en-GB" sz="1600" b="0" i="0" kern="1200" dirty="0" err="1"/>
                <a:t>serviço</a:t>
              </a:r>
              <a:r>
                <a:rPr lang="en-GB" sz="1600" b="0" i="0" kern="1200" dirty="0"/>
                <a:t>.</a:t>
              </a:r>
              <a:endParaRPr lang="en-GB" sz="1600" kern="1200" dirty="0"/>
            </a:p>
          </p:txBody>
        </p:sp>
        <p:sp>
          <p:nvSpPr>
            <p:cNvPr id="10" name="Rectangle 9" descr="Alterations &amp; Tailoring outline">
              <a:extLst>
                <a:ext uri="{FF2B5EF4-FFF2-40B4-BE49-F238E27FC236}">
                  <a16:creationId xmlns:a16="http://schemas.microsoft.com/office/drawing/2014/main" id="{1244FF90-1F5B-111E-E461-5BF858034F0F}"/>
                </a:ext>
              </a:extLst>
            </p:cNvPr>
            <p:cNvSpPr/>
            <p:nvPr/>
          </p:nvSpPr>
          <p:spPr>
            <a:xfrm>
              <a:off x="5645023" y="2187676"/>
              <a:ext cx="1051243" cy="93232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86739BA4-6826-DAC5-2AF6-E2372EAC90C7}"/>
                </a:ext>
              </a:extLst>
            </p:cNvPr>
            <p:cNvSpPr/>
            <p:nvPr/>
          </p:nvSpPr>
          <p:spPr>
            <a:xfrm rot="16200000">
              <a:off x="6509611" y="4222424"/>
              <a:ext cx="3473064" cy="462473"/>
            </a:xfrm>
            <a:custGeom>
              <a:avLst/>
              <a:gdLst>
                <a:gd name="connsiteX0" fmla="*/ 0 w 3473064"/>
                <a:gd name="connsiteY0" fmla="*/ 0 h 462473"/>
                <a:gd name="connsiteX1" fmla="*/ 3473064 w 3473064"/>
                <a:gd name="connsiteY1" fmla="*/ 0 h 462473"/>
                <a:gd name="connsiteX2" fmla="*/ 3473064 w 3473064"/>
                <a:gd name="connsiteY2" fmla="*/ 462473 h 462473"/>
                <a:gd name="connsiteX3" fmla="*/ 0 w 3473064"/>
                <a:gd name="connsiteY3" fmla="*/ 462473 h 462473"/>
                <a:gd name="connsiteX4" fmla="*/ 0 w 3473064"/>
                <a:gd name="connsiteY4" fmla="*/ 0 h 46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064" h="462473">
                  <a:moveTo>
                    <a:pt x="0" y="0"/>
                  </a:moveTo>
                  <a:lnTo>
                    <a:pt x="3473064" y="0"/>
                  </a:lnTo>
                  <a:lnTo>
                    <a:pt x="3473064" y="462473"/>
                  </a:lnTo>
                  <a:lnTo>
                    <a:pt x="0" y="4624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407876" bIns="0" numCol="1" spcCol="1270" anchor="t" anchorCtr="0">
              <a:noAutofit/>
            </a:bodyPr>
            <a:lstStyle/>
            <a:p>
              <a:pPr marL="0" lvl="0" indent="0" algn="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300" kern="1200" dirty="0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05D99CDA-E8B5-DD89-D4A0-73ADCCAFB993}"/>
                </a:ext>
              </a:extLst>
            </p:cNvPr>
            <p:cNvSpPr/>
            <p:nvPr/>
          </p:nvSpPr>
          <p:spPr>
            <a:xfrm>
              <a:off x="8460046" y="2670553"/>
              <a:ext cx="3096945" cy="3519639"/>
            </a:xfrm>
            <a:custGeom>
              <a:avLst/>
              <a:gdLst>
                <a:gd name="connsiteX0" fmla="*/ 0 w 3096945"/>
                <a:gd name="connsiteY0" fmla="*/ 0 h 3473064"/>
                <a:gd name="connsiteX1" fmla="*/ 3096945 w 3096945"/>
                <a:gd name="connsiteY1" fmla="*/ 0 h 3473064"/>
                <a:gd name="connsiteX2" fmla="*/ 3096945 w 3096945"/>
                <a:gd name="connsiteY2" fmla="*/ 3473064 h 3473064"/>
                <a:gd name="connsiteX3" fmla="*/ 0 w 3096945"/>
                <a:gd name="connsiteY3" fmla="*/ 3473064 h 3473064"/>
                <a:gd name="connsiteX4" fmla="*/ 0 w 3096945"/>
                <a:gd name="connsiteY4" fmla="*/ 0 h 347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945" h="3473064">
                  <a:moveTo>
                    <a:pt x="0" y="0"/>
                  </a:moveTo>
                  <a:lnTo>
                    <a:pt x="3096945" y="0"/>
                  </a:lnTo>
                  <a:lnTo>
                    <a:pt x="3096945" y="3473064"/>
                  </a:lnTo>
                  <a:lnTo>
                    <a:pt x="0" y="34730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016" tIns="407876" rIns="128016" bIns="128016" numCol="1" spcCol="1270" anchor="t" anchorCtr="0">
              <a:noAutofit/>
            </a:bodyPr>
            <a:lstStyle/>
            <a:p>
              <a:pPr marL="171450" lvl="1" indent="-17145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PT" b="1" kern="1200" dirty="0" err="1"/>
                <a:t>DifRank</a:t>
              </a:r>
              <a:endParaRPr lang="en-GB" b="1" kern="1200" dirty="0"/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600" b="0" i="0" kern="1200" dirty="0"/>
                <a:t>Quanto maior for a diferença de </a:t>
              </a:r>
              <a:r>
                <a:rPr lang="pt-PT" sz="1600" b="0" i="0" kern="1200" dirty="0" err="1"/>
                <a:t>ranks</a:t>
              </a:r>
              <a:r>
                <a:rPr lang="pt-PT" sz="1600" b="0" i="0" kern="1200" dirty="0"/>
                <a:t> entre os jogadores, mais desequilibrado será o jogo. </a:t>
              </a:r>
              <a:endParaRPr lang="en-GB" sz="1600" kern="1200" dirty="0"/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600" b="0" i="0" kern="1200" dirty="0"/>
                <a:t>Jogadores no topo são mais conceituados, têm mais experiência, mais </a:t>
              </a:r>
              <a:r>
                <a:rPr lang="pt-PT" sz="1600" b="0" i="1" kern="1200" dirty="0" err="1"/>
                <a:t>skills</a:t>
              </a:r>
              <a:r>
                <a:rPr lang="pt-PT" sz="1600" b="0" i="0" kern="1200" dirty="0"/>
                <a:t> e mais técnica que o seu oponente, ou seja, à partida, haverá menor número de sets e o jogo tem menor duração.</a:t>
              </a:r>
              <a:endParaRPr lang="en-GB" sz="1600" kern="1200" dirty="0"/>
            </a:p>
          </p:txBody>
        </p:sp>
        <p:sp>
          <p:nvSpPr>
            <p:cNvPr id="13" name="Rectangle 12" descr="Management outline">
              <a:extLst>
                <a:ext uri="{FF2B5EF4-FFF2-40B4-BE49-F238E27FC236}">
                  <a16:creationId xmlns:a16="http://schemas.microsoft.com/office/drawing/2014/main" id="{4FCCAE06-3554-F85B-60E8-1F82AA454772}"/>
                </a:ext>
              </a:extLst>
            </p:cNvPr>
            <p:cNvSpPr/>
            <p:nvPr/>
          </p:nvSpPr>
          <p:spPr>
            <a:xfrm>
              <a:off x="9491564" y="2151124"/>
              <a:ext cx="1051243" cy="932327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97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007-6589-0A60-B5F9-A12BE40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800" dirty="0">
                <a:latin typeface="Helvetica Neue"/>
              </a:rPr>
              <a:t>MELHOR MODELO ENCONTRADO</a:t>
            </a:r>
            <a:endParaRPr lang="en-GB" sz="28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9F7D4A9-1F62-6619-B8F8-DD20DEE992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490864"/>
              </p:ext>
            </p:extLst>
          </p:nvPr>
        </p:nvGraphicFramePr>
        <p:xfrm>
          <a:off x="3161335" y="2429947"/>
          <a:ext cx="8331609" cy="12553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455">
                  <a:extLst>
                    <a:ext uri="{9D8B030D-6E8A-4147-A177-3AD203B41FA5}">
                      <a16:colId xmlns:a16="http://schemas.microsoft.com/office/drawing/2014/main" val="1634333510"/>
                    </a:ext>
                  </a:extLst>
                </a:gridCol>
                <a:gridCol w="854573">
                  <a:extLst>
                    <a:ext uri="{9D8B030D-6E8A-4147-A177-3AD203B41FA5}">
                      <a16:colId xmlns:a16="http://schemas.microsoft.com/office/drawing/2014/main" val="4171631294"/>
                    </a:ext>
                  </a:extLst>
                </a:gridCol>
                <a:gridCol w="1200370">
                  <a:extLst>
                    <a:ext uri="{9D8B030D-6E8A-4147-A177-3AD203B41FA5}">
                      <a16:colId xmlns:a16="http://schemas.microsoft.com/office/drawing/2014/main" val="2507147365"/>
                    </a:ext>
                  </a:extLst>
                </a:gridCol>
                <a:gridCol w="1181032">
                  <a:extLst>
                    <a:ext uri="{9D8B030D-6E8A-4147-A177-3AD203B41FA5}">
                      <a16:colId xmlns:a16="http://schemas.microsoft.com/office/drawing/2014/main" val="492815918"/>
                    </a:ext>
                  </a:extLst>
                </a:gridCol>
                <a:gridCol w="854377">
                  <a:extLst>
                    <a:ext uri="{9D8B030D-6E8A-4147-A177-3AD203B41FA5}">
                      <a16:colId xmlns:a16="http://schemas.microsoft.com/office/drawing/2014/main" val="2999815662"/>
                    </a:ext>
                  </a:extLst>
                </a:gridCol>
                <a:gridCol w="1137742">
                  <a:extLst>
                    <a:ext uri="{9D8B030D-6E8A-4147-A177-3AD203B41FA5}">
                      <a16:colId xmlns:a16="http://schemas.microsoft.com/office/drawing/2014/main" val="1027579070"/>
                    </a:ext>
                  </a:extLst>
                </a:gridCol>
                <a:gridCol w="1080368">
                  <a:extLst>
                    <a:ext uri="{9D8B030D-6E8A-4147-A177-3AD203B41FA5}">
                      <a16:colId xmlns:a16="http://schemas.microsoft.com/office/drawing/2014/main" val="1401293921"/>
                    </a:ext>
                  </a:extLst>
                </a:gridCol>
                <a:gridCol w="946692">
                  <a:extLst>
                    <a:ext uri="{9D8B030D-6E8A-4147-A177-3AD203B41FA5}">
                      <a16:colId xmlns:a16="http://schemas.microsoft.com/office/drawing/2014/main" val="607756738"/>
                    </a:ext>
                  </a:extLst>
                </a:gridCol>
              </a:tblGrid>
              <a:tr h="4032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Modelo</a:t>
                      </a:r>
                      <a:endParaRPr lang="en-GB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C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Sets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C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Accuracy</a:t>
                      </a:r>
                      <a:endParaRPr lang="en-GB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C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Precision</a:t>
                      </a:r>
                      <a:endParaRPr lang="en-GB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C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Recall</a:t>
                      </a:r>
                      <a:endParaRPr lang="en-GB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C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F1-score</a:t>
                      </a:r>
                      <a:endParaRPr lang="en-GB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C0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Support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C0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AUC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C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67350"/>
                  </a:ext>
                </a:extLst>
              </a:tr>
              <a:tr h="426074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XGBoost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2 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1670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4624989"/>
                  </a:ext>
                </a:extLst>
              </a:tr>
              <a:tr h="426074">
                <a:tc vMerge="1"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0.35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832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3892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8EEEBB-69EA-1399-3A23-94C8112A54E3}"/>
              </a:ext>
            </a:extLst>
          </p:cNvPr>
          <p:cNvSpPr txBox="1"/>
          <p:nvPr/>
        </p:nvSpPr>
        <p:spPr>
          <a:xfrm>
            <a:off x="3161335" y="4691570"/>
            <a:ext cx="7251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Utiliza-se o algoritmo </a:t>
            </a:r>
            <a:r>
              <a:rPr lang="pt-PT" dirty="0" err="1"/>
              <a:t>XGBoost</a:t>
            </a:r>
            <a:r>
              <a:rPr lang="pt-P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Sensibilidade do modelo aos sets de 3 (não prevê a moda);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 err="1"/>
              <a:t>Accuracy</a:t>
            </a:r>
            <a:r>
              <a:rPr lang="pt-PT" dirty="0"/>
              <a:t> alta (em consideração com os requisitos da sensibilidade);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AUC perto de 0.5, que indica aleatoriedade alta.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36939C7-3D40-6273-A609-BC723B140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00708"/>
              </p:ext>
            </p:extLst>
          </p:nvPr>
        </p:nvGraphicFramePr>
        <p:xfrm>
          <a:off x="-195813" y="1885950"/>
          <a:ext cx="3515567" cy="48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252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08F7-E338-54A3-3656-C8C4E197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DIVISÃO DO DATASET PARA O BRASIL</a:t>
            </a:r>
            <a:endParaRPr lang="en-GB" sz="28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561D15C-08A7-10C7-A78A-9F10CF456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133590"/>
              </p:ext>
            </p:extLst>
          </p:nvPr>
        </p:nvGraphicFramePr>
        <p:xfrm>
          <a:off x="1846916" y="1737360"/>
          <a:ext cx="8498167" cy="4590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B130018-A74C-8BB5-116D-348F39B9DEB7}"/>
              </a:ext>
            </a:extLst>
          </p:cNvPr>
          <p:cNvSpPr/>
          <p:nvPr/>
        </p:nvSpPr>
        <p:spPr>
          <a:xfrm rot="1084760">
            <a:off x="11151329" y="55360"/>
            <a:ext cx="338771" cy="72379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F175DE-67D8-9F9B-8C94-3128C0CE9CB0}"/>
              </a:ext>
            </a:extLst>
          </p:cNvPr>
          <p:cNvSpPr/>
          <p:nvPr/>
        </p:nvSpPr>
        <p:spPr>
          <a:xfrm rot="1077618">
            <a:off x="10562595" y="-461229"/>
            <a:ext cx="339365" cy="76952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CCCA0F-CA33-FC1E-7DC5-E47795347EE5}"/>
              </a:ext>
            </a:extLst>
          </p:cNvPr>
          <p:cNvSpPr/>
          <p:nvPr/>
        </p:nvSpPr>
        <p:spPr>
          <a:xfrm rot="1141451">
            <a:off x="9828549" y="-457199"/>
            <a:ext cx="339365" cy="7711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2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27C14-FCE8-3E6F-7CF2-32325EF4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5847008"/>
          </a:xfrm>
        </p:spPr>
        <p:txBody>
          <a:bodyPr>
            <a:normAutofit fontScale="92500" lnSpcReduction="10000"/>
          </a:bodyPr>
          <a:lstStyle/>
          <a:p>
            <a:r>
              <a:rPr lang="pt-PT" sz="1800" b="0" i="0" u="none" strike="noStrike" dirty="0">
                <a:effectLst/>
              </a:rPr>
              <a:t>A aplicação da metodologia CRISP-DM permitiu desenvolver um modelo analítico para a análise de dados no contexto do ténis;</a:t>
            </a:r>
          </a:p>
          <a:p>
            <a:r>
              <a:rPr lang="pt-PT" sz="1800" b="0" i="0" u="none" strike="noStrike" dirty="0">
                <a:effectLst/>
              </a:rPr>
              <a:t>Ao compreender as variáveis e sua relação com os resultados do jogo, podemos fornecer insights valiosos para os treinadores e jogadores;</a:t>
            </a:r>
          </a:p>
          <a:p>
            <a:r>
              <a:rPr lang="pt-PT" sz="1800" b="0" i="0" u="none" strike="noStrike" dirty="0">
                <a:effectLst/>
              </a:rPr>
              <a:t>O objetivo de negócio de maximizar o desempenho dos jogadores e criar uma proposta satisfatória para a </a:t>
            </a:r>
            <a:r>
              <a:rPr lang="pt-PT" sz="1800" dirty="0">
                <a:effectLst/>
                <a:ea typeface="Calibri" panose="020F0502020204030204" pitchFamily="34" charset="0"/>
              </a:rPr>
              <a:t>Confederação Brasileira de Ténis </a:t>
            </a:r>
            <a:r>
              <a:rPr lang="pt-PT" sz="1800" b="0" i="0" u="none" strike="noStrike" dirty="0">
                <a:effectLst/>
              </a:rPr>
              <a:t>foi alcançado;</a:t>
            </a:r>
          </a:p>
          <a:p>
            <a:r>
              <a:rPr lang="pt-PT" sz="1800" dirty="0"/>
              <a:t>Em termos da utilidade do modelo, pode-se dizer que a meta de previsão dos sets não foi cumprida da forma desejada;</a:t>
            </a:r>
          </a:p>
          <a:p>
            <a:r>
              <a:rPr lang="pt-PT" sz="1800" dirty="0"/>
              <a:t>As conclusões tiradas a partir da previsão podem não vir a ser as mais alinhadas com a realidade mas podem providenciar linhas de ação;</a:t>
            </a:r>
          </a:p>
          <a:p>
            <a:r>
              <a:rPr lang="pt-PT" sz="1800" dirty="0"/>
              <a:t>Sugestões de melhoria: experimentar variáveis novas, como por exemplo a força média dos serviços. Estudar outros modelos possíveis como SVM, algoritmos de </a:t>
            </a:r>
            <a:r>
              <a:rPr lang="pt-PT" sz="1800" dirty="0" err="1"/>
              <a:t>Deep</a:t>
            </a:r>
            <a:r>
              <a:rPr lang="pt-PT" sz="1800" dirty="0"/>
              <a:t> </a:t>
            </a:r>
            <a:r>
              <a:rPr lang="pt-PT" sz="1800" dirty="0" err="1"/>
              <a:t>Learning</a:t>
            </a:r>
            <a:r>
              <a:rPr lang="pt-PT" sz="1800" dirty="0"/>
              <a:t> como </a:t>
            </a:r>
            <a:r>
              <a:rPr lang="pt-PT" sz="1800" dirty="0" err="1"/>
              <a:t>Multilayer</a:t>
            </a:r>
            <a:r>
              <a:rPr lang="pt-PT" sz="1800" dirty="0"/>
              <a:t> </a:t>
            </a:r>
            <a:r>
              <a:rPr lang="pt-PT" sz="1800" dirty="0" err="1"/>
              <a:t>Perceptron</a:t>
            </a:r>
            <a:r>
              <a:rPr lang="pt-PT" sz="1800" dirty="0"/>
              <a:t> (MLP), entre outros. Como trabalho futuro, também poderia ser explorada a metodologia SCRUM.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7E095-93FF-D89F-CDF9-1932B23A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/>
              <a:t>CONCLUSÕES FINAIS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637332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Props1.xml><?xml version="1.0" encoding="utf-8"?>
<ds:datastoreItem xmlns:ds="http://schemas.openxmlformats.org/officeDocument/2006/customXml" ds:itemID="{FA62EB1A-BBDF-492E-8070-C3AA5DBDD9F3}">
  <ds:schemaRefs>
    <ds:schemaRef ds:uri="43c2570a-4855-45e9-bb24-26cc6e503d93"/>
    <ds:schemaRef ds:uri="7b1f6d43-35fb-4c40-8c11-5462e36b20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43c2570a-4855-45e9-bb24-26cc6e503d93"/>
    <ds:schemaRef ds:uri="7b1f6d43-35fb-4c40-8c11-5462e36b20a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426</TotalTime>
  <Words>685</Words>
  <Application>Microsoft Office PowerPoint</Application>
  <PresentationFormat>Widescreen</PresentationFormat>
  <Paragraphs>154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Wingdings</vt:lpstr>
      <vt:lpstr>RetrospectVTI</vt:lpstr>
      <vt:lpstr>PROJETO APLICADO EM CIÊNCIA DE DADOS I  APRESENTAÇÃO FINAL</vt:lpstr>
      <vt:lpstr>CONTRIBUIÇÃO PRÁTICA DO PROBLEMA DA PREVISÃO DE SETS </vt:lpstr>
      <vt:lpstr>LIMPEZA DOS DADOS PARA O BRASIL</vt:lpstr>
      <vt:lpstr>VALORES OMISSOS PARA A BASE DE DADOS INICIAL – ATP BRASIL</vt:lpstr>
      <vt:lpstr>PowerPoint Presentation</vt:lpstr>
      <vt:lpstr>VARIÁVEIS INTERESSANTES</vt:lpstr>
      <vt:lpstr>MELHOR MODELO ENCONTRADO</vt:lpstr>
      <vt:lpstr>DIVISÃO DO DATASET PARA O BRASIL</vt:lpstr>
      <vt:lpstr>CONCLUSÕES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12</cp:revision>
  <cp:lastPrinted>2023-04-18T06:18:55Z</cp:lastPrinted>
  <dcterms:created xsi:type="dcterms:W3CDTF">2023-04-12T18:18:25Z</dcterms:created>
  <dcterms:modified xsi:type="dcterms:W3CDTF">2023-06-01T19:00:22Z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