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2"/>
  </p:notesMasterIdLst>
  <p:handoutMasterIdLst>
    <p:handoutMasterId r:id="rId13"/>
  </p:handoutMasterIdLst>
  <p:sldIdLst>
    <p:sldId id="299" r:id="rId5"/>
    <p:sldId id="294" r:id="rId6"/>
    <p:sldId id="284" r:id="rId7"/>
    <p:sldId id="297" r:id="rId8"/>
    <p:sldId id="302" r:id="rId9"/>
    <p:sldId id="301" r:id="rId10"/>
    <p:sldId id="303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068"/>
    <a:srgbClr val="CDD9EA"/>
    <a:srgbClr val="FFFFF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355AF-09C5-4B18-869A-7C6E6AA0FA8A}" v="371" dt="2023-04-18T06:24:50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5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ima Adam" userId="932760ed81e76c92" providerId="LiveId" clId="{A22355AF-09C5-4B18-869A-7C6E6AA0FA8A}"/>
    <pc:docChg chg="undo custSel addSld delSld modSld sldOrd">
      <pc:chgData name="Umeima Adam" userId="932760ed81e76c92" providerId="LiveId" clId="{A22355AF-09C5-4B18-869A-7C6E6AA0FA8A}" dt="2023-04-19T13:04:39.122" v="1401"/>
      <pc:docMkLst>
        <pc:docMk/>
      </pc:docMkLst>
      <pc:sldChg chg="del">
        <pc:chgData name="Umeima Adam" userId="932760ed81e76c92" providerId="LiveId" clId="{A22355AF-09C5-4B18-869A-7C6E6AA0FA8A}" dt="2023-04-18T06:05:25.935" v="1113" actId="47"/>
        <pc:sldMkLst>
          <pc:docMk/>
          <pc:sldMk cId="4172296837" sldId="258"/>
        </pc:sldMkLst>
      </pc:sldChg>
      <pc:sldChg chg="modSp modNotesTx">
        <pc:chgData name="Umeima Adam" userId="932760ed81e76c92" providerId="LiveId" clId="{A22355AF-09C5-4B18-869A-7C6E6AA0FA8A}" dt="2023-04-19T10:37:39.851" v="1398" actId="20577"/>
        <pc:sldMkLst>
          <pc:docMk/>
          <pc:sldMk cId="531905391" sldId="294"/>
        </pc:sldMkLst>
        <pc:graphicFrameChg chg="mod">
          <ac:chgData name="Umeima Adam" userId="932760ed81e76c92" providerId="LiveId" clId="{A22355AF-09C5-4B18-869A-7C6E6AA0FA8A}" dt="2023-04-17T00:06:53.854" v="700"/>
          <ac:graphicFrameMkLst>
            <pc:docMk/>
            <pc:sldMk cId="531905391" sldId="294"/>
            <ac:graphicFrameMk id="6" creationId="{117C2282-4361-7D97-597C-B3ED57288B84}"/>
          </ac:graphicFrameMkLst>
        </pc:graphicFrameChg>
      </pc:sldChg>
      <pc:sldChg chg="addSp delSp modSp mod modClrScheme chgLayout modNotesTx">
        <pc:chgData name="Umeima Adam" userId="932760ed81e76c92" providerId="LiveId" clId="{A22355AF-09C5-4B18-869A-7C6E6AA0FA8A}" dt="2023-04-17T00:20:25.985" v="1110" actId="20577"/>
        <pc:sldMkLst>
          <pc:docMk/>
          <pc:sldMk cId="1634683781" sldId="297"/>
        </pc:sldMkLst>
        <pc:spChg chg="mod ord">
          <ac:chgData name="Umeima Adam" userId="932760ed81e76c92" providerId="LiveId" clId="{A22355AF-09C5-4B18-869A-7C6E6AA0FA8A}" dt="2023-04-17T00:20:25.985" v="1110" actId="20577"/>
          <ac:spMkLst>
            <pc:docMk/>
            <pc:sldMk cId="1634683781" sldId="297"/>
            <ac:spMk id="7" creationId="{C0762A40-4437-05A9-B9B9-5F899A33B0AC}"/>
          </ac:spMkLst>
        </pc:spChg>
        <pc:spChg chg="mod ord">
          <ac:chgData name="Umeima Adam" userId="932760ed81e76c92" providerId="LiveId" clId="{A22355AF-09C5-4B18-869A-7C6E6AA0FA8A}" dt="2023-04-17T00:19:20.475" v="1074" actId="207"/>
          <ac:spMkLst>
            <pc:docMk/>
            <pc:sldMk cId="1634683781" sldId="297"/>
            <ac:spMk id="9" creationId="{C7647A34-168B-F96C-B854-0ABA90B7F06D}"/>
          </ac:spMkLst>
        </pc:spChg>
        <pc:picChg chg="add del mod">
          <ac:chgData name="Umeima Adam" userId="932760ed81e76c92" providerId="LiveId" clId="{A22355AF-09C5-4B18-869A-7C6E6AA0FA8A}" dt="2023-04-17T00:12:27.459" v="853" actId="478"/>
          <ac:picMkLst>
            <pc:docMk/>
            <pc:sldMk cId="1634683781" sldId="297"/>
            <ac:picMk id="2" creationId="{BFE2280F-501A-6393-AFCC-7925F8E7EF27}"/>
          </ac:picMkLst>
        </pc:picChg>
        <pc:picChg chg="add del mod">
          <ac:chgData name="Umeima Adam" userId="932760ed81e76c92" providerId="LiveId" clId="{A22355AF-09C5-4B18-869A-7C6E6AA0FA8A}" dt="2023-04-17T00:12:26.703" v="852" actId="478"/>
          <ac:picMkLst>
            <pc:docMk/>
            <pc:sldMk cId="1634683781" sldId="297"/>
            <ac:picMk id="3" creationId="{F905C240-F82C-9C48-B540-F170D29CD9B5}"/>
          </ac:picMkLst>
        </pc:picChg>
        <pc:picChg chg="add del mod">
          <ac:chgData name="Umeima Adam" userId="932760ed81e76c92" providerId="LiveId" clId="{A22355AF-09C5-4B18-869A-7C6E6AA0FA8A}" dt="2023-04-17T00:16:40.369" v="918" actId="478"/>
          <ac:picMkLst>
            <pc:docMk/>
            <pc:sldMk cId="1634683781" sldId="297"/>
            <ac:picMk id="4" creationId="{5005E128-4AFC-65DE-8491-AB9706FAFF3D}"/>
          </ac:picMkLst>
        </pc:picChg>
        <pc:picChg chg="add del mod">
          <ac:chgData name="Umeima Adam" userId="932760ed81e76c92" providerId="LiveId" clId="{A22355AF-09C5-4B18-869A-7C6E6AA0FA8A}" dt="2023-04-17T00:15:49.860" v="912" actId="478"/>
          <ac:picMkLst>
            <pc:docMk/>
            <pc:sldMk cId="1634683781" sldId="297"/>
            <ac:picMk id="5" creationId="{702C1014-BE21-1765-F664-60EAB1F884A6}"/>
          </ac:picMkLst>
        </pc:picChg>
        <pc:picChg chg="add mod">
          <ac:chgData name="Umeima Adam" userId="932760ed81e76c92" providerId="LiveId" clId="{A22355AF-09C5-4B18-869A-7C6E6AA0FA8A}" dt="2023-04-17T00:18:08.606" v="1025" actId="1076"/>
          <ac:picMkLst>
            <pc:docMk/>
            <pc:sldMk cId="1634683781" sldId="297"/>
            <ac:picMk id="6" creationId="{0CF9C00E-662A-876C-775D-C3A5A6CF5B68}"/>
          </ac:picMkLst>
        </pc:picChg>
        <pc:picChg chg="mod ord">
          <ac:chgData name="Umeima Adam" userId="932760ed81e76c92" providerId="LiveId" clId="{A22355AF-09C5-4B18-869A-7C6E6AA0FA8A}" dt="2023-04-17T00:16:22.245" v="917" actId="167"/>
          <ac:picMkLst>
            <pc:docMk/>
            <pc:sldMk cId="1634683781" sldId="297"/>
            <ac:picMk id="1026" creationId="{DC72CDC4-B2FB-5C32-7B50-2CEC9E2CDB26}"/>
          </ac:picMkLst>
        </pc:picChg>
      </pc:sldChg>
      <pc:sldChg chg="addSp delSp modSp mod">
        <pc:chgData name="Umeima Adam" userId="932760ed81e76c92" providerId="LiveId" clId="{A22355AF-09C5-4B18-869A-7C6E6AA0FA8A}" dt="2023-04-17T00:21:54.022" v="1112"/>
        <pc:sldMkLst>
          <pc:docMk/>
          <pc:sldMk cId="1141220873" sldId="299"/>
        </pc:sldMkLst>
        <pc:spChg chg="del">
          <ac:chgData name="Umeima Adam" userId="932760ed81e76c92" providerId="LiveId" clId="{A22355AF-09C5-4B18-869A-7C6E6AA0FA8A}" dt="2023-04-17T00:21:52.484" v="1111" actId="478"/>
          <ac:spMkLst>
            <pc:docMk/>
            <pc:sldMk cId="1141220873" sldId="299"/>
            <ac:spMk id="2" creationId="{1851F287-6CA6-9FEC-9488-69465AC02254}"/>
          </ac:spMkLst>
        </pc:spChg>
        <pc:spChg chg="add mod">
          <ac:chgData name="Umeima Adam" userId="932760ed81e76c92" providerId="LiveId" clId="{A22355AF-09C5-4B18-869A-7C6E6AA0FA8A}" dt="2023-04-17T00:21:54.022" v="1112"/>
          <ac:spMkLst>
            <pc:docMk/>
            <pc:sldMk cId="1141220873" sldId="299"/>
            <ac:spMk id="4" creationId="{FE9AF960-7B0A-8FCE-44D6-F5C554A10F93}"/>
          </ac:spMkLst>
        </pc:spChg>
      </pc:sldChg>
      <pc:sldChg chg="addSp modSp del mod">
        <pc:chgData name="Umeima Adam" userId="932760ed81e76c92" providerId="LiveId" clId="{A22355AF-09C5-4B18-869A-7C6E6AA0FA8A}" dt="2023-04-17T00:17:00.211" v="920" actId="47"/>
        <pc:sldMkLst>
          <pc:docMk/>
          <pc:sldMk cId="1542754053" sldId="300"/>
        </pc:sldMkLst>
        <pc:picChg chg="mod">
          <ac:chgData name="Umeima Adam" userId="932760ed81e76c92" providerId="LiveId" clId="{A22355AF-09C5-4B18-869A-7C6E6AA0FA8A}" dt="2023-04-16T23:48:24.442" v="226" actId="1036"/>
          <ac:picMkLst>
            <pc:docMk/>
            <pc:sldMk cId="1542754053" sldId="300"/>
            <ac:picMk id="2" creationId="{67CD2682-BD08-326B-31B7-83FAE8665648}"/>
          </ac:picMkLst>
        </pc:picChg>
        <pc:picChg chg="add mod">
          <ac:chgData name="Umeima Adam" userId="932760ed81e76c92" providerId="LiveId" clId="{A22355AF-09C5-4B18-869A-7C6E6AA0FA8A}" dt="2023-04-16T23:48:12.733" v="200" actId="1036"/>
          <ac:picMkLst>
            <pc:docMk/>
            <pc:sldMk cId="1542754053" sldId="300"/>
            <ac:picMk id="1026" creationId="{52395462-4AF7-50CB-BD39-FD492149FF68}"/>
          </ac:picMkLst>
        </pc:picChg>
      </pc:sldChg>
      <pc:sldChg chg="modSp mod ord modNotesTx">
        <pc:chgData name="Umeima Adam" userId="932760ed81e76c92" providerId="LiveId" clId="{A22355AF-09C5-4B18-869A-7C6E6AA0FA8A}" dt="2023-04-19T10:36:11.315" v="1396" actId="20577"/>
        <pc:sldMkLst>
          <pc:docMk/>
          <pc:sldMk cId="3336224452" sldId="301"/>
        </pc:sldMkLst>
        <pc:spChg chg="mod">
          <ac:chgData name="Umeima Adam" userId="932760ed81e76c92" providerId="LiveId" clId="{A22355AF-09C5-4B18-869A-7C6E6AA0FA8A}" dt="2023-04-14T16:53:46.506" v="153" actId="20577"/>
          <ac:spMkLst>
            <pc:docMk/>
            <pc:sldMk cId="3336224452" sldId="301"/>
            <ac:spMk id="3" creationId="{BF84D2ED-CF0B-B3BE-CCC7-5F1AD96E3444}"/>
          </ac:spMkLst>
        </pc:spChg>
      </pc:sldChg>
      <pc:sldChg chg="addSp delSp modSp add mod modClrScheme chgLayout">
        <pc:chgData name="Umeima Adam" userId="932760ed81e76c92" providerId="LiveId" clId="{A22355AF-09C5-4B18-869A-7C6E6AA0FA8A}" dt="2023-04-18T06:24:50.828" v="1385" actId="478"/>
        <pc:sldMkLst>
          <pc:docMk/>
          <pc:sldMk cId="565883860" sldId="302"/>
        </pc:sldMkLst>
        <pc:spChg chg="add mod">
          <ac:chgData name="Umeima Adam" userId="932760ed81e76c92" providerId="LiveId" clId="{A22355AF-09C5-4B18-869A-7C6E6AA0FA8A}" dt="2023-04-18T06:10:05.767" v="1120" actId="14100"/>
          <ac:spMkLst>
            <pc:docMk/>
            <pc:sldMk cId="565883860" sldId="302"/>
            <ac:spMk id="2" creationId="{1A921927-99F3-CD82-E21F-E13A0395FAC9}"/>
          </ac:spMkLst>
        </pc:spChg>
        <pc:spChg chg="mod ord">
          <ac:chgData name="Umeima Adam" userId="932760ed81e76c92" providerId="LiveId" clId="{A22355AF-09C5-4B18-869A-7C6E6AA0FA8A}" dt="2023-04-18T06:13:23.305" v="1272" actId="1076"/>
          <ac:spMkLst>
            <pc:docMk/>
            <pc:sldMk cId="565883860" sldId="302"/>
            <ac:spMk id="3" creationId="{1410BD00-4639-B9D6-92FC-C42CFC814C8E}"/>
          </ac:spMkLst>
        </pc:spChg>
        <pc:spChg chg="mod ord">
          <ac:chgData name="Umeima Adam" userId="932760ed81e76c92" providerId="LiveId" clId="{A22355AF-09C5-4B18-869A-7C6E6AA0FA8A}" dt="2023-04-18T06:17:47.565" v="1338" actId="20577"/>
          <ac:spMkLst>
            <pc:docMk/>
            <pc:sldMk cId="565883860" sldId="302"/>
            <ac:spMk id="4" creationId="{4898B4AE-2E39-9375-CB7D-D1E568C9F4CD}"/>
          </ac:spMkLst>
        </pc:spChg>
        <pc:spChg chg="add del mod">
          <ac:chgData name="Umeima Adam" userId="932760ed81e76c92" providerId="LiveId" clId="{A22355AF-09C5-4B18-869A-7C6E6AA0FA8A}" dt="2023-04-16T23:52:08.183" v="375"/>
          <ac:spMkLst>
            <pc:docMk/>
            <pc:sldMk cId="565883860" sldId="302"/>
            <ac:spMk id="5" creationId="{686033A3-9D0A-3DF5-7FFD-CBF07622FB83}"/>
          </ac:spMkLst>
        </pc:spChg>
        <pc:spChg chg="add del">
          <ac:chgData name="Umeima Adam" userId="932760ed81e76c92" providerId="LiveId" clId="{A22355AF-09C5-4B18-869A-7C6E6AA0FA8A}" dt="2023-04-18T06:10:15.672" v="1122" actId="478"/>
          <ac:spMkLst>
            <pc:docMk/>
            <pc:sldMk cId="565883860" sldId="302"/>
            <ac:spMk id="5" creationId="{9295C0F2-C0E4-B150-BB6D-C2FADD0E307A}"/>
          </ac:spMkLst>
        </pc:spChg>
        <pc:spChg chg="add del mod">
          <ac:chgData name="Umeima Adam" userId="932760ed81e76c92" providerId="LiveId" clId="{A22355AF-09C5-4B18-869A-7C6E6AA0FA8A}" dt="2023-04-16T23:52:08.183" v="375"/>
          <ac:spMkLst>
            <pc:docMk/>
            <pc:sldMk cId="565883860" sldId="302"/>
            <ac:spMk id="6" creationId="{BC714D2E-E7E8-38CC-2D2E-2B5DA1A81F52}"/>
          </ac:spMkLst>
        </pc:spChg>
        <pc:spChg chg="add del mod ord">
          <ac:chgData name="Umeima Adam" userId="932760ed81e76c92" providerId="LiveId" clId="{A22355AF-09C5-4B18-869A-7C6E6AA0FA8A}" dt="2023-04-16T23:52:17.034" v="378" actId="700"/>
          <ac:spMkLst>
            <pc:docMk/>
            <pc:sldMk cId="565883860" sldId="302"/>
            <ac:spMk id="7" creationId="{C08FC8B6-A2DD-F8E9-9EA1-42D468FC1E3F}"/>
          </ac:spMkLst>
        </pc:spChg>
        <pc:picChg chg="del">
          <ac:chgData name="Umeima Adam" userId="932760ed81e76c92" providerId="LiveId" clId="{A22355AF-09C5-4B18-869A-7C6E6AA0FA8A}" dt="2023-04-16T23:48:28.865" v="227" actId="478"/>
          <ac:picMkLst>
            <pc:docMk/>
            <pc:sldMk cId="565883860" sldId="302"/>
            <ac:picMk id="2" creationId="{67CD2682-BD08-326B-31B7-83FAE8665648}"/>
          </ac:picMkLst>
        </pc:picChg>
        <pc:picChg chg="add del mod">
          <ac:chgData name="Umeima Adam" userId="932760ed81e76c92" providerId="LiveId" clId="{A22355AF-09C5-4B18-869A-7C6E6AA0FA8A}" dt="2023-04-18T06:10:35.137" v="1126" actId="478"/>
          <ac:picMkLst>
            <pc:docMk/>
            <pc:sldMk cId="565883860" sldId="302"/>
            <ac:picMk id="1026" creationId="{6C3EBF04-2127-FE8A-3944-7CB33B4C7802}"/>
          </ac:picMkLst>
        </pc:picChg>
        <pc:picChg chg="add mod">
          <ac:chgData name="Umeima Adam" userId="932760ed81e76c92" providerId="LiveId" clId="{A22355AF-09C5-4B18-869A-7C6E6AA0FA8A}" dt="2023-04-18T06:13:27.021" v="1273" actId="1076"/>
          <ac:picMkLst>
            <pc:docMk/>
            <pc:sldMk cId="565883860" sldId="302"/>
            <ac:picMk id="1032" creationId="{3764FC64-F4C6-22B6-09E1-53F4B7F4A13D}"/>
          </ac:picMkLst>
        </pc:picChg>
        <pc:picChg chg="add del mod">
          <ac:chgData name="Umeima Adam" userId="932760ed81e76c92" providerId="LiveId" clId="{A22355AF-09C5-4B18-869A-7C6E6AA0FA8A}" dt="2023-04-18T06:12:38.920" v="1137" actId="478"/>
          <ac:picMkLst>
            <pc:docMk/>
            <pc:sldMk cId="565883860" sldId="302"/>
            <ac:picMk id="1034" creationId="{641C1044-68C3-4331-48FB-22CA15C356B4}"/>
          </ac:picMkLst>
        </pc:picChg>
        <pc:picChg chg="add del mod">
          <ac:chgData name="Umeima Adam" userId="932760ed81e76c92" providerId="LiveId" clId="{A22355AF-09C5-4B18-869A-7C6E6AA0FA8A}" dt="2023-04-18T06:22:42.161" v="1350" actId="478"/>
          <ac:picMkLst>
            <pc:docMk/>
            <pc:sldMk cId="565883860" sldId="302"/>
            <ac:picMk id="1036" creationId="{ECD538F6-DD9A-6E55-721C-D5375A54A5AC}"/>
          </ac:picMkLst>
        </pc:picChg>
        <pc:picChg chg="add del mod">
          <ac:chgData name="Umeima Adam" userId="932760ed81e76c92" providerId="LiveId" clId="{A22355AF-09C5-4B18-869A-7C6E6AA0FA8A}" dt="2023-04-18T06:23:07.381" v="1361" actId="478"/>
          <ac:picMkLst>
            <pc:docMk/>
            <pc:sldMk cId="565883860" sldId="302"/>
            <ac:picMk id="1038" creationId="{8A426A35-9E78-4458-7C64-CA5879BAF08E}"/>
          </ac:picMkLst>
        </pc:picChg>
        <pc:picChg chg="add del mod">
          <ac:chgData name="Umeima Adam" userId="932760ed81e76c92" providerId="LiveId" clId="{A22355AF-09C5-4B18-869A-7C6E6AA0FA8A}" dt="2023-04-18T06:24:24.779" v="1381" actId="478"/>
          <ac:picMkLst>
            <pc:docMk/>
            <pc:sldMk cId="565883860" sldId="302"/>
            <ac:picMk id="1040" creationId="{54903ECB-EE84-C762-46AB-4BF33E9AA560}"/>
          </ac:picMkLst>
        </pc:picChg>
        <pc:picChg chg="add del mod">
          <ac:chgData name="Umeima Adam" userId="932760ed81e76c92" providerId="LiveId" clId="{A22355AF-09C5-4B18-869A-7C6E6AA0FA8A}" dt="2023-04-18T06:24:50.828" v="1385" actId="478"/>
          <ac:picMkLst>
            <pc:docMk/>
            <pc:sldMk cId="565883860" sldId="302"/>
            <ac:picMk id="1042" creationId="{789A6723-1536-533B-57E0-B2F7D0F9D1D8}"/>
          </ac:picMkLst>
        </pc:picChg>
      </pc:sldChg>
      <pc:sldChg chg="add ord">
        <pc:chgData name="Umeima Adam" userId="932760ed81e76c92" providerId="LiveId" clId="{A22355AF-09C5-4B18-869A-7C6E6AA0FA8A}" dt="2023-04-19T13:04:39.122" v="1401"/>
        <pc:sldMkLst>
          <pc:docMk/>
          <pc:sldMk cId="1957881339" sldId="30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F342216F-FBF1-41D7-919C-7049CA20572C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PT" cap="none" noProof="0" dirty="0"/>
            <a:t>Contexto sobre ATP</a:t>
          </a:r>
          <a:endParaRPr lang="en-GB" cap="none" noProof="0" dirty="0"/>
        </a:p>
      </dgm:t>
    </dgm:pt>
    <dgm:pt modelId="{458C9A33-97A5-4CBB-B140-5648BC39D963}" type="parTrans" cxnId="{3D238423-40A9-4D99-B54D-A2855A3DA7BF}">
      <dgm:prSet/>
      <dgm:spPr/>
      <dgm:t>
        <a:bodyPr rtlCol="0"/>
        <a:lstStyle/>
        <a:p>
          <a:pPr rtl="0"/>
          <a:endParaRPr lang="en-GB" noProof="0"/>
        </a:p>
      </dgm:t>
    </dgm:pt>
    <dgm:pt modelId="{4264E9A9-DAC3-427B-8E9E-0073816BE51F}" type="sibTrans" cxnId="{3D238423-40A9-4D99-B54D-A2855A3DA7BF}">
      <dgm:prSet/>
      <dgm:spPr/>
      <dgm:t>
        <a:bodyPr rtlCol="0"/>
        <a:lstStyle/>
        <a:p>
          <a:pPr rtl="0"/>
          <a:endParaRPr lang="en-GB" noProof="0"/>
        </a:p>
      </dgm:t>
    </dgm:pt>
    <dgm:pt modelId="{0B54B875-7D75-439A-96AC-0B6B0E0F9027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PT" cap="none" noProof="0" dirty="0"/>
            <a:t>Objetivo – prever o número de sets</a:t>
          </a:r>
          <a:endParaRPr lang="en-GB" cap="none" noProof="0" dirty="0"/>
        </a:p>
      </dgm:t>
    </dgm:pt>
    <dgm:pt modelId="{6BB7D5D8-B58C-4639-AB04-F3323C9E3D5A}" type="sibTrans" cxnId="{2D027D54-0797-4CE1-8646-E3A6F4D7AE6C}">
      <dgm:prSet/>
      <dgm:spPr/>
      <dgm:t>
        <a:bodyPr rtlCol="0"/>
        <a:lstStyle/>
        <a:p>
          <a:pPr rtl="0"/>
          <a:endParaRPr lang="en-GB" noProof="0"/>
        </a:p>
      </dgm:t>
    </dgm:pt>
    <dgm:pt modelId="{E10A52C8-AA57-46D3-B7CE-50C51AD1F38B}" type="parTrans" cxnId="{2D027D54-0797-4CE1-8646-E3A6F4D7AE6C}">
      <dgm:prSet/>
      <dgm:spPr/>
      <dgm:t>
        <a:bodyPr rtlCol="0"/>
        <a:lstStyle/>
        <a:p>
          <a:pPr rtl="0"/>
          <a:endParaRPr lang="en-GB" noProof="0"/>
        </a:p>
      </dgm:t>
    </dgm:pt>
    <dgm:pt modelId="{EFF79548-855B-40DF-8588-4A76E786910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PT" cap="none" noProof="0" dirty="0"/>
            <a:t>Sistema de pontuação</a:t>
          </a:r>
          <a:endParaRPr lang="en-GB" cap="none" noProof="0" dirty="0"/>
        </a:p>
      </dgm:t>
    </dgm:pt>
    <dgm:pt modelId="{169C3CAE-035C-49DB-BD5C-A6FA08028512}" type="parTrans" cxnId="{CC6CDC00-0546-42EC-868D-8353A3A79224}">
      <dgm:prSet/>
      <dgm:spPr/>
      <dgm:t>
        <a:bodyPr/>
        <a:lstStyle/>
        <a:p>
          <a:endParaRPr lang="en-GB"/>
        </a:p>
      </dgm:t>
    </dgm:pt>
    <dgm:pt modelId="{812C5327-A5D7-4F5E-81B4-F68BACDACC4E}" type="sibTrans" cxnId="{CC6CDC00-0546-42EC-868D-8353A3A79224}">
      <dgm:prSet/>
      <dgm:spPr/>
      <dgm:t>
        <a:bodyPr/>
        <a:lstStyle/>
        <a:p>
          <a:endParaRPr lang="en-GB"/>
        </a:p>
      </dgm:t>
    </dgm:pt>
    <dgm:pt modelId="{CA7BBF54-76C6-439E-A4DB-B33AB7F28317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PT" cap="none" noProof="0" dirty="0"/>
            <a:t>Plano de ação</a:t>
          </a:r>
          <a:endParaRPr lang="en-GB" cap="none" noProof="0" dirty="0"/>
        </a:p>
      </dgm:t>
    </dgm:pt>
    <dgm:pt modelId="{23DDBA32-2439-47B8-859B-A36D3B30DD16}" type="parTrans" cxnId="{210DF483-402C-4891-80A1-BB3DE8A330C2}">
      <dgm:prSet/>
      <dgm:spPr/>
      <dgm:t>
        <a:bodyPr/>
        <a:lstStyle/>
        <a:p>
          <a:endParaRPr lang="en-GB"/>
        </a:p>
      </dgm:t>
    </dgm:pt>
    <dgm:pt modelId="{49340FC6-78F7-4BDB-9D07-FB75195F9933}" type="sibTrans" cxnId="{210DF483-402C-4891-80A1-BB3DE8A330C2}">
      <dgm:prSet/>
      <dgm:spPr/>
      <dgm:t>
        <a:bodyPr/>
        <a:lstStyle/>
        <a:p>
          <a:endParaRPr lang="en-GB"/>
        </a:p>
      </dgm:t>
    </dgm:pt>
    <dgm:pt modelId="{9C3ACE7C-A38F-4427-978E-800855653D0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PT" cap="none" noProof="0" dirty="0"/>
            <a:t>Contexto sobre a modalidade no Brasil</a:t>
          </a:r>
          <a:endParaRPr lang="en-GB" cap="none" noProof="0" dirty="0"/>
        </a:p>
      </dgm:t>
    </dgm:pt>
    <dgm:pt modelId="{1703BA55-1C1B-499F-AC23-75E4932B9AC2}" type="parTrans" cxnId="{B64521EE-96DA-4B3B-B9D6-2FC47CD01E77}">
      <dgm:prSet/>
      <dgm:spPr/>
      <dgm:t>
        <a:bodyPr/>
        <a:lstStyle/>
        <a:p>
          <a:endParaRPr lang="en-GB"/>
        </a:p>
      </dgm:t>
    </dgm:pt>
    <dgm:pt modelId="{FA9F2365-527D-4343-8DC6-66433E55E833}" type="sibTrans" cxnId="{B64521EE-96DA-4B3B-B9D6-2FC47CD01E77}">
      <dgm:prSet/>
      <dgm:spPr/>
      <dgm:t>
        <a:bodyPr/>
        <a:lstStyle/>
        <a:p>
          <a:endParaRPr lang="en-GB"/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5"/>
      <dgm:spPr>
        <a:solidFill>
          <a:srgbClr val="CDD9EA"/>
        </a:solidFill>
      </dgm:spPr>
    </dgm:pt>
    <dgm:pt modelId="{005524FB-3A0E-4BA5-B04E-59FC2E252AEB}" type="pres">
      <dgm:prSet presAssocID="{0B54B875-7D75-439A-96AC-0B6B0E0F90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5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5"/>
      <dgm:spPr/>
    </dgm:pt>
    <dgm:pt modelId="{172F9AEA-3377-4AFB-BDDB-45672D648ACC}" type="pres">
      <dgm:prSet presAssocID="{F342216F-FBF1-41D7-919C-7049CA2057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5">
        <dgm:presLayoutVars>
          <dgm:chMax val="1"/>
          <dgm:chPref val="1"/>
        </dgm:presLayoutVars>
      </dgm:prSet>
      <dgm:spPr/>
    </dgm:pt>
    <dgm:pt modelId="{92A8B23C-69B8-4E96-B33F-BB2C249D15FB}" type="pres">
      <dgm:prSet presAssocID="{4264E9A9-DAC3-427B-8E9E-0073816BE51F}" presName="sibTrans" presStyleCnt="0"/>
      <dgm:spPr/>
    </dgm:pt>
    <dgm:pt modelId="{FC9A0108-9028-4C3A-8025-3866B77A6909}" type="pres">
      <dgm:prSet presAssocID="{9C3ACE7C-A38F-4427-978E-800855653D08}" presName="compNode" presStyleCnt="0"/>
      <dgm:spPr/>
    </dgm:pt>
    <dgm:pt modelId="{62145640-4467-485A-BCDE-BD5AEDB485CC}" type="pres">
      <dgm:prSet presAssocID="{9C3ACE7C-A38F-4427-978E-800855653D08}" presName="iconBgRect" presStyleLbl="bgShp" presStyleIdx="2" presStyleCnt="5"/>
      <dgm:spPr/>
    </dgm:pt>
    <dgm:pt modelId="{03AAFF51-843B-4FD9-A788-D59B19003F1B}" type="pres">
      <dgm:prSet presAssocID="{9C3ACE7C-A38F-4427-978E-800855653D0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: Americas with solid fill"/>
        </a:ext>
      </dgm:extLst>
    </dgm:pt>
    <dgm:pt modelId="{9B772ABD-3CB4-4BB6-BD63-3EDA60F995BF}" type="pres">
      <dgm:prSet presAssocID="{9C3ACE7C-A38F-4427-978E-800855653D08}" presName="spaceRect" presStyleCnt="0"/>
      <dgm:spPr/>
    </dgm:pt>
    <dgm:pt modelId="{E9927185-AEF6-447D-B816-F32C7A50BAEF}" type="pres">
      <dgm:prSet presAssocID="{9C3ACE7C-A38F-4427-978E-800855653D08}" presName="textRect" presStyleLbl="revTx" presStyleIdx="2" presStyleCnt="5">
        <dgm:presLayoutVars>
          <dgm:chMax val="1"/>
          <dgm:chPref val="1"/>
        </dgm:presLayoutVars>
      </dgm:prSet>
      <dgm:spPr/>
    </dgm:pt>
    <dgm:pt modelId="{1B5C8D70-363C-491B-A4A7-315DCEA33455}" type="pres">
      <dgm:prSet presAssocID="{FA9F2365-527D-4343-8DC6-66433E55E833}" presName="sibTrans" presStyleCnt="0"/>
      <dgm:spPr/>
    </dgm:pt>
    <dgm:pt modelId="{0B73287B-90A0-40C2-A7EA-4F3885023A7E}" type="pres">
      <dgm:prSet presAssocID="{EFF79548-855B-40DF-8588-4A76E786910E}" presName="compNode" presStyleCnt="0"/>
      <dgm:spPr/>
    </dgm:pt>
    <dgm:pt modelId="{6614D546-E49A-410A-A54E-46301DC07051}" type="pres">
      <dgm:prSet presAssocID="{EFF79548-855B-40DF-8588-4A76E786910E}" presName="iconBgRect" presStyleLbl="bgShp" presStyleIdx="3" presStyleCnt="5"/>
      <dgm:spPr/>
    </dgm:pt>
    <dgm:pt modelId="{7DB9493C-6050-4D43-BC06-7FA465171A87}" type="pres">
      <dgm:prSet presAssocID="{EFF79548-855B-40DF-8588-4A76E786910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nnis with solid fill"/>
        </a:ext>
      </dgm:extLst>
    </dgm:pt>
    <dgm:pt modelId="{A882C5DE-80A6-4655-A97A-4988C68F4D0E}" type="pres">
      <dgm:prSet presAssocID="{EFF79548-855B-40DF-8588-4A76E786910E}" presName="spaceRect" presStyleCnt="0"/>
      <dgm:spPr/>
    </dgm:pt>
    <dgm:pt modelId="{B498FAA5-2037-4596-93BA-1D085FC28DE5}" type="pres">
      <dgm:prSet presAssocID="{EFF79548-855B-40DF-8588-4A76E786910E}" presName="textRect" presStyleLbl="revTx" presStyleIdx="3" presStyleCnt="5">
        <dgm:presLayoutVars>
          <dgm:chMax val="1"/>
          <dgm:chPref val="1"/>
        </dgm:presLayoutVars>
      </dgm:prSet>
      <dgm:spPr/>
    </dgm:pt>
    <dgm:pt modelId="{65CE3B5D-F8B3-49E6-99C1-63EF9A128781}" type="pres">
      <dgm:prSet presAssocID="{812C5327-A5D7-4F5E-81B4-F68BACDACC4E}" presName="sibTrans" presStyleCnt="0"/>
      <dgm:spPr/>
    </dgm:pt>
    <dgm:pt modelId="{175090AC-F81B-4A48-A049-F7A936BDFB39}" type="pres">
      <dgm:prSet presAssocID="{CA7BBF54-76C6-439E-A4DB-B33AB7F28317}" presName="compNode" presStyleCnt="0"/>
      <dgm:spPr/>
    </dgm:pt>
    <dgm:pt modelId="{C36BFB14-D843-49CF-AC56-5270327B42C2}" type="pres">
      <dgm:prSet presAssocID="{CA7BBF54-76C6-439E-A4DB-B33AB7F28317}" presName="iconBgRect" presStyleLbl="bgShp" presStyleIdx="4" presStyleCnt="5"/>
      <dgm:spPr/>
    </dgm:pt>
    <dgm:pt modelId="{234543DC-89C0-4066-920E-038D543D96EA}" type="pres">
      <dgm:prSet presAssocID="{CA7BBF54-76C6-439E-A4DB-B33AB7F2831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 with solid fill"/>
        </a:ext>
      </dgm:extLst>
    </dgm:pt>
    <dgm:pt modelId="{390A195A-B289-4275-BB58-F8F4C1A3EFF6}" type="pres">
      <dgm:prSet presAssocID="{CA7BBF54-76C6-439E-A4DB-B33AB7F28317}" presName="spaceRect" presStyleCnt="0"/>
      <dgm:spPr/>
    </dgm:pt>
    <dgm:pt modelId="{77EA89E6-001A-4C6D-9C63-7E25B20A78E8}" type="pres">
      <dgm:prSet presAssocID="{CA7BBF54-76C6-439E-A4DB-B33AB7F2831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C6CDC00-0546-42EC-868D-8353A3A79224}" srcId="{1187127D-E7A7-455E-93D3-1EAC1DAB5C83}" destId="{EFF79548-855B-40DF-8588-4A76E786910E}" srcOrd="3" destOrd="0" parTransId="{169C3CAE-035C-49DB-BD5C-A6FA08028512}" sibTransId="{812C5327-A5D7-4F5E-81B4-F68BACDACC4E}"/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CAD8A439-194E-4C7B-B0DC-CE462CB4F37A}" type="presOf" srcId="{9C3ACE7C-A38F-4427-978E-800855653D08}" destId="{E9927185-AEF6-447D-B816-F32C7A50BAEF}" srcOrd="0" destOrd="0" presId="urn:microsoft.com/office/officeart/2018/5/layout/IconCircleLabelList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03BA4F6D-596A-43F8-A147-EB677A3F7CED}" type="presOf" srcId="{EFF79548-855B-40DF-8588-4A76E786910E}" destId="{B498FAA5-2037-4596-93BA-1D085FC28DE5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210DF483-402C-4891-80A1-BB3DE8A330C2}" srcId="{1187127D-E7A7-455E-93D3-1EAC1DAB5C83}" destId="{CA7BBF54-76C6-439E-A4DB-B33AB7F28317}" srcOrd="4" destOrd="0" parTransId="{23DDBA32-2439-47B8-859B-A36D3B30DD16}" sibTransId="{49340FC6-78F7-4BDB-9D07-FB75195F9933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1E0A89C3-B5E5-4067-8084-73E6555A3574}" type="presOf" srcId="{CA7BBF54-76C6-439E-A4DB-B33AB7F28317}" destId="{77EA89E6-001A-4C6D-9C63-7E25B20A78E8}" srcOrd="0" destOrd="0" presId="urn:microsoft.com/office/officeart/2018/5/layout/IconCircleLabelList"/>
    <dgm:cxn modelId="{B64521EE-96DA-4B3B-B9D6-2FC47CD01E77}" srcId="{1187127D-E7A7-455E-93D3-1EAC1DAB5C83}" destId="{9C3ACE7C-A38F-4427-978E-800855653D08}" srcOrd="2" destOrd="0" parTransId="{1703BA55-1C1B-499F-AC23-75E4932B9AC2}" sibTransId="{FA9F2365-527D-4343-8DC6-66433E55E833}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  <dgm:cxn modelId="{C99FA575-863A-4F30-A66C-2AC2D9CDF739}" type="presParOf" srcId="{D8316F63-CE47-407B-9DCB-E8FEC91F0742}" destId="{92A8B23C-69B8-4E96-B33F-BB2C249D15FB}" srcOrd="3" destOrd="0" presId="urn:microsoft.com/office/officeart/2018/5/layout/IconCircleLabelList"/>
    <dgm:cxn modelId="{519B1544-E99F-4CE6-B6E9-B72214CBACA4}" type="presParOf" srcId="{D8316F63-CE47-407B-9DCB-E8FEC91F0742}" destId="{FC9A0108-9028-4C3A-8025-3866B77A6909}" srcOrd="4" destOrd="0" presId="urn:microsoft.com/office/officeart/2018/5/layout/IconCircleLabelList"/>
    <dgm:cxn modelId="{47A849C8-3562-4EA4-8677-F04017CB1A4A}" type="presParOf" srcId="{FC9A0108-9028-4C3A-8025-3866B77A6909}" destId="{62145640-4467-485A-BCDE-BD5AEDB485CC}" srcOrd="0" destOrd="0" presId="urn:microsoft.com/office/officeart/2018/5/layout/IconCircleLabelList"/>
    <dgm:cxn modelId="{6D0B10F4-F180-4F8E-B04A-74BFB475259A}" type="presParOf" srcId="{FC9A0108-9028-4C3A-8025-3866B77A6909}" destId="{03AAFF51-843B-4FD9-A788-D59B19003F1B}" srcOrd="1" destOrd="0" presId="urn:microsoft.com/office/officeart/2018/5/layout/IconCircleLabelList"/>
    <dgm:cxn modelId="{E2EA4651-708B-4EFC-9D8C-AF5FC8D27527}" type="presParOf" srcId="{FC9A0108-9028-4C3A-8025-3866B77A6909}" destId="{9B772ABD-3CB4-4BB6-BD63-3EDA60F995BF}" srcOrd="2" destOrd="0" presId="urn:microsoft.com/office/officeart/2018/5/layout/IconCircleLabelList"/>
    <dgm:cxn modelId="{F61355E2-8183-456C-BA47-2DD1C190B2FF}" type="presParOf" srcId="{FC9A0108-9028-4C3A-8025-3866B77A6909}" destId="{E9927185-AEF6-447D-B816-F32C7A50BAEF}" srcOrd="3" destOrd="0" presId="urn:microsoft.com/office/officeart/2018/5/layout/IconCircleLabelList"/>
    <dgm:cxn modelId="{3A2BC1AC-3412-4EBA-A402-1A885E6B0981}" type="presParOf" srcId="{D8316F63-CE47-407B-9DCB-E8FEC91F0742}" destId="{1B5C8D70-363C-491B-A4A7-315DCEA33455}" srcOrd="5" destOrd="0" presId="urn:microsoft.com/office/officeart/2018/5/layout/IconCircleLabelList"/>
    <dgm:cxn modelId="{39B24B22-21BC-4AAD-8FEE-503E7BF09734}" type="presParOf" srcId="{D8316F63-CE47-407B-9DCB-E8FEC91F0742}" destId="{0B73287B-90A0-40C2-A7EA-4F3885023A7E}" srcOrd="6" destOrd="0" presId="urn:microsoft.com/office/officeart/2018/5/layout/IconCircleLabelList"/>
    <dgm:cxn modelId="{C9640615-A633-4D42-8962-DAB230D30748}" type="presParOf" srcId="{0B73287B-90A0-40C2-A7EA-4F3885023A7E}" destId="{6614D546-E49A-410A-A54E-46301DC07051}" srcOrd="0" destOrd="0" presId="urn:microsoft.com/office/officeart/2018/5/layout/IconCircleLabelList"/>
    <dgm:cxn modelId="{317D9BE0-4BF8-4695-8F7A-60D8D6F58196}" type="presParOf" srcId="{0B73287B-90A0-40C2-A7EA-4F3885023A7E}" destId="{7DB9493C-6050-4D43-BC06-7FA465171A87}" srcOrd="1" destOrd="0" presId="urn:microsoft.com/office/officeart/2018/5/layout/IconCircleLabelList"/>
    <dgm:cxn modelId="{DDB262A5-BE22-4AFD-B85F-843E5D079268}" type="presParOf" srcId="{0B73287B-90A0-40C2-A7EA-4F3885023A7E}" destId="{A882C5DE-80A6-4655-A97A-4988C68F4D0E}" srcOrd="2" destOrd="0" presId="urn:microsoft.com/office/officeart/2018/5/layout/IconCircleLabelList"/>
    <dgm:cxn modelId="{AE97C054-25EE-4918-BDDD-9B25776D5259}" type="presParOf" srcId="{0B73287B-90A0-40C2-A7EA-4F3885023A7E}" destId="{B498FAA5-2037-4596-93BA-1D085FC28DE5}" srcOrd="3" destOrd="0" presId="urn:microsoft.com/office/officeart/2018/5/layout/IconCircleLabelList"/>
    <dgm:cxn modelId="{C94980A4-E755-4F17-8372-A1F2D2AE1B7C}" type="presParOf" srcId="{D8316F63-CE47-407B-9DCB-E8FEC91F0742}" destId="{65CE3B5D-F8B3-49E6-99C1-63EF9A128781}" srcOrd="7" destOrd="0" presId="urn:microsoft.com/office/officeart/2018/5/layout/IconCircleLabelList"/>
    <dgm:cxn modelId="{DDEA7B48-9B68-4270-89CB-6E69058074D6}" type="presParOf" srcId="{D8316F63-CE47-407B-9DCB-E8FEC91F0742}" destId="{175090AC-F81B-4A48-A049-F7A936BDFB39}" srcOrd="8" destOrd="0" presId="urn:microsoft.com/office/officeart/2018/5/layout/IconCircleLabelList"/>
    <dgm:cxn modelId="{24FB3E61-E686-4A8E-B39E-1E3D80BF525F}" type="presParOf" srcId="{175090AC-F81B-4A48-A049-F7A936BDFB39}" destId="{C36BFB14-D843-49CF-AC56-5270327B42C2}" srcOrd="0" destOrd="0" presId="urn:microsoft.com/office/officeart/2018/5/layout/IconCircleLabelList"/>
    <dgm:cxn modelId="{6FD61DDA-98AA-4F20-B894-D5B2194AA355}" type="presParOf" srcId="{175090AC-F81B-4A48-A049-F7A936BDFB39}" destId="{234543DC-89C0-4066-920E-038D543D96EA}" srcOrd="1" destOrd="0" presId="urn:microsoft.com/office/officeart/2018/5/layout/IconCircleLabelList"/>
    <dgm:cxn modelId="{B21EBF6B-D6B0-441D-A8F1-2963D927B115}" type="presParOf" srcId="{175090AC-F81B-4A48-A049-F7A936BDFB39}" destId="{390A195A-B289-4275-BB58-F8F4C1A3EFF6}" srcOrd="2" destOrd="0" presId="urn:microsoft.com/office/officeart/2018/5/layout/IconCircleLabelList"/>
    <dgm:cxn modelId="{DD7D0CAD-B79D-4043-B68E-7ED9E5276BF1}" type="presParOf" srcId="{175090AC-F81B-4A48-A049-F7A936BDFB39}" destId="{77EA89E6-001A-4C6D-9C63-7E25B20A78E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8B40A-85CB-44CF-9E81-3063936285E3}">
      <dsp:nvSpPr>
        <dsp:cNvPr id="0" name=""/>
        <dsp:cNvSpPr/>
      </dsp:nvSpPr>
      <dsp:spPr>
        <a:xfrm>
          <a:off x="348206" y="835188"/>
          <a:ext cx="1075482" cy="1075482"/>
        </a:xfrm>
        <a:prstGeom prst="ellipse">
          <a:avLst/>
        </a:prstGeom>
        <a:solidFill>
          <a:srgbClr val="CDD9EA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5524FB-3A0E-4BA5-B04E-59FC2E252AEB}">
      <dsp:nvSpPr>
        <dsp:cNvPr id="0" name=""/>
        <dsp:cNvSpPr/>
      </dsp:nvSpPr>
      <dsp:spPr>
        <a:xfrm>
          <a:off x="577408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451185-6747-4E77-A3B3-9CCD7AC625EB}">
      <dsp:nvSpPr>
        <dsp:cNvPr id="0" name=""/>
        <dsp:cNvSpPr/>
      </dsp:nvSpPr>
      <dsp:spPr>
        <a:xfrm>
          <a:off x="4405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600" kern="1200" cap="none" noProof="0" dirty="0"/>
            <a:t>Objetivo – prever o número de sets</a:t>
          </a:r>
          <a:endParaRPr lang="en-GB" sz="1600" kern="1200" cap="none" noProof="0" dirty="0"/>
        </a:p>
      </dsp:txBody>
      <dsp:txXfrm>
        <a:off x="4405" y="2245657"/>
        <a:ext cx="1763085" cy="705234"/>
      </dsp:txXfrm>
    </dsp:sp>
    <dsp:sp modelId="{C4618682-3912-4E72-999D-4BF5CD06322D}">
      <dsp:nvSpPr>
        <dsp:cNvPr id="0" name=""/>
        <dsp:cNvSpPr/>
      </dsp:nvSpPr>
      <dsp:spPr>
        <a:xfrm>
          <a:off x="2419832" y="835188"/>
          <a:ext cx="1075482" cy="10754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2F9AEA-3377-4AFB-BDDB-45672D648ACC}">
      <dsp:nvSpPr>
        <dsp:cNvPr id="0" name=""/>
        <dsp:cNvSpPr/>
      </dsp:nvSpPr>
      <dsp:spPr>
        <a:xfrm>
          <a:off x="2649033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EA8AF0-CDCB-4FBD-8FCB-A8EECB922CE0}">
      <dsp:nvSpPr>
        <dsp:cNvPr id="0" name=""/>
        <dsp:cNvSpPr/>
      </dsp:nvSpPr>
      <dsp:spPr>
        <a:xfrm>
          <a:off x="2076031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600" kern="1200" cap="none" noProof="0" dirty="0"/>
            <a:t>Contexto sobre ATP</a:t>
          </a:r>
          <a:endParaRPr lang="en-GB" sz="1600" kern="1200" cap="none" noProof="0" dirty="0"/>
        </a:p>
      </dsp:txBody>
      <dsp:txXfrm>
        <a:off x="2076031" y="2245657"/>
        <a:ext cx="1763085" cy="705234"/>
      </dsp:txXfrm>
    </dsp:sp>
    <dsp:sp modelId="{62145640-4467-485A-BCDE-BD5AEDB485CC}">
      <dsp:nvSpPr>
        <dsp:cNvPr id="0" name=""/>
        <dsp:cNvSpPr/>
      </dsp:nvSpPr>
      <dsp:spPr>
        <a:xfrm>
          <a:off x="4491458" y="835188"/>
          <a:ext cx="1075482" cy="10754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AAFF51-843B-4FD9-A788-D59B19003F1B}">
      <dsp:nvSpPr>
        <dsp:cNvPr id="0" name=""/>
        <dsp:cNvSpPr/>
      </dsp:nvSpPr>
      <dsp:spPr>
        <a:xfrm>
          <a:off x="4720659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927185-AEF6-447D-B816-F32C7A50BAEF}">
      <dsp:nvSpPr>
        <dsp:cNvPr id="0" name=""/>
        <dsp:cNvSpPr/>
      </dsp:nvSpPr>
      <dsp:spPr>
        <a:xfrm>
          <a:off x="4147657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600" kern="1200" cap="none" noProof="0" dirty="0"/>
            <a:t>Contexto sobre a modalidade no Brasil</a:t>
          </a:r>
          <a:endParaRPr lang="en-GB" sz="1600" kern="1200" cap="none" noProof="0" dirty="0"/>
        </a:p>
      </dsp:txBody>
      <dsp:txXfrm>
        <a:off x="4147657" y="2245657"/>
        <a:ext cx="1763085" cy="705234"/>
      </dsp:txXfrm>
    </dsp:sp>
    <dsp:sp modelId="{6614D546-E49A-410A-A54E-46301DC07051}">
      <dsp:nvSpPr>
        <dsp:cNvPr id="0" name=""/>
        <dsp:cNvSpPr/>
      </dsp:nvSpPr>
      <dsp:spPr>
        <a:xfrm>
          <a:off x="6563084" y="835188"/>
          <a:ext cx="1075482" cy="10754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B9493C-6050-4D43-BC06-7FA465171A87}">
      <dsp:nvSpPr>
        <dsp:cNvPr id="0" name=""/>
        <dsp:cNvSpPr/>
      </dsp:nvSpPr>
      <dsp:spPr>
        <a:xfrm>
          <a:off x="6792285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98FAA5-2037-4596-93BA-1D085FC28DE5}">
      <dsp:nvSpPr>
        <dsp:cNvPr id="0" name=""/>
        <dsp:cNvSpPr/>
      </dsp:nvSpPr>
      <dsp:spPr>
        <a:xfrm>
          <a:off x="6219283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600" kern="1200" cap="none" noProof="0" dirty="0"/>
            <a:t>Sistema de pontuação</a:t>
          </a:r>
          <a:endParaRPr lang="en-GB" sz="1600" kern="1200" cap="none" noProof="0" dirty="0"/>
        </a:p>
      </dsp:txBody>
      <dsp:txXfrm>
        <a:off x="6219283" y="2245657"/>
        <a:ext cx="1763085" cy="705234"/>
      </dsp:txXfrm>
    </dsp:sp>
    <dsp:sp modelId="{C36BFB14-D843-49CF-AC56-5270327B42C2}">
      <dsp:nvSpPr>
        <dsp:cNvPr id="0" name=""/>
        <dsp:cNvSpPr/>
      </dsp:nvSpPr>
      <dsp:spPr>
        <a:xfrm>
          <a:off x="8634710" y="835188"/>
          <a:ext cx="1075482" cy="10754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4543DC-89C0-4066-920E-038D543D96EA}">
      <dsp:nvSpPr>
        <dsp:cNvPr id="0" name=""/>
        <dsp:cNvSpPr/>
      </dsp:nvSpPr>
      <dsp:spPr>
        <a:xfrm>
          <a:off x="8863911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EA89E6-001A-4C6D-9C63-7E25B20A78E8}">
      <dsp:nvSpPr>
        <dsp:cNvPr id="0" name=""/>
        <dsp:cNvSpPr/>
      </dsp:nvSpPr>
      <dsp:spPr>
        <a:xfrm>
          <a:off x="8290908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600" kern="1200" cap="none" noProof="0" dirty="0"/>
            <a:t>Plano de ação</a:t>
          </a:r>
          <a:endParaRPr lang="en-GB" sz="1600" kern="1200" cap="none" noProof="0" dirty="0"/>
        </a:p>
      </dsp:txBody>
      <dsp:txXfrm>
        <a:off x="8290908" y="2245657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86C934-6375-4D1D-8CE6-4E46436002A3}" type="datetime1">
              <a:rPr lang="en-GB" smtClean="0"/>
              <a:t>19/04/2023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25BC0A-8F03-40C9-A95B-D936CEA53091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92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Perceber os sets- quais os </a:t>
            </a:r>
            <a:r>
              <a:rPr lang="pt-PT" dirty="0" err="1"/>
              <a:t>nrs</a:t>
            </a:r>
            <a:r>
              <a:rPr lang="pt-PT" dirty="0"/>
              <a:t> possíveis de sets e o que significam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0274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 dirty="0"/>
              <a:t>O objetivo desta apresentação é falar do passo : Business </a:t>
            </a:r>
            <a:r>
              <a:rPr lang="pt-PT" dirty="0" err="1"/>
              <a:t>Understanding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Imagem referente aos níveis de relevância dos diferentes torneios ATP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8588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Imagem - </a:t>
            </a:r>
            <a:r>
              <a:rPr lang="pt-PT" dirty="0" err="1"/>
              <a:t>Ranks</a:t>
            </a:r>
            <a:r>
              <a:rPr lang="pt-PT" dirty="0"/>
              <a:t> de torneiros que existem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120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umeima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89453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 dirty="0"/>
              <a:t>O objetivo desta apresentação é falar do passo : Business </a:t>
            </a:r>
            <a:r>
              <a:rPr lang="pt-PT" dirty="0" err="1"/>
              <a:t>Understanding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09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816C2-29CC-4A32-B948-B7893F4FF1ED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F35CE5-5879-43B0-A95D-EF030F1E8692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427691"/>
            <a:ext cx="3068833" cy="64423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199" y="1413164"/>
            <a:ext cx="3068833" cy="426824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427690"/>
            <a:ext cx="1036320" cy="644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F533C3-C235-49F7-9216-235EC8616A7E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50D3E-408F-4F0C-B8F1-99D0E445C072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B8C188-2E1C-46A2-8816-87F3A56A98A1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199" y="993775"/>
            <a:ext cx="1030515" cy="936626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043604-16B7-4693-AF96-22A420903FE8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E01A92-C55D-4CF5-81C4-41F7C79334F3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B29A78-B697-437D-9624-30A869AD1C7E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422174" y="0"/>
            <a:ext cx="1042852" cy="740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258326-D8D0-4110-9C2B-919D0122436D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75AED56-8363-4442-A067-EEB0606B87DC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2033E6-01C0-4745-9BC4-55E4106B70E8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C615C-CCF8-47A3-8B56-A50310C6FA75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D7E91-6C51-4A37-8BA9-63DA3AF7C9BA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5672426" y="0"/>
            <a:ext cx="6633873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5398613" y="15875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401" y="0"/>
            <a:ext cx="5253325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8670" y="640493"/>
            <a:ext cx="513701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517596"/>
            <a:ext cx="50596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5278726" y="15875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18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0168A3-4894-4670-A041-81539FC79623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DD8E7C-AAE2-4974-9060-8E46DF1AE08D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921674-E713-441C-B2F9-F9A6E5F44F05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4640-5203-4582-A849-8BAF46559F9B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67C638-E204-4E6E-8CFA-1C71B8C2E4FA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3728A-8EF0-47AB-9A00-45E21E8D3F46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12997EE-483E-4854-961E-3D6B44723A9B}" type="datetime1">
              <a:rPr lang="en-GB" noProof="0" smtClean="0"/>
              <a:t>19/04/2023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1" y="957943"/>
            <a:ext cx="1097279" cy="739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28" r:id="rId3"/>
    <p:sldLayoutId id="2147483707" r:id="rId4"/>
    <p:sldLayoutId id="2147483708" r:id="rId5"/>
    <p:sldLayoutId id="2147483719" r:id="rId6"/>
    <p:sldLayoutId id="2147483709" r:id="rId7"/>
    <p:sldLayoutId id="2147483716" r:id="rId8"/>
    <p:sldLayoutId id="2147483710" r:id="rId9"/>
    <p:sldLayoutId id="2147483711" r:id="rId10"/>
    <p:sldLayoutId id="2147483712" r:id="rId11"/>
    <p:sldLayoutId id="2147483727" r:id="rId12"/>
    <p:sldLayoutId id="2147483720" r:id="rId13"/>
    <p:sldLayoutId id="2147483721" r:id="rId14"/>
    <p:sldLayoutId id="2147483725" r:id="rId15"/>
    <p:sldLayoutId id="2147483726" r:id="rId16"/>
    <p:sldLayoutId id="2147483722" r:id="rId17"/>
    <p:sldLayoutId id="2147483723" r:id="rId18"/>
    <p:sldLayoutId id="2147483715" r:id="rId19"/>
    <p:sldLayoutId id="2147483713" r:id="rId20"/>
    <p:sldLayoutId id="2147483714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3673" y="1621971"/>
            <a:ext cx="5652630" cy="162324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sz="4000" dirty="0"/>
              <a:t>P</a:t>
            </a:r>
            <a:r>
              <a:rPr lang="en-GB" sz="4000" dirty="0"/>
              <a:t>ROJETO APLICADO EM CIÊNCIA DE DADOS I </a:t>
            </a:r>
            <a:br>
              <a:rPr lang="en-GB" sz="4000" dirty="0"/>
            </a:br>
            <a:r>
              <a:rPr lang="en-GB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 UNDERTANDING</a:t>
            </a:r>
            <a:endParaRPr lang="en-GB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7C87BF-CC1F-5503-7BDD-826B1C6A0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70" y="3136357"/>
            <a:ext cx="4526280" cy="445277"/>
          </a:xfrm>
        </p:spPr>
        <p:txBody>
          <a:bodyPr>
            <a:normAutofit/>
          </a:bodyPr>
          <a:lstStyle/>
          <a:p>
            <a:r>
              <a:rPr lang="pt-PT" sz="1800" dirty="0"/>
              <a:t>Licenciatura em Ciência de dados</a:t>
            </a:r>
            <a:endParaRPr lang="en-GB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64863F-581C-9037-B54D-43EFCD0E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28" y="301532"/>
            <a:ext cx="5049818" cy="7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1F1D67-BAC9-0CEE-29E5-27D5779AB5D6}"/>
              </a:ext>
            </a:extLst>
          </p:cNvPr>
          <p:cNvSpPr txBox="1"/>
          <p:nvPr/>
        </p:nvSpPr>
        <p:spPr>
          <a:xfrm>
            <a:off x="6094870" y="3908049"/>
            <a:ext cx="32893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+mj-lt"/>
              </a:rPr>
              <a:t>Base de Dados ATP – Brasil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325D9F-8901-D6DE-9526-65CD1E9D47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FA1DD3-5C17-8D43-F798-E2E248C53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r="32152"/>
          <a:stretch/>
        </p:blipFill>
        <p:spPr bwMode="auto">
          <a:xfrm>
            <a:off x="0" y="0"/>
            <a:ext cx="52787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AF960-7B0A-8FCE-44D6-F5C554A10F93}"/>
              </a:ext>
            </a:extLst>
          </p:cNvPr>
          <p:cNvSpPr txBox="1"/>
          <p:nvPr/>
        </p:nvSpPr>
        <p:spPr>
          <a:xfrm>
            <a:off x="6094559" y="4946319"/>
            <a:ext cx="5816227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Grupo 5: nº 103303, nº 110451, nº 104716, nº 99239</a:t>
            </a:r>
          </a:p>
          <a:p>
            <a:pPr>
              <a:lnSpc>
                <a:spcPct val="150000"/>
              </a:lnSpc>
            </a:pPr>
            <a:endParaRPr lang="pt-PT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Docentes: Diana </a:t>
            </a:r>
            <a:r>
              <a:rPr lang="pt-PT" sz="1600" dirty="0" err="1">
                <a:latin typeface="+mj-lt"/>
              </a:rPr>
              <a:t>Aldea</a:t>
            </a:r>
            <a:r>
              <a:rPr lang="pt-PT" sz="1600" dirty="0">
                <a:latin typeface="+mj-lt"/>
              </a:rPr>
              <a:t> Mendes e Sérgio Moro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19 de abril de 2023</a:t>
            </a:r>
          </a:p>
        </p:txBody>
      </p:sp>
    </p:spTree>
    <p:extLst>
      <p:ext uri="{BB962C8B-B14F-4D97-AF65-F5344CB8AC3E}">
        <p14:creationId xmlns:p14="http://schemas.microsoft.com/office/powerpoint/2010/main" val="114122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1977BD-7848-77F0-ADBE-9B30740F2F04}"/>
              </a:ext>
            </a:extLst>
          </p:cNvPr>
          <p:cNvSpPr/>
          <p:nvPr/>
        </p:nvSpPr>
        <p:spPr>
          <a:xfrm>
            <a:off x="4991100" y="711820"/>
            <a:ext cx="1917518" cy="8958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0C9F3-ED88-931B-1DB3-4D61FA46C6A6}"/>
              </a:ext>
            </a:extLst>
          </p:cNvPr>
          <p:cNvSpPr txBox="1"/>
          <p:nvPr/>
        </p:nvSpPr>
        <p:spPr>
          <a:xfrm>
            <a:off x="5030016" y="856458"/>
            <a:ext cx="183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ln w="0"/>
                <a:latin typeface="+mj-lt"/>
              </a:rPr>
              <a:t>Business </a:t>
            </a:r>
            <a:r>
              <a:rPr lang="pt-PT" sz="1600" b="1" dirty="0" err="1">
                <a:ln w="0"/>
                <a:latin typeface="+mj-lt"/>
              </a:rPr>
              <a:t>Understanding</a:t>
            </a:r>
            <a:endParaRPr lang="en-GB" sz="1600" b="1" dirty="0">
              <a:ln w="0"/>
              <a:latin typeface="+mj-lt"/>
            </a:endParaRPr>
          </a:p>
        </p:txBody>
      </p:sp>
      <p:graphicFrame>
        <p:nvGraphicFramePr>
          <p:cNvPr id="6" name="Content Placeholder 6" descr="This is agenda slide with icons and texts">
            <a:extLst>
              <a:ext uri="{FF2B5EF4-FFF2-40B4-BE49-F238E27FC236}">
                <a16:creationId xmlns:a16="http://schemas.microsoft.com/office/drawing/2014/main" id="{117C2282-4361-7D97-597C-B3ED57288B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07100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190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2061" descr="CRISP-DM (data mining framework). | Download Scientific Diagram">
            <a:extLst>
              <a:ext uri="{FF2B5EF4-FFF2-40B4-BE49-F238E27FC236}">
                <a16:creationId xmlns:a16="http://schemas.microsoft.com/office/drawing/2014/main" id="{48F14E64-894A-31C7-931E-9313BB2D6E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CDD9E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73" b="96182" l="2703" r="94955">
                        <a14:foregroundMark x1="17477" y1="58364" x2="17477" y2="58364"/>
                        <a14:foregroundMark x1="72793" y1="75636" x2="72793" y2="75636"/>
                        <a14:foregroundMark x1="95495" y1="48364" x2="95495" y2="48364"/>
                        <a14:foregroundMark x1="46306" y1="3273" x2="46306" y2="3273"/>
                        <a14:foregroundMark x1="4865" y1="40000" x2="4865" y2="40000"/>
                        <a14:foregroundMark x1="2703" y1="51273" x2="2703" y2="51273"/>
                        <a14:foregroundMark x1="50270" y1="96182" x2="50270" y2="96182"/>
                        <a14:foregroundMark x1="78018" y1="32182" x2="78018" y2="32182"/>
                        <a14:foregroundMark x1="81261" y1="51636" x2="81261" y2="51636"/>
                        <a14:foregroundMark x1="74054" y1="49455" x2="74054" y2="49455"/>
                        <a14:foregroundMark x1="50631" y1="20727" x2="50631" y2="20727"/>
                        <a14:foregroundMark x1="46847" y1="27091" x2="46847" y2="27091"/>
                        <a14:backgroundMark x1="21622" y1="47273" x2="21622" y2="47273"/>
                        <a14:backgroundMark x1="48829" y1="80727" x2="48829" y2="80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65" y="653708"/>
            <a:ext cx="5285740" cy="523684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74762C-6ABE-8096-8542-F95F1F8CB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959" y="2643961"/>
            <a:ext cx="1255885" cy="125588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CRISP – DM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58B4FE-A98F-A01D-AE30-587B366E8925}"/>
              </a:ext>
            </a:extLst>
          </p:cNvPr>
          <p:cNvSpPr/>
          <p:nvPr/>
        </p:nvSpPr>
        <p:spPr>
          <a:xfrm>
            <a:off x="6632579" y="1526890"/>
            <a:ext cx="1371600" cy="7164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32A574-63B6-8BB8-C57B-FB34ECB0D1F3}"/>
              </a:ext>
            </a:extLst>
          </p:cNvPr>
          <p:cNvSpPr/>
          <p:nvPr/>
        </p:nvSpPr>
        <p:spPr>
          <a:xfrm>
            <a:off x="8488365" y="1534887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3788F-E616-47CF-AB1A-57C205A61B6B}"/>
              </a:ext>
            </a:extLst>
          </p:cNvPr>
          <p:cNvSpPr txBox="1"/>
          <p:nvPr/>
        </p:nvSpPr>
        <p:spPr>
          <a:xfrm>
            <a:off x="6687009" y="1609739"/>
            <a:ext cx="126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n w="0"/>
                <a:latin typeface="+mj-lt"/>
              </a:rPr>
              <a:t>Business</a:t>
            </a:r>
            <a:r>
              <a:rPr lang="pt-PT" sz="1400" b="1" dirty="0">
                <a:ln w="0"/>
              </a:rPr>
              <a:t> </a:t>
            </a:r>
            <a:r>
              <a:rPr lang="pt-PT" sz="1400" b="1" dirty="0" err="1">
                <a:ln w="0"/>
                <a:latin typeface="+mj-lt"/>
              </a:rPr>
              <a:t>Understanding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928786-509D-85C4-DAEE-85E78444ED40}"/>
              </a:ext>
            </a:extLst>
          </p:cNvPr>
          <p:cNvSpPr/>
          <p:nvPr/>
        </p:nvSpPr>
        <p:spPr>
          <a:xfrm>
            <a:off x="9076193" y="2443069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06B9E4-12FB-28CE-1D87-503D33E51700}"/>
              </a:ext>
            </a:extLst>
          </p:cNvPr>
          <p:cNvSpPr/>
          <p:nvPr/>
        </p:nvSpPr>
        <p:spPr>
          <a:xfrm>
            <a:off x="9076193" y="3456802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216C21-1453-6872-8FE0-254E05CEC9DA}"/>
              </a:ext>
            </a:extLst>
          </p:cNvPr>
          <p:cNvSpPr/>
          <p:nvPr/>
        </p:nvSpPr>
        <p:spPr>
          <a:xfrm>
            <a:off x="7552422" y="4487803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EC0A2C-BEDB-6178-DD11-ACE3D333CE9E}"/>
              </a:ext>
            </a:extLst>
          </p:cNvPr>
          <p:cNvSpPr/>
          <p:nvPr/>
        </p:nvSpPr>
        <p:spPr>
          <a:xfrm>
            <a:off x="5966962" y="2870472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Graphic 2053" descr="Database with solid fill">
            <a:extLst>
              <a:ext uri="{FF2B5EF4-FFF2-40B4-BE49-F238E27FC236}">
                <a16:creationId xmlns:a16="http://schemas.microsoft.com/office/drawing/2014/main" id="{5451EEA8-746F-46CE-6C35-0EB9DD2C9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7397" y="2815556"/>
            <a:ext cx="739629" cy="7396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95948E-9ABC-7CA2-42AB-5D94B436299B}"/>
              </a:ext>
            </a:extLst>
          </p:cNvPr>
          <p:cNvSpPr txBox="1"/>
          <p:nvPr/>
        </p:nvSpPr>
        <p:spPr>
          <a:xfrm>
            <a:off x="7559639" y="470303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>
                <a:ln w="0"/>
                <a:latin typeface="+mj-lt"/>
              </a:rPr>
              <a:t>Evaluation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36CD05B4-8B02-F91F-B158-EB0A45E0307E}"/>
              </a:ext>
            </a:extLst>
          </p:cNvPr>
          <p:cNvSpPr txBox="1"/>
          <p:nvPr/>
        </p:nvSpPr>
        <p:spPr>
          <a:xfrm>
            <a:off x="7974010" y="3429000"/>
            <a:ext cx="632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rgbClr val="344068"/>
                </a:solidFill>
                <a:latin typeface="+mj-lt"/>
              </a:rPr>
              <a:t>Data</a:t>
            </a:r>
            <a:endParaRPr lang="en-GB" sz="1600" b="1" dirty="0">
              <a:solidFill>
                <a:srgbClr val="344068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13629-948A-6F7B-61C8-D84F9615F8DA}"/>
              </a:ext>
            </a:extLst>
          </p:cNvPr>
          <p:cNvSpPr txBox="1"/>
          <p:nvPr/>
        </p:nvSpPr>
        <p:spPr>
          <a:xfrm>
            <a:off x="8574203" y="1611699"/>
            <a:ext cx="1253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n w="0"/>
                <a:latin typeface="+mj-lt"/>
              </a:rPr>
              <a:t>Data </a:t>
            </a:r>
            <a:r>
              <a:rPr lang="pt-PT" sz="1400" b="1" dirty="0" err="1">
                <a:ln w="0"/>
                <a:latin typeface="+mj-lt"/>
              </a:rPr>
              <a:t>Understanding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56E92B25-43A6-6070-8661-86FB359D2D8A}"/>
              </a:ext>
            </a:extLst>
          </p:cNvPr>
          <p:cNvSpPr txBox="1"/>
          <p:nvPr/>
        </p:nvSpPr>
        <p:spPr>
          <a:xfrm>
            <a:off x="9076193" y="252334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n w="0"/>
                <a:latin typeface="+mj-lt"/>
              </a:rPr>
              <a:t>Data </a:t>
            </a:r>
          </a:p>
          <a:p>
            <a:pPr algn="ctr"/>
            <a:r>
              <a:rPr lang="pt-PT" sz="1400" b="1" dirty="0" err="1">
                <a:ln w="0"/>
                <a:latin typeface="+mj-lt"/>
              </a:rPr>
              <a:t>Preparation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42091B37-92F4-125E-2846-6161BE8C9999}"/>
              </a:ext>
            </a:extLst>
          </p:cNvPr>
          <p:cNvSpPr txBox="1"/>
          <p:nvPr/>
        </p:nvSpPr>
        <p:spPr>
          <a:xfrm>
            <a:off x="5946779" y="307481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>
                <a:ln w="0"/>
                <a:latin typeface="+mj-lt"/>
              </a:rPr>
              <a:t>Deployment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469044EF-C3EB-21CF-9AED-375098456673}"/>
              </a:ext>
            </a:extLst>
          </p:cNvPr>
          <p:cNvSpPr txBox="1"/>
          <p:nvPr/>
        </p:nvSpPr>
        <p:spPr>
          <a:xfrm>
            <a:off x="9089635" y="366894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>
                <a:ln w="0"/>
                <a:latin typeface="+mj-lt"/>
              </a:rPr>
              <a:t>Modeling</a:t>
            </a:r>
            <a:endParaRPr lang="en-GB" sz="1400" b="1" dirty="0">
              <a:ln w="0"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milton Jordan">
            <a:extLst>
              <a:ext uri="{FF2B5EF4-FFF2-40B4-BE49-F238E27FC236}">
                <a16:creationId xmlns:a16="http://schemas.microsoft.com/office/drawing/2014/main" id="{DC72CDC4-B2FB-5C32-7B50-2CEC9E2CD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" r="21180" b="2"/>
          <a:stretch/>
        </p:blipFill>
        <p:spPr bwMode="auto">
          <a:xfrm>
            <a:off x="0" y="-1"/>
            <a:ext cx="12192000" cy="98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7647A34-168B-F96C-B854-0ABA90B7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b="1" i="0" kern="1200" spc="-50" baseline="0" dirty="0" err="1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Contextualização</a:t>
            </a:r>
            <a:r>
              <a:rPr lang="en-GB" b="1" i="0" kern="1200" spc="-5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GB" b="1" i="0" kern="1200" spc="-50" baseline="0" dirty="0" err="1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sobre</a:t>
            </a:r>
            <a:r>
              <a:rPr lang="en-GB" b="1" i="0" kern="1200" spc="-5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 ATP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762A40-4437-05A9-B9B9-5F899A33B0AC}"/>
              </a:ext>
            </a:extLst>
          </p:cNvPr>
          <p:cNvSpPr txBox="1">
            <a:spLocks/>
          </p:cNvSpPr>
          <p:nvPr/>
        </p:nvSpPr>
        <p:spPr>
          <a:xfrm>
            <a:off x="1097280" y="2120900"/>
            <a:ext cx="4639736" cy="3748193"/>
          </a:xfrm>
          <a:prstGeom prst="rect">
            <a:avLst/>
          </a:prstGeom>
        </p:spPr>
        <p:txBody>
          <a:bodyPr vert="horz" lIns="0" tIns="45720" rIns="0" bIns="45720" rtlCol="0" anchorCtr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GB" sz="1800" baseline="0" dirty="0" err="1">
                <a:solidFill>
                  <a:schemeClr val="tx1"/>
                </a:solidFill>
              </a:rPr>
              <a:t>E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ntidade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responsável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pelos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circuitos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de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ténis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profissionais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masculinos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;</a:t>
            </a:r>
          </a:p>
          <a:p>
            <a:pPr marL="0" indent="0">
              <a:lnSpc>
                <a:spcPct val="90000"/>
              </a:lnSpc>
            </a:pPr>
            <a:r>
              <a:rPr lang="en-GB" sz="1800" baseline="0" dirty="0" err="1">
                <a:solidFill>
                  <a:schemeClr val="tx1"/>
                </a:solidFill>
                <a:effectLst/>
              </a:rPr>
              <a:t>Foi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constituída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em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setembro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de 1972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por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</a:t>
            </a:r>
            <a:r>
              <a:rPr lang="en-GB" sz="1800" dirty="0">
                <a:solidFill>
                  <a:schemeClr val="tx1"/>
                </a:solidFill>
                <a:effectLst/>
              </a:rPr>
              <a:t>D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onald </a:t>
            </a:r>
            <a:r>
              <a:rPr lang="en-GB" sz="1800" dirty="0">
                <a:solidFill>
                  <a:schemeClr val="tx1"/>
                </a:solidFill>
              </a:rPr>
              <a:t>D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ell, Jack </a:t>
            </a:r>
            <a:r>
              <a:rPr lang="en-GB" sz="1800" dirty="0">
                <a:solidFill>
                  <a:schemeClr val="tx1"/>
                </a:solidFill>
              </a:rPr>
              <a:t>K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ramer e Cliff </a:t>
            </a:r>
            <a:r>
              <a:rPr lang="en-GB" sz="1800" dirty="0">
                <a:solidFill>
                  <a:schemeClr val="tx1"/>
                </a:solidFill>
              </a:rPr>
              <a:t>D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rysdale com o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objetivo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de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proteger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os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interesses dos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tenistas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profissionais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;</a:t>
            </a:r>
          </a:p>
          <a:p>
            <a:pPr marL="0" indent="0">
              <a:lnSpc>
                <a:spcPct val="90000"/>
              </a:lnSpc>
            </a:pPr>
            <a:r>
              <a:rPr lang="en-GB" sz="1800" baseline="0" dirty="0" err="1">
                <a:solidFill>
                  <a:schemeClr val="tx1"/>
                </a:solidFill>
                <a:effectLst/>
              </a:rPr>
              <a:t>Está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sediada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em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L</a:t>
            </a:r>
            <a:r>
              <a:rPr lang="en-GB" sz="1800" baseline="0" dirty="0" err="1">
                <a:solidFill>
                  <a:schemeClr val="tx1"/>
                </a:solidFill>
                <a:effectLst/>
              </a:rPr>
              <a:t>ondres</a:t>
            </a:r>
            <a:r>
              <a:rPr lang="en-GB" sz="1800" baseline="0" dirty="0">
                <a:solidFill>
                  <a:schemeClr val="tx1"/>
                </a:solidFill>
                <a:effectLst/>
              </a:rPr>
              <a:t>;</a:t>
            </a:r>
            <a:endParaRPr lang="en-GB" sz="1800" baseline="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GB" sz="1800" baseline="0" dirty="0" err="1">
                <a:solidFill>
                  <a:schemeClr val="tx1"/>
                </a:solidFill>
              </a:rPr>
              <a:t>Tem</a:t>
            </a:r>
            <a:r>
              <a:rPr lang="en-GB" sz="1800" baseline="0" dirty="0">
                <a:solidFill>
                  <a:schemeClr val="tx1"/>
                </a:solidFill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</a:rPr>
              <a:t>filiais</a:t>
            </a:r>
            <a:r>
              <a:rPr lang="en-GB" sz="1800" baseline="0" dirty="0">
                <a:solidFill>
                  <a:schemeClr val="tx1"/>
                </a:solidFill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</a:rPr>
              <a:t>noutros</a:t>
            </a:r>
            <a:r>
              <a:rPr lang="en-GB" sz="1800" baseline="0" dirty="0">
                <a:solidFill>
                  <a:schemeClr val="tx1"/>
                </a:solidFill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</a:rPr>
              <a:t>continentes</a:t>
            </a:r>
            <a:r>
              <a:rPr lang="en-GB" sz="1800" baseline="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90000"/>
              </a:lnSpc>
            </a:pPr>
            <a:r>
              <a:rPr lang="en-GB" sz="1800" baseline="0" dirty="0">
                <a:solidFill>
                  <a:schemeClr val="tx1"/>
                </a:solidFill>
              </a:rPr>
              <a:t>O </a:t>
            </a:r>
            <a:r>
              <a:rPr lang="en-GB" sz="1800" baseline="0" dirty="0" err="1">
                <a:solidFill>
                  <a:schemeClr val="tx1"/>
                </a:solidFill>
              </a:rPr>
              <a:t>atual</a:t>
            </a:r>
            <a:r>
              <a:rPr lang="en-GB" sz="1800" baseline="0" dirty="0">
                <a:solidFill>
                  <a:schemeClr val="tx1"/>
                </a:solidFill>
              </a:rPr>
              <a:t> CEO é </a:t>
            </a:r>
            <a:r>
              <a:rPr lang="en-GB" sz="1800" dirty="0">
                <a:solidFill>
                  <a:schemeClr val="tx1"/>
                </a:solidFill>
              </a:rPr>
              <a:t>M</a:t>
            </a:r>
            <a:r>
              <a:rPr lang="en-GB" sz="1800" baseline="0" dirty="0">
                <a:solidFill>
                  <a:schemeClr val="tx1"/>
                </a:solidFill>
              </a:rPr>
              <a:t>assimo </a:t>
            </a:r>
            <a:r>
              <a:rPr lang="en-GB" sz="1800" dirty="0" err="1">
                <a:solidFill>
                  <a:schemeClr val="tx1"/>
                </a:solidFill>
              </a:rPr>
              <a:t>C</a:t>
            </a:r>
            <a:r>
              <a:rPr lang="en-GB" sz="1800" baseline="0" dirty="0" err="1">
                <a:solidFill>
                  <a:schemeClr val="tx1"/>
                </a:solidFill>
              </a:rPr>
              <a:t>alvelli</a:t>
            </a:r>
            <a:endParaRPr lang="en-GB" sz="1800" baseline="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GB" sz="1800" baseline="0" dirty="0" err="1">
                <a:solidFill>
                  <a:schemeClr val="tx1"/>
                </a:solidFill>
              </a:rPr>
              <a:t>Torneios</a:t>
            </a:r>
            <a:r>
              <a:rPr lang="en-GB" sz="1800" baseline="0" dirty="0">
                <a:solidFill>
                  <a:schemeClr val="tx1"/>
                </a:solidFill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</a:rPr>
              <a:t>mais</a:t>
            </a:r>
            <a:r>
              <a:rPr lang="en-GB" sz="1800" baseline="0" dirty="0">
                <a:solidFill>
                  <a:schemeClr val="tx1"/>
                </a:solidFill>
              </a:rPr>
              <a:t> </a:t>
            </a:r>
            <a:r>
              <a:rPr lang="en-GB" sz="1800" baseline="0" dirty="0" err="1">
                <a:solidFill>
                  <a:schemeClr val="tx1"/>
                </a:solidFill>
              </a:rPr>
              <a:t>conhecidos</a:t>
            </a:r>
            <a:r>
              <a:rPr lang="en-GB" sz="1800" baseline="0" dirty="0">
                <a:solidFill>
                  <a:schemeClr val="tx1"/>
                </a:solidFill>
              </a:rPr>
              <a:t>: Grand </a:t>
            </a:r>
            <a:r>
              <a:rPr lang="en-GB" sz="1800" dirty="0">
                <a:solidFill>
                  <a:schemeClr val="tx1"/>
                </a:solidFill>
              </a:rPr>
              <a:t>S</a:t>
            </a:r>
            <a:r>
              <a:rPr lang="en-GB" sz="1800" baseline="0" dirty="0">
                <a:solidFill>
                  <a:schemeClr val="tx1"/>
                </a:solidFill>
              </a:rPr>
              <a:t>lam: </a:t>
            </a:r>
            <a:r>
              <a:rPr lang="en-GB" sz="1800" dirty="0">
                <a:solidFill>
                  <a:schemeClr val="tx1"/>
                </a:solidFill>
              </a:rPr>
              <a:t>R</a:t>
            </a:r>
            <a:r>
              <a:rPr lang="en-GB" sz="1800" baseline="0" dirty="0">
                <a:solidFill>
                  <a:schemeClr val="tx1"/>
                </a:solidFill>
              </a:rPr>
              <a:t>oland </a:t>
            </a:r>
            <a:r>
              <a:rPr lang="en-GB" sz="1800" dirty="0">
                <a:solidFill>
                  <a:schemeClr val="tx1"/>
                </a:solidFill>
              </a:rPr>
              <a:t>G</a:t>
            </a:r>
            <a:r>
              <a:rPr lang="en-GB" sz="1800" baseline="0" dirty="0">
                <a:solidFill>
                  <a:schemeClr val="tx1"/>
                </a:solidFill>
              </a:rPr>
              <a:t>arros, US  Open, </a:t>
            </a:r>
            <a:r>
              <a:rPr lang="en-GB" sz="1800" dirty="0">
                <a:solidFill>
                  <a:schemeClr val="tx1"/>
                </a:solidFill>
              </a:rPr>
              <a:t>W</a:t>
            </a:r>
            <a:r>
              <a:rPr lang="en-GB" sz="1800" baseline="0" dirty="0">
                <a:solidFill>
                  <a:schemeClr val="tx1"/>
                </a:solidFill>
              </a:rPr>
              <a:t>imbledon e </a:t>
            </a:r>
            <a:r>
              <a:rPr lang="en-GB" sz="1800" dirty="0">
                <a:solidFill>
                  <a:schemeClr val="tx1"/>
                </a:solidFill>
              </a:rPr>
              <a:t>A</a:t>
            </a:r>
            <a:r>
              <a:rPr lang="en-GB" sz="1800" baseline="0" dirty="0">
                <a:solidFill>
                  <a:schemeClr val="tx1"/>
                </a:solidFill>
              </a:rPr>
              <a:t>ustralian </a:t>
            </a:r>
            <a:r>
              <a:rPr lang="en-GB" sz="1800" dirty="0">
                <a:solidFill>
                  <a:schemeClr val="tx1"/>
                </a:solidFill>
              </a:rPr>
              <a:t>O</a:t>
            </a:r>
            <a:r>
              <a:rPr lang="en-GB" sz="1800" baseline="0" dirty="0">
                <a:solidFill>
                  <a:schemeClr val="tx1"/>
                </a:solidFill>
              </a:rPr>
              <a:t>pen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9C00E-662A-876C-775D-C3A5A6CF5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656" y="2120327"/>
            <a:ext cx="5357704" cy="3000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468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10BD00-4639-B9D6-92FC-C42CFC81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96" y="2141751"/>
            <a:ext cx="3068833" cy="2093975"/>
          </a:xfrm>
        </p:spPr>
        <p:txBody>
          <a:bodyPr anchor="ctr">
            <a:normAutofit/>
          </a:bodyPr>
          <a:lstStyle/>
          <a:p>
            <a:pPr algn="ctr"/>
            <a:r>
              <a:rPr lang="pt-PT" dirty="0"/>
              <a:t>Torneios no Brasil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8B4AE-2E39-9375-CB7D-D1E568C9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06287"/>
            <a:ext cx="5284304" cy="4571999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pt-PT" sz="1800" dirty="0"/>
              <a:t>Torneios ATP: Rio Open, Brasil Open, São Paulo, </a:t>
            </a:r>
            <a:r>
              <a:rPr lang="pt-PT" sz="1800" dirty="0" err="1"/>
              <a:t>Brasilia</a:t>
            </a:r>
            <a:r>
              <a:rPr lang="pt-PT" sz="1800" dirty="0"/>
              <a:t>, Blumenau, São Leopoldo, entre outros;</a:t>
            </a:r>
          </a:p>
          <a:p>
            <a:pPr>
              <a:lnSpc>
                <a:spcPct val="120000"/>
              </a:lnSpc>
            </a:pPr>
            <a:r>
              <a:rPr lang="pt-PT" sz="1800" dirty="0">
                <a:ea typeface="Calibri" panose="020F0502020204030204" pitchFamily="34" charset="0"/>
                <a:cs typeface="Arial" panose="020B0604020202020204" pitchFamily="34" charset="0"/>
              </a:rPr>
              <a:t>Torneios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do tipo BRA vs. X – ocorrem na Davis Cup, nomeadamente na </a:t>
            </a:r>
            <a:r>
              <a:rPr lang="pt-PT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World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Group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Play-Offs, onde jogadores de países diferentes se defrontam.</a:t>
            </a:r>
            <a:endParaRPr lang="en-GB" sz="1800" dirty="0"/>
          </a:p>
          <a:p>
            <a:pPr>
              <a:lnSpc>
                <a:spcPct val="120000"/>
              </a:lnSpc>
            </a:pPr>
            <a:r>
              <a:rPr lang="pt-PT" sz="1800" dirty="0"/>
              <a:t>Torneiros ITF </a:t>
            </a:r>
            <a:r>
              <a:rPr lang="pt-PT" sz="1800" dirty="0" err="1"/>
              <a:t>Men’s</a:t>
            </a:r>
            <a:r>
              <a:rPr lang="pt-PT" sz="1800" dirty="0"/>
              <a:t> </a:t>
            </a:r>
            <a:r>
              <a:rPr lang="pt-PT" sz="1800" dirty="0" err="1"/>
              <a:t>Circuit:Brasil</a:t>
            </a:r>
            <a:r>
              <a:rPr lang="pt-PT" sz="1800" dirty="0"/>
              <a:t> </a:t>
            </a:r>
            <a:r>
              <a:rPr lang="pt-PT" sz="1800" dirty="0" err="1"/>
              <a:t>Fx</a:t>
            </a:r>
            <a:r>
              <a:rPr lang="pt-PT" sz="1800" dirty="0"/>
              <a:t>, M15 São Paulo e M25 Rio de Janeiro;</a:t>
            </a:r>
          </a:p>
          <a:p>
            <a:pPr>
              <a:lnSpc>
                <a:spcPct val="120000"/>
              </a:lnSpc>
            </a:pPr>
            <a:r>
              <a:rPr lang="pt-PT" sz="1800" dirty="0"/>
              <a:t>Jogadores brasileiros mais conhecidos: Gustavo Kuerten, Thiago Monteiro, Thomaz </a:t>
            </a:r>
            <a:r>
              <a:rPr lang="pt-PT" sz="1800" dirty="0" err="1"/>
              <a:t>Belluci</a:t>
            </a:r>
            <a:r>
              <a:rPr lang="pt-PT" sz="1800" dirty="0"/>
              <a:t>, Thiago Alves e Ricardo Mello.</a:t>
            </a:r>
            <a:endParaRPr lang="en-GB" sz="1800" dirty="0"/>
          </a:p>
        </p:txBody>
      </p:sp>
      <p:sp>
        <p:nvSpPr>
          <p:cNvPr id="2" name="AutoShape 4" descr="Ícone Representando Bandeira Botão Quadrado Brasil Ideal Para Catálogos  Materiais — Vetor de Stock © Lcosmo #177390450">
            <a:extLst>
              <a:ext uri="{FF2B5EF4-FFF2-40B4-BE49-F238E27FC236}">
                <a16:creationId xmlns:a16="http://schemas.microsoft.com/office/drawing/2014/main" id="{1A921927-99F3-CD82-E21F-E13A0395FA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918252" cy="191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Brasil - ícones de bandeiras grátis">
            <a:extLst>
              <a:ext uri="{FF2B5EF4-FFF2-40B4-BE49-F238E27FC236}">
                <a16:creationId xmlns:a16="http://schemas.microsoft.com/office/drawing/2014/main" id="{3764FC64-F4C6-22B6-09E1-53F4B7F4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2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233" y="606287"/>
            <a:ext cx="1563757" cy="156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D1BF-FFBE-20C1-33D0-123604C3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Terminologia – sistema de pontuação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D2ED-CF0B-B3BE-CCC7-5F1AD96E3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primeiro jogador a ganhar quatro pontos (“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”) ganha um “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e o primeiro jogador a ganhar seis “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games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ganha um “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”.</a:t>
            </a:r>
          </a:p>
          <a:p>
            <a:pPr marL="0" indent="0">
              <a:buNone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Dependendo do tipo de torneio,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primeiro que ganhar dois ou três “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ganha o “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match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”.</a:t>
            </a:r>
          </a:p>
          <a:p>
            <a:pPr marL="0" indent="0">
              <a:buNone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Também existem outras regras mais especificas a cada torneio bem como regras para eventos de empate.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1BB00-7CE1-DB5D-F221-8E2FF9BA1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/>
              <a:t>“</a:t>
            </a:r>
            <a:r>
              <a:rPr lang="pt-PT" dirty="0" err="1"/>
              <a:t>point</a:t>
            </a:r>
            <a:r>
              <a:rPr lang="pt-PT" dirty="0"/>
              <a:t>” – ponto</a:t>
            </a:r>
          </a:p>
          <a:p>
            <a:r>
              <a:rPr lang="pt-PT" dirty="0"/>
              <a:t>“15” – primeiro ponto</a:t>
            </a:r>
          </a:p>
          <a:p>
            <a:r>
              <a:rPr lang="pt-PT" dirty="0"/>
              <a:t>“30” – segundo ponto</a:t>
            </a:r>
          </a:p>
          <a:p>
            <a:r>
              <a:rPr lang="pt-PT" dirty="0"/>
              <a:t>“40” – terceiro ponto</a:t>
            </a:r>
          </a:p>
          <a:p>
            <a:r>
              <a:rPr lang="pt-PT" dirty="0"/>
              <a:t>“game” – acumulação de 4 pontos</a:t>
            </a:r>
          </a:p>
          <a:p>
            <a:r>
              <a:rPr lang="pt-PT" dirty="0"/>
              <a:t>“set” – acumulação de 6 games</a:t>
            </a:r>
          </a:p>
          <a:p>
            <a:r>
              <a:rPr lang="pt-PT" dirty="0"/>
              <a:t>“match” – acumulação de 2 ou 3 sets</a:t>
            </a:r>
          </a:p>
          <a:p>
            <a:endParaRPr lang="pt-P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22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2061" descr="CRISP-DM (data mining framework). | Download Scientific Diagram">
            <a:extLst>
              <a:ext uri="{FF2B5EF4-FFF2-40B4-BE49-F238E27FC236}">
                <a16:creationId xmlns:a16="http://schemas.microsoft.com/office/drawing/2014/main" id="{48F14E64-894A-31C7-931E-9313BB2D6E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CDD9E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73" b="96182" l="2703" r="94955">
                        <a14:foregroundMark x1="17477" y1="58364" x2="17477" y2="58364"/>
                        <a14:foregroundMark x1="72793" y1="75636" x2="72793" y2="75636"/>
                        <a14:foregroundMark x1="95495" y1="48364" x2="95495" y2="48364"/>
                        <a14:foregroundMark x1="46306" y1="3273" x2="46306" y2="3273"/>
                        <a14:foregroundMark x1="4865" y1="40000" x2="4865" y2="40000"/>
                        <a14:foregroundMark x1="2703" y1="51273" x2="2703" y2="51273"/>
                        <a14:foregroundMark x1="50270" y1="96182" x2="50270" y2="96182"/>
                        <a14:foregroundMark x1="78018" y1="32182" x2="78018" y2="32182"/>
                        <a14:foregroundMark x1="81261" y1="51636" x2="81261" y2="51636"/>
                        <a14:foregroundMark x1="74054" y1="49455" x2="74054" y2="49455"/>
                        <a14:foregroundMark x1="50631" y1="20727" x2="50631" y2="20727"/>
                        <a14:foregroundMark x1="46847" y1="27091" x2="46847" y2="27091"/>
                        <a14:backgroundMark x1="21622" y1="47273" x2="21622" y2="47273"/>
                        <a14:backgroundMark x1="48829" y1="80727" x2="48829" y2="80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65" y="653708"/>
            <a:ext cx="5285740" cy="523684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74762C-6ABE-8096-8542-F95F1F8CB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959" y="2643961"/>
            <a:ext cx="1255885" cy="125588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CRISP – DM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58B4FE-A98F-A01D-AE30-587B366E8925}"/>
              </a:ext>
            </a:extLst>
          </p:cNvPr>
          <p:cNvSpPr/>
          <p:nvPr/>
        </p:nvSpPr>
        <p:spPr>
          <a:xfrm>
            <a:off x="6632579" y="1526890"/>
            <a:ext cx="1371600" cy="7164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32A574-63B6-8BB8-C57B-FB34ECB0D1F3}"/>
              </a:ext>
            </a:extLst>
          </p:cNvPr>
          <p:cNvSpPr/>
          <p:nvPr/>
        </p:nvSpPr>
        <p:spPr>
          <a:xfrm>
            <a:off x="8488365" y="1534887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3788F-E616-47CF-AB1A-57C205A61B6B}"/>
              </a:ext>
            </a:extLst>
          </p:cNvPr>
          <p:cNvSpPr txBox="1"/>
          <p:nvPr/>
        </p:nvSpPr>
        <p:spPr>
          <a:xfrm>
            <a:off x="6687009" y="1609739"/>
            <a:ext cx="126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n w="0"/>
                <a:latin typeface="+mj-lt"/>
              </a:rPr>
              <a:t>Business</a:t>
            </a:r>
            <a:r>
              <a:rPr lang="pt-PT" sz="1400" b="1" dirty="0">
                <a:ln w="0"/>
              </a:rPr>
              <a:t> </a:t>
            </a:r>
            <a:r>
              <a:rPr lang="pt-PT" sz="1400" b="1" dirty="0" err="1">
                <a:ln w="0"/>
                <a:latin typeface="+mj-lt"/>
              </a:rPr>
              <a:t>Understanding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928786-509D-85C4-DAEE-85E78444ED40}"/>
              </a:ext>
            </a:extLst>
          </p:cNvPr>
          <p:cNvSpPr/>
          <p:nvPr/>
        </p:nvSpPr>
        <p:spPr>
          <a:xfrm>
            <a:off x="9076193" y="2443069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06B9E4-12FB-28CE-1D87-503D33E51700}"/>
              </a:ext>
            </a:extLst>
          </p:cNvPr>
          <p:cNvSpPr/>
          <p:nvPr/>
        </p:nvSpPr>
        <p:spPr>
          <a:xfrm>
            <a:off x="9076193" y="3456802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216C21-1453-6872-8FE0-254E05CEC9DA}"/>
              </a:ext>
            </a:extLst>
          </p:cNvPr>
          <p:cNvSpPr/>
          <p:nvPr/>
        </p:nvSpPr>
        <p:spPr>
          <a:xfrm>
            <a:off x="7552422" y="4487803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EC0A2C-BEDB-6178-DD11-ACE3D333CE9E}"/>
              </a:ext>
            </a:extLst>
          </p:cNvPr>
          <p:cNvSpPr/>
          <p:nvPr/>
        </p:nvSpPr>
        <p:spPr>
          <a:xfrm>
            <a:off x="5966962" y="2870472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Graphic 2053" descr="Database with solid fill">
            <a:extLst>
              <a:ext uri="{FF2B5EF4-FFF2-40B4-BE49-F238E27FC236}">
                <a16:creationId xmlns:a16="http://schemas.microsoft.com/office/drawing/2014/main" id="{5451EEA8-746F-46CE-6C35-0EB9DD2C9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7397" y="2815556"/>
            <a:ext cx="739629" cy="7396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95948E-9ABC-7CA2-42AB-5D94B436299B}"/>
              </a:ext>
            </a:extLst>
          </p:cNvPr>
          <p:cNvSpPr txBox="1"/>
          <p:nvPr/>
        </p:nvSpPr>
        <p:spPr>
          <a:xfrm>
            <a:off x="7559639" y="470303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>
                <a:ln w="0"/>
                <a:latin typeface="+mj-lt"/>
              </a:rPr>
              <a:t>Evaluation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36CD05B4-8B02-F91F-B158-EB0A45E0307E}"/>
              </a:ext>
            </a:extLst>
          </p:cNvPr>
          <p:cNvSpPr txBox="1"/>
          <p:nvPr/>
        </p:nvSpPr>
        <p:spPr>
          <a:xfrm>
            <a:off x="7974010" y="3429000"/>
            <a:ext cx="632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rgbClr val="344068"/>
                </a:solidFill>
                <a:latin typeface="+mj-lt"/>
              </a:rPr>
              <a:t>Data</a:t>
            </a:r>
            <a:endParaRPr lang="en-GB" sz="1600" b="1" dirty="0">
              <a:solidFill>
                <a:srgbClr val="344068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13629-948A-6F7B-61C8-D84F9615F8DA}"/>
              </a:ext>
            </a:extLst>
          </p:cNvPr>
          <p:cNvSpPr txBox="1"/>
          <p:nvPr/>
        </p:nvSpPr>
        <p:spPr>
          <a:xfrm>
            <a:off x="8574203" y="1611699"/>
            <a:ext cx="1253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n w="0"/>
                <a:latin typeface="+mj-lt"/>
              </a:rPr>
              <a:t>Data </a:t>
            </a:r>
            <a:r>
              <a:rPr lang="pt-PT" sz="1400" b="1" dirty="0" err="1">
                <a:ln w="0"/>
                <a:latin typeface="+mj-lt"/>
              </a:rPr>
              <a:t>Understanding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56E92B25-43A6-6070-8661-86FB359D2D8A}"/>
              </a:ext>
            </a:extLst>
          </p:cNvPr>
          <p:cNvSpPr txBox="1"/>
          <p:nvPr/>
        </p:nvSpPr>
        <p:spPr>
          <a:xfrm>
            <a:off x="9076193" y="252334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n w="0"/>
                <a:latin typeface="+mj-lt"/>
              </a:rPr>
              <a:t>Data </a:t>
            </a:r>
          </a:p>
          <a:p>
            <a:pPr algn="ctr"/>
            <a:r>
              <a:rPr lang="pt-PT" sz="1400" b="1" dirty="0" err="1">
                <a:ln w="0"/>
                <a:latin typeface="+mj-lt"/>
              </a:rPr>
              <a:t>Preparation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42091B37-92F4-125E-2846-6161BE8C9999}"/>
              </a:ext>
            </a:extLst>
          </p:cNvPr>
          <p:cNvSpPr txBox="1"/>
          <p:nvPr/>
        </p:nvSpPr>
        <p:spPr>
          <a:xfrm>
            <a:off x="5946779" y="307481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>
                <a:ln w="0"/>
                <a:latin typeface="+mj-lt"/>
              </a:rPr>
              <a:t>Deployment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469044EF-C3EB-21CF-9AED-375098456673}"/>
              </a:ext>
            </a:extLst>
          </p:cNvPr>
          <p:cNvSpPr txBox="1"/>
          <p:nvPr/>
        </p:nvSpPr>
        <p:spPr>
          <a:xfrm>
            <a:off x="9089635" y="366894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>
                <a:ln w="0"/>
                <a:latin typeface="+mj-lt"/>
              </a:rPr>
              <a:t>Modeling</a:t>
            </a:r>
            <a:endParaRPr lang="en-GB" sz="1400" b="1" dirty="0">
              <a:ln w="0"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78813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6_TF33476885.potx" id="{25B040FA-E600-4EB5-AA34-338152A62F48}" vid="{4FA4FB5C-3D19-4709-A178-FA8EEAD32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b1f6d43-35fb-4c40-8c11-5462e36b20a1" xsi:nil="true"/>
    <_activity xmlns="7b1f6d43-35fb-4c40-8c11-5462e36b20a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8D5C0B0461504C94F3723C5A6BF1E0" ma:contentTypeVersion="12" ma:contentTypeDescription="Criar um novo documento." ma:contentTypeScope="" ma:versionID="b1b93404c6d00e97a292188df84cf6a9">
  <xsd:schema xmlns:xsd="http://www.w3.org/2001/XMLSchema" xmlns:xs="http://www.w3.org/2001/XMLSchema" xmlns:p="http://schemas.microsoft.com/office/2006/metadata/properties" xmlns:ns3="7b1f6d43-35fb-4c40-8c11-5462e36b20a1" xmlns:ns4="43c2570a-4855-45e9-bb24-26cc6e503d93" targetNamespace="http://schemas.microsoft.com/office/2006/metadata/properties" ma:root="true" ma:fieldsID="2d3b0ca29e8ed842551f32e606d46b73" ns3:_="" ns4:_="">
    <xsd:import namespace="7b1f6d43-35fb-4c40-8c11-5462e36b20a1"/>
    <xsd:import namespace="43c2570a-4855-45e9-bb24-26cc6e503d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f6d43-35fb-4c40-8c11-5462e36b2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2570a-4855-45e9-bb24-26cc6e503d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b1f6d43-35fb-4c40-8c11-5462e36b20a1"/>
    <ds:schemaRef ds:uri="http://schemas.microsoft.com/office/2006/documentManagement/types"/>
    <ds:schemaRef ds:uri="http://purl.org/dc/dcmitype/"/>
    <ds:schemaRef ds:uri="43c2570a-4855-45e9-bb24-26cc6e503d9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62EB1A-BBDF-492E-8070-C3AA5DBDD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f6d43-35fb-4c40-8c11-5462e36b20a1"/>
    <ds:schemaRef ds:uri="43c2570a-4855-45e9-bb24-26cc6e503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1800</TotalTime>
  <Words>441</Words>
  <Application>Microsoft Office PowerPoint</Application>
  <PresentationFormat>Widescreen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RetrospectVTI</vt:lpstr>
      <vt:lpstr>PROJETO APLICADO EM CIÊNCIA DE DADOS I  BUSINESS UNDERTANDING</vt:lpstr>
      <vt:lpstr>PowerPoint Presentation</vt:lpstr>
      <vt:lpstr>CRISP – DM</vt:lpstr>
      <vt:lpstr>Contextualização sobre ATP</vt:lpstr>
      <vt:lpstr>Torneios no Brasil</vt:lpstr>
      <vt:lpstr>Terminologia – sistema de pontuação</vt:lpstr>
      <vt:lpstr>CRISP – DM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Umeima Adam Mahomed</dc:creator>
  <cp:lastModifiedBy>Umeima Adam Mahomed</cp:lastModifiedBy>
  <cp:revision>2</cp:revision>
  <cp:lastPrinted>2023-04-18T06:18:55Z</cp:lastPrinted>
  <dcterms:created xsi:type="dcterms:W3CDTF">2023-04-12T18:18:25Z</dcterms:created>
  <dcterms:modified xsi:type="dcterms:W3CDTF">2023-04-19T13:04:44Z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0x0101008D8D5C0B0461504C94F3723C5A6BF1E0</vt:lpwstr>
  </property>
</Properties>
</file>