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2"/>
  </p:notesMasterIdLst>
  <p:handoutMasterIdLst>
    <p:handoutMasterId r:id="rId13"/>
  </p:handoutMasterIdLst>
  <p:sldIdLst>
    <p:sldId id="258" r:id="rId5"/>
    <p:sldId id="299" r:id="rId6"/>
    <p:sldId id="294" r:id="rId7"/>
    <p:sldId id="284" r:id="rId8"/>
    <p:sldId id="297" r:id="rId9"/>
    <p:sldId id="300" r:id="rId10"/>
    <p:sldId id="301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068"/>
    <a:srgbClr val="CDD9EA"/>
    <a:srgbClr val="FFFFF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695E1-1AD2-45A6-83D0-123DEFD43971}" v="870" dt="2023-04-14T16:27:46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5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ima Adam" userId="932760ed81e76c92" providerId="LiveId" clId="{81C695E1-1AD2-45A6-83D0-123DEFD43971}"/>
    <pc:docChg chg="undo custSel addSld delSld modSld sldOrd modMainMaster">
      <pc:chgData name="Umeima Adam" userId="932760ed81e76c92" providerId="LiveId" clId="{81C695E1-1AD2-45A6-83D0-123DEFD43971}" dt="2023-04-14T16:31:42.774" v="3550"/>
      <pc:docMkLst>
        <pc:docMk/>
      </pc:docMkLst>
      <pc:sldChg chg="addSp delSp modSp mod modClrScheme chgLayout">
        <pc:chgData name="Umeima Adam" userId="932760ed81e76c92" providerId="LiveId" clId="{81C695E1-1AD2-45A6-83D0-123DEFD43971}" dt="2023-04-13T17:48:43.372" v="2584" actId="27636"/>
        <pc:sldMkLst>
          <pc:docMk/>
          <pc:sldMk cId="4172296837" sldId="258"/>
        </pc:sldMkLst>
        <pc:spChg chg="add mod">
          <ac:chgData name="Umeima Adam" userId="932760ed81e76c92" providerId="LiveId" clId="{81C695E1-1AD2-45A6-83D0-123DEFD43971}" dt="2023-04-13T17:46:48.469" v="2580" actId="20577"/>
          <ac:spMkLst>
            <pc:docMk/>
            <pc:sldMk cId="4172296837" sldId="258"/>
            <ac:spMk id="2" creationId="{1851F287-6CA6-9FEC-9488-69465AC02254}"/>
          </ac:spMkLst>
        </pc:spChg>
        <pc:spChg chg="mod ord">
          <ac:chgData name="Umeima Adam" userId="932760ed81e76c92" providerId="LiveId" clId="{81C695E1-1AD2-45A6-83D0-123DEFD43971}" dt="2023-04-13T16:27:02.399" v="2127" actId="403"/>
          <ac:spMkLst>
            <pc:docMk/>
            <pc:sldMk cId="4172296837" sldId="258"/>
            <ac:spMk id="3" creationId="{A017FF9C-6A7E-4A79-81BB-438E8EA9676A}"/>
          </ac:spMkLst>
        </pc:spChg>
        <pc:spChg chg="del mod">
          <ac:chgData name="Umeima Adam" userId="932760ed81e76c92" providerId="LiveId" clId="{81C695E1-1AD2-45A6-83D0-123DEFD43971}" dt="2023-04-12T18:26:07.108" v="94" actId="478"/>
          <ac:spMkLst>
            <pc:docMk/>
            <pc:sldMk cId="4172296837" sldId="258"/>
            <ac:spMk id="4" creationId="{FFFB5E3C-FE17-44EA-B59B-183125D08F7C}"/>
          </ac:spMkLst>
        </pc:spChg>
        <pc:spChg chg="add mod ord">
          <ac:chgData name="Umeima Adam" userId="932760ed81e76c92" providerId="LiveId" clId="{81C695E1-1AD2-45A6-83D0-123DEFD43971}" dt="2023-04-13T17:48:43.372" v="2584" actId="27636"/>
          <ac:spMkLst>
            <pc:docMk/>
            <pc:sldMk cId="4172296837" sldId="258"/>
            <ac:spMk id="7" creationId="{D77C87BF-CC1F-5503-7BDD-826B1C6A0BBA}"/>
          </ac:spMkLst>
        </pc:spChg>
        <pc:spChg chg="add del mod">
          <ac:chgData name="Umeima Adam" userId="932760ed81e76c92" providerId="LiveId" clId="{81C695E1-1AD2-45A6-83D0-123DEFD43971}" dt="2023-04-12T18:39:56.008" v="285" actId="931"/>
          <ac:spMkLst>
            <pc:docMk/>
            <pc:sldMk cId="4172296837" sldId="258"/>
            <ac:spMk id="9" creationId="{77E1F39D-4BC0-28D5-29B3-24280B09DB28}"/>
          </ac:spMkLst>
        </pc:spChg>
        <pc:spChg chg="add mod">
          <ac:chgData name="Umeima Adam" userId="932760ed81e76c92" providerId="LiveId" clId="{81C695E1-1AD2-45A6-83D0-123DEFD43971}" dt="2023-04-13T16:25:53.718" v="2094" actId="1036"/>
          <ac:spMkLst>
            <pc:docMk/>
            <pc:sldMk cId="4172296837" sldId="258"/>
            <ac:spMk id="12" creationId="{F41F1D67-BAC9-0CEE-29E5-27D5779AB5D6}"/>
          </ac:spMkLst>
        </pc:spChg>
        <pc:picChg chg="del">
          <ac:chgData name="Umeima Adam" userId="932760ed81e76c92" providerId="LiveId" clId="{81C695E1-1AD2-45A6-83D0-123DEFD43971}" dt="2023-04-12T18:39:10.645" v="279" actId="478"/>
          <ac:picMkLst>
            <pc:docMk/>
            <pc:sldMk cId="4172296837" sldId="258"/>
            <ac:picMk id="6" creationId="{C7D5F6B1-1228-4C2A-AE2C-950C34054CE4}"/>
          </ac:picMkLst>
        </pc:picChg>
        <pc:picChg chg="add mod ord modCrop">
          <ac:chgData name="Umeima Adam" userId="932760ed81e76c92" providerId="LiveId" clId="{81C695E1-1AD2-45A6-83D0-123DEFD43971}" dt="2023-04-12T18:45:44.961" v="309" actId="700"/>
          <ac:picMkLst>
            <pc:docMk/>
            <pc:sldMk cId="4172296837" sldId="258"/>
            <ac:picMk id="11" creationId="{3E3FA41A-4B27-8318-4637-087698E9480C}"/>
          </ac:picMkLst>
        </pc:picChg>
        <pc:picChg chg="add mod">
          <ac:chgData name="Umeima Adam" userId="932760ed81e76c92" providerId="LiveId" clId="{81C695E1-1AD2-45A6-83D0-123DEFD43971}" dt="2023-04-12T18:56:18.635" v="622" actId="1037"/>
          <ac:picMkLst>
            <pc:docMk/>
            <pc:sldMk cId="4172296837" sldId="258"/>
            <ac:picMk id="1026" creationId="{9264863F-581C-9037-B54D-43EFCD0E3FFE}"/>
          </ac:picMkLst>
        </pc:picChg>
        <pc:picChg chg="add del mod">
          <ac:chgData name="Umeima Adam" userId="932760ed81e76c92" providerId="LiveId" clId="{81C695E1-1AD2-45A6-83D0-123DEFD43971}" dt="2023-04-12T18:39:19.879" v="284" actId="478"/>
          <ac:picMkLst>
            <pc:docMk/>
            <pc:sldMk cId="4172296837" sldId="258"/>
            <ac:picMk id="1028" creationId="{801416DF-A6F9-BCDD-1062-D639B035D592}"/>
          </ac:picMkLst>
        </pc:picChg>
      </pc:sldChg>
      <pc:sldChg chg="modSp del mod">
        <pc:chgData name="Umeima Adam" userId="932760ed81e76c92" providerId="LiveId" clId="{81C695E1-1AD2-45A6-83D0-123DEFD43971}" dt="2023-04-12T18:53:10.266" v="488" actId="47"/>
        <pc:sldMkLst>
          <pc:docMk/>
          <pc:sldMk cId="1056707768" sldId="261"/>
        </pc:sldMkLst>
        <pc:spChg chg="mod">
          <ac:chgData name="Umeima Adam" userId="932760ed81e76c92" providerId="LiveId" clId="{81C695E1-1AD2-45A6-83D0-123DEFD43971}" dt="2023-04-12T18:52:29.579" v="465" actId="20577"/>
          <ac:spMkLst>
            <pc:docMk/>
            <pc:sldMk cId="1056707768" sldId="261"/>
            <ac:spMk id="7" creationId="{391097BE-A044-49F5-B5CA-AE183B956585}"/>
          </ac:spMkLst>
        </pc:spChg>
      </pc:sldChg>
      <pc:sldChg chg="addSp modSp del">
        <pc:chgData name="Umeima Adam" userId="932760ed81e76c92" providerId="LiveId" clId="{81C695E1-1AD2-45A6-83D0-123DEFD43971}" dt="2023-04-13T09:34:50.639" v="1012" actId="47"/>
        <pc:sldMkLst>
          <pc:docMk/>
          <pc:sldMk cId="1807676731" sldId="262"/>
        </pc:sldMkLst>
        <pc:spChg chg="add mod">
          <ac:chgData name="Umeima Adam" userId="932760ed81e76c92" providerId="LiveId" clId="{81C695E1-1AD2-45A6-83D0-123DEFD43971}" dt="2023-04-13T09:33:41.209" v="999"/>
          <ac:spMkLst>
            <pc:docMk/>
            <pc:sldMk cId="1807676731" sldId="262"/>
            <ac:spMk id="2" creationId="{C36017AA-98CF-E0A8-529D-AF565EF157A4}"/>
          </ac:spMkLst>
        </pc:spChg>
        <pc:spChg chg="add mod">
          <ac:chgData name="Umeima Adam" userId="932760ed81e76c92" providerId="LiveId" clId="{81C695E1-1AD2-45A6-83D0-123DEFD43971}" dt="2023-04-13T09:33:41.209" v="999"/>
          <ac:spMkLst>
            <pc:docMk/>
            <pc:sldMk cId="1807676731" sldId="262"/>
            <ac:spMk id="3" creationId="{12E9C4D6-15F1-EBA0-CCC7-86BDC6B31A12}"/>
          </ac:spMkLst>
        </pc:spChg>
      </pc:sldChg>
      <pc:sldChg chg="del">
        <pc:chgData name="Umeima Adam" userId="932760ed81e76c92" providerId="LiveId" clId="{81C695E1-1AD2-45A6-83D0-123DEFD43971}" dt="2023-04-13T09:34:56.843" v="1013" actId="47"/>
        <pc:sldMkLst>
          <pc:docMk/>
          <pc:sldMk cId="893224875" sldId="263"/>
        </pc:sldMkLst>
      </pc:sldChg>
      <pc:sldChg chg="del">
        <pc:chgData name="Umeima Adam" userId="932760ed81e76c92" providerId="LiveId" clId="{81C695E1-1AD2-45A6-83D0-123DEFD43971}" dt="2023-04-13T09:34:57.103" v="1014" actId="47"/>
        <pc:sldMkLst>
          <pc:docMk/>
          <pc:sldMk cId="2596897703" sldId="264"/>
        </pc:sldMkLst>
      </pc:sldChg>
      <pc:sldChg chg="del">
        <pc:chgData name="Umeima Adam" userId="932760ed81e76c92" providerId="LiveId" clId="{81C695E1-1AD2-45A6-83D0-123DEFD43971}" dt="2023-04-13T09:34:58.180" v="1016" actId="47"/>
        <pc:sldMkLst>
          <pc:docMk/>
          <pc:sldMk cId="2225727983" sldId="266"/>
        </pc:sldMkLst>
      </pc:sldChg>
      <pc:sldChg chg="del">
        <pc:chgData name="Umeima Adam" userId="932760ed81e76c92" providerId="LiveId" clId="{81C695E1-1AD2-45A6-83D0-123DEFD43971}" dt="2023-04-13T09:34:59.497" v="1017" actId="47"/>
        <pc:sldMkLst>
          <pc:docMk/>
          <pc:sldMk cId="3816056523" sldId="267"/>
        </pc:sldMkLst>
      </pc:sldChg>
      <pc:sldChg chg="del">
        <pc:chgData name="Umeima Adam" userId="932760ed81e76c92" providerId="LiveId" clId="{81C695E1-1AD2-45A6-83D0-123DEFD43971}" dt="2023-04-13T09:35:00.009" v="1018" actId="47"/>
        <pc:sldMkLst>
          <pc:docMk/>
          <pc:sldMk cId="1284200841" sldId="268"/>
        </pc:sldMkLst>
      </pc:sldChg>
      <pc:sldChg chg="del">
        <pc:chgData name="Umeima Adam" userId="932760ed81e76c92" providerId="LiveId" clId="{81C695E1-1AD2-45A6-83D0-123DEFD43971}" dt="2023-04-13T09:35:01.009" v="1019" actId="47"/>
        <pc:sldMkLst>
          <pc:docMk/>
          <pc:sldMk cId="174468796" sldId="269"/>
        </pc:sldMkLst>
      </pc:sldChg>
      <pc:sldChg chg="del">
        <pc:chgData name="Umeima Adam" userId="932760ed81e76c92" providerId="LiveId" clId="{81C695E1-1AD2-45A6-83D0-123DEFD43971}" dt="2023-04-13T09:35:01.456" v="1020" actId="47"/>
        <pc:sldMkLst>
          <pc:docMk/>
          <pc:sldMk cId="151147474" sldId="270"/>
        </pc:sldMkLst>
      </pc:sldChg>
      <pc:sldChg chg="del">
        <pc:chgData name="Umeima Adam" userId="932760ed81e76c92" providerId="LiveId" clId="{81C695E1-1AD2-45A6-83D0-123DEFD43971}" dt="2023-04-13T09:35:02.026" v="1021" actId="47"/>
        <pc:sldMkLst>
          <pc:docMk/>
          <pc:sldMk cId="1293373045" sldId="271"/>
        </pc:sldMkLst>
      </pc:sldChg>
      <pc:sldChg chg="del">
        <pc:chgData name="Umeima Adam" userId="932760ed81e76c92" providerId="LiveId" clId="{81C695E1-1AD2-45A6-83D0-123DEFD43971}" dt="2023-04-13T09:35:02.668" v="1022" actId="47"/>
        <pc:sldMkLst>
          <pc:docMk/>
          <pc:sldMk cId="2160388275" sldId="272"/>
        </pc:sldMkLst>
      </pc:sldChg>
      <pc:sldChg chg="del">
        <pc:chgData name="Umeima Adam" userId="932760ed81e76c92" providerId="LiveId" clId="{81C695E1-1AD2-45A6-83D0-123DEFD43971}" dt="2023-04-13T09:35:04.625" v="1024" actId="47"/>
        <pc:sldMkLst>
          <pc:docMk/>
          <pc:sldMk cId="2667405237" sldId="273"/>
        </pc:sldMkLst>
      </pc:sldChg>
      <pc:sldChg chg="del">
        <pc:chgData name="Umeima Adam" userId="932760ed81e76c92" providerId="LiveId" clId="{81C695E1-1AD2-45A6-83D0-123DEFD43971}" dt="2023-04-13T09:35:05.398" v="1025" actId="47"/>
        <pc:sldMkLst>
          <pc:docMk/>
          <pc:sldMk cId="3145513843" sldId="274"/>
        </pc:sldMkLst>
      </pc:sldChg>
      <pc:sldChg chg="del">
        <pc:chgData name="Umeima Adam" userId="932760ed81e76c92" providerId="LiveId" clId="{81C695E1-1AD2-45A6-83D0-123DEFD43971}" dt="2023-04-13T09:35:06.087" v="1026" actId="47"/>
        <pc:sldMkLst>
          <pc:docMk/>
          <pc:sldMk cId="3888068549" sldId="275"/>
        </pc:sldMkLst>
      </pc:sldChg>
      <pc:sldChg chg="del">
        <pc:chgData name="Umeima Adam" userId="932760ed81e76c92" providerId="LiveId" clId="{81C695E1-1AD2-45A6-83D0-123DEFD43971}" dt="2023-04-13T09:35:06.495" v="1027" actId="47"/>
        <pc:sldMkLst>
          <pc:docMk/>
          <pc:sldMk cId="2822882111" sldId="276"/>
        </pc:sldMkLst>
      </pc:sldChg>
      <pc:sldChg chg="del">
        <pc:chgData name="Umeima Adam" userId="932760ed81e76c92" providerId="LiveId" clId="{81C695E1-1AD2-45A6-83D0-123DEFD43971}" dt="2023-04-13T09:35:09.226" v="1030" actId="47"/>
        <pc:sldMkLst>
          <pc:docMk/>
          <pc:sldMk cId="1108500606" sldId="278"/>
        </pc:sldMkLst>
      </pc:sldChg>
      <pc:sldChg chg="del">
        <pc:chgData name="Umeima Adam" userId="932760ed81e76c92" providerId="LiveId" clId="{81C695E1-1AD2-45A6-83D0-123DEFD43971}" dt="2023-04-13T09:35:10.057" v="1031" actId="47"/>
        <pc:sldMkLst>
          <pc:docMk/>
          <pc:sldMk cId="2497512844" sldId="279"/>
        </pc:sldMkLst>
      </pc:sldChg>
      <pc:sldChg chg="del">
        <pc:chgData name="Umeima Adam" userId="932760ed81e76c92" providerId="LiveId" clId="{81C695E1-1AD2-45A6-83D0-123DEFD43971}" dt="2023-04-13T09:35:10.758" v="1032" actId="47"/>
        <pc:sldMkLst>
          <pc:docMk/>
          <pc:sldMk cId="1664008586" sldId="280"/>
        </pc:sldMkLst>
      </pc:sldChg>
      <pc:sldChg chg="del">
        <pc:chgData name="Umeima Adam" userId="932760ed81e76c92" providerId="LiveId" clId="{81C695E1-1AD2-45A6-83D0-123DEFD43971}" dt="2023-04-13T09:35:08.009" v="1029" actId="47"/>
        <pc:sldMkLst>
          <pc:docMk/>
          <pc:sldMk cId="2640580721" sldId="283"/>
        </pc:sldMkLst>
      </pc:sldChg>
      <pc:sldChg chg="addSp delSp modSp mod modNotesTx">
        <pc:chgData name="Umeima Adam" userId="932760ed81e76c92" providerId="LiveId" clId="{81C695E1-1AD2-45A6-83D0-123DEFD43971}" dt="2023-04-14T14:50:28.792" v="2728" actId="207"/>
        <pc:sldMkLst>
          <pc:docMk/>
          <pc:sldMk cId="2667318545" sldId="284"/>
        </pc:sldMkLst>
        <pc:spChg chg="add del mod">
          <ac:chgData name="Umeima Adam" userId="932760ed81e76c92" providerId="LiveId" clId="{81C695E1-1AD2-45A6-83D0-123DEFD43971}" dt="2023-04-12T18:32:15.550" v="148" actId="478"/>
          <ac:spMkLst>
            <pc:docMk/>
            <pc:sldMk cId="2667318545" sldId="284"/>
            <ac:spMk id="3" creationId="{0A1ACE9C-52F7-27A6-AC4E-458E51056CFB}"/>
          </ac:spMkLst>
        </pc:spChg>
        <pc:spChg chg="add del mod">
          <ac:chgData name="Umeima Adam" userId="932760ed81e76c92" providerId="LiveId" clId="{81C695E1-1AD2-45A6-83D0-123DEFD43971}" dt="2023-04-12T19:03:11.582" v="649" actId="478"/>
          <ac:spMkLst>
            <pc:docMk/>
            <pc:sldMk cId="2667318545" sldId="284"/>
            <ac:spMk id="4" creationId="{4788A2E9-574A-25FD-A502-7005CD216AEA}"/>
          </ac:spMkLst>
        </pc:spChg>
        <pc:spChg chg="add del mod">
          <ac:chgData name="Umeima Adam" userId="932760ed81e76c92" providerId="LiveId" clId="{81C695E1-1AD2-45A6-83D0-123DEFD43971}" dt="2023-04-12T19:07:59.933" v="776" actId="478"/>
          <ac:spMkLst>
            <pc:docMk/>
            <pc:sldMk cId="2667318545" sldId="284"/>
            <ac:spMk id="5" creationId="{9416CD8E-4810-830C-5895-8F25726F5E0A}"/>
          </ac:spMkLst>
        </pc:spChg>
        <pc:spChg chg="add mod ord">
          <ac:chgData name="Umeima Adam" userId="932760ed81e76c92" providerId="LiveId" clId="{81C695E1-1AD2-45A6-83D0-123DEFD43971}" dt="2023-04-13T17:06:10.621" v="2552" actId="1036"/>
          <ac:spMkLst>
            <pc:docMk/>
            <pc:sldMk cId="2667318545" sldId="284"/>
            <ac:spMk id="6" creationId="{1B23788F-E616-47CF-AB1A-57C205A61B6B}"/>
          </ac:spMkLst>
        </pc:spChg>
        <pc:spChg chg="mod">
          <ac:chgData name="Umeima Adam" userId="932760ed81e76c92" providerId="LiveId" clId="{81C695E1-1AD2-45A6-83D0-123DEFD43971}" dt="2023-04-12T18:34:31.369" v="197" actId="20577"/>
          <ac:spMkLst>
            <pc:docMk/>
            <pc:sldMk cId="2667318545" sldId="284"/>
            <ac:spMk id="7" creationId="{10A5C30F-185D-413F-9005-B41DD0FA0924}"/>
          </ac:spMkLst>
        </pc:spChg>
        <pc:spChg chg="add mod ord">
          <ac:chgData name="Umeima Adam" userId="932760ed81e76c92" providerId="LiveId" clId="{81C695E1-1AD2-45A6-83D0-123DEFD43971}" dt="2023-04-13T17:06:25.857" v="2559" actId="1035"/>
          <ac:spMkLst>
            <pc:docMk/>
            <pc:sldMk cId="2667318545" sldId="284"/>
            <ac:spMk id="8" creationId="{00013629-948A-6F7B-61C8-D84F9615F8DA}"/>
          </ac:spMkLst>
        </pc:spChg>
        <pc:spChg chg="add del mod">
          <ac:chgData name="Umeima Adam" userId="932760ed81e76c92" providerId="LiveId" clId="{81C695E1-1AD2-45A6-83D0-123DEFD43971}" dt="2023-04-13T16:32:51.226" v="2238" actId="478"/>
          <ac:spMkLst>
            <pc:docMk/>
            <pc:sldMk cId="2667318545" sldId="284"/>
            <ac:spMk id="9" creationId="{AE14079A-96AA-DEEB-37A5-1E26A233D059}"/>
          </ac:spMkLst>
        </pc:spChg>
        <pc:spChg chg="del">
          <ac:chgData name="Umeima Adam" userId="932760ed81e76c92" providerId="LiveId" clId="{81C695E1-1AD2-45A6-83D0-123DEFD43971}" dt="2023-04-12T18:32:12.657" v="147" actId="478"/>
          <ac:spMkLst>
            <pc:docMk/>
            <pc:sldMk cId="2667318545" sldId="284"/>
            <ac:spMk id="10" creationId="{40FC70B0-5D08-4BDC-852E-3FD7214DA9BD}"/>
          </ac:spMkLst>
        </pc:spChg>
        <pc:spChg chg="add mod">
          <ac:chgData name="Umeima Adam" userId="932760ed81e76c92" providerId="LiveId" clId="{81C695E1-1AD2-45A6-83D0-123DEFD43971}" dt="2023-04-14T14:49:44.926" v="2713" actId="207"/>
          <ac:spMkLst>
            <pc:docMk/>
            <pc:sldMk cId="2667318545" sldId="284"/>
            <ac:spMk id="11" creationId="{DD32A574-63B6-8BB8-C57B-FB34ECB0D1F3}"/>
          </ac:spMkLst>
        </pc:spChg>
        <pc:spChg chg="add mod ord">
          <ac:chgData name="Umeima Adam" userId="932760ed81e76c92" providerId="LiveId" clId="{81C695E1-1AD2-45A6-83D0-123DEFD43971}" dt="2023-04-13T17:06:54.762" v="2560" actId="207"/>
          <ac:spMkLst>
            <pc:docMk/>
            <pc:sldMk cId="2667318545" sldId="284"/>
            <ac:spMk id="12" creationId="{7D58B4FE-A98F-A01D-AE30-587B366E8925}"/>
          </ac:spMkLst>
        </pc:spChg>
        <pc:spChg chg="add mod ord">
          <ac:chgData name="Umeima Adam" userId="932760ed81e76c92" providerId="LiveId" clId="{81C695E1-1AD2-45A6-83D0-123DEFD43971}" dt="2023-04-13T16:32:26.908" v="2225" actId="1037"/>
          <ac:spMkLst>
            <pc:docMk/>
            <pc:sldMk cId="2667318545" sldId="284"/>
            <ac:spMk id="13" creationId="{7795948E-9ABC-7CA2-42AB-5D94B436299B}"/>
          </ac:spMkLst>
        </pc:spChg>
        <pc:spChg chg="add mod">
          <ac:chgData name="Umeima Adam" userId="932760ed81e76c92" providerId="LiveId" clId="{81C695E1-1AD2-45A6-83D0-123DEFD43971}" dt="2023-04-14T14:49:49.561" v="2714" actId="207"/>
          <ac:spMkLst>
            <pc:docMk/>
            <pc:sldMk cId="2667318545" sldId="284"/>
            <ac:spMk id="14" creationId="{05928786-509D-85C4-DAEE-85E78444ED40}"/>
          </ac:spMkLst>
        </pc:spChg>
        <pc:spChg chg="add mod">
          <ac:chgData name="Umeima Adam" userId="932760ed81e76c92" providerId="LiveId" clId="{81C695E1-1AD2-45A6-83D0-123DEFD43971}" dt="2023-04-14T14:49:53.527" v="2715" actId="207"/>
          <ac:spMkLst>
            <pc:docMk/>
            <pc:sldMk cId="2667318545" sldId="284"/>
            <ac:spMk id="15" creationId="{0906B9E4-12FB-28CE-1D87-503D33E51700}"/>
          </ac:spMkLst>
        </pc:spChg>
        <pc:spChg chg="add mod">
          <ac:chgData name="Umeima Adam" userId="932760ed81e76c92" providerId="LiveId" clId="{81C695E1-1AD2-45A6-83D0-123DEFD43971}" dt="2023-04-14T14:49:56.658" v="2716" actId="207"/>
          <ac:spMkLst>
            <pc:docMk/>
            <pc:sldMk cId="2667318545" sldId="284"/>
            <ac:spMk id="16" creationId="{0D216C21-1453-6872-8FE0-254E05CEC9DA}"/>
          </ac:spMkLst>
        </pc:spChg>
        <pc:spChg chg="add mod">
          <ac:chgData name="Umeima Adam" userId="932760ed81e76c92" providerId="LiveId" clId="{81C695E1-1AD2-45A6-83D0-123DEFD43971}" dt="2023-04-14T14:49:59.209" v="2717" actId="207"/>
          <ac:spMkLst>
            <pc:docMk/>
            <pc:sldMk cId="2667318545" sldId="284"/>
            <ac:spMk id="17" creationId="{A3EC0A2C-BEDB-6178-DD11-ACE3D333CE9E}"/>
          </ac:spMkLst>
        </pc:spChg>
        <pc:spChg chg="del">
          <ac:chgData name="Umeima Adam" userId="932760ed81e76c92" providerId="LiveId" clId="{81C695E1-1AD2-45A6-83D0-123DEFD43971}" dt="2023-04-12T18:32:08.570" v="146" actId="478"/>
          <ac:spMkLst>
            <pc:docMk/>
            <pc:sldMk cId="2667318545" sldId="284"/>
            <ac:spMk id="27" creationId="{BEF34E1C-44B9-4EFC-8126-D51A3EA9BF40}"/>
          </ac:spMkLst>
        </pc:spChg>
        <pc:spChg chg="del">
          <ac:chgData name="Umeima Adam" userId="932760ed81e76c92" providerId="LiveId" clId="{81C695E1-1AD2-45A6-83D0-123DEFD43971}" dt="2023-04-12T18:32:08.570" v="146" actId="478"/>
          <ac:spMkLst>
            <pc:docMk/>
            <pc:sldMk cId="2667318545" sldId="284"/>
            <ac:spMk id="28" creationId="{7810A56D-FB7B-429D-835B-7A0CD7BCB96A}"/>
          </ac:spMkLst>
        </pc:spChg>
        <pc:spChg chg="del">
          <ac:chgData name="Umeima Adam" userId="932760ed81e76c92" providerId="LiveId" clId="{81C695E1-1AD2-45A6-83D0-123DEFD43971}" dt="2023-04-12T18:32:08.570" v="146" actId="478"/>
          <ac:spMkLst>
            <pc:docMk/>
            <pc:sldMk cId="2667318545" sldId="284"/>
            <ac:spMk id="29" creationId="{9C6EFB52-3349-4B07-BB85-12C3EA673CEA}"/>
          </ac:spMkLst>
        </pc:spChg>
        <pc:spChg chg="del">
          <ac:chgData name="Umeima Adam" userId="932760ed81e76c92" providerId="LiveId" clId="{81C695E1-1AD2-45A6-83D0-123DEFD43971}" dt="2023-04-12T18:32:08.570" v="146" actId="478"/>
          <ac:spMkLst>
            <pc:docMk/>
            <pc:sldMk cId="2667318545" sldId="284"/>
            <ac:spMk id="30" creationId="{88F8C9F3-7615-45BF-B785-33C277085718}"/>
          </ac:spMkLst>
        </pc:spChg>
        <pc:spChg chg="del">
          <ac:chgData name="Umeima Adam" userId="932760ed81e76c92" providerId="LiveId" clId="{81C695E1-1AD2-45A6-83D0-123DEFD43971}" dt="2023-04-12T18:32:08.570" v="146" actId="478"/>
          <ac:spMkLst>
            <pc:docMk/>
            <pc:sldMk cId="2667318545" sldId="284"/>
            <ac:spMk id="31" creationId="{B15A1DA1-0781-4F05-ADA9-ADBE27A12E44}"/>
          </ac:spMkLst>
        </pc:spChg>
        <pc:spChg chg="add del mod">
          <ac:chgData name="Umeima Adam" userId="932760ed81e76c92" providerId="LiveId" clId="{81C695E1-1AD2-45A6-83D0-123DEFD43971}" dt="2023-04-13T16:28:42.117" v="2151" actId="478"/>
          <ac:spMkLst>
            <pc:docMk/>
            <pc:sldMk cId="2667318545" sldId="284"/>
            <ac:spMk id="46" creationId="{4CC9C98C-9A95-3E1F-7084-25F188FB94A5}"/>
          </ac:spMkLst>
        </pc:spChg>
        <pc:spChg chg="add del">
          <ac:chgData name="Umeima Adam" userId="932760ed81e76c92" providerId="LiveId" clId="{81C695E1-1AD2-45A6-83D0-123DEFD43971}" dt="2023-04-13T09:23:04.152" v="943" actId="478"/>
          <ac:spMkLst>
            <pc:docMk/>
            <pc:sldMk cId="2667318545" sldId="284"/>
            <ac:spMk id="53" creationId="{8AF3D8B4-86F0-F427-0702-61EF51E42689}"/>
          </ac:spMkLst>
        </pc:spChg>
        <pc:spChg chg="add del mod">
          <ac:chgData name="Umeima Adam" userId="932760ed81e76c92" providerId="LiveId" clId="{81C695E1-1AD2-45A6-83D0-123DEFD43971}" dt="2023-04-13T09:28:10.857" v="996" actId="478"/>
          <ac:spMkLst>
            <pc:docMk/>
            <pc:sldMk cId="2667318545" sldId="284"/>
            <ac:spMk id="63" creationId="{FF593915-88E1-B0DA-6830-8FDB21BDCECF}"/>
          </ac:spMkLst>
        </pc:spChg>
        <pc:spChg chg="add mod">
          <ac:chgData name="Umeima Adam" userId="932760ed81e76c92" providerId="LiveId" clId="{81C695E1-1AD2-45A6-83D0-123DEFD43971}" dt="2023-04-14T14:50:28.792" v="2728" actId="207"/>
          <ac:spMkLst>
            <pc:docMk/>
            <pc:sldMk cId="2667318545" sldId="284"/>
            <ac:spMk id="2055" creationId="{36CD05B4-8B02-F91F-B158-EB0A45E0307E}"/>
          </ac:spMkLst>
        </pc:spChg>
        <pc:spChg chg="add del mod ord">
          <ac:chgData name="Umeima Adam" userId="932760ed81e76c92" providerId="LiveId" clId="{81C695E1-1AD2-45A6-83D0-123DEFD43971}" dt="2023-04-14T14:48:46.547" v="2704" actId="478"/>
          <ac:spMkLst>
            <pc:docMk/>
            <pc:sldMk cId="2667318545" sldId="284"/>
            <ac:spMk id="2056" creationId="{85E1F904-54F4-BE7C-999B-1227171DA522}"/>
          </ac:spMkLst>
        </pc:spChg>
        <pc:spChg chg="add del mod">
          <ac:chgData name="Umeima Adam" userId="932760ed81e76c92" providerId="LiveId" clId="{81C695E1-1AD2-45A6-83D0-123DEFD43971}" dt="2023-04-13T16:28:46.590" v="2153" actId="478"/>
          <ac:spMkLst>
            <pc:docMk/>
            <pc:sldMk cId="2667318545" sldId="284"/>
            <ac:spMk id="2061" creationId="{8EBF7336-8894-A471-652A-271A9DEC4BCB}"/>
          </ac:spMkLst>
        </pc:spChg>
        <pc:spChg chg="add mod">
          <ac:chgData name="Umeima Adam" userId="932760ed81e76c92" providerId="LiveId" clId="{81C695E1-1AD2-45A6-83D0-123DEFD43971}" dt="2023-04-13T16:31:35.298" v="2188" actId="1076"/>
          <ac:spMkLst>
            <pc:docMk/>
            <pc:sldMk cId="2667318545" sldId="284"/>
            <ac:spMk id="2063" creationId="{56E92B25-43A6-6070-8661-86FB359D2D8A}"/>
          </ac:spMkLst>
        </pc:spChg>
        <pc:spChg chg="add del mod">
          <ac:chgData name="Umeima Adam" userId="932760ed81e76c92" providerId="LiveId" clId="{81C695E1-1AD2-45A6-83D0-123DEFD43971}" dt="2023-04-13T16:32:53.842" v="2239" actId="478"/>
          <ac:spMkLst>
            <pc:docMk/>
            <pc:sldMk cId="2667318545" sldId="284"/>
            <ac:spMk id="2064" creationId="{F407CC37-23FE-601B-AD28-C4C63EC40404}"/>
          </ac:spMkLst>
        </pc:spChg>
        <pc:spChg chg="add mod">
          <ac:chgData name="Umeima Adam" userId="932760ed81e76c92" providerId="LiveId" clId="{81C695E1-1AD2-45A6-83D0-123DEFD43971}" dt="2023-04-13T16:32:46.494" v="2237" actId="1076"/>
          <ac:spMkLst>
            <pc:docMk/>
            <pc:sldMk cId="2667318545" sldId="284"/>
            <ac:spMk id="2065" creationId="{42091B37-92F4-125E-2846-6161BE8C9999}"/>
          </ac:spMkLst>
        </pc:spChg>
        <pc:spChg chg="add mod">
          <ac:chgData name="Umeima Adam" userId="932760ed81e76c92" providerId="LiveId" clId="{81C695E1-1AD2-45A6-83D0-123DEFD43971}" dt="2023-04-13T16:32:04.945" v="2204" actId="1076"/>
          <ac:spMkLst>
            <pc:docMk/>
            <pc:sldMk cId="2667318545" sldId="284"/>
            <ac:spMk id="2066" creationId="{469044EF-C3EB-21CF-9AED-375098456673}"/>
          </ac:spMkLst>
        </pc:spChg>
        <pc:picChg chg="add mod ord">
          <ac:chgData name="Umeima Adam" userId="932760ed81e76c92" providerId="LiveId" clId="{81C695E1-1AD2-45A6-83D0-123DEFD43971}" dt="2023-04-14T14:49:16.869" v="2711" actId="1076"/>
          <ac:picMkLst>
            <pc:docMk/>
            <pc:sldMk cId="2667318545" sldId="284"/>
            <ac:picMk id="2" creationId="{A174762C-6ABE-8096-8542-F95F1F8CBDB3}"/>
          </ac:picMkLst>
        </pc:picChg>
        <pc:picChg chg="add del mod">
          <ac:chgData name="Umeima Adam" userId="932760ed81e76c92" providerId="LiveId" clId="{81C695E1-1AD2-45A6-83D0-123DEFD43971}" dt="2023-04-13T16:28:43.756" v="2152" actId="478"/>
          <ac:picMkLst>
            <pc:docMk/>
            <pc:sldMk cId="2667318545" sldId="284"/>
            <ac:picMk id="2050" creationId="{0F6CDAEB-9E2F-B055-0879-9B1659CEE236}"/>
          </ac:picMkLst>
        </pc:picChg>
        <pc:picChg chg="add mod">
          <ac:chgData name="Umeima Adam" userId="932760ed81e76c92" providerId="LiveId" clId="{81C695E1-1AD2-45A6-83D0-123DEFD43971}" dt="2023-04-14T14:50:22.280" v="2727" actId="207"/>
          <ac:picMkLst>
            <pc:docMk/>
            <pc:sldMk cId="2667318545" sldId="284"/>
            <ac:picMk id="2054" creationId="{5451EEA8-746F-46CE-6C35-0EB9DD2C91EE}"/>
          </ac:picMkLst>
        </pc:picChg>
        <pc:picChg chg="add mod ord">
          <ac:chgData name="Umeima Adam" userId="932760ed81e76c92" providerId="LiveId" clId="{81C695E1-1AD2-45A6-83D0-123DEFD43971}" dt="2023-04-14T14:50:10.232" v="2726" actId="1035"/>
          <ac:picMkLst>
            <pc:docMk/>
            <pc:sldMk cId="2667318545" sldId="284"/>
            <ac:picMk id="2062" creationId="{48F14E64-894A-31C7-931E-9313BB2D6EB4}"/>
          </ac:picMkLst>
        </pc:picChg>
        <pc:picChg chg="add del mod">
          <ac:chgData name="Umeima Adam" userId="932760ed81e76c92" providerId="LiveId" clId="{81C695E1-1AD2-45A6-83D0-123DEFD43971}" dt="2023-04-13T16:48:00.163" v="2385" actId="478"/>
          <ac:picMkLst>
            <pc:docMk/>
            <pc:sldMk cId="2667318545" sldId="284"/>
            <ac:picMk id="2067" creationId="{EAE86DF8-7093-DE00-CDDA-572565718D57}"/>
          </ac:picMkLst>
        </pc:picChg>
        <pc:picChg chg="add del mod">
          <ac:chgData name="Umeima Adam" userId="932760ed81e76c92" providerId="LiveId" clId="{81C695E1-1AD2-45A6-83D0-123DEFD43971}" dt="2023-04-13T16:49:40.506" v="2418" actId="478"/>
          <ac:picMkLst>
            <pc:docMk/>
            <pc:sldMk cId="2667318545" sldId="284"/>
            <ac:picMk id="2068" creationId="{A482AD83-8746-16FE-17CE-0C014EC9AEFA}"/>
          </ac:picMkLst>
        </pc:picChg>
        <pc:picChg chg="add del mod">
          <ac:chgData name="Umeima Adam" userId="932760ed81e76c92" providerId="LiveId" clId="{81C695E1-1AD2-45A6-83D0-123DEFD43971}" dt="2023-04-13T16:51:01.202" v="2435" actId="478"/>
          <ac:picMkLst>
            <pc:docMk/>
            <pc:sldMk cId="2667318545" sldId="284"/>
            <ac:picMk id="2069" creationId="{593DC772-9E63-0584-D5DA-953FF007A5FF}"/>
          </ac:picMkLst>
        </pc:picChg>
        <pc:cxnChg chg="add del mod ord">
          <ac:chgData name="Umeima Adam" userId="932760ed81e76c92" providerId="LiveId" clId="{81C695E1-1AD2-45A6-83D0-123DEFD43971}" dt="2023-04-13T16:28:37.312" v="2147" actId="478"/>
          <ac:cxnSpMkLst>
            <pc:docMk/>
            <pc:sldMk cId="2667318545" sldId="284"/>
            <ac:cxnSpMk id="19" creationId="{E16146A1-97B9-0F2C-0727-36CAF485AE1E}"/>
          </ac:cxnSpMkLst>
        </pc:cxnChg>
        <pc:cxnChg chg="add del mod ord">
          <ac:chgData name="Umeima Adam" userId="932760ed81e76c92" providerId="LiveId" clId="{81C695E1-1AD2-45A6-83D0-123DEFD43971}" dt="2023-04-13T16:28:36.117" v="2146" actId="478"/>
          <ac:cxnSpMkLst>
            <pc:docMk/>
            <pc:sldMk cId="2667318545" sldId="284"/>
            <ac:cxnSpMk id="22" creationId="{D60D1352-1980-F649-A3F7-1A34CFA67DAE}"/>
          </ac:cxnSpMkLst>
        </pc:cxnChg>
        <pc:cxnChg chg="add del mod">
          <ac:chgData name="Umeima Adam" userId="932760ed81e76c92" providerId="LiveId" clId="{81C695E1-1AD2-45A6-83D0-123DEFD43971}" dt="2023-04-13T09:18:40.965" v="916" actId="478"/>
          <ac:cxnSpMkLst>
            <pc:docMk/>
            <pc:sldMk cId="2667318545" sldId="284"/>
            <ac:cxnSpMk id="26" creationId="{219CA1AF-1D8E-F99D-141D-A6902BC1A3FC}"/>
          </ac:cxnSpMkLst>
        </pc:cxnChg>
        <pc:cxnChg chg="add del mod">
          <ac:chgData name="Umeima Adam" userId="932760ed81e76c92" providerId="LiveId" clId="{81C695E1-1AD2-45A6-83D0-123DEFD43971}" dt="2023-04-13T09:19:24.101" v="924" actId="478"/>
          <ac:cxnSpMkLst>
            <pc:docMk/>
            <pc:sldMk cId="2667318545" sldId="284"/>
            <ac:cxnSpMk id="39" creationId="{C323C20F-CA51-6D7A-7764-22084F3E9193}"/>
          </ac:cxnSpMkLst>
        </pc:cxnChg>
        <pc:cxnChg chg="add del mod">
          <ac:chgData name="Umeima Adam" userId="932760ed81e76c92" providerId="LiveId" clId="{81C695E1-1AD2-45A6-83D0-123DEFD43971}" dt="2023-04-13T09:22:36.688" v="941" actId="478"/>
          <ac:cxnSpMkLst>
            <pc:docMk/>
            <pc:sldMk cId="2667318545" sldId="284"/>
            <ac:cxnSpMk id="48" creationId="{73090B51-EF8F-587F-0621-74ED7224B759}"/>
          </ac:cxnSpMkLst>
        </pc:cxnChg>
        <pc:cxnChg chg="add del mod">
          <ac:chgData name="Umeima Adam" userId="932760ed81e76c92" providerId="LiveId" clId="{81C695E1-1AD2-45A6-83D0-123DEFD43971}" dt="2023-04-13T09:24:07.431" v="954" actId="478"/>
          <ac:cxnSpMkLst>
            <pc:docMk/>
            <pc:sldMk cId="2667318545" sldId="284"/>
            <ac:cxnSpMk id="55" creationId="{07D5785F-A5D0-6B83-C23E-1CDA79D4B887}"/>
          </ac:cxnSpMkLst>
        </pc:cxnChg>
        <pc:cxnChg chg="add del mod">
          <ac:chgData name="Umeima Adam" userId="932760ed81e76c92" providerId="LiveId" clId="{81C695E1-1AD2-45A6-83D0-123DEFD43971}" dt="2023-04-13T16:28:39.800" v="2149" actId="478"/>
          <ac:cxnSpMkLst>
            <pc:docMk/>
            <pc:sldMk cId="2667318545" sldId="284"/>
            <ac:cxnSpMk id="2048" creationId="{371B37C5-AC79-F08D-019F-CF4B21A360A8}"/>
          </ac:cxnSpMkLst>
        </pc:cxnChg>
        <pc:cxnChg chg="add del mod">
          <ac:chgData name="Umeima Adam" userId="932760ed81e76c92" providerId="LiveId" clId="{81C695E1-1AD2-45A6-83D0-123DEFD43971}" dt="2023-04-13T16:28:40.736" v="2150" actId="478"/>
          <ac:cxnSpMkLst>
            <pc:docMk/>
            <pc:sldMk cId="2667318545" sldId="284"/>
            <ac:cxnSpMk id="2052" creationId="{6958CB67-A512-EF05-6567-5FE1D315E23F}"/>
          </ac:cxnSpMkLst>
        </pc:cxnChg>
        <pc:cxnChg chg="add del mod">
          <ac:chgData name="Umeima Adam" userId="932760ed81e76c92" providerId="LiveId" clId="{81C695E1-1AD2-45A6-83D0-123DEFD43971}" dt="2023-04-13T16:28:38.502" v="2148" actId="478"/>
          <ac:cxnSpMkLst>
            <pc:docMk/>
            <pc:sldMk cId="2667318545" sldId="284"/>
            <ac:cxnSpMk id="2057" creationId="{0257E59F-D8D3-F209-0FAA-693AEC087765}"/>
          </ac:cxnSpMkLst>
        </pc:cxnChg>
      </pc:sldChg>
      <pc:sldChg chg="addSp delSp modSp del mod">
        <pc:chgData name="Umeima Adam" userId="932760ed81e76c92" providerId="LiveId" clId="{81C695E1-1AD2-45A6-83D0-123DEFD43971}" dt="2023-04-13T09:50:41.873" v="1276" actId="47"/>
        <pc:sldMkLst>
          <pc:docMk/>
          <pc:sldMk cId="796331228" sldId="286"/>
        </pc:sldMkLst>
        <pc:spChg chg="add del">
          <ac:chgData name="Umeima Adam" userId="932760ed81e76c92" providerId="LiveId" clId="{81C695E1-1AD2-45A6-83D0-123DEFD43971}" dt="2023-04-12T18:57:22.411" v="637" actId="478"/>
          <ac:spMkLst>
            <pc:docMk/>
            <pc:sldMk cId="796331228" sldId="286"/>
            <ac:spMk id="3" creationId="{EDAA6D29-53F1-0CA0-8634-3D83D0CFF24F}"/>
          </ac:spMkLst>
        </pc:spChg>
        <pc:spChg chg="add mod">
          <ac:chgData name="Umeima Adam" userId="932760ed81e76c92" providerId="LiveId" clId="{81C695E1-1AD2-45A6-83D0-123DEFD43971}" dt="2023-04-13T09:44:51.428" v="1238" actId="1076"/>
          <ac:spMkLst>
            <pc:docMk/>
            <pc:sldMk cId="796331228" sldId="286"/>
            <ac:spMk id="5" creationId="{F4021610-03FC-F5A4-79FD-EC6460138A07}"/>
          </ac:spMkLst>
        </pc:spChg>
        <pc:spChg chg="mod">
          <ac:chgData name="Umeima Adam" userId="932760ed81e76c92" providerId="LiveId" clId="{81C695E1-1AD2-45A6-83D0-123DEFD43971}" dt="2023-04-13T09:41:52.239" v="1233" actId="14100"/>
          <ac:spMkLst>
            <pc:docMk/>
            <pc:sldMk cId="796331228" sldId="286"/>
            <ac:spMk id="6" creationId="{CE09A200-4838-4284-BD1E-19701CABB5FE}"/>
          </ac:spMkLst>
        </pc:spChg>
        <pc:spChg chg="add mod">
          <ac:chgData name="Umeima Adam" userId="932760ed81e76c92" providerId="LiveId" clId="{81C695E1-1AD2-45A6-83D0-123DEFD43971}" dt="2023-04-13T09:42:13.024" v="1237" actId="1076"/>
          <ac:spMkLst>
            <pc:docMk/>
            <pc:sldMk cId="796331228" sldId="286"/>
            <ac:spMk id="7" creationId="{FC12CE0D-91D5-41F3-312D-626CE6D07979}"/>
          </ac:spMkLst>
        </pc:spChg>
        <pc:spChg chg="add del mod">
          <ac:chgData name="Umeima Adam" userId="932760ed81e76c92" providerId="LiveId" clId="{81C695E1-1AD2-45A6-83D0-123DEFD43971}" dt="2023-04-13T09:35:25.586" v="1035" actId="478"/>
          <ac:spMkLst>
            <pc:docMk/>
            <pc:sldMk cId="796331228" sldId="286"/>
            <ac:spMk id="10" creationId="{13A62649-0925-168A-1CD0-C06066725109}"/>
          </ac:spMkLst>
        </pc:spChg>
        <pc:graphicFrameChg chg="add del mod">
          <ac:chgData name="Umeima Adam" userId="932760ed81e76c92" providerId="LiveId" clId="{81C695E1-1AD2-45A6-83D0-123DEFD43971}" dt="2023-04-13T09:39:43.344" v="1210"/>
          <ac:graphicFrameMkLst>
            <pc:docMk/>
            <pc:sldMk cId="796331228" sldId="286"/>
            <ac:graphicFrameMk id="9" creationId="{08D3DC19-5976-4026-819D-310A94626986}"/>
          </ac:graphicFrameMkLst>
        </pc:graphicFrameChg>
        <pc:picChg chg="add del mod modCrop">
          <ac:chgData name="Umeima Adam" userId="932760ed81e76c92" providerId="LiveId" clId="{81C695E1-1AD2-45A6-83D0-123DEFD43971}" dt="2023-04-13T09:33:22.053" v="997" actId="478"/>
          <ac:picMkLst>
            <pc:docMk/>
            <pc:sldMk cId="796331228" sldId="286"/>
            <ac:picMk id="4" creationId="{913B2946-4E34-A793-ED87-8F0553E06CCB}"/>
          </ac:picMkLst>
        </pc:picChg>
      </pc:sldChg>
      <pc:sldChg chg="del">
        <pc:chgData name="Umeima Adam" userId="932760ed81e76c92" providerId="LiveId" clId="{81C695E1-1AD2-45A6-83D0-123DEFD43971}" dt="2023-04-13T09:34:57.377" v="1015" actId="47"/>
        <pc:sldMkLst>
          <pc:docMk/>
          <pc:sldMk cId="380154571" sldId="287"/>
        </pc:sldMkLst>
      </pc:sldChg>
      <pc:sldChg chg="del">
        <pc:chgData name="Umeima Adam" userId="932760ed81e76c92" providerId="LiveId" clId="{81C695E1-1AD2-45A6-83D0-123DEFD43971}" dt="2023-04-13T09:35:11.429" v="1033" actId="47"/>
        <pc:sldMkLst>
          <pc:docMk/>
          <pc:sldMk cId="4127971368" sldId="290"/>
        </pc:sldMkLst>
      </pc:sldChg>
      <pc:sldChg chg="del">
        <pc:chgData name="Umeima Adam" userId="932760ed81e76c92" providerId="LiveId" clId="{81C695E1-1AD2-45A6-83D0-123DEFD43971}" dt="2023-04-13T09:35:03.413" v="1023" actId="47"/>
        <pc:sldMkLst>
          <pc:docMk/>
          <pc:sldMk cId="2517157267" sldId="291"/>
        </pc:sldMkLst>
      </pc:sldChg>
      <pc:sldChg chg="del">
        <pc:chgData name="Umeima Adam" userId="932760ed81e76c92" providerId="LiveId" clId="{81C695E1-1AD2-45A6-83D0-123DEFD43971}" dt="2023-04-13T09:35:07.593" v="1028" actId="47"/>
        <pc:sldMkLst>
          <pc:docMk/>
          <pc:sldMk cId="3846105816" sldId="292"/>
        </pc:sldMkLst>
      </pc:sldChg>
      <pc:sldChg chg="modSp new del mod">
        <pc:chgData name="Umeima Adam" userId="932760ed81e76c92" providerId="LiveId" clId="{81C695E1-1AD2-45A6-83D0-123DEFD43971}" dt="2023-04-13T16:27:19.455" v="2128" actId="47"/>
        <pc:sldMkLst>
          <pc:docMk/>
          <pc:sldMk cId="643916093" sldId="293"/>
        </pc:sldMkLst>
        <pc:spChg chg="mod">
          <ac:chgData name="Umeima Adam" userId="932760ed81e76c92" providerId="LiveId" clId="{81C695E1-1AD2-45A6-83D0-123DEFD43971}" dt="2023-04-12T18:53:07.176" v="487" actId="20577"/>
          <ac:spMkLst>
            <pc:docMk/>
            <pc:sldMk cId="643916093" sldId="293"/>
            <ac:spMk id="2" creationId="{73CF79DA-A3AD-4263-1B7F-C01BB3B2092C}"/>
          </ac:spMkLst>
        </pc:spChg>
        <pc:spChg chg="mod">
          <ac:chgData name="Umeima Adam" userId="932760ed81e76c92" providerId="LiveId" clId="{81C695E1-1AD2-45A6-83D0-123DEFD43971}" dt="2023-04-12T18:57:02.107" v="635" actId="120"/>
          <ac:spMkLst>
            <pc:docMk/>
            <pc:sldMk cId="643916093" sldId="293"/>
            <ac:spMk id="3" creationId="{25896AE6-EBF2-62BB-3B88-6ED9FF44AA45}"/>
          </ac:spMkLst>
        </pc:spChg>
      </pc:sldChg>
      <pc:sldChg chg="new del">
        <pc:chgData name="Umeima Adam" userId="932760ed81e76c92" providerId="LiveId" clId="{81C695E1-1AD2-45A6-83D0-123DEFD43971}" dt="2023-04-12T18:50:35.876" v="438" actId="47"/>
        <pc:sldMkLst>
          <pc:docMk/>
          <pc:sldMk cId="2746038301" sldId="293"/>
        </pc:sldMkLst>
      </pc:sldChg>
      <pc:sldChg chg="addSp delSp modSp new mod ord modNotesTx">
        <pc:chgData name="Umeima Adam" userId="932760ed81e76c92" providerId="LiveId" clId="{81C695E1-1AD2-45A6-83D0-123DEFD43971}" dt="2023-04-14T16:31:42.774" v="3550"/>
        <pc:sldMkLst>
          <pc:docMk/>
          <pc:sldMk cId="531905391" sldId="294"/>
        </pc:sldMkLst>
        <pc:spChg chg="del">
          <ac:chgData name="Umeima Adam" userId="932760ed81e76c92" providerId="LiveId" clId="{81C695E1-1AD2-45A6-83D0-123DEFD43971}" dt="2023-04-13T09:48:07.792" v="1240" actId="478"/>
          <ac:spMkLst>
            <pc:docMk/>
            <pc:sldMk cId="531905391" sldId="294"/>
            <ac:spMk id="2" creationId="{687D8906-F48B-D52F-F76B-AB40A64CE19C}"/>
          </ac:spMkLst>
        </pc:spChg>
        <pc:spChg chg="del mod">
          <ac:chgData name="Umeima Adam" userId="932760ed81e76c92" providerId="LiveId" clId="{81C695E1-1AD2-45A6-83D0-123DEFD43971}" dt="2023-04-14T14:35:29.269" v="2585" actId="478"/>
          <ac:spMkLst>
            <pc:docMk/>
            <pc:sldMk cId="531905391" sldId="294"/>
            <ac:spMk id="3" creationId="{040A8194-F63F-F978-5907-8AAFD0D2CB5D}"/>
          </ac:spMkLst>
        </pc:spChg>
        <pc:spChg chg="add mod ord">
          <ac:chgData name="Umeima Adam" userId="932760ed81e76c92" providerId="LiveId" clId="{81C695E1-1AD2-45A6-83D0-123DEFD43971}" dt="2023-04-13T16:44:25.867" v="2306" actId="1076"/>
          <ac:spMkLst>
            <pc:docMk/>
            <pc:sldMk cId="531905391" sldId="294"/>
            <ac:spMk id="4" creationId="{8D80C9F3-ED88-931B-1DB3-4D61FA46C6A6}"/>
          </ac:spMkLst>
        </pc:spChg>
        <pc:spChg chg="add mod">
          <ac:chgData name="Umeima Adam" userId="932760ed81e76c92" providerId="LiveId" clId="{81C695E1-1AD2-45A6-83D0-123DEFD43971}" dt="2023-04-13T16:45:24.655" v="2319" actId="1035"/>
          <ac:spMkLst>
            <pc:docMk/>
            <pc:sldMk cId="531905391" sldId="294"/>
            <ac:spMk id="5" creationId="{CE1977BD-7848-77F0-ADBE-9B30740F2F04}"/>
          </ac:spMkLst>
        </pc:spChg>
        <pc:spChg chg="add del mod">
          <ac:chgData name="Umeima Adam" userId="932760ed81e76c92" providerId="LiveId" clId="{81C695E1-1AD2-45A6-83D0-123DEFD43971}" dt="2023-04-14T14:35:32.648" v="2586" actId="478"/>
          <ac:spMkLst>
            <pc:docMk/>
            <pc:sldMk cId="531905391" sldId="294"/>
            <ac:spMk id="7" creationId="{518CFCDF-82CA-994A-8F29-C143AF07C88A}"/>
          </ac:spMkLst>
        </pc:spChg>
        <pc:graphicFrameChg chg="add mod">
          <ac:chgData name="Umeima Adam" userId="932760ed81e76c92" providerId="LiveId" clId="{81C695E1-1AD2-45A6-83D0-123DEFD43971}" dt="2023-04-14T14:47:04.828" v="2696" actId="207"/>
          <ac:graphicFrameMkLst>
            <pc:docMk/>
            <pc:sldMk cId="531905391" sldId="294"/>
            <ac:graphicFrameMk id="6" creationId="{117C2282-4361-7D97-597C-B3ED57288B84}"/>
          </ac:graphicFrameMkLst>
        </pc:graphicFrameChg>
        <pc:picChg chg="add del mod">
          <ac:chgData name="Umeima Adam" userId="932760ed81e76c92" providerId="LiveId" clId="{81C695E1-1AD2-45A6-83D0-123DEFD43971}" dt="2023-04-13T16:45:18.439" v="2312" actId="478"/>
          <ac:picMkLst>
            <pc:docMk/>
            <pc:sldMk cId="531905391" sldId="294"/>
            <ac:picMk id="7" creationId="{D2BB7CD2-C2A0-00D8-E079-BCEC47E00364}"/>
          </ac:picMkLst>
        </pc:picChg>
        <pc:picChg chg="add del mod">
          <ac:chgData name="Umeima Adam" userId="932760ed81e76c92" providerId="LiveId" clId="{81C695E1-1AD2-45A6-83D0-123DEFD43971}" dt="2023-04-13T16:50:57.620" v="2434" actId="478"/>
          <ac:picMkLst>
            <pc:docMk/>
            <pc:sldMk cId="531905391" sldId="294"/>
            <ac:picMk id="8" creationId="{BC62AC6C-AF22-221F-308D-8A9A3F36F5A3}"/>
          </ac:picMkLst>
        </pc:picChg>
        <pc:picChg chg="add del mod">
          <ac:chgData name="Umeima Adam" userId="932760ed81e76c92" providerId="LiveId" clId="{81C695E1-1AD2-45A6-83D0-123DEFD43971}" dt="2023-04-13T16:49:47.409" v="2420" actId="478"/>
          <ac:picMkLst>
            <pc:docMk/>
            <pc:sldMk cId="531905391" sldId="294"/>
            <ac:picMk id="3074" creationId="{046657A7-BB28-0736-D2DD-66F464F747F9}"/>
          </ac:picMkLst>
        </pc:picChg>
      </pc:sldChg>
      <pc:sldChg chg="new del">
        <pc:chgData name="Umeima Adam" userId="932760ed81e76c92" providerId="LiveId" clId="{81C695E1-1AD2-45A6-83D0-123DEFD43971}" dt="2023-04-13T16:57:28.684" v="2481" actId="47"/>
        <pc:sldMkLst>
          <pc:docMk/>
          <pc:sldMk cId="2413015146" sldId="295"/>
        </pc:sldMkLst>
      </pc:sldChg>
      <pc:sldChg chg="addSp modSp new del">
        <pc:chgData name="Umeima Adam" userId="932760ed81e76c92" providerId="LiveId" clId="{81C695E1-1AD2-45A6-83D0-123DEFD43971}" dt="2023-04-13T16:35:28.281" v="2243" actId="47"/>
        <pc:sldMkLst>
          <pc:docMk/>
          <pc:sldMk cId="3496489581" sldId="295"/>
        </pc:sldMkLst>
        <pc:picChg chg="add mod">
          <ac:chgData name="Umeima Adam" userId="932760ed81e76c92" providerId="LiveId" clId="{81C695E1-1AD2-45A6-83D0-123DEFD43971}" dt="2023-04-13T16:28:25.716" v="2145"/>
          <ac:picMkLst>
            <pc:docMk/>
            <pc:sldMk cId="3496489581" sldId="295"/>
            <ac:picMk id="2" creationId="{AA31FD41-F18B-55E6-7A62-2F4178DFCE4A}"/>
          </ac:picMkLst>
        </pc:picChg>
      </pc:sldChg>
      <pc:sldChg chg="addSp delSp modSp new del mod modClrScheme chgLayout">
        <pc:chgData name="Umeima Adam" userId="932760ed81e76c92" providerId="LiveId" clId="{81C695E1-1AD2-45A6-83D0-123DEFD43971}" dt="2023-04-13T16:57:27.614" v="2480" actId="47"/>
        <pc:sldMkLst>
          <pc:docMk/>
          <pc:sldMk cId="2708785106" sldId="296"/>
        </pc:sldMkLst>
        <pc:spChg chg="del mod ord">
          <ac:chgData name="Umeima Adam" userId="932760ed81e76c92" providerId="LiveId" clId="{81C695E1-1AD2-45A6-83D0-123DEFD43971}" dt="2023-04-13T16:36:15.120" v="2246" actId="700"/>
          <ac:spMkLst>
            <pc:docMk/>
            <pc:sldMk cId="2708785106" sldId="296"/>
            <ac:spMk id="2" creationId="{DD04AFCE-4D75-70F4-C2B1-CB076FD35244}"/>
          </ac:spMkLst>
        </pc:spChg>
        <pc:spChg chg="del mod ord">
          <ac:chgData name="Umeima Adam" userId="932760ed81e76c92" providerId="LiveId" clId="{81C695E1-1AD2-45A6-83D0-123DEFD43971}" dt="2023-04-13T16:36:15.120" v="2246" actId="700"/>
          <ac:spMkLst>
            <pc:docMk/>
            <pc:sldMk cId="2708785106" sldId="296"/>
            <ac:spMk id="3" creationId="{9A11BDE0-645D-95F7-CDB4-1DD98AD3FC08}"/>
          </ac:spMkLst>
        </pc:spChg>
        <pc:spChg chg="add mod ord">
          <ac:chgData name="Umeima Adam" userId="932760ed81e76c92" providerId="LiveId" clId="{81C695E1-1AD2-45A6-83D0-123DEFD43971}" dt="2023-04-13T16:36:15.120" v="2246" actId="700"/>
          <ac:spMkLst>
            <pc:docMk/>
            <pc:sldMk cId="2708785106" sldId="296"/>
            <ac:spMk id="4" creationId="{680488AA-04C1-BE60-0102-7BDA1FC648D7}"/>
          </ac:spMkLst>
        </pc:spChg>
        <pc:spChg chg="add mod ord">
          <ac:chgData name="Umeima Adam" userId="932760ed81e76c92" providerId="LiveId" clId="{81C695E1-1AD2-45A6-83D0-123DEFD43971}" dt="2023-04-13T16:36:15.120" v="2246" actId="700"/>
          <ac:spMkLst>
            <pc:docMk/>
            <pc:sldMk cId="2708785106" sldId="296"/>
            <ac:spMk id="5" creationId="{A5FE7591-7C19-4F6F-5299-31F3F2CA9331}"/>
          </ac:spMkLst>
        </pc:spChg>
      </pc:sldChg>
      <pc:sldChg chg="modSp new del mod">
        <pc:chgData name="Umeima Adam" userId="932760ed81e76c92" providerId="LiveId" clId="{81C695E1-1AD2-45A6-83D0-123DEFD43971}" dt="2023-04-13T16:46:11.563" v="2357" actId="47"/>
        <pc:sldMkLst>
          <pc:docMk/>
          <pc:sldMk cId="1087184053" sldId="297"/>
        </pc:sldMkLst>
        <pc:spChg chg="mod">
          <ac:chgData name="Umeima Adam" userId="932760ed81e76c92" providerId="LiveId" clId="{81C695E1-1AD2-45A6-83D0-123DEFD43971}" dt="2023-04-13T16:37:10.393" v="2260" actId="20577"/>
          <ac:spMkLst>
            <pc:docMk/>
            <pc:sldMk cId="1087184053" sldId="297"/>
            <ac:spMk id="3" creationId="{09FC2A53-0491-BA2F-4F9A-DE19C48B8AF4}"/>
          </ac:spMkLst>
        </pc:spChg>
      </pc:sldChg>
      <pc:sldChg chg="addSp delSp modSp new mod modClrScheme chgLayout">
        <pc:chgData name="Umeima Adam" userId="932760ed81e76c92" providerId="LiveId" clId="{81C695E1-1AD2-45A6-83D0-123DEFD43971}" dt="2023-04-14T16:27:46.783" v="3548" actId="478"/>
        <pc:sldMkLst>
          <pc:docMk/>
          <pc:sldMk cId="1634683781" sldId="297"/>
        </pc:sldMkLst>
        <pc:spChg chg="del mod">
          <ac:chgData name="Umeima Adam" userId="932760ed81e76c92" providerId="LiveId" clId="{81C695E1-1AD2-45A6-83D0-123DEFD43971}" dt="2023-04-14T14:55:08.803" v="2848" actId="478"/>
          <ac:spMkLst>
            <pc:docMk/>
            <pc:sldMk cId="1634683781" sldId="297"/>
            <ac:spMk id="2" creationId="{EF71C5DC-089C-58DB-7B1C-E6BCF8846F1B}"/>
          </ac:spMkLst>
        </pc:spChg>
        <pc:spChg chg="del">
          <ac:chgData name="Umeima Adam" userId="932760ed81e76c92" providerId="LiveId" clId="{81C695E1-1AD2-45A6-83D0-123DEFD43971}" dt="2023-04-13T16:56:34.917" v="2464" actId="931"/>
          <ac:spMkLst>
            <pc:docMk/>
            <pc:sldMk cId="1634683781" sldId="297"/>
            <ac:spMk id="3" creationId="{D0DF6CA9-CD8E-A8E6-F704-574D9FF899D3}"/>
          </ac:spMkLst>
        </pc:spChg>
        <pc:spChg chg="add del mod ord">
          <ac:chgData name="Umeima Adam" userId="932760ed81e76c92" providerId="LiveId" clId="{81C695E1-1AD2-45A6-83D0-123DEFD43971}" dt="2023-04-14T16:27:29.476" v="3544" actId="20577"/>
          <ac:spMkLst>
            <pc:docMk/>
            <pc:sldMk cId="1634683781" sldId="297"/>
            <ac:spMk id="7" creationId="{C0762A40-4437-05A9-B9B9-5F899A33B0AC}"/>
          </ac:spMkLst>
        </pc:spChg>
        <pc:spChg chg="add del mod">
          <ac:chgData name="Umeima Adam" userId="932760ed81e76c92" providerId="LiveId" clId="{81C695E1-1AD2-45A6-83D0-123DEFD43971}" dt="2023-04-14T14:55:10.801" v="2849" actId="478"/>
          <ac:spMkLst>
            <pc:docMk/>
            <pc:sldMk cId="1634683781" sldId="297"/>
            <ac:spMk id="8" creationId="{38E04147-3914-089D-482B-7688A4136301}"/>
          </ac:spMkLst>
        </pc:spChg>
        <pc:spChg chg="add mod ord">
          <ac:chgData name="Umeima Adam" userId="932760ed81e76c92" providerId="LiveId" clId="{81C695E1-1AD2-45A6-83D0-123DEFD43971}" dt="2023-04-14T16:16:49.584" v="3445" actId="14100"/>
          <ac:spMkLst>
            <pc:docMk/>
            <pc:sldMk cId="1634683781" sldId="297"/>
            <ac:spMk id="9" creationId="{C7647A34-168B-F96C-B854-0ABA90B7F06D}"/>
          </ac:spMkLst>
        </pc:spChg>
        <pc:spChg chg="add del mod ord">
          <ac:chgData name="Umeima Adam" userId="932760ed81e76c92" providerId="LiveId" clId="{81C695E1-1AD2-45A6-83D0-123DEFD43971}" dt="2023-04-14T14:55:43.179" v="2854" actId="478"/>
          <ac:spMkLst>
            <pc:docMk/>
            <pc:sldMk cId="1634683781" sldId="297"/>
            <ac:spMk id="10" creationId="{8D14B57A-2963-FAAB-7F3F-6FFAEA70C901}"/>
          </ac:spMkLst>
        </pc:spChg>
        <pc:spChg chg="add del mod">
          <ac:chgData name="Umeima Adam" userId="932760ed81e76c92" providerId="LiveId" clId="{81C695E1-1AD2-45A6-83D0-123DEFD43971}" dt="2023-04-14T14:55:36.763" v="2853" actId="478"/>
          <ac:spMkLst>
            <pc:docMk/>
            <pc:sldMk cId="1634683781" sldId="297"/>
            <ac:spMk id="12" creationId="{9F93FAC6-3D9A-512D-17AF-605CEEE3BF00}"/>
          </ac:spMkLst>
        </pc:spChg>
        <pc:spChg chg="add del mod ord">
          <ac:chgData name="Umeima Adam" userId="932760ed81e76c92" providerId="LiveId" clId="{81C695E1-1AD2-45A6-83D0-123DEFD43971}" dt="2023-04-14T15:01:28.352" v="2921" actId="478"/>
          <ac:spMkLst>
            <pc:docMk/>
            <pc:sldMk cId="1634683781" sldId="297"/>
            <ac:spMk id="13" creationId="{F4C6E893-FB09-B424-0890-EFC533619E0E}"/>
          </ac:spMkLst>
        </pc:spChg>
        <pc:picChg chg="add del mod">
          <ac:chgData name="Umeima Adam" userId="932760ed81e76c92" providerId="LiveId" clId="{81C695E1-1AD2-45A6-83D0-123DEFD43971}" dt="2023-04-13T16:56:50.732" v="2468" actId="478"/>
          <ac:picMkLst>
            <pc:docMk/>
            <pc:sldMk cId="1634683781" sldId="297"/>
            <ac:picMk id="4" creationId="{42F42D48-3F8E-A0C9-EFC3-F564D7E30C29}"/>
          </ac:picMkLst>
        </pc:picChg>
        <pc:picChg chg="add del mod">
          <ac:chgData name="Umeima Adam" userId="932760ed81e76c92" providerId="LiveId" clId="{81C695E1-1AD2-45A6-83D0-123DEFD43971}" dt="2023-04-14T14:56:48.359" v="2892" actId="478"/>
          <ac:picMkLst>
            <pc:docMk/>
            <pc:sldMk cId="1634683781" sldId="297"/>
            <ac:picMk id="4" creationId="{6246A2E7-C195-0F62-98F2-80A66651228E}"/>
          </ac:picMkLst>
        </pc:picChg>
        <pc:picChg chg="add del mod ord">
          <ac:chgData name="Umeima Adam" userId="932760ed81e76c92" providerId="LiveId" clId="{81C695E1-1AD2-45A6-83D0-123DEFD43971}" dt="2023-04-14T14:55:34.223" v="2852" actId="478"/>
          <ac:picMkLst>
            <pc:docMk/>
            <pc:sldMk cId="1634683781" sldId="297"/>
            <ac:picMk id="6" creationId="{90C0743C-0318-F209-726E-B57062A100C5}"/>
          </ac:picMkLst>
        </pc:picChg>
        <pc:picChg chg="add del mod">
          <ac:chgData name="Umeima Adam" userId="932760ed81e76c92" providerId="LiveId" clId="{81C695E1-1AD2-45A6-83D0-123DEFD43971}" dt="2023-04-14T16:02:16.336" v="2937" actId="478"/>
          <ac:picMkLst>
            <pc:docMk/>
            <pc:sldMk cId="1634683781" sldId="297"/>
            <ac:picMk id="15" creationId="{228752F9-198B-B2F8-4FB3-DF4251B41AA7}"/>
          </ac:picMkLst>
        </pc:picChg>
        <pc:picChg chg="add del mod">
          <ac:chgData name="Umeima Adam" userId="932760ed81e76c92" providerId="LiveId" clId="{81C695E1-1AD2-45A6-83D0-123DEFD43971}" dt="2023-04-14T16:12:46.352" v="3358" actId="478"/>
          <ac:picMkLst>
            <pc:docMk/>
            <pc:sldMk cId="1634683781" sldId="297"/>
            <ac:picMk id="17" creationId="{4A8A1506-DAE2-7D06-7DA9-697AF914EB6A}"/>
          </ac:picMkLst>
        </pc:picChg>
        <pc:picChg chg="add del mod">
          <ac:chgData name="Umeima Adam" userId="932760ed81e76c92" providerId="LiveId" clId="{81C695E1-1AD2-45A6-83D0-123DEFD43971}" dt="2023-04-14T16:27:09.074" v="3506" actId="478"/>
          <ac:picMkLst>
            <pc:docMk/>
            <pc:sldMk cId="1634683781" sldId="297"/>
            <ac:picMk id="19" creationId="{0FE9ACDB-E372-86CF-9999-A24578DEF2DD}"/>
          </ac:picMkLst>
        </pc:picChg>
        <pc:picChg chg="add mod ord">
          <ac:chgData name="Umeima Adam" userId="932760ed81e76c92" providerId="LiveId" clId="{81C695E1-1AD2-45A6-83D0-123DEFD43971}" dt="2023-04-14T16:16:59.187" v="3447" actId="732"/>
          <ac:picMkLst>
            <pc:docMk/>
            <pc:sldMk cId="1634683781" sldId="297"/>
            <ac:picMk id="1026" creationId="{DC72CDC4-B2FB-5C32-7B50-2CEC9E2CDB26}"/>
          </ac:picMkLst>
        </pc:picChg>
        <pc:picChg chg="add del mod">
          <ac:chgData name="Umeima Adam" userId="932760ed81e76c92" providerId="LiveId" clId="{81C695E1-1AD2-45A6-83D0-123DEFD43971}" dt="2023-04-14T16:27:46.783" v="3548" actId="478"/>
          <ac:picMkLst>
            <pc:docMk/>
            <pc:sldMk cId="1634683781" sldId="297"/>
            <ac:picMk id="1028" creationId="{1014DE36-DF05-EE3C-B74F-1BA3B10A3504}"/>
          </ac:picMkLst>
        </pc:picChg>
      </pc:sldChg>
      <pc:sldChg chg="modSp new del mod">
        <pc:chgData name="Umeima Adam" userId="932760ed81e76c92" providerId="LiveId" clId="{81C695E1-1AD2-45A6-83D0-123DEFD43971}" dt="2023-04-13T16:57:25.555" v="2479" actId="47"/>
        <pc:sldMkLst>
          <pc:docMk/>
          <pc:sldMk cId="917403118" sldId="298"/>
        </pc:sldMkLst>
        <pc:spChg chg="mod">
          <ac:chgData name="Umeima Adam" userId="932760ed81e76c92" providerId="LiveId" clId="{81C695E1-1AD2-45A6-83D0-123DEFD43971}" dt="2023-04-13T16:57:16.601" v="2477" actId="20577"/>
          <ac:spMkLst>
            <pc:docMk/>
            <pc:sldMk cId="917403118" sldId="298"/>
            <ac:spMk id="3" creationId="{8002508D-F370-24F3-D477-F608EA562BC3}"/>
          </ac:spMkLst>
        </pc:spChg>
      </pc:sldChg>
      <pc:sldChg chg="addSp new del">
        <pc:chgData name="Umeima Adam" userId="932760ed81e76c92" providerId="LiveId" clId="{81C695E1-1AD2-45A6-83D0-123DEFD43971}" dt="2023-04-13T17:05:35.349" v="2541" actId="47"/>
        <pc:sldMkLst>
          <pc:docMk/>
          <pc:sldMk cId="2687637265" sldId="298"/>
        </pc:sldMkLst>
        <pc:picChg chg="add">
          <ac:chgData name="Umeima Adam" userId="932760ed81e76c92" providerId="LiveId" clId="{81C695E1-1AD2-45A6-83D0-123DEFD43971}" dt="2023-04-13T17:03:14.556" v="2530"/>
          <ac:picMkLst>
            <pc:docMk/>
            <pc:sldMk cId="2687637265" sldId="298"/>
            <ac:picMk id="4098" creationId="{AD61D10F-D1FE-3595-2FEE-BFA27B6C6BF5}"/>
          </ac:picMkLst>
        </pc:picChg>
      </pc:sldChg>
      <pc:sldChg chg="addSp delSp modSp add mod">
        <pc:chgData name="Umeima Adam" userId="932760ed81e76c92" providerId="LiveId" clId="{81C695E1-1AD2-45A6-83D0-123DEFD43971}" dt="2023-04-13T17:05:18.843" v="2540"/>
        <pc:sldMkLst>
          <pc:docMk/>
          <pc:sldMk cId="1141220873" sldId="299"/>
        </pc:sldMkLst>
        <pc:spChg chg="add mod">
          <ac:chgData name="Umeima Adam" userId="932760ed81e76c92" providerId="LiveId" clId="{81C695E1-1AD2-45A6-83D0-123DEFD43971}" dt="2023-04-13T17:03:24.242" v="2532" actId="478"/>
          <ac:spMkLst>
            <pc:docMk/>
            <pc:sldMk cId="1141220873" sldId="299"/>
            <ac:spMk id="5" creationId="{7A325D9F-8901-D6DE-9526-65CD1E9D478C}"/>
          </ac:spMkLst>
        </pc:spChg>
        <pc:picChg chg="add mod">
          <ac:chgData name="Umeima Adam" userId="932760ed81e76c92" providerId="LiveId" clId="{81C695E1-1AD2-45A6-83D0-123DEFD43971}" dt="2023-04-13T17:05:18.843" v="2540"/>
          <ac:picMkLst>
            <pc:docMk/>
            <pc:sldMk cId="1141220873" sldId="299"/>
            <ac:picMk id="6" creationId="{45FA1DD3-5C17-8D43-F798-E2E248C53BDC}"/>
          </ac:picMkLst>
        </pc:picChg>
        <pc:picChg chg="del">
          <ac:chgData name="Umeima Adam" userId="932760ed81e76c92" providerId="LiveId" clId="{81C695E1-1AD2-45A6-83D0-123DEFD43971}" dt="2023-04-13T17:03:24.242" v="2532" actId="478"/>
          <ac:picMkLst>
            <pc:docMk/>
            <pc:sldMk cId="1141220873" sldId="299"/>
            <ac:picMk id="11" creationId="{3E3FA41A-4B27-8318-4637-087698E9480C}"/>
          </ac:picMkLst>
        </pc:picChg>
      </pc:sldChg>
      <pc:sldChg chg="addSp delSp modSp new mod modClrScheme chgLayout modNotesTx">
        <pc:chgData name="Umeima Adam" userId="932760ed81e76c92" providerId="LiveId" clId="{81C695E1-1AD2-45A6-83D0-123DEFD43971}" dt="2023-04-14T16:21:47.525" v="3501" actId="20577"/>
        <pc:sldMkLst>
          <pc:docMk/>
          <pc:sldMk cId="1542754053" sldId="300"/>
        </pc:sldMkLst>
        <pc:spChg chg="add mod ord">
          <ac:chgData name="Umeima Adam" userId="932760ed81e76c92" providerId="LiveId" clId="{81C695E1-1AD2-45A6-83D0-123DEFD43971}" dt="2023-04-14T16:17:45.950" v="3452" actId="113"/>
          <ac:spMkLst>
            <pc:docMk/>
            <pc:sldMk cId="1542754053" sldId="300"/>
            <ac:spMk id="3" creationId="{1410BD00-4639-B9D6-92FC-C42CFC814C8E}"/>
          </ac:spMkLst>
        </pc:spChg>
        <pc:spChg chg="add mod ord">
          <ac:chgData name="Umeima Adam" userId="932760ed81e76c92" providerId="LiveId" clId="{81C695E1-1AD2-45A6-83D0-123DEFD43971}" dt="2023-04-14T16:18:18.880" v="3460" actId="113"/>
          <ac:spMkLst>
            <pc:docMk/>
            <pc:sldMk cId="1542754053" sldId="300"/>
            <ac:spMk id="4" creationId="{4898B4AE-2E39-9375-CB7D-D1E568C9F4CD}"/>
          </ac:spMkLst>
        </pc:spChg>
        <pc:spChg chg="add del mod ord">
          <ac:chgData name="Umeima Adam" userId="932760ed81e76c92" providerId="LiveId" clId="{81C695E1-1AD2-45A6-83D0-123DEFD43971}" dt="2023-04-14T14:57:06.845" v="2897" actId="478"/>
          <ac:spMkLst>
            <pc:docMk/>
            <pc:sldMk cId="1542754053" sldId="300"/>
            <ac:spMk id="5" creationId="{D7A98CA4-9F76-97DE-22E5-A9878E4869E6}"/>
          </ac:spMkLst>
        </pc:spChg>
        <pc:picChg chg="add mod ord">
          <ac:chgData name="Umeima Adam" userId="932760ed81e76c92" providerId="LiveId" clId="{81C695E1-1AD2-45A6-83D0-123DEFD43971}" dt="2023-04-14T16:03:36.938" v="2957" actId="26606"/>
          <ac:picMkLst>
            <pc:docMk/>
            <pc:sldMk cId="1542754053" sldId="300"/>
            <ac:picMk id="2" creationId="{67CD2682-BD08-326B-31B7-83FAE8665648}"/>
          </ac:picMkLst>
        </pc:picChg>
      </pc:sldChg>
      <pc:sldChg chg="add del ord">
        <pc:chgData name="Umeima Adam" userId="932760ed81e76c92" providerId="LiveId" clId="{81C695E1-1AD2-45A6-83D0-123DEFD43971}" dt="2023-04-14T16:03:46.547" v="2958" actId="47"/>
        <pc:sldMkLst>
          <pc:docMk/>
          <pc:sldMk cId="249532604" sldId="301"/>
        </pc:sldMkLst>
      </pc:sldChg>
      <pc:sldChg chg="modSp new mod ord">
        <pc:chgData name="Umeima Adam" userId="932760ed81e76c92" providerId="LiveId" clId="{81C695E1-1AD2-45A6-83D0-123DEFD43971}" dt="2023-04-14T16:10:58.444" v="3328" actId="20577"/>
        <pc:sldMkLst>
          <pc:docMk/>
          <pc:sldMk cId="3336224452" sldId="301"/>
        </pc:sldMkLst>
        <pc:spChg chg="mod">
          <ac:chgData name="Umeima Adam" userId="932760ed81e76c92" providerId="LiveId" clId="{81C695E1-1AD2-45A6-83D0-123DEFD43971}" dt="2023-04-14T16:05:05.139" v="3001" actId="20577"/>
          <ac:spMkLst>
            <pc:docMk/>
            <pc:sldMk cId="3336224452" sldId="301"/>
            <ac:spMk id="2" creationId="{0C1ED1BF-FFBE-20C1-33D0-123604C3A3E7}"/>
          </ac:spMkLst>
        </pc:spChg>
        <pc:spChg chg="mod">
          <ac:chgData name="Umeima Adam" userId="932760ed81e76c92" providerId="LiveId" clId="{81C695E1-1AD2-45A6-83D0-123DEFD43971}" dt="2023-04-14T16:10:46.179" v="3283" actId="27636"/>
          <ac:spMkLst>
            <pc:docMk/>
            <pc:sldMk cId="3336224452" sldId="301"/>
            <ac:spMk id="3" creationId="{BF84D2ED-CF0B-B3BE-CCC7-5F1AD96E3444}"/>
          </ac:spMkLst>
        </pc:spChg>
        <pc:spChg chg="mod">
          <ac:chgData name="Umeima Adam" userId="932760ed81e76c92" providerId="LiveId" clId="{81C695E1-1AD2-45A6-83D0-123DEFD43971}" dt="2023-04-14T16:10:58.444" v="3328" actId="20577"/>
          <ac:spMkLst>
            <pc:docMk/>
            <pc:sldMk cId="3336224452" sldId="301"/>
            <ac:spMk id="4" creationId="{8F71BB00-7CE1-DB5D-F221-8E2FF9BA1B7B}"/>
          </ac:spMkLst>
        </pc:spChg>
      </pc:sldChg>
      <pc:sldMasterChg chg="addSp delSp modSp mod modSldLayout">
        <pc:chgData name="Umeima Adam" userId="932760ed81e76c92" providerId="LiveId" clId="{81C695E1-1AD2-45A6-83D0-123DEFD43971}" dt="2023-04-14T14:56:27.091" v="2870" actId="14100"/>
        <pc:sldMasterMkLst>
          <pc:docMk/>
          <pc:sldMasterMk cId="1690285712" sldId="2147483717"/>
        </pc:sldMasterMkLst>
        <pc:spChg chg="mod">
          <ac:chgData name="Umeima Adam" userId="932760ed81e76c92" providerId="LiveId" clId="{81C695E1-1AD2-45A6-83D0-123DEFD43971}" dt="2023-04-13T16:43:31.227" v="2280" actId="1038"/>
          <ac:spMkLst>
            <pc:docMk/>
            <pc:sldMasterMk cId="1690285712" sldId="2147483717"/>
            <ac:spMk id="2" creationId="{00000000-0000-0000-0000-000000000000}"/>
          </ac:spMkLst>
        </pc:spChg>
        <pc:spChg chg="mod">
          <ac:chgData name="Umeima Adam" userId="932760ed81e76c92" providerId="LiveId" clId="{81C695E1-1AD2-45A6-83D0-123DEFD43971}" dt="2023-04-13T16:43:36.586" v="2281" actId="14100"/>
          <ac:spMkLst>
            <pc:docMk/>
            <pc:sldMasterMk cId="1690285712" sldId="2147483717"/>
            <ac:spMk id="8" creationId="{0F25E55C-1C16-46C6-B789-A4B2BCEF8F86}"/>
          </ac:spMkLst>
        </pc:spChg>
        <pc:picChg chg="add del mod">
          <ac:chgData name="Umeima Adam" userId="932760ed81e76c92" providerId="LiveId" clId="{81C695E1-1AD2-45A6-83D0-123DEFD43971}" dt="2023-04-13T16:53:53.528" v="2444" actId="478"/>
          <ac:picMkLst>
            <pc:docMk/>
            <pc:sldMasterMk cId="1690285712" sldId="2147483717"/>
            <ac:picMk id="7" creationId="{25B3D298-869C-0F28-59BF-F3ACE84B6E8A}"/>
          </ac:picMkLst>
        </pc:picChg>
        <pc:sldLayoutChg chg="addSp delSp modSp mod">
          <pc:chgData name="Umeima Adam" userId="932760ed81e76c92" providerId="LiveId" clId="{81C695E1-1AD2-45A6-83D0-123DEFD43971}" dt="2023-04-14T14:56:27.091" v="2870" actId="14100"/>
          <pc:sldLayoutMkLst>
            <pc:docMk/>
            <pc:sldMasterMk cId="1690285712" sldId="2147483717"/>
            <pc:sldLayoutMk cId="2889208350" sldId="2147483712"/>
          </pc:sldLayoutMkLst>
          <pc:spChg chg="mod">
            <ac:chgData name="Umeima Adam" userId="932760ed81e76c92" providerId="LiveId" clId="{81C695E1-1AD2-45A6-83D0-123DEFD43971}" dt="2023-04-14T14:56:22.145" v="2869" actId="14100"/>
            <ac:spMkLst>
              <pc:docMk/>
              <pc:sldMasterMk cId="1690285712" sldId="2147483717"/>
              <pc:sldLayoutMk cId="2889208350" sldId="2147483712"/>
              <ac:spMk id="2" creationId="{00000000-0000-0000-0000-000000000000}"/>
            </ac:spMkLst>
          </pc:spChg>
          <pc:spChg chg="mod">
            <ac:chgData name="Umeima Adam" userId="932760ed81e76c92" providerId="LiveId" clId="{81C695E1-1AD2-45A6-83D0-123DEFD43971}" dt="2023-04-14T14:56:27.091" v="2870" actId="14100"/>
            <ac:spMkLst>
              <pc:docMk/>
              <pc:sldMasterMk cId="1690285712" sldId="2147483717"/>
              <pc:sldLayoutMk cId="2889208350" sldId="2147483712"/>
              <ac:spMk id="4" creationId="{00000000-0000-0000-0000-000000000000}"/>
            </ac:spMkLst>
          </pc:spChg>
          <pc:spChg chg="mod">
            <ac:chgData name="Umeima Adam" userId="932760ed81e76c92" providerId="LiveId" clId="{81C695E1-1AD2-45A6-83D0-123DEFD43971}" dt="2023-04-14T14:56:13.875" v="2866" actId="1076"/>
            <ac:spMkLst>
              <pc:docMk/>
              <pc:sldMasterMk cId="1690285712" sldId="2147483717"/>
              <pc:sldLayoutMk cId="2889208350" sldId="2147483712"/>
              <ac:spMk id="9" creationId="{4DC51BA7-A5A7-4A7F-A707-DBBDEA7705F3}"/>
            </ac:spMkLst>
          </pc:spChg>
          <pc:picChg chg="add del mod">
            <ac:chgData name="Umeima Adam" userId="932760ed81e76c92" providerId="LiveId" clId="{81C695E1-1AD2-45A6-83D0-123DEFD43971}" dt="2023-04-14T14:56:06.949" v="2864" actId="478"/>
            <ac:picMkLst>
              <pc:docMk/>
              <pc:sldMasterMk cId="1690285712" sldId="2147483717"/>
              <pc:sldLayoutMk cId="2889208350" sldId="2147483712"/>
              <ac:picMk id="5" creationId="{8B82FAEF-70A5-F264-7188-243965B3DC0E}"/>
            </ac:picMkLst>
          </pc:picChg>
        </pc:sldLayoutChg>
        <pc:sldLayoutChg chg="addSp delSp modSp mod">
          <pc:chgData name="Umeima Adam" userId="932760ed81e76c92" providerId="LiveId" clId="{81C695E1-1AD2-45A6-83D0-123DEFD43971}" dt="2023-04-13T16:53:37.498" v="2442" actId="207"/>
          <pc:sldLayoutMkLst>
            <pc:docMk/>
            <pc:sldMasterMk cId="1690285712" sldId="2147483717"/>
            <pc:sldLayoutMk cId="1181282921" sldId="2147483720"/>
          </pc:sldLayoutMkLst>
          <pc:spChg chg="mod">
            <ac:chgData name="Umeima Adam" userId="932760ed81e76c92" providerId="LiveId" clId="{81C695E1-1AD2-45A6-83D0-123DEFD43971}" dt="2023-04-13T16:53:37.498" v="2442" actId="207"/>
            <ac:spMkLst>
              <pc:docMk/>
              <pc:sldMasterMk cId="1690285712" sldId="2147483717"/>
              <pc:sldLayoutMk cId="1181282921" sldId="2147483720"/>
              <ac:spMk id="18" creationId="{DF96815B-4256-4CE0-9FCF-3A2967CF5792}"/>
            </ac:spMkLst>
          </pc:spChg>
          <pc:picChg chg="add del mod">
            <ac:chgData name="Umeima Adam" userId="932760ed81e76c92" providerId="LiveId" clId="{81C695E1-1AD2-45A6-83D0-123DEFD43971}" dt="2023-04-13T16:53:25.792" v="2440" actId="478"/>
            <ac:picMkLst>
              <pc:docMk/>
              <pc:sldMasterMk cId="1690285712" sldId="2147483717"/>
              <pc:sldLayoutMk cId="1181282921" sldId="2147483720"/>
              <ac:picMk id="4" creationId="{23BA6C32-E552-0E2D-FDBD-3A1EF91A2B52}"/>
            </ac:picMkLst>
          </pc:picChg>
        </pc:sldLayoutChg>
        <pc:sldLayoutChg chg="addSp delSp modSp">
          <pc:chgData name="Umeima Adam" userId="932760ed81e76c92" providerId="LiveId" clId="{81C695E1-1AD2-45A6-83D0-123DEFD43971}" dt="2023-04-13T16:53:18.598" v="2439" actId="478"/>
          <pc:sldLayoutMkLst>
            <pc:docMk/>
            <pc:sldMasterMk cId="1690285712" sldId="2147483717"/>
            <pc:sldLayoutMk cId="4012771598" sldId="2147483722"/>
          </pc:sldLayoutMkLst>
          <pc:picChg chg="add del mod">
            <ac:chgData name="Umeima Adam" userId="932760ed81e76c92" providerId="LiveId" clId="{81C695E1-1AD2-45A6-83D0-123DEFD43971}" dt="2023-04-13T16:53:18.598" v="2439" actId="478"/>
            <ac:picMkLst>
              <pc:docMk/>
              <pc:sldMasterMk cId="1690285712" sldId="2147483717"/>
              <pc:sldLayoutMk cId="4012771598" sldId="2147483722"/>
              <ac:picMk id="5" creationId="{ADBDBD92-02EC-D773-A845-88C1B79F8599}"/>
            </ac:picMkLst>
          </pc:picChg>
        </pc:sldLayoutChg>
        <pc:sldLayoutChg chg="addSp delSp modSp">
          <pc:chgData name="Umeima Adam" userId="932760ed81e76c92" providerId="LiveId" clId="{81C695E1-1AD2-45A6-83D0-123DEFD43971}" dt="2023-04-13T16:53:15.704" v="2438" actId="478"/>
          <pc:sldLayoutMkLst>
            <pc:docMk/>
            <pc:sldMasterMk cId="1690285712" sldId="2147483717"/>
            <pc:sldLayoutMk cId="3498616240" sldId="2147483723"/>
          </pc:sldLayoutMkLst>
          <pc:picChg chg="add del mod">
            <ac:chgData name="Umeima Adam" userId="932760ed81e76c92" providerId="LiveId" clId="{81C695E1-1AD2-45A6-83D0-123DEFD43971}" dt="2023-04-13T16:53:15.704" v="2438" actId="478"/>
            <ac:picMkLst>
              <pc:docMk/>
              <pc:sldMasterMk cId="1690285712" sldId="2147483717"/>
              <pc:sldLayoutMk cId="3498616240" sldId="2147483723"/>
              <ac:picMk id="5" creationId="{D9A53313-97D3-6C7F-7BC7-5C5E50F33B7E}"/>
            </ac:picMkLst>
          </pc:picChg>
        </pc:sldLayoutChg>
        <pc:sldLayoutChg chg="addSp delSp modSp mod">
          <pc:chgData name="Umeima Adam" userId="932760ed81e76c92" providerId="LiveId" clId="{81C695E1-1AD2-45A6-83D0-123DEFD43971}" dt="2023-04-13T16:54:06.701" v="2446" actId="1076"/>
          <pc:sldLayoutMkLst>
            <pc:docMk/>
            <pc:sldMasterMk cId="1690285712" sldId="2147483717"/>
            <pc:sldLayoutMk cId="767602859" sldId="2147483726"/>
          </pc:sldLayoutMkLst>
          <pc:spChg chg="mod">
            <ac:chgData name="Umeima Adam" userId="932760ed81e76c92" providerId="LiveId" clId="{81C695E1-1AD2-45A6-83D0-123DEFD43971}" dt="2023-04-13T16:54:06.701" v="2446" actId="1076"/>
            <ac:spMkLst>
              <pc:docMk/>
              <pc:sldMasterMk cId="1690285712" sldId="2147483717"/>
              <pc:sldLayoutMk cId="767602859" sldId="2147483726"/>
              <ac:spMk id="19" creationId="{AF446475-024F-4C71-99D3-501468ACAD11}"/>
            </ac:spMkLst>
          </pc:spChg>
          <pc:picChg chg="add del mod">
            <ac:chgData name="Umeima Adam" userId="932760ed81e76c92" providerId="LiveId" clId="{81C695E1-1AD2-45A6-83D0-123DEFD43971}" dt="2023-04-13T16:53:12.391" v="2437" actId="478"/>
            <ac:picMkLst>
              <pc:docMk/>
              <pc:sldMasterMk cId="1690285712" sldId="2147483717"/>
              <pc:sldLayoutMk cId="767602859" sldId="2147483726"/>
              <ac:picMk id="3" creationId="{CD5996C5-661B-8424-C8DB-DBD617F62B48}"/>
            </ac:picMkLst>
          </pc:picChg>
        </pc:sldLayoutChg>
        <pc:sldLayoutChg chg="addSp delSp modSp">
          <pc:chgData name="Umeima Adam" userId="932760ed81e76c92" providerId="LiveId" clId="{81C695E1-1AD2-45A6-83D0-123DEFD43971}" dt="2023-04-13T16:53:41.674" v="2443" actId="478"/>
          <pc:sldLayoutMkLst>
            <pc:docMk/>
            <pc:sldMasterMk cId="1690285712" sldId="2147483717"/>
            <pc:sldLayoutMk cId="1265082710" sldId="2147483727"/>
          </pc:sldLayoutMkLst>
          <pc:picChg chg="add del mod">
            <ac:chgData name="Umeima Adam" userId="932760ed81e76c92" providerId="LiveId" clId="{81C695E1-1AD2-45A6-83D0-123DEFD43971}" dt="2023-04-13T16:53:41.674" v="2443" actId="478"/>
            <ac:picMkLst>
              <pc:docMk/>
              <pc:sldMasterMk cId="1690285712" sldId="2147483717"/>
              <pc:sldLayoutMk cId="1265082710" sldId="2147483727"/>
              <ac:picMk id="4" creationId="{61A80CC6-B323-E0D7-6B51-F099F0EB7F89}"/>
            </ac:picMkLst>
          </pc:picChg>
        </pc:sldLayoutChg>
        <pc:sldLayoutChg chg="delSp modSp mod">
          <pc:chgData name="Umeima Adam" userId="932760ed81e76c92" providerId="LiveId" clId="{81C695E1-1AD2-45A6-83D0-123DEFD43971}" dt="2023-04-12T18:55:21.585" v="600" actId="14100"/>
          <pc:sldLayoutMkLst>
            <pc:docMk/>
            <pc:sldMasterMk cId="1690285712" sldId="2147483717"/>
            <pc:sldLayoutMk cId="1781862697" sldId="2147483728"/>
          </pc:sldLayoutMkLst>
          <pc:spChg chg="mod">
            <ac:chgData name="Umeima Adam" userId="932760ed81e76c92" providerId="LiveId" clId="{81C695E1-1AD2-45A6-83D0-123DEFD43971}" dt="2023-04-12T18:55:18.591" v="599" actId="14100"/>
            <ac:spMkLst>
              <pc:docMk/>
              <pc:sldMasterMk cId="1690285712" sldId="2147483717"/>
              <pc:sldLayoutMk cId="1781862697" sldId="2147483728"/>
              <ac:spMk id="2" creationId="{00000000-0000-0000-0000-000000000000}"/>
            </ac:spMkLst>
          </pc:spChg>
          <pc:spChg chg="mod">
            <ac:chgData name="Umeima Adam" userId="932760ed81e76c92" providerId="LiveId" clId="{81C695E1-1AD2-45A6-83D0-123DEFD43971}" dt="2023-04-12T18:55:21.585" v="600" actId="14100"/>
            <ac:spMkLst>
              <pc:docMk/>
              <pc:sldMasterMk cId="1690285712" sldId="2147483717"/>
              <pc:sldLayoutMk cId="1781862697" sldId="2147483728"/>
              <ac:spMk id="3" creationId="{00000000-0000-0000-0000-000000000000}"/>
            </ac:spMkLst>
          </pc:spChg>
          <pc:spChg chg="del">
            <ac:chgData name="Umeima Adam" userId="932760ed81e76c92" providerId="LiveId" clId="{81C695E1-1AD2-45A6-83D0-123DEFD43971}" dt="2023-04-12T18:45:26.185" v="307" actId="478"/>
            <ac:spMkLst>
              <pc:docMk/>
              <pc:sldMasterMk cId="1690285712" sldId="2147483717"/>
              <pc:sldLayoutMk cId="1781862697" sldId="2147483728"/>
              <ac:spMk id="5" creationId="{051A78A9-3DFF-4937-A9F2-5D8CF495F367}"/>
            </ac:spMkLst>
          </pc:spChg>
          <pc:spChg chg="mod">
            <ac:chgData name="Umeima Adam" userId="932760ed81e76c92" providerId="LiveId" clId="{81C695E1-1AD2-45A6-83D0-123DEFD43971}" dt="2023-04-12T18:45:11.411" v="304" actId="14100"/>
            <ac:spMkLst>
              <pc:docMk/>
              <pc:sldMasterMk cId="1690285712" sldId="2147483717"/>
              <pc:sldLayoutMk cId="1781862697" sldId="2147483728"/>
              <ac:spMk id="10" creationId="{86028FDE-6655-4B55-B3B4-5B366034E8A8}"/>
            </ac:spMkLst>
          </pc:spChg>
          <pc:spChg chg="mod">
            <ac:chgData name="Umeima Adam" userId="932760ed81e76c92" providerId="LiveId" clId="{81C695E1-1AD2-45A6-83D0-123DEFD43971}" dt="2023-04-12T18:45:03.277" v="302" actId="1076"/>
            <ac:spMkLst>
              <pc:docMk/>
              <pc:sldMasterMk cId="1690285712" sldId="2147483717"/>
              <pc:sldLayoutMk cId="1781862697" sldId="2147483728"/>
              <ac:spMk id="11" creationId="{6D3E1BBA-670B-4CAE-B839-50ADB23DDBC6}"/>
            </ac:spMkLst>
          </pc:spChg>
          <pc:spChg chg="mod">
            <ac:chgData name="Umeima Adam" userId="932760ed81e76c92" providerId="LiveId" clId="{81C695E1-1AD2-45A6-83D0-123DEFD43971}" dt="2023-04-12T18:45:07.474" v="303" actId="1076"/>
            <ac:spMkLst>
              <pc:docMk/>
              <pc:sldMasterMk cId="1690285712" sldId="2147483717"/>
              <pc:sldLayoutMk cId="1781862697" sldId="2147483728"/>
              <ac:spMk id="12" creationId="{A7C93D4F-3003-4D58-9AFB-356A0F800F42}"/>
            </ac:spMkLst>
          </pc:spChg>
          <pc:spChg chg="mod">
            <ac:chgData name="Umeima Adam" userId="932760ed81e76c92" providerId="LiveId" clId="{81C695E1-1AD2-45A6-83D0-123DEFD43971}" dt="2023-04-12T18:55:12.135" v="598" actId="14100"/>
            <ac:spMkLst>
              <pc:docMk/>
              <pc:sldMasterMk cId="1690285712" sldId="2147483717"/>
              <pc:sldLayoutMk cId="1781862697" sldId="2147483728"/>
              <ac:spMk id="13" creationId="{F5AA8A10-E19C-430B-9D5D-8D12F92BFEC5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F342216F-FBF1-41D7-919C-7049CA20572C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PT" cap="none" noProof="0" dirty="0"/>
            <a:t>Contexto sobre ATP</a:t>
          </a:r>
          <a:endParaRPr lang="en-GB" cap="none" noProof="0" dirty="0"/>
        </a:p>
      </dgm:t>
    </dgm:pt>
    <dgm:pt modelId="{458C9A33-97A5-4CBB-B140-5648BC39D963}" type="parTrans" cxnId="{3D238423-40A9-4D99-B54D-A2855A3DA7BF}">
      <dgm:prSet/>
      <dgm:spPr/>
      <dgm:t>
        <a:bodyPr rtlCol="0"/>
        <a:lstStyle/>
        <a:p>
          <a:pPr rtl="0"/>
          <a:endParaRPr lang="en-GB" noProof="0"/>
        </a:p>
      </dgm:t>
    </dgm:pt>
    <dgm:pt modelId="{4264E9A9-DAC3-427B-8E9E-0073816BE51F}" type="sibTrans" cxnId="{3D238423-40A9-4D99-B54D-A2855A3DA7BF}">
      <dgm:prSet/>
      <dgm:spPr/>
      <dgm:t>
        <a:bodyPr rtlCol="0"/>
        <a:lstStyle/>
        <a:p>
          <a:pPr rtl="0"/>
          <a:endParaRPr lang="en-GB" noProof="0"/>
        </a:p>
      </dgm:t>
    </dgm:pt>
    <dgm:pt modelId="{0B54B875-7D75-439A-96AC-0B6B0E0F9027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PT" cap="none" noProof="0" dirty="0"/>
            <a:t>Objetivo – prever o número de sets</a:t>
          </a:r>
          <a:endParaRPr lang="en-GB" cap="none" noProof="0" dirty="0"/>
        </a:p>
      </dgm:t>
    </dgm:pt>
    <dgm:pt modelId="{6BB7D5D8-B58C-4639-AB04-F3323C9E3D5A}" type="sibTrans" cxnId="{2D027D54-0797-4CE1-8646-E3A6F4D7AE6C}">
      <dgm:prSet/>
      <dgm:spPr/>
      <dgm:t>
        <a:bodyPr rtlCol="0"/>
        <a:lstStyle/>
        <a:p>
          <a:pPr rtl="0"/>
          <a:endParaRPr lang="en-GB" noProof="0"/>
        </a:p>
      </dgm:t>
    </dgm:pt>
    <dgm:pt modelId="{E10A52C8-AA57-46D3-B7CE-50C51AD1F38B}" type="parTrans" cxnId="{2D027D54-0797-4CE1-8646-E3A6F4D7AE6C}">
      <dgm:prSet/>
      <dgm:spPr/>
      <dgm:t>
        <a:bodyPr rtlCol="0"/>
        <a:lstStyle/>
        <a:p>
          <a:pPr rtl="0"/>
          <a:endParaRPr lang="en-GB" noProof="0"/>
        </a:p>
      </dgm:t>
    </dgm:pt>
    <dgm:pt modelId="{EFF79548-855B-40DF-8588-4A76E786910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PT" cap="none" noProof="0" dirty="0"/>
            <a:t>Sistema de pontuação</a:t>
          </a:r>
          <a:endParaRPr lang="en-GB" cap="none" noProof="0" dirty="0"/>
        </a:p>
      </dgm:t>
    </dgm:pt>
    <dgm:pt modelId="{169C3CAE-035C-49DB-BD5C-A6FA08028512}" type="parTrans" cxnId="{CC6CDC00-0546-42EC-868D-8353A3A79224}">
      <dgm:prSet/>
      <dgm:spPr/>
      <dgm:t>
        <a:bodyPr/>
        <a:lstStyle/>
        <a:p>
          <a:endParaRPr lang="en-GB"/>
        </a:p>
      </dgm:t>
    </dgm:pt>
    <dgm:pt modelId="{812C5327-A5D7-4F5E-81B4-F68BACDACC4E}" type="sibTrans" cxnId="{CC6CDC00-0546-42EC-868D-8353A3A79224}">
      <dgm:prSet/>
      <dgm:spPr/>
      <dgm:t>
        <a:bodyPr/>
        <a:lstStyle/>
        <a:p>
          <a:endParaRPr lang="en-GB"/>
        </a:p>
      </dgm:t>
    </dgm:pt>
    <dgm:pt modelId="{CA7BBF54-76C6-439E-A4DB-B33AB7F28317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PT" cap="none" noProof="0" dirty="0"/>
            <a:t>Plano de ação</a:t>
          </a:r>
          <a:endParaRPr lang="en-GB" cap="none" noProof="0" dirty="0"/>
        </a:p>
      </dgm:t>
    </dgm:pt>
    <dgm:pt modelId="{23DDBA32-2439-47B8-859B-A36D3B30DD16}" type="parTrans" cxnId="{210DF483-402C-4891-80A1-BB3DE8A330C2}">
      <dgm:prSet/>
      <dgm:spPr/>
      <dgm:t>
        <a:bodyPr/>
        <a:lstStyle/>
        <a:p>
          <a:endParaRPr lang="en-GB"/>
        </a:p>
      </dgm:t>
    </dgm:pt>
    <dgm:pt modelId="{49340FC6-78F7-4BDB-9D07-FB75195F9933}" type="sibTrans" cxnId="{210DF483-402C-4891-80A1-BB3DE8A330C2}">
      <dgm:prSet/>
      <dgm:spPr/>
      <dgm:t>
        <a:bodyPr/>
        <a:lstStyle/>
        <a:p>
          <a:endParaRPr lang="en-GB"/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4"/>
      <dgm:spPr>
        <a:solidFill>
          <a:srgbClr val="CDD9EA"/>
        </a:solidFill>
      </dgm:spPr>
    </dgm:pt>
    <dgm:pt modelId="{005524FB-3A0E-4BA5-B04E-59FC2E252AEB}" type="pres">
      <dgm:prSet presAssocID="{0B54B875-7D75-439A-96AC-0B6B0E0F90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4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4"/>
      <dgm:spPr/>
    </dgm:pt>
    <dgm:pt modelId="{172F9AEA-3377-4AFB-BDDB-45672D648ACC}" type="pres">
      <dgm:prSet presAssocID="{F342216F-FBF1-41D7-919C-7049CA2057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4">
        <dgm:presLayoutVars>
          <dgm:chMax val="1"/>
          <dgm:chPref val="1"/>
        </dgm:presLayoutVars>
      </dgm:prSet>
      <dgm:spPr/>
    </dgm:pt>
    <dgm:pt modelId="{92A8B23C-69B8-4E96-B33F-BB2C249D15FB}" type="pres">
      <dgm:prSet presAssocID="{4264E9A9-DAC3-427B-8E9E-0073816BE51F}" presName="sibTrans" presStyleCnt="0"/>
      <dgm:spPr/>
    </dgm:pt>
    <dgm:pt modelId="{0B73287B-90A0-40C2-A7EA-4F3885023A7E}" type="pres">
      <dgm:prSet presAssocID="{EFF79548-855B-40DF-8588-4A76E786910E}" presName="compNode" presStyleCnt="0"/>
      <dgm:spPr/>
    </dgm:pt>
    <dgm:pt modelId="{6614D546-E49A-410A-A54E-46301DC07051}" type="pres">
      <dgm:prSet presAssocID="{EFF79548-855B-40DF-8588-4A76E786910E}" presName="iconBgRect" presStyleLbl="bgShp" presStyleIdx="2" presStyleCnt="4"/>
      <dgm:spPr/>
    </dgm:pt>
    <dgm:pt modelId="{7DB9493C-6050-4D43-BC06-7FA465171A87}" type="pres">
      <dgm:prSet presAssocID="{EFF79548-855B-40DF-8588-4A76E78691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nnis with solid fill"/>
        </a:ext>
      </dgm:extLst>
    </dgm:pt>
    <dgm:pt modelId="{A882C5DE-80A6-4655-A97A-4988C68F4D0E}" type="pres">
      <dgm:prSet presAssocID="{EFF79548-855B-40DF-8588-4A76E786910E}" presName="spaceRect" presStyleCnt="0"/>
      <dgm:spPr/>
    </dgm:pt>
    <dgm:pt modelId="{B498FAA5-2037-4596-93BA-1D085FC28DE5}" type="pres">
      <dgm:prSet presAssocID="{EFF79548-855B-40DF-8588-4A76E786910E}" presName="textRect" presStyleLbl="revTx" presStyleIdx="2" presStyleCnt="4">
        <dgm:presLayoutVars>
          <dgm:chMax val="1"/>
          <dgm:chPref val="1"/>
        </dgm:presLayoutVars>
      </dgm:prSet>
      <dgm:spPr/>
    </dgm:pt>
    <dgm:pt modelId="{65CE3B5D-F8B3-49E6-99C1-63EF9A128781}" type="pres">
      <dgm:prSet presAssocID="{812C5327-A5D7-4F5E-81B4-F68BACDACC4E}" presName="sibTrans" presStyleCnt="0"/>
      <dgm:spPr/>
    </dgm:pt>
    <dgm:pt modelId="{175090AC-F81B-4A48-A049-F7A936BDFB39}" type="pres">
      <dgm:prSet presAssocID="{CA7BBF54-76C6-439E-A4DB-B33AB7F28317}" presName="compNode" presStyleCnt="0"/>
      <dgm:spPr/>
    </dgm:pt>
    <dgm:pt modelId="{C36BFB14-D843-49CF-AC56-5270327B42C2}" type="pres">
      <dgm:prSet presAssocID="{CA7BBF54-76C6-439E-A4DB-B33AB7F28317}" presName="iconBgRect" presStyleLbl="bgShp" presStyleIdx="3" presStyleCnt="4"/>
      <dgm:spPr/>
    </dgm:pt>
    <dgm:pt modelId="{234543DC-89C0-4066-920E-038D543D96EA}" type="pres">
      <dgm:prSet presAssocID="{CA7BBF54-76C6-439E-A4DB-B33AB7F283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 with solid fill"/>
        </a:ext>
      </dgm:extLst>
    </dgm:pt>
    <dgm:pt modelId="{390A195A-B289-4275-BB58-F8F4C1A3EFF6}" type="pres">
      <dgm:prSet presAssocID="{CA7BBF54-76C6-439E-A4DB-B33AB7F28317}" presName="spaceRect" presStyleCnt="0"/>
      <dgm:spPr/>
    </dgm:pt>
    <dgm:pt modelId="{77EA89E6-001A-4C6D-9C63-7E25B20A78E8}" type="pres">
      <dgm:prSet presAssocID="{CA7BBF54-76C6-439E-A4DB-B33AB7F2831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6CDC00-0546-42EC-868D-8353A3A79224}" srcId="{1187127D-E7A7-455E-93D3-1EAC1DAB5C83}" destId="{EFF79548-855B-40DF-8588-4A76E786910E}" srcOrd="2" destOrd="0" parTransId="{169C3CAE-035C-49DB-BD5C-A6FA08028512}" sibTransId="{812C5327-A5D7-4F5E-81B4-F68BACDACC4E}"/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03BA4F6D-596A-43F8-A147-EB677A3F7CED}" type="presOf" srcId="{EFF79548-855B-40DF-8588-4A76E786910E}" destId="{B498FAA5-2037-4596-93BA-1D085FC28DE5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210DF483-402C-4891-80A1-BB3DE8A330C2}" srcId="{1187127D-E7A7-455E-93D3-1EAC1DAB5C83}" destId="{CA7BBF54-76C6-439E-A4DB-B33AB7F28317}" srcOrd="3" destOrd="0" parTransId="{23DDBA32-2439-47B8-859B-A36D3B30DD16}" sibTransId="{49340FC6-78F7-4BDB-9D07-FB75195F9933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1E0A89C3-B5E5-4067-8084-73E6555A3574}" type="presOf" srcId="{CA7BBF54-76C6-439E-A4DB-B33AB7F28317}" destId="{77EA89E6-001A-4C6D-9C63-7E25B20A78E8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  <dgm:cxn modelId="{C99FA575-863A-4F30-A66C-2AC2D9CDF739}" type="presParOf" srcId="{D8316F63-CE47-407B-9DCB-E8FEC91F0742}" destId="{92A8B23C-69B8-4E96-B33F-BB2C249D15FB}" srcOrd="3" destOrd="0" presId="urn:microsoft.com/office/officeart/2018/5/layout/IconCircleLabelList"/>
    <dgm:cxn modelId="{39B24B22-21BC-4AAD-8FEE-503E7BF09734}" type="presParOf" srcId="{D8316F63-CE47-407B-9DCB-E8FEC91F0742}" destId="{0B73287B-90A0-40C2-A7EA-4F3885023A7E}" srcOrd="4" destOrd="0" presId="urn:microsoft.com/office/officeart/2018/5/layout/IconCircleLabelList"/>
    <dgm:cxn modelId="{C9640615-A633-4D42-8962-DAB230D30748}" type="presParOf" srcId="{0B73287B-90A0-40C2-A7EA-4F3885023A7E}" destId="{6614D546-E49A-410A-A54E-46301DC07051}" srcOrd="0" destOrd="0" presId="urn:microsoft.com/office/officeart/2018/5/layout/IconCircleLabelList"/>
    <dgm:cxn modelId="{317D9BE0-4BF8-4695-8F7A-60D8D6F58196}" type="presParOf" srcId="{0B73287B-90A0-40C2-A7EA-4F3885023A7E}" destId="{7DB9493C-6050-4D43-BC06-7FA465171A87}" srcOrd="1" destOrd="0" presId="urn:microsoft.com/office/officeart/2018/5/layout/IconCircleLabelList"/>
    <dgm:cxn modelId="{DDB262A5-BE22-4AFD-B85F-843E5D079268}" type="presParOf" srcId="{0B73287B-90A0-40C2-A7EA-4F3885023A7E}" destId="{A882C5DE-80A6-4655-A97A-4988C68F4D0E}" srcOrd="2" destOrd="0" presId="urn:microsoft.com/office/officeart/2018/5/layout/IconCircleLabelList"/>
    <dgm:cxn modelId="{AE97C054-25EE-4918-BDDD-9B25776D5259}" type="presParOf" srcId="{0B73287B-90A0-40C2-A7EA-4F3885023A7E}" destId="{B498FAA5-2037-4596-93BA-1D085FC28DE5}" srcOrd="3" destOrd="0" presId="urn:microsoft.com/office/officeart/2018/5/layout/IconCircleLabelList"/>
    <dgm:cxn modelId="{C94980A4-E755-4F17-8372-A1F2D2AE1B7C}" type="presParOf" srcId="{D8316F63-CE47-407B-9DCB-E8FEC91F0742}" destId="{65CE3B5D-F8B3-49E6-99C1-63EF9A128781}" srcOrd="5" destOrd="0" presId="urn:microsoft.com/office/officeart/2018/5/layout/IconCircleLabelList"/>
    <dgm:cxn modelId="{DDEA7B48-9B68-4270-89CB-6E69058074D6}" type="presParOf" srcId="{D8316F63-CE47-407B-9DCB-E8FEC91F0742}" destId="{175090AC-F81B-4A48-A049-F7A936BDFB39}" srcOrd="6" destOrd="0" presId="urn:microsoft.com/office/officeart/2018/5/layout/IconCircleLabelList"/>
    <dgm:cxn modelId="{24FB3E61-E686-4A8E-B39E-1E3D80BF525F}" type="presParOf" srcId="{175090AC-F81B-4A48-A049-F7A936BDFB39}" destId="{C36BFB14-D843-49CF-AC56-5270327B42C2}" srcOrd="0" destOrd="0" presId="urn:microsoft.com/office/officeart/2018/5/layout/IconCircleLabelList"/>
    <dgm:cxn modelId="{6FD61DDA-98AA-4F20-B894-D5B2194AA355}" type="presParOf" srcId="{175090AC-F81B-4A48-A049-F7A936BDFB39}" destId="{234543DC-89C0-4066-920E-038D543D96EA}" srcOrd="1" destOrd="0" presId="urn:microsoft.com/office/officeart/2018/5/layout/IconCircleLabelList"/>
    <dgm:cxn modelId="{B21EBF6B-D6B0-441D-A8F1-2963D927B115}" type="presParOf" srcId="{175090AC-F81B-4A48-A049-F7A936BDFB39}" destId="{390A195A-B289-4275-BB58-F8F4C1A3EFF6}" srcOrd="2" destOrd="0" presId="urn:microsoft.com/office/officeart/2018/5/layout/IconCircleLabelList"/>
    <dgm:cxn modelId="{DD7D0CAD-B79D-4043-B68E-7ED9E5276BF1}" type="presParOf" srcId="{175090AC-F81B-4A48-A049-F7A936BDFB39}" destId="{77EA89E6-001A-4C6D-9C63-7E25B20A78E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8B40A-85CB-44CF-9E81-3063936285E3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CDD9EA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5524FB-3A0E-4BA5-B04E-59FC2E252AEB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451185-6747-4E77-A3B3-9CCD7AC625EB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 cap="none" noProof="0" dirty="0"/>
            <a:t>Objetivo – prever o número de sets</a:t>
          </a:r>
          <a:endParaRPr lang="en-GB" sz="2300" kern="1200" cap="none" noProof="0" dirty="0"/>
        </a:p>
      </dsp:txBody>
      <dsp:txXfrm>
        <a:off x="372805" y="2356270"/>
        <a:ext cx="2058075" cy="720000"/>
      </dsp:txXfrm>
    </dsp:sp>
    <dsp:sp modelId="{C4618682-3912-4E72-999D-4BF5CD06322D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2F9AEA-3377-4AFB-BDDB-45672D648ACC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EA8AF0-CDCB-4FBD-8FCB-A8EECB922CE0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 cap="none" noProof="0" dirty="0"/>
            <a:t>Contexto sobre ATP</a:t>
          </a:r>
          <a:endParaRPr lang="en-GB" sz="2300" kern="1200" cap="none" noProof="0" dirty="0"/>
        </a:p>
      </dsp:txBody>
      <dsp:txXfrm>
        <a:off x="2791043" y="2356270"/>
        <a:ext cx="2058075" cy="720000"/>
      </dsp:txXfrm>
    </dsp:sp>
    <dsp:sp modelId="{6614D546-E49A-410A-A54E-46301DC07051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B9493C-6050-4D43-BC06-7FA465171A87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98FAA5-2037-4596-93BA-1D085FC28DE5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 cap="none" noProof="0" dirty="0"/>
            <a:t>Sistema de pontuação</a:t>
          </a:r>
          <a:endParaRPr lang="en-GB" sz="2300" kern="1200" cap="none" noProof="0" dirty="0"/>
        </a:p>
      </dsp:txBody>
      <dsp:txXfrm>
        <a:off x="5209281" y="2356270"/>
        <a:ext cx="2058075" cy="720000"/>
      </dsp:txXfrm>
    </dsp:sp>
    <dsp:sp modelId="{C36BFB14-D843-49CF-AC56-5270327B42C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4543DC-89C0-4066-920E-038D543D96EA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EA89E6-001A-4C6D-9C63-7E25B20A78E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 cap="none" noProof="0" dirty="0"/>
            <a:t>Plano de ação</a:t>
          </a:r>
          <a:endParaRPr lang="en-GB" sz="2300" kern="1200" cap="none" noProof="0" dirty="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86C934-6375-4D1D-8CE6-4E46436002A3}" type="datetime1">
              <a:rPr lang="en-GB" smtClean="0"/>
              <a:t>14/04/2023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25BC0A-8F03-40C9-A95B-D936CEA53091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92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Perceber os sets- quais os </a:t>
            </a:r>
            <a:r>
              <a:rPr lang="pt-PT" dirty="0" err="1"/>
              <a:t>nrs</a:t>
            </a:r>
            <a:r>
              <a:rPr lang="pt-PT" dirty="0"/>
              <a:t> possíveis de sets e o que significam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02746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 dirty="0"/>
              <a:t>O objetivo desta apresentação é falar do passo : Business </a:t>
            </a:r>
            <a:r>
              <a:rPr lang="pt-PT" dirty="0" err="1"/>
              <a:t>Understanding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Imagem - </a:t>
            </a:r>
            <a:r>
              <a:rPr lang="pt-PT" dirty="0" err="1"/>
              <a:t>Ranks</a:t>
            </a:r>
            <a:r>
              <a:rPr lang="pt-PT" dirty="0"/>
              <a:t> de torneiros que existem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599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8945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816C2-29CC-4A32-B948-B7893F4FF1ED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F35CE5-5879-43B0-A95D-EF030F1E8692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427691"/>
            <a:ext cx="3068833" cy="64423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199" y="1413164"/>
            <a:ext cx="3068833" cy="426824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427690"/>
            <a:ext cx="1036320" cy="644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F533C3-C235-49F7-9216-235EC8616A7E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50D3E-408F-4F0C-B8F1-99D0E445C072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B8C188-2E1C-46A2-8816-87F3A56A98A1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199" y="993775"/>
            <a:ext cx="1030515" cy="936626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043604-16B7-4693-AF96-22A420903FE8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E01A92-C55D-4CF5-81C4-41F7C79334F3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B29A78-B697-437D-9624-30A869AD1C7E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422174" y="0"/>
            <a:ext cx="1042852" cy="740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258326-D8D0-4110-9C2B-919D0122436D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75AED56-8363-4442-A067-EEB0606B87DC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2033E6-01C0-4745-9BC4-55E4106B70E8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C615C-CCF8-47A3-8B56-A50310C6FA75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D7E91-6C51-4A37-8BA9-63DA3AF7C9BA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5672426" y="0"/>
            <a:ext cx="6633873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5398613" y="15875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401" y="0"/>
            <a:ext cx="5253325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8670" y="640493"/>
            <a:ext cx="513701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517596"/>
            <a:ext cx="50596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5278726" y="15875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18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0168A3-4894-4670-A041-81539FC79623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DD8E7C-AAE2-4974-9060-8E46DF1AE08D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921674-E713-441C-B2F9-F9A6E5F44F05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4640-5203-4582-A849-8BAF46559F9B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67C638-E204-4E6E-8CFA-1C71B8C2E4FA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3728A-8EF0-47AB-9A00-45E21E8D3F46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12997EE-483E-4854-961E-3D6B44723A9B}" type="datetime1">
              <a:rPr lang="en-GB" noProof="0" smtClean="0"/>
              <a:t>14/04/2023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1" y="957943"/>
            <a:ext cx="1097279" cy="739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28" r:id="rId3"/>
    <p:sldLayoutId id="2147483707" r:id="rId4"/>
    <p:sldLayoutId id="2147483708" r:id="rId5"/>
    <p:sldLayoutId id="2147483719" r:id="rId6"/>
    <p:sldLayoutId id="2147483709" r:id="rId7"/>
    <p:sldLayoutId id="2147483716" r:id="rId8"/>
    <p:sldLayoutId id="2147483710" r:id="rId9"/>
    <p:sldLayoutId id="2147483711" r:id="rId10"/>
    <p:sldLayoutId id="2147483712" r:id="rId11"/>
    <p:sldLayoutId id="2147483727" r:id="rId12"/>
    <p:sldLayoutId id="2147483720" r:id="rId13"/>
    <p:sldLayoutId id="2147483721" r:id="rId14"/>
    <p:sldLayoutId id="2147483725" r:id="rId15"/>
    <p:sldLayoutId id="2147483726" r:id="rId16"/>
    <p:sldLayoutId id="2147483722" r:id="rId17"/>
    <p:sldLayoutId id="2147483723" r:id="rId18"/>
    <p:sldLayoutId id="2147483715" r:id="rId19"/>
    <p:sldLayoutId id="2147483713" r:id="rId20"/>
    <p:sldLayoutId id="2147483714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Tennis racket and balls">
            <a:extLst>
              <a:ext uri="{FF2B5EF4-FFF2-40B4-BE49-F238E27FC236}">
                <a16:creationId xmlns:a16="http://schemas.microsoft.com/office/drawing/2014/main" id="{3E3FA41A-4B27-8318-4637-087698E948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r="2175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3673" y="1621971"/>
            <a:ext cx="5652630" cy="162324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sz="4000" dirty="0"/>
              <a:t>P</a:t>
            </a:r>
            <a:r>
              <a:rPr lang="en-GB" sz="4000" dirty="0"/>
              <a:t>ROJETO APLICADO EM CIÊNCIA DE DADOS I </a:t>
            </a:r>
            <a:br>
              <a:rPr lang="en-GB" sz="4000" dirty="0"/>
            </a:br>
            <a:r>
              <a:rPr lang="en-GB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 UNDERTANDING</a:t>
            </a:r>
            <a:endParaRPr lang="en-GB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7C87BF-CC1F-5503-7BDD-826B1C6A0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70" y="3136357"/>
            <a:ext cx="4526280" cy="445277"/>
          </a:xfrm>
        </p:spPr>
        <p:txBody>
          <a:bodyPr>
            <a:normAutofit/>
          </a:bodyPr>
          <a:lstStyle/>
          <a:p>
            <a:r>
              <a:rPr lang="pt-PT" sz="1800" dirty="0"/>
              <a:t>Licenciatura em Ciência de dados</a:t>
            </a:r>
            <a:endParaRPr lang="en-GB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64863F-581C-9037-B54D-43EFCD0E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28" y="301532"/>
            <a:ext cx="5049818" cy="7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51F287-6CA6-9FEC-9488-69465AC02254}"/>
              </a:ext>
            </a:extLst>
          </p:cNvPr>
          <p:cNvSpPr txBox="1"/>
          <p:nvPr/>
        </p:nvSpPr>
        <p:spPr>
          <a:xfrm>
            <a:off x="6094559" y="4946319"/>
            <a:ext cx="5816227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Grupo 5: nº 103303, nº 110451, nº 104716, nº 99239</a:t>
            </a:r>
          </a:p>
          <a:p>
            <a:pPr>
              <a:lnSpc>
                <a:spcPct val="150000"/>
              </a:lnSpc>
            </a:pPr>
            <a:endParaRPr lang="pt-PT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Docentes: Diana </a:t>
            </a:r>
            <a:r>
              <a:rPr lang="pt-PT" sz="1600" dirty="0" err="1">
                <a:latin typeface="+mj-lt"/>
              </a:rPr>
              <a:t>Aldea</a:t>
            </a:r>
            <a:r>
              <a:rPr lang="pt-PT" sz="1600" dirty="0">
                <a:latin typeface="+mj-lt"/>
              </a:rPr>
              <a:t> Mendes e Sérgio Moro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19 de abril de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F1D67-BAC9-0CEE-29E5-27D5779AB5D6}"/>
              </a:ext>
            </a:extLst>
          </p:cNvPr>
          <p:cNvSpPr txBox="1"/>
          <p:nvPr/>
        </p:nvSpPr>
        <p:spPr>
          <a:xfrm>
            <a:off x="6094870" y="3908049"/>
            <a:ext cx="32893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+mj-lt"/>
              </a:rPr>
              <a:t>Base de Dados ATP – Brasil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3673" y="1621971"/>
            <a:ext cx="5652630" cy="162324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sz="4000" dirty="0"/>
              <a:t>P</a:t>
            </a:r>
            <a:r>
              <a:rPr lang="en-GB" sz="4000" dirty="0"/>
              <a:t>ROJETO APLICADO EM CIÊNCIA DE DADOS I </a:t>
            </a:r>
            <a:br>
              <a:rPr lang="en-GB" sz="4000" dirty="0"/>
            </a:br>
            <a:r>
              <a:rPr lang="en-GB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 UNDERTANDING</a:t>
            </a:r>
            <a:endParaRPr lang="en-GB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7C87BF-CC1F-5503-7BDD-826B1C6A0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70" y="3136357"/>
            <a:ext cx="4526280" cy="445277"/>
          </a:xfrm>
        </p:spPr>
        <p:txBody>
          <a:bodyPr>
            <a:normAutofit/>
          </a:bodyPr>
          <a:lstStyle/>
          <a:p>
            <a:r>
              <a:rPr lang="pt-PT" sz="1800" dirty="0"/>
              <a:t>Licenciatura em Ciência de dados</a:t>
            </a:r>
            <a:endParaRPr lang="en-GB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64863F-581C-9037-B54D-43EFCD0E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28" y="301532"/>
            <a:ext cx="5049818" cy="7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51F287-6CA6-9FEC-9488-69465AC02254}"/>
              </a:ext>
            </a:extLst>
          </p:cNvPr>
          <p:cNvSpPr txBox="1"/>
          <p:nvPr/>
        </p:nvSpPr>
        <p:spPr>
          <a:xfrm>
            <a:off x="6094559" y="4946319"/>
            <a:ext cx="5816227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Grupo 5: 103303, 110451, 104716, 99239</a:t>
            </a:r>
          </a:p>
          <a:p>
            <a:pPr>
              <a:lnSpc>
                <a:spcPct val="150000"/>
              </a:lnSpc>
            </a:pPr>
            <a:endParaRPr lang="pt-PT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Docentes: Diana </a:t>
            </a:r>
            <a:r>
              <a:rPr lang="pt-PT" sz="1600" dirty="0" err="1">
                <a:latin typeface="+mj-lt"/>
              </a:rPr>
              <a:t>Aldea</a:t>
            </a:r>
            <a:r>
              <a:rPr lang="pt-PT" sz="1600" dirty="0">
                <a:latin typeface="+mj-lt"/>
              </a:rPr>
              <a:t> Mendes e Sérgio Moro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19 de abril de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F1D67-BAC9-0CEE-29E5-27D5779AB5D6}"/>
              </a:ext>
            </a:extLst>
          </p:cNvPr>
          <p:cNvSpPr txBox="1"/>
          <p:nvPr/>
        </p:nvSpPr>
        <p:spPr>
          <a:xfrm>
            <a:off x="6094870" y="3908049"/>
            <a:ext cx="32893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+mj-lt"/>
              </a:rPr>
              <a:t>Base de Dados ATP – Brasil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325D9F-8901-D6DE-9526-65CD1E9D47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FA1DD3-5C17-8D43-F798-E2E248C53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r="32152"/>
          <a:stretch/>
        </p:blipFill>
        <p:spPr bwMode="auto">
          <a:xfrm>
            <a:off x="0" y="0"/>
            <a:ext cx="52787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22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1977BD-7848-77F0-ADBE-9B30740F2F04}"/>
              </a:ext>
            </a:extLst>
          </p:cNvPr>
          <p:cNvSpPr/>
          <p:nvPr/>
        </p:nvSpPr>
        <p:spPr>
          <a:xfrm>
            <a:off x="4991100" y="711820"/>
            <a:ext cx="1917518" cy="8958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0C9F3-ED88-931B-1DB3-4D61FA46C6A6}"/>
              </a:ext>
            </a:extLst>
          </p:cNvPr>
          <p:cNvSpPr txBox="1"/>
          <p:nvPr/>
        </p:nvSpPr>
        <p:spPr>
          <a:xfrm>
            <a:off x="5030016" y="856458"/>
            <a:ext cx="183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ln w="0"/>
                <a:latin typeface="+mj-lt"/>
              </a:rPr>
              <a:t>Business </a:t>
            </a:r>
            <a:r>
              <a:rPr lang="pt-PT" sz="1600" b="1" dirty="0" err="1">
                <a:ln w="0"/>
                <a:latin typeface="+mj-lt"/>
              </a:rPr>
              <a:t>Understanding</a:t>
            </a:r>
            <a:endParaRPr lang="en-GB" sz="1600" b="1" dirty="0">
              <a:ln w="0"/>
              <a:latin typeface="+mj-lt"/>
            </a:endParaRPr>
          </a:p>
        </p:txBody>
      </p:sp>
      <p:graphicFrame>
        <p:nvGraphicFramePr>
          <p:cNvPr id="6" name="Content Placeholder 6" descr="This is agenda slide with icons and texts">
            <a:extLst>
              <a:ext uri="{FF2B5EF4-FFF2-40B4-BE49-F238E27FC236}">
                <a16:creationId xmlns:a16="http://schemas.microsoft.com/office/drawing/2014/main" id="{117C2282-4361-7D97-597C-B3ED57288B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75976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190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2061" descr="CRISP-DM (data mining framework). | Download Scientific Diagram">
            <a:extLst>
              <a:ext uri="{FF2B5EF4-FFF2-40B4-BE49-F238E27FC236}">
                <a16:creationId xmlns:a16="http://schemas.microsoft.com/office/drawing/2014/main" id="{48F14E64-894A-31C7-931E-9313BB2D6E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CDD9E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73" b="96182" l="2703" r="94955">
                        <a14:foregroundMark x1="17477" y1="58364" x2="17477" y2="58364"/>
                        <a14:foregroundMark x1="72793" y1="75636" x2="72793" y2="75636"/>
                        <a14:foregroundMark x1="95495" y1="48364" x2="95495" y2="48364"/>
                        <a14:foregroundMark x1="46306" y1="3273" x2="46306" y2="3273"/>
                        <a14:foregroundMark x1="4865" y1="40000" x2="4865" y2="40000"/>
                        <a14:foregroundMark x1="2703" y1="51273" x2="2703" y2="51273"/>
                        <a14:foregroundMark x1="50270" y1="96182" x2="50270" y2="96182"/>
                        <a14:foregroundMark x1="78018" y1="32182" x2="78018" y2="32182"/>
                        <a14:foregroundMark x1="81261" y1="51636" x2="81261" y2="51636"/>
                        <a14:foregroundMark x1="74054" y1="49455" x2="74054" y2="49455"/>
                        <a14:foregroundMark x1="50631" y1="20727" x2="50631" y2="20727"/>
                        <a14:foregroundMark x1="46847" y1="27091" x2="46847" y2="27091"/>
                        <a14:backgroundMark x1="21622" y1="47273" x2="21622" y2="47273"/>
                        <a14:backgroundMark x1="48829" y1="80727" x2="48829" y2="80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65" y="653708"/>
            <a:ext cx="5285740" cy="523684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74762C-6ABE-8096-8542-F95F1F8CB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959" y="2643961"/>
            <a:ext cx="1255885" cy="125588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CRISP – DM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58B4FE-A98F-A01D-AE30-587B366E8925}"/>
              </a:ext>
            </a:extLst>
          </p:cNvPr>
          <p:cNvSpPr/>
          <p:nvPr/>
        </p:nvSpPr>
        <p:spPr>
          <a:xfrm>
            <a:off x="6632579" y="1526890"/>
            <a:ext cx="1371600" cy="7164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32A574-63B6-8BB8-C57B-FB34ECB0D1F3}"/>
              </a:ext>
            </a:extLst>
          </p:cNvPr>
          <p:cNvSpPr/>
          <p:nvPr/>
        </p:nvSpPr>
        <p:spPr>
          <a:xfrm>
            <a:off x="8488365" y="1534887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3788F-E616-47CF-AB1A-57C205A61B6B}"/>
              </a:ext>
            </a:extLst>
          </p:cNvPr>
          <p:cNvSpPr txBox="1"/>
          <p:nvPr/>
        </p:nvSpPr>
        <p:spPr>
          <a:xfrm>
            <a:off x="6687009" y="1609739"/>
            <a:ext cx="126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n w="0"/>
                <a:latin typeface="+mj-lt"/>
              </a:rPr>
              <a:t>Business</a:t>
            </a:r>
            <a:r>
              <a:rPr lang="pt-PT" sz="1400" b="1" dirty="0">
                <a:ln w="0"/>
              </a:rPr>
              <a:t> </a:t>
            </a:r>
            <a:r>
              <a:rPr lang="pt-PT" sz="1400" b="1" dirty="0" err="1">
                <a:ln w="0"/>
                <a:latin typeface="+mj-lt"/>
              </a:rPr>
              <a:t>Understanding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928786-509D-85C4-DAEE-85E78444ED40}"/>
              </a:ext>
            </a:extLst>
          </p:cNvPr>
          <p:cNvSpPr/>
          <p:nvPr/>
        </p:nvSpPr>
        <p:spPr>
          <a:xfrm>
            <a:off x="9076193" y="2443069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06B9E4-12FB-28CE-1D87-503D33E51700}"/>
              </a:ext>
            </a:extLst>
          </p:cNvPr>
          <p:cNvSpPr/>
          <p:nvPr/>
        </p:nvSpPr>
        <p:spPr>
          <a:xfrm>
            <a:off x="9076193" y="3456802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216C21-1453-6872-8FE0-254E05CEC9DA}"/>
              </a:ext>
            </a:extLst>
          </p:cNvPr>
          <p:cNvSpPr/>
          <p:nvPr/>
        </p:nvSpPr>
        <p:spPr>
          <a:xfrm>
            <a:off x="7552422" y="4487803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EC0A2C-BEDB-6178-DD11-ACE3D333CE9E}"/>
              </a:ext>
            </a:extLst>
          </p:cNvPr>
          <p:cNvSpPr/>
          <p:nvPr/>
        </p:nvSpPr>
        <p:spPr>
          <a:xfrm>
            <a:off x="5966962" y="2870472"/>
            <a:ext cx="1371600" cy="716469"/>
          </a:xfrm>
          <a:prstGeom prst="roundRect">
            <a:avLst>
              <a:gd name="adj" fmla="val 50000"/>
            </a:avLst>
          </a:prstGeom>
          <a:solidFill>
            <a:srgbClr val="CDD9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Graphic 2053" descr="Database with solid fill">
            <a:extLst>
              <a:ext uri="{FF2B5EF4-FFF2-40B4-BE49-F238E27FC236}">
                <a16:creationId xmlns:a16="http://schemas.microsoft.com/office/drawing/2014/main" id="{5451EEA8-746F-46CE-6C35-0EB9DD2C9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7397" y="2815556"/>
            <a:ext cx="739629" cy="7396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95948E-9ABC-7CA2-42AB-5D94B436299B}"/>
              </a:ext>
            </a:extLst>
          </p:cNvPr>
          <p:cNvSpPr txBox="1"/>
          <p:nvPr/>
        </p:nvSpPr>
        <p:spPr>
          <a:xfrm>
            <a:off x="7559639" y="470303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>
                <a:ln w="0"/>
                <a:latin typeface="+mj-lt"/>
              </a:rPr>
              <a:t>Evaluation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36CD05B4-8B02-F91F-B158-EB0A45E0307E}"/>
              </a:ext>
            </a:extLst>
          </p:cNvPr>
          <p:cNvSpPr txBox="1"/>
          <p:nvPr/>
        </p:nvSpPr>
        <p:spPr>
          <a:xfrm>
            <a:off x="7974010" y="3429000"/>
            <a:ext cx="632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>
                <a:solidFill>
                  <a:srgbClr val="344068"/>
                </a:solidFill>
                <a:latin typeface="+mj-lt"/>
              </a:rPr>
              <a:t>Data</a:t>
            </a:r>
            <a:endParaRPr lang="en-GB" sz="1600" b="1" dirty="0">
              <a:solidFill>
                <a:srgbClr val="344068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13629-948A-6F7B-61C8-D84F9615F8DA}"/>
              </a:ext>
            </a:extLst>
          </p:cNvPr>
          <p:cNvSpPr txBox="1"/>
          <p:nvPr/>
        </p:nvSpPr>
        <p:spPr>
          <a:xfrm>
            <a:off x="8574203" y="1611699"/>
            <a:ext cx="1253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n w="0"/>
                <a:latin typeface="+mj-lt"/>
              </a:rPr>
              <a:t>Data </a:t>
            </a:r>
            <a:r>
              <a:rPr lang="pt-PT" sz="1400" b="1" dirty="0" err="1">
                <a:ln w="0"/>
                <a:latin typeface="+mj-lt"/>
              </a:rPr>
              <a:t>Understanding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56E92B25-43A6-6070-8661-86FB359D2D8A}"/>
              </a:ext>
            </a:extLst>
          </p:cNvPr>
          <p:cNvSpPr txBox="1"/>
          <p:nvPr/>
        </p:nvSpPr>
        <p:spPr>
          <a:xfrm>
            <a:off x="9076193" y="252334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ln w="0"/>
                <a:latin typeface="+mj-lt"/>
              </a:rPr>
              <a:t>Data </a:t>
            </a:r>
          </a:p>
          <a:p>
            <a:pPr algn="ctr"/>
            <a:r>
              <a:rPr lang="pt-PT" sz="1400" b="1" dirty="0" err="1">
                <a:ln w="0"/>
                <a:latin typeface="+mj-lt"/>
              </a:rPr>
              <a:t>Preparation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42091B37-92F4-125E-2846-6161BE8C9999}"/>
              </a:ext>
            </a:extLst>
          </p:cNvPr>
          <p:cNvSpPr txBox="1"/>
          <p:nvPr/>
        </p:nvSpPr>
        <p:spPr>
          <a:xfrm>
            <a:off x="5946779" y="307481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>
                <a:ln w="0"/>
                <a:latin typeface="+mj-lt"/>
              </a:rPr>
              <a:t>Deployment</a:t>
            </a:r>
            <a:endParaRPr lang="en-GB" sz="1400" b="1" dirty="0">
              <a:ln w="0"/>
              <a:latin typeface="+mj-lt"/>
            </a:endParaRP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469044EF-C3EB-21CF-9AED-375098456673}"/>
              </a:ext>
            </a:extLst>
          </p:cNvPr>
          <p:cNvSpPr txBox="1"/>
          <p:nvPr/>
        </p:nvSpPr>
        <p:spPr>
          <a:xfrm>
            <a:off x="9089635" y="366894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 err="1">
                <a:ln w="0"/>
                <a:latin typeface="+mj-lt"/>
              </a:rPr>
              <a:t>Modeling</a:t>
            </a:r>
            <a:endParaRPr lang="en-GB" sz="1400" b="1" dirty="0">
              <a:ln w="0"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647A34-168B-F96C-B854-0ABA90B7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656" y="548355"/>
            <a:ext cx="4520912" cy="63433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GB" b="1" i="0" kern="1200" spc="-50" baseline="0" dirty="0" err="1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Contextualização</a:t>
            </a:r>
            <a:endParaRPr lang="en-GB" b="1" i="0" kern="1200" spc="-50" baseline="0" dirty="0">
              <a:solidFill>
                <a:schemeClr val="accent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762A40-4437-05A9-B9B9-5F899A33B0AC}"/>
              </a:ext>
            </a:extLst>
          </p:cNvPr>
          <p:cNvSpPr txBox="1">
            <a:spLocks/>
          </p:cNvSpPr>
          <p:nvPr/>
        </p:nvSpPr>
        <p:spPr>
          <a:xfrm>
            <a:off x="6518656" y="1611313"/>
            <a:ext cx="4654276" cy="3755104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 fontScale="85000"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2000" baseline="0" dirty="0" err="1"/>
              <a:t>E</a:t>
            </a:r>
            <a:r>
              <a:rPr lang="en-GB" sz="2000" baseline="0" dirty="0" err="1">
                <a:effectLst/>
              </a:rPr>
              <a:t>ntidade</a:t>
            </a:r>
            <a:r>
              <a:rPr lang="en-GB" sz="2000" baseline="0" dirty="0">
                <a:effectLst/>
              </a:rPr>
              <a:t> </a:t>
            </a:r>
            <a:r>
              <a:rPr lang="en-GB" sz="2000" baseline="0" dirty="0" err="1">
                <a:effectLst/>
              </a:rPr>
              <a:t>responsável</a:t>
            </a:r>
            <a:r>
              <a:rPr lang="en-GB" sz="2000" baseline="0" dirty="0">
                <a:effectLst/>
              </a:rPr>
              <a:t> </a:t>
            </a:r>
            <a:r>
              <a:rPr lang="en-GB" sz="2000" baseline="0" dirty="0" err="1">
                <a:effectLst/>
              </a:rPr>
              <a:t>pelos</a:t>
            </a:r>
            <a:r>
              <a:rPr lang="en-GB" sz="2000" baseline="0" dirty="0">
                <a:effectLst/>
              </a:rPr>
              <a:t> </a:t>
            </a:r>
            <a:r>
              <a:rPr lang="en-GB" sz="2000" baseline="0" dirty="0" err="1">
                <a:effectLst/>
              </a:rPr>
              <a:t>circuitos</a:t>
            </a:r>
            <a:r>
              <a:rPr lang="en-GB" sz="2000" baseline="0" dirty="0">
                <a:effectLst/>
              </a:rPr>
              <a:t> de </a:t>
            </a:r>
            <a:r>
              <a:rPr lang="en-GB" sz="2000" baseline="0" dirty="0" err="1">
                <a:effectLst/>
              </a:rPr>
              <a:t>ténis</a:t>
            </a:r>
            <a:r>
              <a:rPr lang="en-GB" sz="2000" baseline="0" dirty="0">
                <a:effectLst/>
              </a:rPr>
              <a:t> </a:t>
            </a:r>
            <a:r>
              <a:rPr lang="en-GB" sz="2000" baseline="0" dirty="0" err="1">
                <a:effectLst/>
              </a:rPr>
              <a:t>profissionais</a:t>
            </a:r>
            <a:r>
              <a:rPr lang="en-GB" sz="2000" baseline="0" dirty="0">
                <a:effectLst/>
              </a:rPr>
              <a:t> </a:t>
            </a:r>
            <a:r>
              <a:rPr lang="en-GB" sz="2000" baseline="0" dirty="0" err="1">
                <a:effectLst/>
              </a:rPr>
              <a:t>masculinos</a:t>
            </a:r>
            <a:r>
              <a:rPr lang="en-GB" sz="2000" baseline="0" dirty="0">
                <a:effectLst/>
              </a:rPr>
              <a:t>;</a:t>
            </a:r>
          </a:p>
          <a:p>
            <a:pPr marL="0" indent="0">
              <a:lnSpc>
                <a:spcPct val="150000"/>
              </a:lnSpc>
            </a:pPr>
            <a:r>
              <a:rPr lang="en-GB" sz="2000" baseline="0" dirty="0" err="1">
                <a:effectLst/>
              </a:rPr>
              <a:t>Foi</a:t>
            </a:r>
            <a:r>
              <a:rPr lang="en-GB" sz="2000" baseline="0" dirty="0">
                <a:effectLst/>
              </a:rPr>
              <a:t> </a:t>
            </a:r>
            <a:r>
              <a:rPr lang="en-GB" sz="2000" baseline="0" dirty="0" err="1">
                <a:effectLst/>
              </a:rPr>
              <a:t>constituída</a:t>
            </a:r>
            <a:r>
              <a:rPr lang="en-GB" sz="2000" baseline="0" dirty="0">
                <a:effectLst/>
              </a:rPr>
              <a:t> </a:t>
            </a:r>
            <a:r>
              <a:rPr lang="en-GB" sz="2000" baseline="0" dirty="0" err="1">
                <a:effectLst/>
              </a:rPr>
              <a:t>em</a:t>
            </a:r>
            <a:r>
              <a:rPr lang="en-GB" sz="2000" baseline="0" dirty="0">
                <a:effectLst/>
              </a:rPr>
              <a:t> </a:t>
            </a:r>
            <a:r>
              <a:rPr lang="en-GB" sz="2000" baseline="0" dirty="0" err="1">
                <a:effectLst/>
              </a:rPr>
              <a:t>setembro</a:t>
            </a:r>
            <a:r>
              <a:rPr lang="en-GB" sz="2000" baseline="0" dirty="0">
                <a:effectLst/>
              </a:rPr>
              <a:t> de 1972 </a:t>
            </a:r>
            <a:r>
              <a:rPr lang="en-GB" sz="2000" baseline="0" dirty="0" err="1">
                <a:effectLst/>
              </a:rPr>
              <a:t>por</a:t>
            </a:r>
            <a:r>
              <a:rPr lang="en-GB" sz="2000" baseline="0" dirty="0">
                <a:effectLst/>
              </a:rPr>
              <a:t> </a:t>
            </a:r>
            <a:r>
              <a:rPr lang="en-GB" sz="2000" dirty="0"/>
              <a:t>D</a:t>
            </a:r>
            <a:r>
              <a:rPr lang="en-GB" sz="2000" baseline="0" dirty="0">
                <a:effectLst/>
              </a:rPr>
              <a:t>onald dell, jack </a:t>
            </a:r>
            <a:r>
              <a:rPr lang="en-GB" sz="2000" baseline="0" dirty="0" err="1">
                <a:effectLst/>
              </a:rPr>
              <a:t>kramer</a:t>
            </a:r>
            <a:r>
              <a:rPr lang="en-GB" sz="2000" baseline="0" dirty="0">
                <a:effectLst/>
              </a:rPr>
              <a:t> e cliff </a:t>
            </a:r>
            <a:r>
              <a:rPr lang="en-GB" sz="2000" baseline="0" dirty="0" err="1">
                <a:effectLst/>
              </a:rPr>
              <a:t>drysdale</a:t>
            </a:r>
            <a:r>
              <a:rPr lang="en-GB" sz="2000" baseline="0" dirty="0">
                <a:effectLst/>
              </a:rPr>
              <a:t> com o </a:t>
            </a:r>
            <a:r>
              <a:rPr lang="en-GB" sz="2000" baseline="0" dirty="0" err="1">
                <a:effectLst/>
              </a:rPr>
              <a:t>objetivo</a:t>
            </a:r>
            <a:r>
              <a:rPr lang="en-GB" sz="2000" baseline="0" dirty="0">
                <a:effectLst/>
              </a:rPr>
              <a:t> de </a:t>
            </a:r>
            <a:r>
              <a:rPr lang="en-GB" sz="2000" baseline="0" dirty="0" err="1">
                <a:effectLst/>
              </a:rPr>
              <a:t>proteger</a:t>
            </a:r>
            <a:r>
              <a:rPr lang="en-GB" sz="2000" baseline="0" dirty="0">
                <a:effectLst/>
              </a:rPr>
              <a:t> </a:t>
            </a:r>
            <a:r>
              <a:rPr lang="en-GB" sz="2000" baseline="0" dirty="0" err="1">
                <a:effectLst/>
              </a:rPr>
              <a:t>os</a:t>
            </a:r>
            <a:r>
              <a:rPr lang="en-GB" sz="2000" baseline="0" dirty="0">
                <a:effectLst/>
              </a:rPr>
              <a:t> interesses dos </a:t>
            </a:r>
            <a:r>
              <a:rPr lang="en-GB" sz="2000" baseline="0" dirty="0" err="1">
                <a:effectLst/>
              </a:rPr>
              <a:t>tenistas</a:t>
            </a:r>
            <a:r>
              <a:rPr lang="en-GB" sz="2000" baseline="0" dirty="0">
                <a:effectLst/>
              </a:rPr>
              <a:t> </a:t>
            </a:r>
            <a:r>
              <a:rPr lang="en-GB" sz="2000" baseline="0" dirty="0" err="1">
                <a:effectLst/>
              </a:rPr>
              <a:t>profissionais</a:t>
            </a:r>
            <a:r>
              <a:rPr lang="en-GB" sz="2000" baseline="0" dirty="0">
                <a:effectLst/>
              </a:rPr>
              <a:t>;</a:t>
            </a:r>
          </a:p>
          <a:p>
            <a:pPr marL="0" indent="0">
              <a:lnSpc>
                <a:spcPct val="150000"/>
              </a:lnSpc>
            </a:pPr>
            <a:r>
              <a:rPr lang="en-GB" sz="2000" baseline="0" dirty="0" err="1">
                <a:effectLst/>
              </a:rPr>
              <a:t>Está</a:t>
            </a:r>
            <a:r>
              <a:rPr lang="en-GB" sz="2000" baseline="0" dirty="0">
                <a:effectLst/>
              </a:rPr>
              <a:t> </a:t>
            </a:r>
            <a:r>
              <a:rPr lang="en-GB" sz="2000" baseline="0" dirty="0" err="1">
                <a:effectLst/>
              </a:rPr>
              <a:t>sediada</a:t>
            </a:r>
            <a:r>
              <a:rPr lang="en-GB" sz="2000" baseline="0" dirty="0">
                <a:effectLst/>
              </a:rPr>
              <a:t> </a:t>
            </a:r>
            <a:r>
              <a:rPr lang="en-GB" sz="2000" baseline="0" dirty="0" err="1">
                <a:effectLst/>
              </a:rPr>
              <a:t>em</a:t>
            </a:r>
            <a:r>
              <a:rPr lang="en-GB" sz="2000" baseline="0" dirty="0">
                <a:effectLst/>
              </a:rPr>
              <a:t> </a:t>
            </a:r>
            <a:r>
              <a:rPr lang="en-GB" sz="2000" baseline="0" dirty="0" err="1">
                <a:effectLst/>
              </a:rPr>
              <a:t>londres</a:t>
            </a:r>
            <a:r>
              <a:rPr lang="en-GB" sz="2000" baseline="0" dirty="0">
                <a:effectLst/>
              </a:rPr>
              <a:t>;</a:t>
            </a:r>
            <a:endParaRPr lang="en-GB" sz="2000" baseline="0" dirty="0"/>
          </a:p>
          <a:p>
            <a:pPr marL="0" indent="0">
              <a:lnSpc>
                <a:spcPct val="150000"/>
              </a:lnSpc>
            </a:pPr>
            <a:r>
              <a:rPr lang="en-GB" sz="2000" baseline="0" dirty="0" err="1"/>
              <a:t>Tem</a:t>
            </a:r>
            <a:r>
              <a:rPr lang="en-GB" sz="2000" baseline="0" dirty="0"/>
              <a:t> </a:t>
            </a:r>
            <a:r>
              <a:rPr lang="en-GB" sz="2000" baseline="0" dirty="0" err="1"/>
              <a:t>filiais</a:t>
            </a:r>
            <a:r>
              <a:rPr lang="en-GB" sz="2000" baseline="0" dirty="0"/>
              <a:t> </a:t>
            </a:r>
            <a:r>
              <a:rPr lang="en-GB" sz="2000" baseline="0" dirty="0" err="1"/>
              <a:t>noutros</a:t>
            </a:r>
            <a:r>
              <a:rPr lang="en-GB" sz="2000" baseline="0" dirty="0"/>
              <a:t> </a:t>
            </a:r>
            <a:r>
              <a:rPr lang="en-GB" sz="2000" baseline="0" dirty="0" err="1"/>
              <a:t>continentes</a:t>
            </a:r>
            <a:r>
              <a:rPr lang="en-GB" sz="2000" baseline="0" dirty="0"/>
              <a:t>;</a:t>
            </a:r>
          </a:p>
          <a:p>
            <a:pPr marL="0" indent="0">
              <a:lnSpc>
                <a:spcPct val="150000"/>
              </a:lnSpc>
            </a:pPr>
            <a:r>
              <a:rPr lang="en-GB" sz="2000" baseline="0" dirty="0"/>
              <a:t>O </a:t>
            </a:r>
            <a:r>
              <a:rPr lang="en-GB" sz="2000" baseline="0" dirty="0" err="1"/>
              <a:t>atual</a:t>
            </a:r>
            <a:r>
              <a:rPr lang="en-GB" sz="2000" baseline="0" dirty="0"/>
              <a:t> CEO é Massimo </a:t>
            </a:r>
            <a:r>
              <a:rPr lang="en-GB" sz="2000" baseline="0" dirty="0" err="1"/>
              <a:t>Calvelli</a:t>
            </a:r>
            <a:endParaRPr lang="en-GB" sz="2000" baseline="0" dirty="0"/>
          </a:p>
        </p:txBody>
      </p:sp>
      <p:pic>
        <p:nvPicPr>
          <p:cNvPr id="1026" name="Picture 2" descr="Hamilton Jordan">
            <a:extLst>
              <a:ext uri="{FF2B5EF4-FFF2-40B4-BE49-F238E27FC236}">
                <a16:creationId xmlns:a16="http://schemas.microsoft.com/office/drawing/2014/main" id="{DC72CDC4-B2FB-5C32-7B50-2CEC9E2CD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" t="1" r="38899" b="-2"/>
          <a:stretch/>
        </p:blipFill>
        <p:spPr bwMode="auto">
          <a:xfrm>
            <a:off x="0" y="0"/>
            <a:ext cx="6096000" cy="586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68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10BD00-4639-B9D6-92FC-C42CFC81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427691"/>
            <a:ext cx="3068833" cy="644235"/>
          </a:xfrm>
        </p:spPr>
        <p:txBody>
          <a:bodyPr anchor="b">
            <a:normAutofit/>
          </a:bodyPr>
          <a:lstStyle/>
          <a:p>
            <a:r>
              <a:rPr lang="pt-PT" b="1" dirty="0"/>
              <a:t>Torneios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CD2682-BD08-326B-31B7-83FAE866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84" y="1647229"/>
            <a:ext cx="5713841" cy="3199751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8B4AE-2E39-9375-CB7D-D1E568C9F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2199" y="1413164"/>
            <a:ext cx="3068833" cy="42682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effectLst/>
              </a:rPr>
              <a:t>Os torneiros mais prestigiosos no domínio do ténis são os de </a:t>
            </a:r>
            <a:r>
              <a:rPr lang="pt-PT" dirty="0" err="1">
                <a:effectLst/>
              </a:rPr>
              <a:t>Grand</a:t>
            </a:r>
            <a:r>
              <a:rPr lang="pt-PT" dirty="0">
                <a:effectLst/>
              </a:rPr>
              <a:t> </a:t>
            </a:r>
            <a:r>
              <a:rPr lang="pt-PT" dirty="0" err="1">
                <a:effectLst/>
              </a:rPr>
              <a:t>Slam</a:t>
            </a:r>
            <a:r>
              <a:rPr lang="pt-PT" dirty="0">
                <a:effectLst/>
              </a:rPr>
              <a:t>, ou </a:t>
            </a:r>
            <a:r>
              <a:rPr lang="pt-PT" i="1" dirty="0" err="1">
                <a:effectLst/>
              </a:rPr>
              <a:t>majors</a:t>
            </a:r>
            <a:r>
              <a:rPr lang="pt-PT" dirty="0">
                <a:effectLst/>
              </a:rPr>
              <a:t>- </a:t>
            </a:r>
            <a:r>
              <a:rPr lang="pt-PT" b="1" dirty="0" err="1">
                <a:effectLst/>
              </a:rPr>
              <a:t>Australian</a:t>
            </a:r>
            <a:r>
              <a:rPr lang="pt-PT" b="1" dirty="0">
                <a:effectLst/>
              </a:rPr>
              <a:t> Open</a:t>
            </a:r>
            <a:r>
              <a:rPr lang="pt-PT" dirty="0">
                <a:effectLst/>
              </a:rPr>
              <a:t>, </a:t>
            </a:r>
            <a:r>
              <a:rPr lang="pt-PT" b="1" dirty="0">
                <a:effectLst/>
              </a:rPr>
              <a:t>Roland Garros </a:t>
            </a:r>
            <a:r>
              <a:rPr lang="pt-PT" dirty="0">
                <a:effectLst/>
              </a:rPr>
              <a:t>(ou </a:t>
            </a:r>
            <a:r>
              <a:rPr lang="pt-PT" dirty="0" err="1">
                <a:effectLst/>
              </a:rPr>
              <a:t>French</a:t>
            </a:r>
            <a:r>
              <a:rPr lang="pt-PT" dirty="0">
                <a:effectLst/>
              </a:rPr>
              <a:t> Open), </a:t>
            </a:r>
            <a:r>
              <a:rPr lang="pt-PT" b="1" dirty="0">
                <a:effectLst/>
              </a:rPr>
              <a:t>Wimbledon</a:t>
            </a:r>
            <a:r>
              <a:rPr lang="pt-PT" dirty="0">
                <a:effectLst/>
              </a:rPr>
              <a:t> e </a:t>
            </a:r>
            <a:r>
              <a:rPr lang="pt-PT" b="1" dirty="0">
                <a:effectLst/>
              </a:rPr>
              <a:t>US Open</a:t>
            </a:r>
            <a:r>
              <a:rPr lang="pt-PT" dirty="0">
                <a:effectLst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PT" dirty="0"/>
              <a:t>Estes </a:t>
            </a:r>
            <a:r>
              <a:rPr lang="pt-PT" dirty="0">
                <a:effectLst/>
              </a:rPr>
              <a:t>não são sob a alçada de ATP, no entanto, são atribuídos pontos do </a:t>
            </a:r>
            <a:r>
              <a:rPr lang="pt-PT" i="1" dirty="0">
                <a:effectLst/>
              </a:rPr>
              <a:t>ranking</a:t>
            </a:r>
            <a:r>
              <a:rPr lang="pt-PT" dirty="0">
                <a:effectLst/>
              </a:rPr>
              <a:t> ATP.</a:t>
            </a:r>
            <a:endParaRPr lang="pt-PT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275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D1BF-FFBE-20C1-33D0-123604C3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Terminologia – sistema de pontuação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D2ED-CF0B-B3BE-CCC7-5F1AD96E3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primeiro jogador a ganhar quatro pontos (“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”) ganha um “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game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e o primeiro jogador a ganhar seis “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games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ganha um “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”.</a:t>
            </a:r>
          </a:p>
          <a:p>
            <a:pPr marL="0" indent="0">
              <a:buNone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Dependendo do tipo de torneio,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primeiro que ganhar dois ou três “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ganha o “</a:t>
            </a:r>
            <a:r>
              <a:rPr lang="pt-P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match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”. </a:t>
            </a:r>
          </a:p>
          <a:p>
            <a:pPr marL="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1BB00-7CE1-DB5D-F221-8E2FF9BA1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/>
              <a:t>“</a:t>
            </a:r>
            <a:r>
              <a:rPr lang="pt-PT" dirty="0" err="1"/>
              <a:t>point</a:t>
            </a:r>
            <a:r>
              <a:rPr lang="pt-PT" dirty="0"/>
              <a:t>” – ponto</a:t>
            </a:r>
          </a:p>
          <a:p>
            <a:r>
              <a:rPr lang="pt-PT" dirty="0"/>
              <a:t>“15” – primeiro ponto</a:t>
            </a:r>
          </a:p>
          <a:p>
            <a:r>
              <a:rPr lang="pt-PT" dirty="0"/>
              <a:t>“30” – segundo ponto</a:t>
            </a:r>
          </a:p>
          <a:p>
            <a:r>
              <a:rPr lang="pt-PT" dirty="0"/>
              <a:t>“40” – terceiro ponto</a:t>
            </a:r>
          </a:p>
          <a:p>
            <a:r>
              <a:rPr lang="pt-PT" dirty="0"/>
              <a:t>“game” – acumulação de 4 pontos</a:t>
            </a:r>
          </a:p>
          <a:p>
            <a:r>
              <a:rPr lang="pt-PT" dirty="0"/>
              <a:t>“set” – acumulação de 6 games</a:t>
            </a:r>
          </a:p>
          <a:p>
            <a:r>
              <a:rPr lang="pt-PT" dirty="0"/>
              <a:t>“match” – acumulação de 2 ou 3 sets</a:t>
            </a:r>
          </a:p>
          <a:p>
            <a:endParaRPr lang="pt-P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2244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6_TF33476885.potx" id="{25B040FA-E600-4EB5-AA34-338152A62F48}" vid="{4FA4FB5C-3D19-4709-A178-FA8EEAD32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b1f6d43-35fb-4c40-8c11-5462e36b20a1" xsi:nil="true"/>
    <_activity xmlns="7b1f6d43-35fb-4c40-8c11-5462e36b20a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8D5C0B0461504C94F3723C5A6BF1E0" ma:contentTypeVersion="12" ma:contentTypeDescription="Criar um novo documento." ma:contentTypeScope="" ma:versionID="b1b93404c6d00e97a292188df84cf6a9">
  <xsd:schema xmlns:xsd="http://www.w3.org/2001/XMLSchema" xmlns:xs="http://www.w3.org/2001/XMLSchema" xmlns:p="http://schemas.microsoft.com/office/2006/metadata/properties" xmlns:ns3="7b1f6d43-35fb-4c40-8c11-5462e36b20a1" xmlns:ns4="43c2570a-4855-45e9-bb24-26cc6e503d93" targetNamespace="http://schemas.microsoft.com/office/2006/metadata/properties" ma:root="true" ma:fieldsID="2d3b0ca29e8ed842551f32e606d46b73" ns3:_="" ns4:_="">
    <xsd:import namespace="7b1f6d43-35fb-4c40-8c11-5462e36b20a1"/>
    <xsd:import namespace="43c2570a-4855-45e9-bb24-26cc6e503d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f6d43-35fb-4c40-8c11-5462e36b2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2570a-4855-45e9-bb24-26cc6e503d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purl.org/dc/elements/1.1/"/>
    <ds:schemaRef ds:uri="http://schemas.openxmlformats.org/package/2006/metadata/core-properties"/>
    <ds:schemaRef ds:uri="7b1f6d43-35fb-4c40-8c11-5462e36b20a1"/>
    <ds:schemaRef ds:uri="http://purl.org/dc/terms/"/>
    <ds:schemaRef ds:uri="http://schemas.microsoft.com/office/infopath/2007/PartnerControls"/>
    <ds:schemaRef ds:uri="43c2570a-4855-45e9-bb24-26cc6e503d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62EB1A-BBDF-492E-8070-C3AA5DBDD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f6d43-35fb-4c40-8c11-5462e36b20a1"/>
    <ds:schemaRef ds:uri="43c2570a-4855-45e9-bb24-26cc6e503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1683</TotalTime>
  <Words>370</Words>
  <Application>Microsoft Office PowerPoint</Application>
  <PresentationFormat>Widescreen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RetrospectVTI</vt:lpstr>
      <vt:lpstr>PROJETO APLICADO EM CIÊNCIA DE DADOS I  BUSINESS UNDERTANDING</vt:lpstr>
      <vt:lpstr>PROJETO APLICADO EM CIÊNCIA DE DADOS I  BUSINESS UNDERTANDING</vt:lpstr>
      <vt:lpstr>PowerPoint Presentation</vt:lpstr>
      <vt:lpstr>CRISP – DM</vt:lpstr>
      <vt:lpstr>Contextualização</vt:lpstr>
      <vt:lpstr>Torneios</vt:lpstr>
      <vt:lpstr>Terminologia – sistema de pontuação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Umeima Adam Mahomed</dc:creator>
  <cp:lastModifiedBy>Umeima Adam Mahomed</cp:lastModifiedBy>
  <cp:revision>1</cp:revision>
  <dcterms:created xsi:type="dcterms:W3CDTF">2023-04-12T18:18:25Z</dcterms:created>
  <dcterms:modified xsi:type="dcterms:W3CDTF">2023-04-14T16:31:51Z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0x0101008D8D5C0B0461504C94F3723C5A6BF1E0</vt:lpwstr>
  </property>
</Properties>
</file>