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1"/>
  </p:notesMasterIdLst>
  <p:handoutMasterIdLst>
    <p:handoutMasterId r:id="rId12"/>
  </p:handoutMasterIdLst>
  <p:sldIdLst>
    <p:sldId id="299" r:id="rId5"/>
    <p:sldId id="300" r:id="rId6"/>
    <p:sldId id="301" r:id="rId7"/>
    <p:sldId id="305" r:id="rId8"/>
    <p:sldId id="302" r:id="rId9"/>
    <p:sldId id="304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EFF2"/>
    <a:srgbClr val="D0F8DD"/>
    <a:srgbClr val="EBFAFB"/>
    <a:srgbClr val="BAF4CD"/>
    <a:srgbClr val="CBF3F5"/>
    <a:srgbClr val="344068"/>
    <a:srgbClr val="CDD9EA"/>
    <a:srgbClr val="FFFFFF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AB01F7-7EB2-4825-ACC4-7C41D1952A80}" v="502" dt="2023-04-24T19:47:28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327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ima Adam" userId="932760ed81e76c92" providerId="LiveId" clId="{07AB01F7-7EB2-4825-ACC4-7C41D1952A80}"/>
    <pc:docChg chg="undo custSel addSld delSld modSld sldOrd modMainMaster">
      <pc:chgData name="Umeima Adam" userId="932760ed81e76c92" providerId="LiveId" clId="{07AB01F7-7EB2-4825-ACC4-7C41D1952A80}" dt="2023-04-26T12:37:32.939" v="3931" actId="20577"/>
      <pc:docMkLst>
        <pc:docMk/>
      </pc:docMkLst>
      <pc:sldChg chg="modSp add del mod">
        <pc:chgData name="Umeima Adam" userId="932760ed81e76c92" providerId="LiveId" clId="{07AB01F7-7EB2-4825-ACC4-7C41D1952A80}" dt="2023-04-25T17:34:11.264" v="1456" actId="47"/>
        <pc:sldMkLst>
          <pc:docMk/>
          <pc:sldMk cId="2667318545" sldId="284"/>
        </pc:sldMkLst>
        <pc:spChg chg="mod">
          <ac:chgData name="Umeima Adam" userId="932760ed81e76c92" providerId="LiveId" clId="{07AB01F7-7EB2-4825-ACC4-7C41D1952A80}" dt="2023-04-23T22:14:19.708" v="80" actId="207"/>
          <ac:spMkLst>
            <pc:docMk/>
            <pc:sldMk cId="2667318545" sldId="284"/>
            <ac:spMk id="11" creationId="{DD32A574-63B6-8BB8-C57B-FB34ECB0D1F3}"/>
          </ac:spMkLst>
        </pc:spChg>
        <pc:spChg chg="mod">
          <ac:chgData name="Umeima Adam" userId="932760ed81e76c92" providerId="LiveId" clId="{07AB01F7-7EB2-4825-ACC4-7C41D1952A80}" dt="2023-04-23T22:14:15.386" v="79" actId="207"/>
          <ac:spMkLst>
            <pc:docMk/>
            <pc:sldMk cId="2667318545" sldId="284"/>
            <ac:spMk id="12" creationId="{7D58B4FE-A98F-A01D-AE30-587B366E8925}"/>
          </ac:spMkLst>
        </pc:spChg>
        <pc:spChg chg="mod">
          <ac:chgData name="Umeima Adam" userId="932760ed81e76c92" providerId="LiveId" clId="{07AB01F7-7EB2-4825-ACC4-7C41D1952A80}" dt="2023-04-23T22:14:25.757" v="81" actId="207"/>
          <ac:spMkLst>
            <pc:docMk/>
            <pc:sldMk cId="2667318545" sldId="284"/>
            <ac:spMk id="14" creationId="{05928786-509D-85C4-DAEE-85E78444ED40}"/>
          </ac:spMkLst>
        </pc:spChg>
      </pc:sldChg>
      <pc:sldChg chg="addSp delSp modSp del mod ord modClrScheme chgLayout">
        <pc:chgData name="Umeima Adam" userId="932760ed81e76c92" providerId="LiveId" clId="{07AB01F7-7EB2-4825-ACC4-7C41D1952A80}" dt="2023-04-24T18:55:55.175" v="928" actId="47"/>
        <pc:sldMkLst>
          <pc:docMk/>
          <pc:sldMk cId="531905391" sldId="294"/>
        </pc:sldMkLst>
        <pc:spChg chg="add del mod ord">
          <ac:chgData name="Umeima Adam" userId="932760ed81e76c92" providerId="LiveId" clId="{07AB01F7-7EB2-4825-ACC4-7C41D1952A80}" dt="2023-04-24T18:48:33.609" v="613" actId="700"/>
          <ac:spMkLst>
            <pc:docMk/>
            <pc:sldMk cId="531905391" sldId="294"/>
            <ac:spMk id="2" creationId="{43545877-C32D-4319-39D7-6BC144369D5D}"/>
          </ac:spMkLst>
        </pc:spChg>
        <pc:spChg chg="add del mod">
          <ac:chgData name="Umeima Adam" userId="932760ed81e76c92" providerId="LiveId" clId="{07AB01F7-7EB2-4825-ACC4-7C41D1952A80}" dt="2023-04-24T18:48:31.399" v="612"/>
          <ac:spMkLst>
            <pc:docMk/>
            <pc:sldMk cId="531905391" sldId="294"/>
            <ac:spMk id="3" creationId="{23F33DAC-CBA4-C09B-EB20-AD1ACB9D078D}"/>
          </ac:spMkLst>
        </pc:spChg>
        <pc:spChg chg="mod">
          <ac:chgData name="Umeima Adam" userId="932760ed81e76c92" providerId="LiveId" clId="{07AB01F7-7EB2-4825-ACC4-7C41D1952A80}" dt="2023-04-23T22:20:59.502" v="183" actId="1036"/>
          <ac:spMkLst>
            <pc:docMk/>
            <pc:sldMk cId="531905391" sldId="294"/>
            <ac:spMk id="4" creationId="{8D80C9F3-ED88-931B-1DB3-4D61FA46C6A6}"/>
          </ac:spMkLst>
        </pc:spChg>
        <pc:spChg chg="add del mod">
          <ac:chgData name="Umeima Adam" userId="932760ed81e76c92" providerId="LiveId" clId="{07AB01F7-7EB2-4825-ACC4-7C41D1952A80}" dt="2023-04-24T18:48:30.379" v="611"/>
          <ac:spMkLst>
            <pc:docMk/>
            <pc:sldMk cId="531905391" sldId="294"/>
            <ac:spMk id="7" creationId="{B6C90D2B-59A6-9020-4943-FE56BF43DE69}"/>
          </ac:spMkLst>
        </pc:spChg>
        <pc:spChg chg="del mod">
          <ac:chgData name="Umeima Adam" userId="932760ed81e76c92" providerId="LiveId" clId="{07AB01F7-7EB2-4825-ACC4-7C41D1952A80}" dt="2023-04-24T18:49:35.015" v="618" actId="478"/>
          <ac:spMkLst>
            <pc:docMk/>
            <pc:sldMk cId="531905391" sldId="294"/>
            <ac:spMk id="9" creationId="{6BF84064-A196-6122-A822-96DA16507A61}"/>
          </ac:spMkLst>
        </pc:spChg>
        <pc:spChg chg="del mod">
          <ac:chgData name="Umeima Adam" userId="932760ed81e76c92" providerId="LiveId" clId="{07AB01F7-7EB2-4825-ACC4-7C41D1952A80}" dt="2023-04-24T18:49:32.812" v="617" actId="478"/>
          <ac:spMkLst>
            <pc:docMk/>
            <pc:sldMk cId="531905391" sldId="294"/>
            <ac:spMk id="10" creationId="{C004BA98-2386-4BAB-1149-1DBDB037BD2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11" creationId="{12AE7837-D6F4-4748-F283-D5B5333A12DE}"/>
          </ac:spMkLst>
        </pc:spChg>
        <pc:spChg chg="del mod">
          <ac:chgData name="Umeima Adam" userId="932760ed81e76c92" providerId="LiveId" clId="{07AB01F7-7EB2-4825-ACC4-7C41D1952A80}" dt="2023-04-24T18:49:41.788" v="620" actId="478"/>
          <ac:spMkLst>
            <pc:docMk/>
            <pc:sldMk cId="531905391" sldId="294"/>
            <ac:spMk id="12" creationId="{6CD29F1F-1226-4C8D-05AC-6A23BD389A4E}"/>
          </ac:spMkLst>
        </pc:spChg>
        <pc:spChg chg="del mod">
          <ac:chgData name="Umeima Adam" userId="932760ed81e76c92" providerId="LiveId" clId="{07AB01F7-7EB2-4825-ACC4-7C41D1952A80}" dt="2023-04-24T18:49:44.550" v="621" actId="478"/>
          <ac:spMkLst>
            <pc:docMk/>
            <pc:sldMk cId="531905391" sldId="294"/>
            <ac:spMk id="13" creationId="{9D148C50-BF7C-1601-A8D1-A46FE91ABC82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14" creationId="{338C75C3-6526-D916-B643-6673C2907AD7}"/>
          </ac:spMkLst>
        </pc:spChg>
        <pc:spChg chg="del mod">
          <ac:chgData name="Umeima Adam" userId="932760ed81e76c92" providerId="LiveId" clId="{07AB01F7-7EB2-4825-ACC4-7C41D1952A80}" dt="2023-04-24T18:49:50.016" v="624" actId="478"/>
          <ac:spMkLst>
            <pc:docMk/>
            <pc:sldMk cId="531905391" sldId="294"/>
            <ac:spMk id="15" creationId="{F1BC42C5-4DA8-896A-4B55-03172EF9F490}"/>
          </ac:spMkLst>
        </pc:spChg>
        <pc:spChg chg="del mod">
          <ac:chgData name="Umeima Adam" userId="932760ed81e76c92" providerId="LiveId" clId="{07AB01F7-7EB2-4825-ACC4-7C41D1952A80}" dt="2023-04-24T18:49:57.088" v="628" actId="478"/>
          <ac:spMkLst>
            <pc:docMk/>
            <pc:sldMk cId="531905391" sldId="294"/>
            <ac:spMk id="16" creationId="{C21D8EBC-1E19-1FC8-89ED-521913D798DF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17" creationId="{A7BC1DB1-FB9B-5DB9-C84E-4191AE8BE830}"/>
          </ac:spMkLst>
        </pc:spChg>
        <pc:spChg chg="del mod">
          <ac:chgData name="Umeima Adam" userId="932760ed81e76c92" providerId="LiveId" clId="{07AB01F7-7EB2-4825-ACC4-7C41D1952A80}" dt="2023-04-24T18:50:00.401" v="629" actId="478"/>
          <ac:spMkLst>
            <pc:docMk/>
            <pc:sldMk cId="531905391" sldId="294"/>
            <ac:spMk id="18" creationId="{F4D9FE76-854D-53B1-5D47-F5868421DD73}"/>
          </ac:spMkLst>
        </pc:spChg>
        <pc:spChg chg="del mod">
          <ac:chgData name="Umeima Adam" userId="932760ed81e76c92" providerId="LiveId" clId="{07AB01F7-7EB2-4825-ACC4-7C41D1952A80}" dt="2023-04-24T18:50:03.284" v="631" actId="478"/>
          <ac:spMkLst>
            <pc:docMk/>
            <pc:sldMk cId="531905391" sldId="294"/>
            <ac:spMk id="19" creationId="{656C8D0D-93A1-9C11-636A-66BD06AD7417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0" creationId="{FA56BCC5-9903-6560-F86A-FDBA9B6474A7}"/>
          </ac:spMkLst>
        </pc:spChg>
        <pc:spChg chg="del mod">
          <ac:chgData name="Umeima Adam" userId="932760ed81e76c92" providerId="LiveId" clId="{07AB01F7-7EB2-4825-ACC4-7C41D1952A80}" dt="2023-04-24T18:50:09.898" v="633" actId="478"/>
          <ac:spMkLst>
            <pc:docMk/>
            <pc:sldMk cId="531905391" sldId="294"/>
            <ac:spMk id="21" creationId="{56B453E0-501C-05C8-42BA-42C13B94FE7E}"/>
          </ac:spMkLst>
        </pc:spChg>
        <pc:spChg chg="del mod">
          <ac:chgData name="Umeima Adam" userId="932760ed81e76c92" providerId="LiveId" clId="{07AB01F7-7EB2-4825-ACC4-7C41D1952A80}" dt="2023-04-24T18:50:06.159" v="632" actId="478"/>
          <ac:spMkLst>
            <pc:docMk/>
            <pc:sldMk cId="531905391" sldId="294"/>
            <ac:spMk id="22" creationId="{C52393C0-3777-73DF-DAA9-C241043C7E34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3" creationId="{0BDDDB4B-7F84-84E1-E3EE-324F128DE7C2}"/>
          </ac:spMkLst>
        </pc:spChg>
        <pc:spChg chg="del mod">
          <ac:chgData name="Umeima Adam" userId="932760ed81e76c92" providerId="LiveId" clId="{07AB01F7-7EB2-4825-ACC4-7C41D1952A80}" dt="2023-04-24T18:50:16.493" v="635" actId="478"/>
          <ac:spMkLst>
            <pc:docMk/>
            <pc:sldMk cId="531905391" sldId="294"/>
            <ac:spMk id="24" creationId="{DAF04E11-95BB-3A13-16AB-2F55BA49B8B1}"/>
          </ac:spMkLst>
        </pc:spChg>
        <pc:spChg chg="del mod">
          <ac:chgData name="Umeima Adam" userId="932760ed81e76c92" providerId="LiveId" clId="{07AB01F7-7EB2-4825-ACC4-7C41D1952A80}" dt="2023-04-24T18:50:13.523" v="634" actId="478"/>
          <ac:spMkLst>
            <pc:docMk/>
            <pc:sldMk cId="531905391" sldId="294"/>
            <ac:spMk id="25" creationId="{30909CE4-E6A5-1EA5-ACAA-5152CCF7F4D0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6" creationId="{654579C9-744B-8E42-E59B-C2F2A1BFE564}"/>
          </ac:spMkLst>
        </pc:spChg>
        <pc:spChg chg="del mod">
          <ac:chgData name="Umeima Adam" userId="932760ed81e76c92" providerId="LiveId" clId="{07AB01F7-7EB2-4825-ACC4-7C41D1952A80}" dt="2023-04-24T18:50:26.571" v="638" actId="478"/>
          <ac:spMkLst>
            <pc:docMk/>
            <pc:sldMk cId="531905391" sldId="294"/>
            <ac:spMk id="27" creationId="{993B98FB-E945-DFE2-6CFC-8C2361CC7FE3}"/>
          </ac:spMkLst>
        </pc:spChg>
        <pc:spChg chg="del mod">
          <ac:chgData name="Umeima Adam" userId="932760ed81e76c92" providerId="LiveId" clId="{07AB01F7-7EB2-4825-ACC4-7C41D1952A80}" dt="2023-04-24T18:50:20.229" v="636" actId="478"/>
          <ac:spMkLst>
            <pc:docMk/>
            <pc:sldMk cId="531905391" sldId="294"/>
            <ac:spMk id="28" creationId="{E556E251-8AC1-6895-3097-50B9EF1112AC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29" creationId="{576A47E6-AE32-F652-E78A-A8CA0141326E}"/>
          </ac:spMkLst>
        </pc:spChg>
        <pc:spChg chg="del mod">
          <ac:chgData name="Umeima Adam" userId="932760ed81e76c92" providerId="LiveId" clId="{07AB01F7-7EB2-4825-ACC4-7C41D1952A80}" dt="2023-04-24T18:50:29.529" v="639" actId="478"/>
          <ac:spMkLst>
            <pc:docMk/>
            <pc:sldMk cId="531905391" sldId="294"/>
            <ac:spMk id="30" creationId="{B6C609D2-A539-9F46-F1C2-F2A0DB6E083D}"/>
          </ac:spMkLst>
        </pc:spChg>
        <pc:spChg chg="del mod">
          <ac:chgData name="Umeima Adam" userId="932760ed81e76c92" providerId="LiveId" clId="{07AB01F7-7EB2-4825-ACC4-7C41D1952A80}" dt="2023-04-24T18:50:32.776" v="640" actId="478"/>
          <ac:spMkLst>
            <pc:docMk/>
            <pc:sldMk cId="531905391" sldId="294"/>
            <ac:spMk id="31" creationId="{C45D4722-A49C-14AE-1D2E-083B68A90114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32" creationId="{DDD08D4D-7F05-7DE7-F60C-6A4AFAB72AFA}"/>
          </ac:spMkLst>
        </pc:spChg>
        <pc:spChg chg="del mod">
          <ac:chgData name="Umeima Adam" userId="932760ed81e76c92" providerId="LiveId" clId="{07AB01F7-7EB2-4825-ACC4-7C41D1952A80}" dt="2023-04-24T18:50:41.583" v="643" actId="478"/>
          <ac:spMkLst>
            <pc:docMk/>
            <pc:sldMk cId="531905391" sldId="294"/>
            <ac:spMk id="33" creationId="{05F4E0CD-10F7-4CB7-D22F-56E334D05EBA}"/>
          </ac:spMkLst>
        </pc:spChg>
        <pc:spChg chg="del mod">
          <ac:chgData name="Umeima Adam" userId="932760ed81e76c92" providerId="LiveId" clId="{07AB01F7-7EB2-4825-ACC4-7C41D1952A80}" dt="2023-04-24T18:50:39.257" v="642" actId="478"/>
          <ac:spMkLst>
            <pc:docMk/>
            <pc:sldMk cId="531905391" sldId="294"/>
            <ac:spMk id="34" creationId="{3A45C253-67D4-3807-EF7B-BFA2B2E1D1C9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35" creationId="{BD6442F0-9B20-470F-6FD2-C1DD49664AD8}"/>
          </ac:spMkLst>
        </pc:spChg>
        <pc:spChg chg="del mod">
          <ac:chgData name="Umeima Adam" userId="932760ed81e76c92" providerId="LiveId" clId="{07AB01F7-7EB2-4825-ACC4-7C41D1952A80}" dt="2023-04-24T18:50:44.490" v="644" actId="478"/>
          <ac:spMkLst>
            <pc:docMk/>
            <pc:sldMk cId="531905391" sldId="294"/>
            <ac:spMk id="36" creationId="{C4001AA2-20E5-EE82-B4BE-9C6CE9A81D8E}"/>
          </ac:spMkLst>
        </pc:spChg>
        <pc:spChg chg="del mod">
          <ac:chgData name="Umeima Adam" userId="932760ed81e76c92" providerId="LiveId" clId="{07AB01F7-7EB2-4825-ACC4-7C41D1952A80}" dt="2023-04-24T18:50:47.416" v="645" actId="478"/>
          <ac:spMkLst>
            <pc:docMk/>
            <pc:sldMk cId="531905391" sldId="294"/>
            <ac:spMk id="37" creationId="{1DB6559D-2706-53D7-0F61-89AD1785608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38" creationId="{4F9F17AD-BE9C-C435-5818-05DE2EAB12C3}"/>
          </ac:spMkLst>
        </pc:spChg>
        <pc:spChg chg="del mod">
          <ac:chgData name="Umeima Adam" userId="932760ed81e76c92" providerId="LiveId" clId="{07AB01F7-7EB2-4825-ACC4-7C41D1952A80}" dt="2023-04-24T18:50:57.932" v="647" actId="478"/>
          <ac:spMkLst>
            <pc:docMk/>
            <pc:sldMk cId="531905391" sldId="294"/>
            <ac:spMk id="39" creationId="{FB2518E5-F35D-8CCC-BFBF-9A79C4CF9FF4}"/>
          </ac:spMkLst>
        </pc:spChg>
        <pc:spChg chg="del mod">
          <ac:chgData name="Umeima Adam" userId="932760ed81e76c92" providerId="LiveId" clId="{07AB01F7-7EB2-4825-ACC4-7C41D1952A80}" dt="2023-04-24T18:50:56.051" v="646" actId="478"/>
          <ac:spMkLst>
            <pc:docMk/>
            <pc:sldMk cId="531905391" sldId="294"/>
            <ac:spMk id="40" creationId="{8697984A-9534-251B-A111-4A90115DD45D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41" creationId="{87BE747E-825B-27E0-B758-24DEE76091E9}"/>
          </ac:spMkLst>
        </pc:spChg>
        <pc:spChg chg="del mod">
          <ac:chgData name="Umeima Adam" userId="932760ed81e76c92" providerId="LiveId" clId="{07AB01F7-7EB2-4825-ACC4-7C41D1952A80}" dt="2023-04-24T18:51:00.735" v="649" actId="478"/>
          <ac:spMkLst>
            <pc:docMk/>
            <pc:sldMk cId="531905391" sldId="294"/>
            <ac:spMk id="42" creationId="{DA0A8F82-250D-1140-80AA-D78129D5C2C2}"/>
          </ac:spMkLst>
        </pc:spChg>
        <pc:spChg chg="del mod">
          <ac:chgData name="Umeima Adam" userId="932760ed81e76c92" providerId="LiveId" clId="{07AB01F7-7EB2-4825-ACC4-7C41D1952A80}" dt="2023-04-24T18:50:59.311" v="648" actId="478"/>
          <ac:spMkLst>
            <pc:docMk/>
            <pc:sldMk cId="531905391" sldId="294"/>
            <ac:spMk id="43" creationId="{628ACBDE-5F63-F4DE-DA83-43DCCBA4533C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44" creationId="{7494F2D4-8ED6-CCF3-4141-05CFB58DA8E9}"/>
          </ac:spMkLst>
        </pc:spChg>
        <pc:spChg chg="del mod">
          <ac:chgData name="Umeima Adam" userId="932760ed81e76c92" providerId="LiveId" clId="{07AB01F7-7EB2-4825-ACC4-7C41D1952A80}" dt="2023-04-24T18:51:03.932" v="651" actId="478"/>
          <ac:spMkLst>
            <pc:docMk/>
            <pc:sldMk cId="531905391" sldId="294"/>
            <ac:spMk id="45" creationId="{A378BD61-1C46-5659-9CF4-03BB6E51797A}"/>
          </ac:spMkLst>
        </pc:spChg>
        <pc:spChg chg="del mod">
          <ac:chgData name="Umeima Adam" userId="932760ed81e76c92" providerId="LiveId" clId="{07AB01F7-7EB2-4825-ACC4-7C41D1952A80}" dt="2023-04-24T18:51:02.604" v="650" actId="478"/>
          <ac:spMkLst>
            <pc:docMk/>
            <pc:sldMk cId="531905391" sldId="294"/>
            <ac:spMk id="46" creationId="{E7CABA62-EBA7-5DCA-A587-60AF57474FD0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47" creationId="{2BA52DEB-FDD0-1C9F-EAA6-17EFC93AE774}"/>
          </ac:spMkLst>
        </pc:spChg>
        <pc:spChg chg="del mod">
          <ac:chgData name="Umeima Adam" userId="932760ed81e76c92" providerId="LiveId" clId="{07AB01F7-7EB2-4825-ACC4-7C41D1952A80}" dt="2023-04-24T18:51:07.029" v="653" actId="478"/>
          <ac:spMkLst>
            <pc:docMk/>
            <pc:sldMk cId="531905391" sldId="294"/>
            <ac:spMk id="48" creationId="{87654213-41CF-277A-D0CC-BF79ADB4A8E1}"/>
          </ac:spMkLst>
        </pc:spChg>
        <pc:spChg chg="del mod">
          <ac:chgData name="Umeima Adam" userId="932760ed81e76c92" providerId="LiveId" clId="{07AB01F7-7EB2-4825-ACC4-7C41D1952A80}" dt="2023-04-24T18:51:05.238" v="652" actId="478"/>
          <ac:spMkLst>
            <pc:docMk/>
            <pc:sldMk cId="531905391" sldId="294"/>
            <ac:spMk id="49" creationId="{E8D5CB70-B6C0-52F5-9629-1B5B810DFC74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0" creationId="{43E65EA0-6516-7238-14F8-107A31111320}"/>
          </ac:spMkLst>
        </pc:spChg>
        <pc:spChg chg="del mod">
          <ac:chgData name="Umeima Adam" userId="932760ed81e76c92" providerId="LiveId" clId="{07AB01F7-7EB2-4825-ACC4-7C41D1952A80}" dt="2023-04-24T18:51:08.855" v="654" actId="478"/>
          <ac:spMkLst>
            <pc:docMk/>
            <pc:sldMk cId="531905391" sldId="294"/>
            <ac:spMk id="51" creationId="{03926CAA-3817-01E3-3617-B134A98EA52E}"/>
          </ac:spMkLst>
        </pc:spChg>
        <pc:spChg chg="del mod">
          <ac:chgData name="Umeima Adam" userId="932760ed81e76c92" providerId="LiveId" clId="{07AB01F7-7EB2-4825-ACC4-7C41D1952A80}" dt="2023-04-24T18:51:10.686" v="655" actId="478"/>
          <ac:spMkLst>
            <pc:docMk/>
            <pc:sldMk cId="531905391" sldId="294"/>
            <ac:spMk id="52" creationId="{A0BBF864-0CAE-54AF-302D-9BA3CE17928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3" creationId="{F2502343-8196-1745-4FAE-AE901185134C}"/>
          </ac:spMkLst>
        </pc:spChg>
        <pc:spChg chg="del mod">
          <ac:chgData name="Umeima Adam" userId="932760ed81e76c92" providerId="LiveId" clId="{07AB01F7-7EB2-4825-ACC4-7C41D1952A80}" dt="2023-04-24T18:51:13.982" v="657" actId="478"/>
          <ac:spMkLst>
            <pc:docMk/>
            <pc:sldMk cId="531905391" sldId="294"/>
            <ac:spMk id="54" creationId="{BE5D181F-64CB-589C-EABC-58C2A5F66006}"/>
          </ac:spMkLst>
        </pc:spChg>
        <pc:spChg chg="del mod">
          <ac:chgData name="Umeima Adam" userId="932760ed81e76c92" providerId="LiveId" clId="{07AB01F7-7EB2-4825-ACC4-7C41D1952A80}" dt="2023-04-24T18:51:12.538" v="656" actId="478"/>
          <ac:spMkLst>
            <pc:docMk/>
            <pc:sldMk cId="531905391" sldId="294"/>
            <ac:spMk id="55" creationId="{59CB9613-6043-F237-3575-8838151FFE00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6" creationId="{9F9AC0FF-D747-8658-CF6D-C7AAF0036FCE}"/>
          </ac:spMkLst>
        </pc:spChg>
        <pc:spChg chg="del mod">
          <ac:chgData name="Umeima Adam" userId="932760ed81e76c92" providerId="LiveId" clId="{07AB01F7-7EB2-4825-ACC4-7C41D1952A80}" dt="2023-04-24T18:51:27.579" v="665" actId="478"/>
          <ac:spMkLst>
            <pc:docMk/>
            <pc:sldMk cId="531905391" sldId="294"/>
            <ac:spMk id="57" creationId="{FACAFB33-7B73-97AB-2BE3-EF47C105DB81}"/>
          </ac:spMkLst>
        </pc:spChg>
        <pc:spChg chg="del mod">
          <ac:chgData name="Umeima Adam" userId="932760ed81e76c92" providerId="LiveId" clId="{07AB01F7-7EB2-4825-ACC4-7C41D1952A80}" dt="2023-04-24T18:51:25.863" v="664" actId="478"/>
          <ac:spMkLst>
            <pc:docMk/>
            <pc:sldMk cId="531905391" sldId="294"/>
            <ac:spMk id="58" creationId="{032B8A3F-7B3D-22DF-AB79-E52F17AABC78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59" creationId="{3A1E0CF3-E659-229E-4B22-31391848A12B}"/>
          </ac:spMkLst>
        </pc:spChg>
        <pc:spChg chg="del mod">
          <ac:chgData name="Umeima Adam" userId="932760ed81e76c92" providerId="LiveId" clId="{07AB01F7-7EB2-4825-ACC4-7C41D1952A80}" dt="2023-04-24T18:51:21.895" v="662" actId="478"/>
          <ac:spMkLst>
            <pc:docMk/>
            <pc:sldMk cId="531905391" sldId="294"/>
            <ac:spMk id="60" creationId="{3E9B7125-120A-4A6E-E4AF-BBA1CAEB9674}"/>
          </ac:spMkLst>
        </pc:spChg>
        <pc:spChg chg="del mod">
          <ac:chgData name="Umeima Adam" userId="932760ed81e76c92" providerId="LiveId" clId="{07AB01F7-7EB2-4825-ACC4-7C41D1952A80}" dt="2023-04-24T18:51:24.062" v="663" actId="478"/>
          <ac:spMkLst>
            <pc:docMk/>
            <pc:sldMk cId="531905391" sldId="294"/>
            <ac:spMk id="61" creationId="{D8F87045-23D2-3186-EB3F-3E608FB35541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62" creationId="{3DE68EC7-76B6-FE27-3DB0-E26C967913B5}"/>
          </ac:spMkLst>
        </pc:spChg>
        <pc:spChg chg="del mod">
          <ac:chgData name="Umeima Adam" userId="932760ed81e76c92" providerId="LiveId" clId="{07AB01F7-7EB2-4825-ACC4-7C41D1952A80}" dt="2023-04-24T18:51:20.709" v="661" actId="478"/>
          <ac:spMkLst>
            <pc:docMk/>
            <pc:sldMk cId="531905391" sldId="294"/>
            <ac:spMk id="63" creationId="{E238AB55-066B-C769-2C4E-2917AF7579ED}"/>
          </ac:spMkLst>
        </pc:spChg>
        <pc:spChg chg="del mod">
          <ac:chgData name="Umeima Adam" userId="932760ed81e76c92" providerId="LiveId" clId="{07AB01F7-7EB2-4825-ACC4-7C41D1952A80}" dt="2023-04-24T18:51:18.543" v="660" actId="478"/>
          <ac:spMkLst>
            <pc:docMk/>
            <pc:sldMk cId="531905391" sldId="294"/>
            <ac:spMk id="64" creationId="{0954C013-8CDF-B3A9-D825-05C359C138C9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65" creationId="{03AFB4D9-DAB1-2895-A2B2-291871781F76}"/>
          </ac:spMkLst>
        </pc:spChg>
        <pc:spChg chg="del mod">
          <ac:chgData name="Umeima Adam" userId="932760ed81e76c92" providerId="LiveId" clId="{07AB01F7-7EB2-4825-ACC4-7C41D1952A80}" dt="2023-04-24T18:51:17.341" v="659" actId="478"/>
          <ac:spMkLst>
            <pc:docMk/>
            <pc:sldMk cId="531905391" sldId="294"/>
            <ac:spMk id="66" creationId="{4B6D2604-D4AE-19D8-9036-16FC422AA8A2}"/>
          </ac:spMkLst>
        </pc:spChg>
        <pc:spChg chg="del mod">
          <ac:chgData name="Umeima Adam" userId="932760ed81e76c92" providerId="LiveId" clId="{07AB01F7-7EB2-4825-ACC4-7C41D1952A80}" dt="2023-04-24T18:51:16.064" v="658" actId="478"/>
          <ac:spMkLst>
            <pc:docMk/>
            <pc:sldMk cId="531905391" sldId="294"/>
            <ac:spMk id="67" creationId="{D8C4CF1C-82B7-8657-0EF6-9682F3A0ADCB}"/>
          </ac:spMkLst>
        </pc:spChg>
        <pc:spChg chg="mod">
          <ac:chgData name="Umeima Adam" userId="932760ed81e76c92" providerId="LiveId" clId="{07AB01F7-7EB2-4825-ACC4-7C41D1952A80}" dt="2023-04-24T18:53:28.483" v="697" actId="12"/>
          <ac:spMkLst>
            <pc:docMk/>
            <pc:sldMk cId="531905391" sldId="294"/>
            <ac:spMk id="68" creationId="{D845CFBC-9DDC-3F04-C7CC-2A8DC3EE4D7B}"/>
          </ac:spMkLst>
        </pc:spChg>
        <pc:grpChg chg="add del mod">
          <ac:chgData name="Umeima Adam" userId="932760ed81e76c92" providerId="LiveId" clId="{07AB01F7-7EB2-4825-ACC4-7C41D1952A80}" dt="2023-04-24T18:53:04.029" v="685" actId="1076"/>
          <ac:grpSpMkLst>
            <pc:docMk/>
            <pc:sldMk cId="531905391" sldId="294"/>
            <ac:grpSpMk id="8" creationId="{2E10BEF8-634B-094A-2062-A6AB0609B669}"/>
          </ac:grpSpMkLst>
        </pc:grpChg>
        <pc:graphicFrameChg chg="del mod">
          <ac:chgData name="Umeima Adam" userId="932760ed81e76c92" providerId="LiveId" clId="{07AB01F7-7EB2-4825-ACC4-7C41D1952A80}" dt="2023-04-24T18:49:28.384" v="616" actId="18245"/>
          <ac:graphicFrameMkLst>
            <pc:docMk/>
            <pc:sldMk cId="531905391" sldId="294"/>
            <ac:graphicFrameMk id="6" creationId="{117C2282-4361-7D97-597C-B3ED57288B84}"/>
          </ac:graphicFrameMkLst>
        </pc:graphicFrameChg>
      </pc:sldChg>
      <pc:sldChg chg="del">
        <pc:chgData name="Umeima Adam" userId="932760ed81e76c92" providerId="LiveId" clId="{07AB01F7-7EB2-4825-ACC4-7C41D1952A80}" dt="2023-04-23T22:19:50.475" v="82" actId="47"/>
        <pc:sldMkLst>
          <pc:docMk/>
          <pc:sldMk cId="1634683781" sldId="297"/>
        </pc:sldMkLst>
      </pc:sldChg>
      <pc:sldChg chg="modSp mod">
        <pc:chgData name="Umeima Adam" userId="932760ed81e76c92" providerId="LiveId" clId="{07AB01F7-7EB2-4825-ACC4-7C41D1952A80}" dt="2023-04-25T18:21:53.146" v="1636" actId="207"/>
        <pc:sldMkLst>
          <pc:docMk/>
          <pc:sldMk cId="1141220873" sldId="299"/>
        </pc:sldMkLst>
        <pc:spChg chg="mod">
          <ac:chgData name="Umeima Adam" userId="932760ed81e76c92" providerId="LiveId" clId="{07AB01F7-7EB2-4825-ACC4-7C41D1952A80}" dt="2023-04-25T18:21:53.146" v="1636" actId="207"/>
          <ac:spMkLst>
            <pc:docMk/>
            <pc:sldMk cId="1141220873" sldId="299"/>
            <ac:spMk id="3" creationId="{A017FF9C-6A7E-4A79-81BB-438E8EA9676A}"/>
          </ac:spMkLst>
        </pc:spChg>
        <pc:spChg chg="mod">
          <ac:chgData name="Umeima Adam" userId="932760ed81e76c92" providerId="LiveId" clId="{07AB01F7-7EB2-4825-ACC4-7C41D1952A80}" dt="2023-04-23T22:13:44.912" v="74" actId="20577"/>
          <ac:spMkLst>
            <pc:docMk/>
            <pc:sldMk cId="1141220873" sldId="299"/>
            <ac:spMk id="4" creationId="{FE9AF960-7B0A-8FCE-44D6-F5C554A10F93}"/>
          </ac:spMkLst>
        </pc:spChg>
        <pc:picChg chg="mod">
          <ac:chgData name="Umeima Adam" userId="932760ed81e76c92" providerId="LiveId" clId="{07AB01F7-7EB2-4825-ACC4-7C41D1952A80}" dt="2023-04-23T22:13:50.929" v="78" actId="1038"/>
          <ac:picMkLst>
            <pc:docMk/>
            <pc:sldMk cId="1141220873" sldId="299"/>
            <ac:picMk id="1026" creationId="{9264863F-581C-9037-B54D-43EFCD0E3FFE}"/>
          </ac:picMkLst>
        </pc:picChg>
      </pc:sldChg>
      <pc:sldChg chg="addSp delSp modSp add mod ord modNotesTx">
        <pc:chgData name="Umeima Adam" userId="932760ed81e76c92" providerId="LiveId" clId="{07AB01F7-7EB2-4825-ACC4-7C41D1952A80}" dt="2023-04-26T12:35:08.084" v="3854" actId="20577"/>
        <pc:sldMkLst>
          <pc:docMk/>
          <pc:sldMk cId="3770266211" sldId="300"/>
        </pc:sldMkLst>
        <pc:spChg chg="mod">
          <ac:chgData name="Umeima Adam" userId="932760ed81e76c92" providerId="LiveId" clId="{07AB01F7-7EB2-4825-ACC4-7C41D1952A80}" dt="2023-04-24T18:21:09.695" v="201" actId="20577"/>
          <ac:spMkLst>
            <pc:docMk/>
            <pc:sldMk cId="3770266211" sldId="300"/>
            <ac:spMk id="4" creationId="{8D80C9F3-ED88-931B-1DB3-4D61FA46C6A6}"/>
          </ac:spMkLst>
        </pc:spChg>
        <pc:spChg chg="mod">
          <ac:chgData name="Umeima Adam" userId="932760ed81e76c92" providerId="LiveId" clId="{07AB01F7-7EB2-4825-ACC4-7C41D1952A80}" dt="2023-04-25T18:21:05.653" v="1632" actId="207"/>
          <ac:spMkLst>
            <pc:docMk/>
            <pc:sldMk cId="3770266211" sldId="300"/>
            <ac:spMk id="5" creationId="{CE1977BD-7848-77F0-ADBE-9B30740F2F04}"/>
          </ac:spMkLst>
        </pc:spChg>
        <pc:graphicFrameChg chg="add mod modGraphic">
          <ac:chgData name="Umeima Adam" userId="932760ed81e76c92" providerId="LiveId" clId="{07AB01F7-7EB2-4825-ACC4-7C41D1952A80}" dt="2023-04-25T20:35:57.629" v="3124" actId="20577"/>
          <ac:graphicFrameMkLst>
            <pc:docMk/>
            <pc:sldMk cId="3770266211" sldId="300"/>
            <ac:graphicFrameMk id="2" creationId="{E78F2FF5-4836-571C-8ACB-9D880C249FF0}"/>
          </ac:graphicFrameMkLst>
        </pc:graphicFrameChg>
        <pc:graphicFrameChg chg="del mod">
          <ac:chgData name="Umeima Adam" userId="932760ed81e76c92" providerId="LiveId" clId="{07AB01F7-7EB2-4825-ACC4-7C41D1952A80}" dt="2023-04-25T18:12:45.046" v="1583" actId="478"/>
          <ac:graphicFrameMkLst>
            <pc:docMk/>
            <pc:sldMk cId="3770266211" sldId="300"/>
            <ac:graphicFrameMk id="6" creationId="{117C2282-4361-7D97-597C-B3ED57288B84}"/>
          </ac:graphicFrameMkLst>
        </pc:graphicFrameChg>
      </pc:sldChg>
      <pc:sldChg chg="del">
        <pc:chgData name="Umeima Adam" userId="932760ed81e76c92" providerId="LiveId" clId="{07AB01F7-7EB2-4825-ACC4-7C41D1952A80}" dt="2023-04-23T22:19:51.846" v="84" actId="47"/>
        <pc:sldMkLst>
          <pc:docMk/>
          <pc:sldMk cId="3336224452" sldId="301"/>
        </pc:sldMkLst>
      </pc:sldChg>
      <pc:sldChg chg="addSp delSp modSp new mod ord modNotesTx">
        <pc:chgData name="Umeima Adam" userId="932760ed81e76c92" providerId="LiveId" clId="{07AB01F7-7EB2-4825-ACC4-7C41D1952A80}" dt="2023-04-26T12:34:40.519" v="3807" actId="13926"/>
        <pc:sldMkLst>
          <pc:docMk/>
          <pc:sldMk cId="3383825603" sldId="301"/>
        </pc:sldMkLst>
        <pc:spChg chg="mod">
          <ac:chgData name="Umeima Adam" userId="932760ed81e76c92" providerId="LiveId" clId="{07AB01F7-7EB2-4825-ACC4-7C41D1952A80}" dt="2023-04-25T18:46:34.570" v="1851" actId="20577"/>
          <ac:spMkLst>
            <pc:docMk/>
            <pc:sldMk cId="3383825603" sldId="301"/>
            <ac:spMk id="2" creationId="{CBE832C8-096D-57DB-2DD8-31654C341356}"/>
          </ac:spMkLst>
        </pc:spChg>
        <pc:spChg chg="mod">
          <ac:chgData name="Umeima Adam" userId="932760ed81e76c92" providerId="LiveId" clId="{07AB01F7-7EB2-4825-ACC4-7C41D1952A80}" dt="2023-04-26T12:34:40.519" v="3807" actId="13926"/>
          <ac:spMkLst>
            <pc:docMk/>
            <pc:sldMk cId="3383825603" sldId="301"/>
            <ac:spMk id="3" creationId="{C1B285E5-806B-93A7-2F96-1816DD2FD52A}"/>
          </ac:spMkLst>
        </pc:spChg>
        <pc:spChg chg="del mod">
          <ac:chgData name="Umeima Adam" userId="932760ed81e76c92" providerId="LiveId" clId="{07AB01F7-7EB2-4825-ACC4-7C41D1952A80}" dt="2023-04-24T18:54:37.205" v="885" actId="478"/>
          <ac:spMkLst>
            <pc:docMk/>
            <pc:sldMk cId="3383825603" sldId="301"/>
            <ac:spMk id="4" creationId="{8F558C40-E1C8-7AE6-21AB-CCC54546B264}"/>
          </ac:spMkLst>
        </pc:spChg>
        <pc:spChg chg="add del mod">
          <ac:chgData name="Umeima Adam" userId="932760ed81e76c92" providerId="LiveId" clId="{07AB01F7-7EB2-4825-ACC4-7C41D1952A80}" dt="2023-04-24T18:55:36.358" v="921" actId="478"/>
          <ac:spMkLst>
            <pc:docMk/>
            <pc:sldMk cId="3383825603" sldId="301"/>
            <ac:spMk id="6" creationId="{55981732-E53E-3377-DB1D-61EA6B9FC230}"/>
          </ac:spMkLst>
        </pc:spChg>
      </pc:sldChg>
      <pc:sldChg chg="del">
        <pc:chgData name="Umeima Adam" userId="932760ed81e76c92" providerId="LiveId" clId="{07AB01F7-7EB2-4825-ACC4-7C41D1952A80}" dt="2023-04-23T22:19:51.238" v="83" actId="47"/>
        <pc:sldMkLst>
          <pc:docMk/>
          <pc:sldMk cId="565883860" sldId="302"/>
        </pc:sldMkLst>
      </pc:sldChg>
      <pc:sldChg chg="addSp delSp modSp new mod ord modClrScheme chgLayout modNotesTx">
        <pc:chgData name="Umeima Adam" userId="932760ed81e76c92" providerId="LiveId" clId="{07AB01F7-7EB2-4825-ACC4-7C41D1952A80}" dt="2023-04-26T12:21:48.687" v="3576" actId="20577"/>
        <pc:sldMkLst>
          <pc:docMk/>
          <pc:sldMk cId="3600045600" sldId="302"/>
        </pc:sldMkLst>
        <pc:spChg chg="mod">
          <ac:chgData name="Umeima Adam" userId="932760ed81e76c92" providerId="LiveId" clId="{07AB01F7-7EB2-4825-ACC4-7C41D1952A80}" dt="2023-04-24T19:36:15.802" v="1279" actId="404"/>
          <ac:spMkLst>
            <pc:docMk/>
            <pc:sldMk cId="3600045600" sldId="302"/>
            <ac:spMk id="2" creationId="{830E8500-D2A1-029D-2199-55308AFF6F71}"/>
          </ac:spMkLst>
        </pc:spChg>
        <pc:graphicFrameChg chg="add del mod">
          <ac:chgData name="Umeima Adam" userId="932760ed81e76c92" providerId="LiveId" clId="{07AB01F7-7EB2-4825-ACC4-7C41D1952A80}" dt="2023-04-24T19:35:06.958" v="1213" actId="478"/>
          <ac:graphicFrameMkLst>
            <pc:docMk/>
            <pc:sldMk cId="3600045600" sldId="302"/>
            <ac:graphicFrameMk id="3" creationId="{05E03552-D61C-1DF0-7FB3-92F7105A0713}"/>
          </ac:graphicFrameMkLst>
        </pc:graphicFrameChg>
        <pc:graphicFrameChg chg="add del mod">
          <ac:chgData name="Umeima Adam" userId="932760ed81e76c92" providerId="LiveId" clId="{07AB01F7-7EB2-4825-ACC4-7C41D1952A80}" dt="2023-04-24T19:35:33.223" v="1216"/>
          <ac:graphicFrameMkLst>
            <pc:docMk/>
            <pc:sldMk cId="3600045600" sldId="302"/>
            <ac:graphicFrameMk id="4" creationId="{7C1B9214-633E-3883-DA45-DE0315955859}"/>
          </ac:graphicFrameMkLst>
        </pc:graphicFrameChg>
        <pc:graphicFrameChg chg="add mod modGraphic">
          <ac:chgData name="Umeima Adam" userId="932760ed81e76c92" providerId="LiveId" clId="{07AB01F7-7EB2-4825-ACC4-7C41D1952A80}" dt="2023-04-25T18:21:39.670" v="1635" actId="12385"/>
          <ac:graphicFrameMkLst>
            <pc:docMk/>
            <pc:sldMk cId="3600045600" sldId="302"/>
            <ac:graphicFrameMk id="5" creationId="{5237765C-1A39-3A6F-627A-937D08B010F2}"/>
          </ac:graphicFrameMkLst>
        </pc:graphicFrameChg>
      </pc:sldChg>
      <pc:sldChg chg="addSp delSp modSp new del mod modClrScheme chgLayout">
        <pc:chgData name="Umeima Adam" userId="932760ed81e76c92" providerId="LiveId" clId="{07AB01F7-7EB2-4825-ACC4-7C41D1952A80}" dt="2023-04-24T19:26:34.445" v="1167" actId="47"/>
        <pc:sldMkLst>
          <pc:docMk/>
          <pc:sldMk cId="3657127406" sldId="302"/>
        </pc:sldMkLst>
        <pc:spChg chg="add mod">
          <ac:chgData name="Umeima Adam" userId="932760ed81e76c92" providerId="LiveId" clId="{07AB01F7-7EB2-4825-ACC4-7C41D1952A80}" dt="2023-04-24T19:10:14.003" v="1153" actId="700"/>
          <ac:spMkLst>
            <pc:docMk/>
            <pc:sldMk cId="3657127406" sldId="302"/>
            <ac:spMk id="2" creationId="{E896EF71-4A7E-DFDF-3EE1-B465CDDA32E8}"/>
          </ac:spMkLst>
        </pc:spChg>
        <pc:spChg chg="add del mod">
          <ac:chgData name="Umeima Adam" userId="932760ed81e76c92" providerId="LiveId" clId="{07AB01F7-7EB2-4825-ACC4-7C41D1952A80}" dt="2023-04-24T19:10:16.535" v="1154"/>
          <ac:spMkLst>
            <pc:docMk/>
            <pc:sldMk cId="3657127406" sldId="302"/>
            <ac:spMk id="3" creationId="{F83A1106-4C70-12E6-3282-52843CD4288E}"/>
          </ac:spMkLst>
        </pc:spChg>
        <pc:spChg chg="add del mod">
          <ac:chgData name="Umeima Adam" userId="932760ed81e76c92" providerId="LiveId" clId="{07AB01F7-7EB2-4825-ACC4-7C41D1952A80}" dt="2023-04-24T19:11:20.269" v="1158" actId="478"/>
          <ac:spMkLst>
            <pc:docMk/>
            <pc:sldMk cId="3657127406" sldId="302"/>
            <ac:spMk id="4" creationId="{5D6D90C2-29A3-F480-7D37-DF8015CF1E65}"/>
          </ac:spMkLst>
        </pc:spChg>
        <pc:spChg chg="add mod">
          <ac:chgData name="Umeima Adam" userId="932760ed81e76c92" providerId="LiveId" clId="{07AB01F7-7EB2-4825-ACC4-7C41D1952A80}" dt="2023-04-24T19:11:26.415" v="1161" actId="27636"/>
          <ac:spMkLst>
            <pc:docMk/>
            <pc:sldMk cId="3657127406" sldId="302"/>
            <ac:spMk id="6" creationId="{94A854F7-6968-AE8F-DD80-6AFDAA29B82C}"/>
          </ac:spMkLst>
        </pc:spChg>
        <pc:graphicFrameChg chg="add mod">
          <ac:chgData name="Umeima Adam" userId="932760ed81e76c92" providerId="LiveId" clId="{07AB01F7-7EB2-4825-ACC4-7C41D1952A80}" dt="2023-04-24T19:12:31.055" v="1166" actId="1076"/>
          <ac:graphicFrameMkLst>
            <pc:docMk/>
            <pc:sldMk cId="3657127406" sldId="302"/>
            <ac:graphicFrameMk id="5" creationId="{CF23006B-C97A-F87C-D135-31AD01B0EA98}"/>
          </ac:graphicFrameMkLst>
        </pc:graphicFrameChg>
        <pc:graphicFrameChg chg="add del mod">
          <ac:chgData name="Umeima Adam" userId="932760ed81e76c92" providerId="LiveId" clId="{07AB01F7-7EB2-4825-ACC4-7C41D1952A80}" dt="2023-04-24T19:12:27.571" v="1165" actId="478"/>
          <ac:graphicFrameMkLst>
            <pc:docMk/>
            <pc:sldMk cId="3657127406" sldId="302"/>
            <ac:graphicFrameMk id="7" creationId="{2AB1F604-B2CF-0762-ABDB-BACF3871CDD3}"/>
          </ac:graphicFrameMkLst>
        </pc:graphicFrameChg>
      </pc:sldChg>
      <pc:sldChg chg="del">
        <pc:chgData name="Umeima Adam" userId="932760ed81e76c92" providerId="LiveId" clId="{07AB01F7-7EB2-4825-ACC4-7C41D1952A80}" dt="2023-04-23T22:19:52.425" v="85" actId="47"/>
        <pc:sldMkLst>
          <pc:docMk/>
          <pc:sldMk cId="1957881339" sldId="303"/>
        </pc:sldMkLst>
      </pc:sldChg>
      <pc:sldChg chg="modSp new del mod modNotesTx">
        <pc:chgData name="Umeima Adam" userId="932760ed81e76c92" providerId="LiveId" clId="{07AB01F7-7EB2-4825-ACC4-7C41D1952A80}" dt="2023-04-25T17:24:47.619" v="1400" actId="47"/>
        <pc:sldMkLst>
          <pc:docMk/>
          <pc:sldMk cId="2453611596" sldId="303"/>
        </pc:sldMkLst>
        <pc:spChg chg="mod">
          <ac:chgData name="Umeima Adam" userId="932760ed81e76c92" providerId="LiveId" clId="{07AB01F7-7EB2-4825-ACC4-7C41D1952A80}" dt="2023-04-25T17:24:34.080" v="1398" actId="20577"/>
          <ac:spMkLst>
            <pc:docMk/>
            <pc:sldMk cId="2453611596" sldId="303"/>
            <ac:spMk id="2" creationId="{6E0A376F-8112-9062-5346-02B7FDDF804B}"/>
          </ac:spMkLst>
        </pc:spChg>
      </pc:sldChg>
      <pc:sldChg chg="addSp delSp modSp new mod modClrScheme chgLayout modNotesTx">
        <pc:chgData name="Umeima Adam" userId="932760ed81e76c92" providerId="LiveId" clId="{07AB01F7-7EB2-4825-ACC4-7C41D1952A80}" dt="2023-04-26T12:22:05.890" v="3641" actId="20577"/>
        <pc:sldMkLst>
          <pc:docMk/>
          <pc:sldMk cId="3869500001" sldId="304"/>
        </pc:sldMkLst>
        <pc:spChg chg="mod ord">
          <ac:chgData name="Umeima Adam" userId="932760ed81e76c92" providerId="LiveId" clId="{07AB01F7-7EB2-4825-ACC4-7C41D1952A80}" dt="2023-04-25T20:34:46.309" v="3048" actId="114"/>
          <ac:spMkLst>
            <pc:docMk/>
            <pc:sldMk cId="3869500001" sldId="304"/>
            <ac:spMk id="2" creationId="{98086EC8-F396-CFAA-47EA-93231CEE3C92}"/>
          </ac:spMkLst>
        </pc:spChg>
        <pc:spChg chg="del mod">
          <ac:chgData name="Umeima Adam" userId="932760ed81e76c92" providerId="LiveId" clId="{07AB01F7-7EB2-4825-ACC4-7C41D1952A80}" dt="2023-04-25T19:13:39.473" v="2609" actId="478"/>
          <ac:spMkLst>
            <pc:docMk/>
            <pc:sldMk cId="3869500001" sldId="304"/>
            <ac:spMk id="3" creationId="{18D9E540-BEDF-4C06-920F-305464EBFEDE}"/>
          </ac:spMkLst>
        </pc:spChg>
        <pc:spChg chg="del">
          <ac:chgData name="Umeima Adam" userId="932760ed81e76c92" providerId="LiveId" clId="{07AB01F7-7EB2-4825-ACC4-7C41D1952A80}" dt="2023-04-25T19:13:33.553" v="2606" actId="478"/>
          <ac:spMkLst>
            <pc:docMk/>
            <pc:sldMk cId="3869500001" sldId="304"/>
            <ac:spMk id="4" creationId="{0ECE3A84-712D-D846-96B9-89753BB9B5AB}"/>
          </ac:spMkLst>
        </pc:spChg>
        <pc:spChg chg="del">
          <ac:chgData name="Umeima Adam" userId="932760ed81e76c92" providerId="LiveId" clId="{07AB01F7-7EB2-4825-ACC4-7C41D1952A80}" dt="2023-04-25T19:13:37.329" v="2608" actId="478"/>
          <ac:spMkLst>
            <pc:docMk/>
            <pc:sldMk cId="3869500001" sldId="304"/>
            <ac:spMk id="5" creationId="{66ADDB3F-9EA7-FDEB-DA7A-A1132E133713}"/>
          </ac:spMkLst>
        </pc:spChg>
        <pc:spChg chg="del">
          <ac:chgData name="Umeima Adam" userId="932760ed81e76c92" providerId="LiveId" clId="{07AB01F7-7EB2-4825-ACC4-7C41D1952A80}" dt="2023-04-25T19:13:35.271" v="2607" actId="478"/>
          <ac:spMkLst>
            <pc:docMk/>
            <pc:sldMk cId="3869500001" sldId="304"/>
            <ac:spMk id="6" creationId="{674624C5-835F-6CD3-AC19-131CDE830233}"/>
          </ac:spMkLst>
        </pc:spChg>
        <pc:spChg chg="add del mod">
          <ac:chgData name="Umeima Adam" userId="932760ed81e76c92" providerId="LiveId" clId="{07AB01F7-7EB2-4825-ACC4-7C41D1952A80}" dt="2023-04-25T19:13:41.105" v="2610" actId="478"/>
          <ac:spMkLst>
            <pc:docMk/>
            <pc:sldMk cId="3869500001" sldId="304"/>
            <ac:spMk id="8" creationId="{51146FCB-84AE-9AA9-C8AC-3195643FF427}"/>
          </ac:spMkLst>
        </pc:spChg>
        <pc:spChg chg="add del mod ord">
          <ac:chgData name="Umeima Adam" userId="932760ed81e76c92" providerId="LiveId" clId="{07AB01F7-7EB2-4825-ACC4-7C41D1952A80}" dt="2023-04-25T19:13:54.752" v="2612" actId="478"/>
          <ac:spMkLst>
            <pc:docMk/>
            <pc:sldMk cId="3869500001" sldId="304"/>
            <ac:spMk id="9" creationId="{B7393515-971F-C826-7F8D-98B240386555}"/>
          </ac:spMkLst>
        </pc:spChg>
        <pc:graphicFrameChg chg="add mod modGraphic">
          <ac:chgData name="Umeima Adam" userId="932760ed81e76c92" providerId="LiveId" clId="{07AB01F7-7EB2-4825-ACC4-7C41D1952A80}" dt="2023-04-25T20:24:44.399" v="2944" actId="1038"/>
          <ac:graphicFrameMkLst>
            <pc:docMk/>
            <pc:sldMk cId="3869500001" sldId="304"/>
            <ac:graphicFrameMk id="3" creationId="{F348AD5D-4073-47A2-563E-4A2D3960B96E}"/>
          </ac:graphicFrameMkLst>
        </pc:graphicFrameChg>
        <pc:graphicFrameChg chg="add del mod modGraphic">
          <ac:chgData name="Umeima Adam" userId="932760ed81e76c92" providerId="LiveId" clId="{07AB01F7-7EB2-4825-ACC4-7C41D1952A80}" dt="2023-04-25T20:22:32.974" v="2908" actId="478"/>
          <ac:graphicFrameMkLst>
            <pc:docMk/>
            <pc:sldMk cId="3869500001" sldId="304"/>
            <ac:graphicFrameMk id="10" creationId="{47A071D0-9484-E29C-F7FF-DB2E1D3141AD}"/>
          </ac:graphicFrameMkLst>
        </pc:graphicFrameChg>
      </pc:sldChg>
      <pc:sldChg chg="addSp delSp modSp new mod ord modClrScheme chgLayout modNotesTx">
        <pc:chgData name="Umeima Adam" userId="932760ed81e76c92" providerId="LiveId" clId="{07AB01F7-7EB2-4825-ACC4-7C41D1952A80}" dt="2023-04-26T12:37:32.939" v="3931" actId="20577"/>
        <pc:sldMkLst>
          <pc:docMk/>
          <pc:sldMk cId="2416436739" sldId="305"/>
        </pc:sldMkLst>
        <pc:spChg chg="add del mod">
          <ac:chgData name="Umeima Adam" userId="932760ed81e76c92" providerId="LiveId" clId="{07AB01F7-7EB2-4825-ACC4-7C41D1952A80}" dt="2023-04-25T18:38:24.917" v="1646" actId="478"/>
          <ac:spMkLst>
            <pc:docMk/>
            <pc:sldMk cId="2416436739" sldId="305"/>
            <ac:spMk id="3" creationId="{EFE3BEC3-5CF2-36A3-0434-65349F26D9B4}"/>
          </ac:spMkLst>
        </pc:spChg>
        <pc:spChg chg="add del mod">
          <ac:chgData name="Umeima Adam" userId="932760ed81e76c92" providerId="LiveId" clId="{07AB01F7-7EB2-4825-ACC4-7C41D1952A80}" dt="2023-04-25T18:44:10.669" v="1729" actId="478"/>
          <ac:spMkLst>
            <pc:docMk/>
            <pc:sldMk cId="2416436739" sldId="305"/>
            <ac:spMk id="7" creationId="{E76E7B9E-EB8F-1024-E2E4-C2B06EAD4D49}"/>
          </ac:spMkLst>
        </pc:spChg>
        <pc:spChg chg="add del mod">
          <ac:chgData name="Umeima Adam" userId="932760ed81e76c92" providerId="LiveId" clId="{07AB01F7-7EB2-4825-ACC4-7C41D1952A80}" dt="2023-04-25T18:44:12.426" v="1730" actId="478"/>
          <ac:spMkLst>
            <pc:docMk/>
            <pc:sldMk cId="2416436739" sldId="305"/>
            <ac:spMk id="8" creationId="{4BB6F683-8B57-CA39-E319-7E9A491E2807}"/>
          </ac:spMkLst>
        </pc:spChg>
        <pc:spChg chg="add mod ord">
          <ac:chgData name="Umeima Adam" userId="932760ed81e76c92" providerId="LiveId" clId="{07AB01F7-7EB2-4825-ACC4-7C41D1952A80}" dt="2023-04-25T19:01:44.720" v="2304" actId="20577"/>
          <ac:spMkLst>
            <pc:docMk/>
            <pc:sldMk cId="2416436739" sldId="305"/>
            <ac:spMk id="10" creationId="{6D25FFAE-E951-1361-A73B-3375BF01E943}"/>
          </ac:spMkLst>
        </pc:spChg>
        <pc:spChg chg="add del mod ord">
          <ac:chgData name="Umeima Adam" userId="932760ed81e76c92" providerId="LiveId" clId="{07AB01F7-7EB2-4825-ACC4-7C41D1952A80}" dt="2023-04-25T19:01:48.294" v="2305" actId="478"/>
          <ac:spMkLst>
            <pc:docMk/>
            <pc:sldMk cId="2416436739" sldId="305"/>
            <ac:spMk id="11" creationId="{250F6ACF-3359-1375-B483-4CAC450B24F3}"/>
          </ac:spMkLst>
        </pc:spChg>
        <pc:graphicFrameChg chg="add del mod modGraphic">
          <ac:chgData name="Umeima Adam" userId="932760ed81e76c92" providerId="LiveId" clId="{07AB01F7-7EB2-4825-ACC4-7C41D1952A80}" dt="2023-04-25T18:38:26.848" v="1647" actId="478"/>
          <ac:graphicFrameMkLst>
            <pc:docMk/>
            <pc:sldMk cId="2416436739" sldId="305"/>
            <ac:graphicFrameMk id="2" creationId="{80EAB58A-B413-B628-F61F-42CFC529F3FC}"/>
          </ac:graphicFrameMkLst>
        </pc:graphicFrameChg>
        <pc:graphicFrameChg chg="add del mod">
          <ac:chgData name="Umeima Adam" userId="932760ed81e76c92" providerId="LiveId" clId="{07AB01F7-7EB2-4825-ACC4-7C41D1952A80}" dt="2023-04-25T18:38:31.040" v="1649" actId="478"/>
          <ac:graphicFrameMkLst>
            <pc:docMk/>
            <pc:sldMk cId="2416436739" sldId="305"/>
            <ac:graphicFrameMk id="4" creationId="{57930D3B-E3FE-74C0-1D00-11B78FD0EF7E}"/>
          </ac:graphicFrameMkLst>
        </pc:graphicFrameChg>
        <pc:graphicFrameChg chg="add del mod">
          <ac:chgData name="Umeima Adam" userId="932760ed81e76c92" providerId="LiveId" clId="{07AB01F7-7EB2-4825-ACC4-7C41D1952A80}" dt="2023-04-25T18:38:43.592" v="1652" actId="478"/>
          <ac:graphicFrameMkLst>
            <pc:docMk/>
            <pc:sldMk cId="2416436739" sldId="305"/>
            <ac:graphicFrameMk id="5" creationId="{58643BD2-B0AE-258C-9D0C-42777A642802}"/>
          </ac:graphicFrameMkLst>
        </pc:graphicFrameChg>
        <pc:graphicFrameChg chg="add mod modGraphic">
          <ac:chgData name="Umeima Adam" userId="932760ed81e76c92" providerId="LiveId" clId="{07AB01F7-7EB2-4825-ACC4-7C41D1952A80}" dt="2023-04-25T19:27:58.091" v="2905" actId="113"/>
          <ac:graphicFrameMkLst>
            <pc:docMk/>
            <pc:sldMk cId="2416436739" sldId="305"/>
            <ac:graphicFrameMk id="6" creationId="{3295ABAC-E275-7F9F-5DA7-B54F9DB279EF}"/>
          </ac:graphicFrameMkLst>
        </pc:graphicFrameChg>
        <pc:graphicFrameChg chg="add mod modGraphic">
          <ac:chgData name="Umeima Adam" userId="932760ed81e76c92" providerId="LiveId" clId="{07AB01F7-7EB2-4825-ACC4-7C41D1952A80}" dt="2023-04-25T19:28:01.673" v="2906" actId="113"/>
          <ac:graphicFrameMkLst>
            <pc:docMk/>
            <pc:sldMk cId="2416436739" sldId="305"/>
            <ac:graphicFrameMk id="9" creationId="{FDBB0453-7880-3D13-220D-38E32F3B21BD}"/>
          </ac:graphicFrameMkLst>
        </pc:graphicFrameChg>
      </pc:sldChg>
      <pc:sldChg chg="addSp modSp new del">
        <pc:chgData name="Umeima Adam" userId="932760ed81e76c92" providerId="LiveId" clId="{07AB01F7-7EB2-4825-ACC4-7C41D1952A80}" dt="2023-04-25T19:11:42.217" v="2528" actId="47"/>
        <pc:sldMkLst>
          <pc:docMk/>
          <pc:sldMk cId="1959701035" sldId="306"/>
        </pc:sldMkLst>
        <pc:picChg chg="add mod">
          <ac:chgData name="Umeima Adam" userId="932760ed81e76c92" providerId="LiveId" clId="{07AB01F7-7EB2-4825-ACC4-7C41D1952A80}" dt="2023-04-25T19:09:31.415" v="2510" actId="14100"/>
          <ac:picMkLst>
            <pc:docMk/>
            <pc:sldMk cId="1959701035" sldId="306"/>
            <ac:picMk id="2050" creationId="{53F97977-7BD0-3037-CE4A-ED9E5D3A2DE6}"/>
          </ac:picMkLst>
        </pc:picChg>
        <pc:picChg chg="add mod">
          <ac:chgData name="Umeima Adam" userId="932760ed81e76c92" providerId="LiveId" clId="{07AB01F7-7EB2-4825-ACC4-7C41D1952A80}" dt="2023-04-25T19:09:44.937" v="2527" actId="1037"/>
          <ac:picMkLst>
            <pc:docMk/>
            <pc:sldMk cId="1959701035" sldId="306"/>
            <ac:picMk id="2052" creationId="{5EFA869C-70A3-30E4-F4B7-5339F6CB0178}"/>
          </ac:picMkLst>
        </pc:picChg>
      </pc:sldChg>
      <pc:sldChg chg="addSp delSp modSp new del mod modClrScheme chgLayout">
        <pc:chgData name="Umeima Adam" userId="932760ed81e76c92" providerId="LiveId" clId="{07AB01F7-7EB2-4825-ACC4-7C41D1952A80}" dt="2023-04-25T19:15:08.224" v="2637" actId="47"/>
        <pc:sldMkLst>
          <pc:docMk/>
          <pc:sldMk cId="2634202656" sldId="306"/>
        </pc:sldMkLst>
        <pc:spChg chg="add del mod">
          <ac:chgData name="Umeima Adam" userId="932760ed81e76c92" providerId="LiveId" clId="{07AB01F7-7EB2-4825-ACC4-7C41D1952A80}" dt="2023-04-25T19:11:57.497" v="2533" actId="478"/>
          <ac:spMkLst>
            <pc:docMk/>
            <pc:sldMk cId="2634202656" sldId="306"/>
            <ac:spMk id="7" creationId="{543ACAFE-D4E4-7806-CBBE-FAB1F22CCA4A}"/>
          </ac:spMkLst>
        </pc:spChg>
        <pc:spChg chg="add del mod">
          <ac:chgData name="Umeima Adam" userId="932760ed81e76c92" providerId="LiveId" clId="{07AB01F7-7EB2-4825-ACC4-7C41D1952A80}" dt="2023-04-25T19:11:56.078" v="2532" actId="478"/>
          <ac:spMkLst>
            <pc:docMk/>
            <pc:sldMk cId="2634202656" sldId="306"/>
            <ac:spMk id="9" creationId="{5AFB98A1-6839-441B-08FA-C53D559B1950}"/>
          </ac:spMkLst>
        </pc:spChg>
        <pc:graphicFrameChg chg="add mod modGraphic">
          <ac:chgData name="Umeima Adam" userId="932760ed81e76c92" providerId="LiveId" clId="{07AB01F7-7EB2-4825-ACC4-7C41D1952A80}" dt="2023-04-25T19:12:06.297" v="2536" actId="14100"/>
          <ac:graphicFrameMkLst>
            <pc:docMk/>
            <pc:sldMk cId="2634202656" sldId="306"/>
            <ac:graphicFrameMk id="2" creationId="{83C55929-5225-9B1B-00FA-67680049D7C1}"/>
          </ac:graphicFrameMkLst>
        </pc:graphicFrameChg>
      </pc:sldChg>
      <pc:sldMasterChg chg="modSp mod modSldLayout">
        <pc:chgData name="Umeima Adam" userId="932760ed81e76c92" providerId="LiveId" clId="{07AB01F7-7EB2-4825-ACC4-7C41D1952A80}" dt="2023-04-25T18:20:53.741" v="1631" actId="207"/>
        <pc:sldMasterMkLst>
          <pc:docMk/>
          <pc:sldMasterMk cId="1690285712" sldId="2147483717"/>
        </pc:sldMasterMkLst>
        <pc:spChg chg="mod">
          <ac:chgData name="Umeima Adam" userId="932760ed81e76c92" providerId="LiveId" clId="{07AB01F7-7EB2-4825-ACC4-7C41D1952A80}" dt="2023-04-25T18:20:53.741" v="1631" actId="207"/>
          <ac:spMkLst>
            <pc:docMk/>
            <pc:sldMasterMk cId="1690285712" sldId="2147483717"/>
            <ac:spMk id="8" creationId="{0F25E55C-1C16-46C6-B789-A4B2BCEF8F86}"/>
          </ac:spMkLst>
        </pc:spChg>
        <pc:sldLayoutChg chg="modSp mod">
          <pc:chgData name="Umeima Adam" userId="932760ed81e76c92" providerId="LiveId" clId="{07AB01F7-7EB2-4825-ACC4-7C41D1952A80}" dt="2023-04-25T18:20:45.126" v="1630" actId="207"/>
          <pc:sldLayoutMkLst>
            <pc:docMk/>
            <pc:sldMasterMk cId="1690285712" sldId="2147483717"/>
            <pc:sldLayoutMk cId="2889208350" sldId="2147483712"/>
          </pc:sldLayoutMkLst>
          <pc:spChg chg="mod">
            <ac:chgData name="Umeima Adam" userId="932760ed81e76c92" providerId="LiveId" clId="{07AB01F7-7EB2-4825-ACC4-7C41D1952A80}" dt="2023-04-25T18:20:45.126" v="1630" actId="207"/>
            <ac:spMkLst>
              <pc:docMk/>
              <pc:sldMasterMk cId="1690285712" sldId="2147483717"/>
              <pc:sldLayoutMk cId="2889208350" sldId="2147483712"/>
              <ac:spMk id="9" creationId="{4DC51BA7-A5A7-4A7F-A707-DBBDEA7705F3}"/>
            </ac:spMkLst>
          </pc:spChg>
        </pc:sldLayoutChg>
        <pc:sldLayoutChg chg="modSp mod">
          <pc:chgData name="Umeima Adam" userId="932760ed81e76c92" providerId="LiveId" clId="{07AB01F7-7EB2-4825-ACC4-7C41D1952A80}" dt="2023-04-25T18:20:41.158" v="1629" actId="207"/>
          <pc:sldLayoutMkLst>
            <pc:docMk/>
            <pc:sldMasterMk cId="1690285712" sldId="2147483717"/>
            <pc:sldLayoutMk cId="1181282921" sldId="2147483720"/>
          </pc:sldLayoutMkLst>
          <pc:spChg chg="mod">
            <ac:chgData name="Umeima Adam" userId="932760ed81e76c92" providerId="LiveId" clId="{07AB01F7-7EB2-4825-ACC4-7C41D1952A80}" dt="2023-04-25T18:20:41.158" v="1629" actId="207"/>
            <ac:spMkLst>
              <pc:docMk/>
              <pc:sldMasterMk cId="1690285712" sldId="2147483717"/>
              <pc:sldLayoutMk cId="1181282921" sldId="2147483720"/>
              <ac:spMk id="9" creationId="{4DC51BA7-A5A7-4A7F-A707-DBBDEA7705F3}"/>
            </ac:spMkLst>
          </pc:spChg>
        </pc:sldLayoutChg>
        <pc:sldLayoutChg chg="modSp mod">
          <pc:chgData name="Umeima Adam" userId="932760ed81e76c92" providerId="LiveId" clId="{07AB01F7-7EB2-4825-ACC4-7C41D1952A80}" dt="2023-04-25T18:20:31.444" v="1628" actId="207"/>
          <pc:sldLayoutMkLst>
            <pc:docMk/>
            <pc:sldMasterMk cId="1690285712" sldId="2147483717"/>
            <pc:sldLayoutMk cId="3498616240" sldId="2147483723"/>
          </pc:sldLayoutMkLst>
          <pc:spChg chg="mod">
            <ac:chgData name="Umeima Adam" userId="932760ed81e76c92" providerId="LiveId" clId="{07AB01F7-7EB2-4825-ACC4-7C41D1952A80}" dt="2023-04-25T18:20:31.444" v="1628" actId="207"/>
            <ac:spMkLst>
              <pc:docMk/>
              <pc:sldMasterMk cId="1690285712" sldId="2147483717"/>
              <pc:sldLayoutMk cId="3498616240" sldId="2147483723"/>
              <ac:spMk id="8" creationId="{16D90D66-BCB9-4229-A829-628874352AC0}"/>
            </ac:spMkLst>
          </pc:spChg>
        </pc:sldLayoutChg>
        <pc:sldLayoutChg chg="modSp mod">
          <pc:chgData name="Umeima Adam" userId="932760ed81e76c92" providerId="LiveId" clId="{07AB01F7-7EB2-4825-ACC4-7C41D1952A80}" dt="2023-04-25T18:20:24.912" v="1627" actId="207"/>
          <pc:sldLayoutMkLst>
            <pc:docMk/>
            <pc:sldMasterMk cId="1690285712" sldId="2147483717"/>
            <pc:sldLayoutMk cId="767602859" sldId="2147483726"/>
          </pc:sldLayoutMkLst>
          <pc:spChg chg="mod">
            <ac:chgData name="Umeima Adam" userId="932760ed81e76c92" providerId="LiveId" clId="{07AB01F7-7EB2-4825-ACC4-7C41D1952A80}" dt="2023-04-25T18:20:24.912" v="1627" actId="207"/>
            <ac:spMkLst>
              <pc:docMk/>
              <pc:sldMasterMk cId="1690285712" sldId="2147483717"/>
              <pc:sldLayoutMk cId="767602859" sldId="2147483726"/>
              <ac:spMk id="19" creationId="{AF446475-024F-4C71-99D3-501468ACAD11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1C00A-C2FC-414B-AE39-BA20962FBC7F}" type="doc">
      <dgm:prSet loTypeId="urn:microsoft.com/office/officeart/2005/8/layout/vList2" loCatId="list" qsTypeId="urn:microsoft.com/office/officeart/2005/8/quickstyle/simple4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4CEF2025-7D31-4C4C-809A-9192511F50DB}">
      <dgm:prSet phldrT="[Text]"/>
      <dgm:spPr/>
      <dgm:t>
        <a:bodyPr/>
        <a:lstStyle/>
        <a:p>
          <a:r>
            <a:rPr lang="pt-PT" b="1" dirty="0"/>
            <a:t>Verificação das variáveis</a:t>
          </a:r>
          <a:endParaRPr lang="en-GB" b="1" dirty="0"/>
        </a:p>
      </dgm:t>
    </dgm:pt>
    <dgm:pt modelId="{7FA15EED-944A-47A0-8ECC-60A25D6C6023}" type="parTrans" cxnId="{AF6B21AA-112C-4256-82BA-CF4AA00910FB}">
      <dgm:prSet/>
      <dgm:spPr/>
      <dgm:t>
        <a:bodyPr/>
        <a:lstStyle/>
        <a:p>
          <a:endParaRPr lang="en-GB"/>
        </a:p>
      </dgm:t>
    </dgm:pt>
    <dgm:pt modelId="{FDEC3119-B9DA-41B2-884C-4508FC2E40A3}" type="sibTrans" cxnId="{AF6B21AA-112C-4256-82BA-CF4AA00910FB}">
      <dgm:prSet/>
      <dgm:spPr/>
      <dgm:t>
        <a:bodyPr/>
        <a:lstStyle/>
        <a:p>
          <a:endParaRPr lang="en-GB"/>
        </a:p>
      </dgm:t>
    </dgm:pt>
    <dgm:pt modelId="{C163AAD8-759C-4F38-835D-89675144D510}">
      <dgm:prSet phldrT="[Text]"/>
      <dgm:spPr/>
      <dgm:t>
        <a:bodyPr/>
        <a:lstStyle/>
        <a:p>
          <a:r>
            <a:rPr lang="pt-PT" b="1" dirty="0"/>
            <a:t>Estrutura da base de dados</a:t>
          </a:r>
          <a:endParaRPr lang="en-GB" b="1" dirty="0"/>
        </a:p>
      </dgm:t>
    </dgm:pt>
    <dgm:pt modelId="{274D5DB9-3D32-43D2-B928-651C1C41A5A2}" type="parTrans" cxnId="{14630A27-AF9B-4DC5-81DD-C87E7EA8ED0B}">
      <dgm:prSet/>
      <dgm:spPr/>
      <dgm:t>
        <a:bodyPr/>
        <a:lstStyle/>
        <a:p>
          <a:endParaRPr lang="en-GB"/>
        </a:p>
      </dgm:t>
    </dgm:pt>
    <dgm:pt modelId="{6D167571-5DA6-40E5-8982-AB141349EC13}" type="sibTrans" cxnId="{14630A27-AF9B-4DC5-81DD-C87E7EA8ED0B}">
      <dgm:prSet/>
      <dgm:spPr/>
      <dgm:t>
        <a:bodyPr/>
        <a:lstStyle/>
        <a:p>
          <a:endParaRPr lang="en-GB"/>
        </a:p>
      </dgm:t>
    </dgm:pt>
    <dgm:pt modelId="{39D2E9BB-1A7F-4174-BEE8-B5CEA023927A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pt-PT" b="0" i="0" dirty="0"/>
            <a:t>1308835 linhas e 16 colunas –base de dados ATP</a:t>
          </a:r>
          <a:endParaRPr lang="en-GB" dirty="0"/>
        </a:p>
      </dgm:t>
    </dgm:pt>
    <dgm:pt modelId="{D85C55B2-5FC8-412E-BD8A-FACD623D7540}" type="parTrans" cxnId="{A9027BFC-98F1-4BD4-8D11-1C2CA78AA657}">
      <dgm:prSet/>
      <dgm:spPr/>
      <dgm:t>
        <a:bodyPr/>
        <a:lstStyle/>
        <a:p>
          <a:endParaRPr lang="en-GB"/>
        </a:p>
      </dgm:t>
    </dgm:pt>
    <dgm:pt modelId="{2C158D5B-98A0-4B0D-AF48-05B4CD262B52}" type="sibTrans" cxnId="{A9027BFC-98F1-4BD4-8D11-1C2CA78AA657}">
      <dgm:prSet/>
      <dgm:spPr/>
      <dgm:t>
        <a:bodyPr/>
        <a:lstStyle/>
        <a:p>
          <a:endParaRPr lang="en-GB"/>
        </a:p>
      </dgm:t>
    </dgm:pt>
    <dgm:pt modelId="{C8ACA221-569B-4AFE-8A39-B16C04671CEE}">
      <dgm:prSet phldrT="[Text]"/>
      <dgm:spPr/>
      <dgm:t>
        <a:bodyPr/>
        <a:lstStyle/>
        <a:p>
          <a:r>
            <a:rPr lang="pt-PT" b="1" dirty="0"/>
            <a:t>Investigação do conteúdo</a:t>
          </a:r>
          <a:endParaRPr lang="en-GB" b="1" dirty="0"/>
        </a:p>
      </dgm:t>
    </dgm:pt>
    <dgm:pt modelId="{918344C8-4FEE-47AD-A2C8-C47A3DCAC2D3}" type="parTrans" cxnId="{2C1083FF-2F0B-4576-8C8C-EC581FAFCA54}">
      <dgm:prSet/>
      <dgm:spPr/>
      <dgm:t>
        <a:bodyPr/>
        <a:lstStyle/>
        <a:p>
          <a:endParaRPr lang="en-GB"/>
        </a:p>
      </dgm:t>
    </dgm:pt>
    <dgm:pt modelId="{234088EE-3545-46C9-BB2F-310685A0909F}" type="sibTrans" cxnId="{2C1083FF-2F0B-4576-8C8C-EC581FAFCA54}">
      <dgm:prSet/>
      <dgm:spPr/>
      <dgm:t>
        <a:bodyPr/>
        <a:lstStyle/>
        <a:p>
          <a:endParaRPr lang="en-GB"/>
        </a:p>
      </dgm:t>
    </dgm:pt>
    <dgm:pt modelId="{346CF947-FB7A-478D-B1E8-91B023FA2F8E}">
      <dgm:prSet phldrT="[Text]"/>
      <dgm:spPr/>
      <dgm:t>
        <a:bodyPr/>
        <a:lstStyle/>
        <a:p>
          <a:r>
            <a:rPr lang="pt-PT" b="1" dirty="0"/>
            <a:t>Verificação da qualidade (base de dados ATP Brasil)</a:t>
          </a:r>
          <a:endParaRPr lang="en-GB" b="1" dirty="0"/>
        </a:p>
      </dgm:t>
    </dgm:pt>
    <dgm:pt modelId="{DEFF532C-54D7-4ED9-B7D5-3D6B4C3B53FA}" type="parTrans" cxnId="{E5BB0E8D-4824-4EAF-965E-9DE7EBBBD4CA}">
      <dgm:prSet/>
      <dgm:spPr/>
      <dgm:t>
        <a:bodyPr/>
        <a:lstStyle/>
        <a:p>
          <a:endParaRPr lang="en-GB"/>
        </a:p>
      </dgm:t>
    </dgm:pt>
    <dgm:pt modelId="{660C2C9B-A420-4ECB-A27A-11EBB6C459B6}" type="sibTrans" cxnId="{E5BB0E8D-4824-4EAF-965E-9DE7EBBBD4CA}">
      <dgm:prSet/>
      <dgm:spPr/>
      <dgm:t>
        <a:bodyPr/>
        <a:lstStyle/>
        <a:p>
          <a:endParaRPr lang="en-GB"/>
        </a:p>
      </dgm:t>
    </dgm:pt>
    <dgm:pt modelId="{AC2A38DA-2AEF-40E8-A35A-02EA7CD912A8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pt-PT" dirty="0"/>
            <a:t>Dados omissos:</a:t>
          </a:r>
          <a:endParaRPr lang="en-GB" b="0" dirty="0"/>
        </a:p>
      </dgm:t>
    </dgm:pt>
    <dgm:pt modelId="{FCCF8A0F-5AB8-46E0-9EAF-F70C51E3A4B8}" type="parTrans" cxnId="{E8DF127F-9D48-4334-9F73-D98E4C427870}">
      <dgm:prSet/>
      <dgm:spPr/>
      <dgm:t>
        <a:bodyPr/>
        <a:lstStyle/>
        <a:p>
          <a:endParaRPr lang="en-GB"/>
        </a:p>
      </dgm:t>
    </dgm:pt>
    <dgm:pt modelId="{D24002EC-536B-4EFE-8552-A90730A13D51}" type="sibTrans" cxnId="{E8DF127F-9D48-4334-9F73-D98E4C427870}">
      <dgm:prSet/>
      <dgm:spPr/>
      <dgm:t>
        <a:bodyPr/>
        <a:lstStyle/>
        <a:p>
          <a:endParaRPr lang="en-GB"/>
        </a:p>
      </dgm:t>
    </dgm:pt>
    <dgm:pt modelId="{086B303E-5FAA-46DF-8C51-10281659AFDE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pt-PT" dirty="0"/>
            <a:t>Dados duplicados: 0</a:t>
          </a:r>
          <a:endParaRPr lang="en-GB" dirty="0"/>
        </a:p>
      </dgm:t>
    </dgm:pt>
    <dgm:pt modelId="{79514BAB-20E8-47BC-B361-CCD37ADFB029}" type="parTrans" cxnId="{C71D27D2-097E-4F56-8256-6B0F8540E02E}">
      <dgm:prSet/>
      <dgm:spPr/>
      <dgm:t>
        <a:bodyPr/>
        <a:lstStyle/>
        <a:p>
          <a:endParaRPr lang="en-GB"/>
        </a:p>
      </dgm:t>
    </dgm:pt>
    <dgm:pt modelId="{EAA7B0EB-3861-4EDD-AF22-56E0C1A2EFC7}" type="sibTrans" cxnId="{C71D27D2-097E-4F56-8256-6B0F8540E02E}">
      <dgm:prSet/>
      <dgm:spPr/>
      <dgm:t>
        <a:bodyPr/>
        <a:lstStyle/>
        <a:p>
          <a:endParaRPr lang="en-GB"/>
        </a:p>
      </dgm:t>
    </dgm:pt>
    <dgm:pt modelId="{08BB7849-3BA5-4182-9B36-F2E5B756F1E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i="0" u="none" dirty="0" err="1"/>
            <a:t>RankPlayer</a:t>
          </a:r>
          <a:r>
            <a:rPr lang="en-GB" b="0" i="0" u="none" dirty="0"/>
            <a:t>- 2620</a:t>
          </a:r>
          <a:endParaRPr lang="en-GB" b="0" dirty="0"/>
        </a:p>
      </dgm:t>
    </dgm:pt>
    <dgm:pt modelId="{9603C155-D048-443D-8EA6-9DF18039FC17}" type="parTrans" cxnId="{52A5719B-2BCE-419D-88AC-3EF4CD97A602}">
      <dgm:prSet/>
      <dgm:spPr/>
      <dgm:t>
        <a:bodyPr/>
        <a:lstStyle/>
        <a:p>
          <a:endParaRPr lang="en-GB"/>
        </a:p>
      </dgm:t>
    </dgm:pt>
    <dgm:pt modelId="{0314B5D1-E6F5-4669-B984-28CA731668CF}" type="sibTrans" cxnId="{52A5719B-2BCE-419D-88AC-3EF4CD97A602}">
      <dgm:prSet/>
      <dgm:spPr/>
      <dgm:t>
        <a:bodyPr/>
        <a:lstStyle/>
        <a:p>
          <a:endParaRPr lang="en-GB"/>
        </a:p>
      </dgm:t>
    </dgm:pt>
    <dgm:pt modelId="{6C0B4F8B-7620-4B58-B1F5-AAC0277C6DE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b="1" i="0" u="none" dirty="0" err="1"/>
            <a:t>BornCountry</a:t>
          </a:r>
          <a:r>
            <a:rPr lang="en-GB" b="0" i="0" u="none" dirty="0"/>
            <a:t>- 11305</a:t>
          </a:r>
          <a:endParaRPr lang="en-GB" b="0" dirty="0"/>
        </a:p>
      </dgm:t>
    </dgm:pt>
    <dgm:pt modelId="{E1A7BAA0-BABC-416E-8195-D8D9B87AEF9B}" type="parTrans" cxnId="{7662A8DB-ED1B-451F-8F94-BC48EF289F00}">
      <dgm:prSet/>
      <dgm:spPr/>
      <dgm:t>
        <a:bodyPr/>
        <a:lstStyle/>
        <a:p>
          <a:endParaRPr lang="en-GB"/>
        </a:p>
      </dgm:t>
    </dgm:pt>
    <dgm:pt modelId="{E9317632-5127-4C23-9634-4A6743C59173}" type="sibTrans" cxnId="{7662A8DB-ED1B-451F-8F94-BC48EF289F00}">
      <dgm:prSet/>
      <dgm:spPr/>
      <dgm:t>
        <a:bodyPr/>
        <a:lstStyle/>
        <a:p>
          <a:endParaRPr lang="en-GB"/>
        </a:p>
      </dgm:t>
    </dgm:pt>
    <dgm:pt modelId="{B64D610B-9388-4C66-A908-106052C010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u="none" dirty="0"/>
            <a:t>Height</a:t>
          </a:r>
          <a:r>
            <a:rPr lang="en-GB" b="0" i="0" u="none" dirty="0"/>
            <a:t>- 11432</a:t>
          </a:r>
          <a:endParaRPr lang="en-GB" dirty="0"/>
        </a:p>
      </dgm:t>
    </dgm:pt>
    <dgm:pt modelId="{22D989BF-E7CE-4421-9423-665DD8D3E687}" type="parTrans" cxnId="{AAEECD20-7CE2-4C0B-BD67-D5F806377416}">
      <dgm:prSet/>
      <dgm:spPr/>
      <dgm:t>
        <a:bodyPr/>
        <a:lstStyle/>
        <a:p>
          <a:endParaRPr lang="en-GB"/>
        </a:p>
      </dgm:t>
    </dgm:pt>
    <dgm:pt modelId="{9D159B40-52D9-4DFC-8B2B-AFD18E6E15D3}" type="sibTrans" cxnId="{AAEECD20-7CE2-4C0B-BD67-D5F806377416}">
      <dgm:prSet/>
      <dgm:spPr/>
      <dgm:t>
        <a:bodyPr/>
        <a:lstStyle/>
        <a:p>
          <a:endParaRPr lang="en-GB"/>
        </a:p>
      </dgm:t>
    </dgm:pt>
    <dgm:pt modelId="{E36B15DA-876F-4201-AA46-0686BBD57E4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u="none" dirty="0"/>
            <a:t>Prize-</a:t>
          </a:r>
          <a:r>
            <a:rPr lang="en-GB" b="0" i="0" u="none" dirty="0"/>
            <a:t> 367</a:t>
          </a:r>
          <a:endParaRPr lang="en-GB" dirty="0"/>
        </a:p>
      </dgm:t>
    </dgm:pt>
    <dgm:pt modelId="{91B15601-0F83-49E5-8F9C-45DAD13DCA7D}" type="parTrans" cxnId="{2DC2A93A-EB95-447B-98C6-BEF068EDB8FD}">
      <dgm:prSet/>
      <dgm:spPr/>
      <dgm:t>
        <a:bodyPr/>
        <a:lstStyle/>
        <a:p>
          <a:endParaRPr lang="en-GB"/>
        </a:p>
      </dgm:t>
    </dgm:pt>
    <dgm:pt modelId="{CC83A432-102E-447A-9E8D-8D1E583A26FF}" type="sibTrans" cxnId="{2DC2A93A-EB95-447B-98C6-BEF068EDB8FD}">
      <dgm:prSet/>
      <dgm:spPr/>
      <dgm:t>
        <a:bodyPr/>
        <a:lstStyle/>
        <a:p>
          <a:endParaRPr lang="en-GB"/>
        </a:p>
      </dgm:t>
    </dgm:pt>
    <dgm:pt modelId="{77B1C85A-71E9-40F6-B36C-177C08EC95E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u="none" dirty="0" err="1"/>
            <a:t>RankOpponent</a:t>
          </a:r>
          <a:r>
            <a:rPr lang="en-GB" b="0" i="0" u="none" dirty="0"/>
            <a:t>- 3511</a:t>
          </a:r>
          <a:endParaRPr lang="en-GB" dirty="0"/>
        </a:p>
      </dgm:t>
    </dgm:pt>
    <dgm:pt modelId="{69300EA3-AF7D-4CEC-94A8-A2A5AD76F759}" type="parTrans" cxnId="{E11998BD-3AF8-4DB3-AA6D-37CB39E1FE42}">
      <dgm:prSet/>
      <dgm:spPr/>
      <dgm:t>
        <a:bodyPr/>
        <a:lstStyle/>
        <a:p>
          <a:endParaRPr lang="en-GB"/>
        </a:p>
      </dgm:t>
    </dgm:pt>
    <dgm:pt modelId="{A2F4FA99-9A75-4F91-839B-5D16E8FA4C51}" type="sibTrans" cxnId="{E11998BD-3AF8-4DB3-AA6D-37CB39E1FE42}">
      <dgm:prSet/>
      <dgm:spPr/>
      <dgm:t>
        <a:bodyPr/>
        <a:lstStyle/>
        <a:p>
          <a:endParaRPr lang="en-GB"/>
        </a:p>
      </dgm:t>
    </dgm:pt>
    <dgm:pt modelId="{D83BEF13-AE7D-4E24-A874-6BBA1A0B4D44}">
      <dgm:prSet phldrT="[Text]"/>
      <dgm:spPr/>
      <dgm:t>
        <a:bodyPr/>
        <a:lstStyle/>
        <a:p>
          <a:pPr>
            <a:lnSpc>
              <a:spcPct val="150000"/>
            </a:lnSpc>
          </a:pPr>
          <a:r>
            <a:rPr lang="en-GB" dirty="0"/>
            <a:t>37367 </a:t>
          </a:r>
          <a:r>
            <a:rPr lang="en-GB" dirty="0" err="1"/>
            <a:t>linhas</a:t>
          </a:r>
          <a:r>
            <a:rPr lang="en-GB" dirty="0"/>
            <a:t> e 23 </a:t>
          </a:r>
          <a:r>
            <a:rPr lang="en-GB" dirty="0" err="1"/>
            <a:t>colunas</a:t>
          </a:r>
          <a:r>
            <a:rPr lang="en-GB" dirty="0"/>
            <a:t> – base de dados ATP </a:t>
          </a:r>
          <a:r>
            <a:rPr lang="en-GB" dirty="0" err="1"/>
            <a:t>Brasil</a:t>
          </a:r>
          <a:endParaRPr lang="en-GB" dirty="0"/>
        </a:p>
      </dgm:t>
    </dgm:pt>
    <dgm:pt modelId="{8EEB72E5-4C44-4CD5-847E-DB6265778E5D}" type="parTrans" cxnId="{51F42CC8-B967-414E-955F-C38F1DB95F86}">
      <dgm:prSet/>
      <dgm:spPr/>
      <dgm:t>
        <a:bodyPr/>
        <a:lstStyle/>
        <a:p>
          <a:endParaRPr lang="en-GB"/>
        </a:p>
      </dgm:t>
    </dgm:pt>
    <dgm:pt modelId="{1F10DCA9-2206-4A21-BBFA-6E767833CBEB}" type="sibTrans" cxnId="{51F42CC8-B967-414E-955F-C38F1DB95F86}">
      <dgm:prSet/>
      <dgm:spPr/>
      <dgm:t>
        <a:bodyPr/>
        <a:lstStyle/>
        <a:p>
          <a:endParaRPr lang="en-GB"/>
        </a:p>
      </dgm:t>
    </dgm:pt>
    <dgm:pt modelId="{39B06776-16FB-460A-8BFB-2A13CA3A6A01}" type="pres">
      <dgm:prSet presAssocID="{C631C00A-C2FC-414B-AE39-BA20962FBC7F}" presName="linear" presStyleCnt="0">
        <dgm:presLayoutVars>
          <dgm:animLvl val="lvl"/>
          <dgm:resizeHandles val="exact"/>
        </dgm:presLayoutVars>
      </dgm:prSet>
      <dgm:spPr/>
    </dgm:pt>
    <dgm:pt modelId="{394E82D5-49A6-4D4A-A8E5-0AC3203B2F48}" type="pres">
      <dgm:prSet presAssocID="{4CEF2025-7D31-4C4C-809A-9192511F50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D0F1FFE-1818-47CA-A8B1-9AD7661AA163}" type="pres">
      <dgm:prSet presAssocID="{FDEC3119-B9DA-41B2-884C-4508FC2E40A3}" presName="spacer" presStyleCnt="0"/>
      <dgm:spPr/>
    </dgm:pt>
    <dgm:pt modelId="{0BF1B3C0-78BB-4D09-9F5C-F11675C89F2D}" type="pres">
      <dgm:prSet presAssocID="{C163AAD8-759C-4F38-835D-89675144D5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30A637-0C66-4A32-B5B2-D11E2F412C7F}" type="pres">
      <dgm:prSet presAssocID="{C163AAD8-759C-4F38-835D-89675144D510}" presName="childText" presStyleLbl="revTx" presStyleIdx="0" presStyleCnt="2">
        <dgm:presLayoutVars>
          <dgm:bulletEnabled val="1"/>
        </dgm:presLayoutVars>
      </dgm:prSet>
      <dgm:spPr/>
    </dgm:pt>
    <dgm:pt modelId="{13B3AFDD-8A23-433B-B6F9-58FE43882989}" type="pres">
      <dgm:prSet presAssocID="{C8ACA221-569B-4AFE-8A39-B16C04671CE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49441A-FBE4-46F9-8EC1-314FF751BE92}" type="pres">
      <dgm:prSet presAssocID="{234088EE-3545-46C9-BB2F-310685A0909F}" presName="spacer" presStyleCnt="0"/>
      <dgm:spPr/>
    </dgm:pt>
    <dgm:pt modelId="{A6A38E74-0195-43DE-A16B-CE41A5C7E6C6}" type="pres">
      <dgm:prSet presAssocID="{346CF947-FB7A-478D-B1E8-91B023FA2F8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0BE3AD7-64E5-4551-B576-A547339CC3EA}" type="pres">
      <dgm:prSet presAssocID="{346CF947-FB7A-478D-B1E8-91B023FA2F8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E09409-9EE0-4CA8-BC5E-4EA3B339E844}" type="presOf" srcId="{086B303E-5FAA-46DF-8C51-10281659AFDE}" destId="{70BE3AD7-64E5-4551-B576-A547339CC3EA}" srcOrd="0" destOrd="6" presId="urn:microsoft.com/office/officeart/2005/8/layout/vList2"/>
    <dgm:cxn modelId="{1C8E7A1C-F7E1-44A5-ACEC-DD2C9B63B65C}" type="presOf" srcId="{4CEF2025-7D31-4C4C-809A-9192511F50DB}" destId="{394E82D5-49A6-4D4A-A8E5-0AC3203B2F48}" srcOrd="0" destOrd="0" presId="urn:microsoft.com/office/officeart/2005/8/layout/vList2"/>
    <dgm:cxn modelId="{AAEECD20-7CE2-4C0B-BD67-D5F806377416}" srcId="{AC2A38DA-2AEF-40E8-A35A-02EA7CD912A8}" destId="{B64D610B-9388-4C66-A908-106052C01051}" srcOrd="2" destOrd="0" parTransId="{22D989BF-E7CE-4421-9423-665DD8D3E687}" sibTransId="{9D159B40-52D9-4DFC-8B2B-AFD18E6E15D3}"/>
    <dgm:cxn modelId="{CE6D6623-6A5A-4459-9C43-B1672858E78D}" type="presOf" srcId="{C631C00A-C2FC-414B-AE39-BA20962FBC7F}" destId="{39B06776-16FB-460A-8BFB-2A13CA3A6A01}" srcOrd="0" destOrd="0" presId="urn:microsoft.com/office/officeart/2005/8/layout/vList2"/>
    <dgm:cxn modelId="{14630A27-AF9B-4DC5-81DD-C87E7EA8ED0B}" srcId="{C631C00A-C2FC-414B-AE39-BA20962FBC7F}" destId="{C163AAD8-759C-4F38-835D-89675144D510}" srcOrd="1" destOrd="0" parTransId="{274D5DB9-3D32-43D2-B928-651C1C41A5A2}" sibTransId="{6D167571-5DA6-40E5-8982-AB141349EC13}"/>
    <dgm:cxn modelId="{2DC2A93A-EB95-447B-98C6-BEF068EDB8FD}" srcId="{AC2A38DA-2AEF-40E8-A35A-02EA7CD912A8}" destId="{E36B15DA-876F-4201-AA46-0686BBD57E4B}" srcOrd="3" destOrd="0" parTransId="{91B15601-0F83-49E5-8F9C-45DAD13DCA7D}" sibTransId="{CC83A432-102E-447A-9E8D-8D1E583A26FF}"/>
    <dgm:cxn modelId="{C369ED3B-26A2-422E-A6C5-0FD8F94F1761}" type="presOf" srcId="{77B1C85A-71E9-40F6-B36C-177C08EC95E5}" destId="{70BE3AD7-64E5-4551-B576-A547339CC3EA}" srcOrd="0" destOrd="5" presId="urn:microsoft.com/office/officeart/2005/8/layout/vList2"/>
    <dgm:cxn modelId="{A7733160-CBC2-4610-9549-7E8D12902359}" type="presOf" srcId="{AC2A38DA-2AEF-40E8-A35A-02EA7CD912A8}" destId="{70BE3AD7-64E5-4551-B576-A547339CC3EA}" srcOrd="0" destOrd="0" presId="urn:microsoft.com/office/officeart/2005/8/layout/vList2"/>
    <dgm:cxn modelId="{9DBEC06A-ED89-4750-9561-4FA70AFE1B5F}" type="presOf" srcId="{C163AAD8-759C-4F38-835D-89675144D510}" destId="{0BF1B3C0-78BB-4D09-9F5C-F11675C89F2D}" srcOrd="0" destOrd="0" presId="urn:microsoft.com/office/officeart/2005/8/layout/vList2"/>
    <dgm:cxn modelId="{6695A54D-A0AF-4977-B909-7F0E17984A44}" type="presOf" srcId="{B64D610B-9388-4C66-A908-106052C01051}" destId="{70BE3AD7-64E5-4551-B576-A547339CC3EA}" srcOrd="0" destOrd="3" presId="urn:microsoft.com/office/officeart/2005/8/layout/vList2"/>
    <dgm:cxn modelId="{6633CF50-02F4-49CB-8E77-F11C3514105A}" type="presOf" srcId="{346CF947-FB7A-478D-B1E8-91B023FA2F8E}" destId="{A6A38E74-0195-43DE-A16B-CE41A5C7E6C6}" srcOrd="0" destOrd="0" presId="urn:microsoft.com/office/officeart/2005/8/layout/vList2"/>
    <dgm:cxn modelId="{E8DF127F-9D48-4334-9F73-D98E4C427870}" srcId="{346CF947-FB7A-478D-B1E8-91B023FA2F8E}" destId="{AC2A38DA-2AEF-40E8-A35A-02EA7CD912A8}" srcOrd="0" destOrd="0" parTransId="{FCCF8A0F-5AB8-46E0-9EAF-F70C51E3A4B8}" sibTransId="{D24002EC-536B-4EFE-8552-A90730A13D51}"/>
    <dgm:cxn modelId="{E5BB0E8D-4824-4EAF-965E-9DE7EBBBD4CA}" srcId="{C631C00A-C2FC-414B-AE39-BA20962FBC7F}" destId="{346CF947-FB7A-478D-B1E8-91B023FA2F8E}" srcOrd="3" destOrd="0" parTransId="{DEFF532C-54D7-4ED9-B7D5-3D6B4C3B53FA}" sibTransId="{660C2C9B-A420-4ECB-A27A-11EBB6C459B6}"/>
    <dgm:cxn modelId="{2EE50D98-E574-4229-B6D3-EBA7806258E2}" type="presOf" srcId="{6C0B4F8B-7620-4B58-B1F5-AAC0277C6DE3}" destId="{70BE3AD7-64E5-4551-B576-A547339CC3EA}" srcOrd="0" destOrd="2" presId="urn:microsoft.com/office/officeart/2005/8/layout/vList2"/>
    <dgm:cxn modelId="{52A5719B-2BCE-419D-88AC-3EF4CD97A602}" srcId="{AC2A38DA-2AEF-40E8-A35A-02EA7CD912A8}" destId="{08BB7849-3BA5-4182-9B36-F2E5B756F1E2}" srcOrd="0" destOrd="0" parTransId="{9603C155-D048-443D-8EA6-9DF18039FC17}" sibTransId="{0314B5D1-E6F5-4669-B984-28CA731668CF}"/>
    <dgm:cxn modelId="{A301EBA0-F519-4319-A998-092B11086793}" type="presOf" srcId="{39D2E9BB-1A7F-4174-BEE8-B5CEA023927A}" destId="{D030A637-0C66-4A32-B5B2-D11E2F412C7F}" srcOrd="0" destOrd="0" presId="urn:microsoft.com/office/officeart/2005/8/layout/vList2"/>
    <dgm:cxn modelId="{AF6B21AA-112C-4256-82BA-CF4AA00910FB}" srcId="{C631C00A-C2FC-414B-AE39-BA20962FBC7F}" destId="{4CEF2025-7D31-4C4C-809A-9192511F50DB}" srcOrd="0" destOrd="0" parTransId="{7FA15EED-944A-47A0-8ECC-60A25D6C6023}" sibTransId="{FDEC3119-B9DA-41B2-884C-4508FC2E40A3}"/>
    <dgm:cxn modelId="{754E75AC-4681-482A-8A65-A2583006374B}" type="presOf" srcId="{08BB7849-3BA5-4182-9B36-F2E5B756F1E2}" destId="{70BE3AD7-64E5-4551-B576-A547339CC3EA}" srcOrd="0" destOrd="1" presId="urn:microsoft.com/office/officeart/2005/8/layout/vList2"/>
    <dgm:cxn modelId="{E11998BD-3AF8-4DB3-AA6D-37CB39E1FE42}" srcId="{AC2A38DA-2AEF-40E8-A35A-02EA7CD912A8}" destId="{77B1C85A-71E9-40F6-B36C-177C08EC95E5}" srcOrd="4" destOrd="0" parTransId="{69300EA3-AF7D-4CEC-94A8-A2A5AD76F759}" sibTransId="{A2F4FA99-9A75-4F91-839B-5D16E8FA4C51}"/>
    <dgm:cxn modelId="{51F42CC8-B967-414E-955F-C38F1DB95F86}" srcId="{C163AAD8-759C-4F38-835D-89675144D510}" destId="{D83BEF13-AE7D-4E24-A874-6BBA1A0B4D44}" srcOrd="1" destOrd="0" parTransId="{8EEB72E5-4C44-4CD5-847E-DB6265778E5D}" sibTransId="{1F10DCA9-2206-4A21-BBFA-6E767833CBEB}"/>
    <dgm:cxn modelId="{C71D27D2-097E-4F56-8256-6B0F8540E02E}" srcId="{346CF947-FB7A-478D-B1E8-91B023FA2F8E}" destId="{086B303E-5FAA-46DF-8C51-10281659AFDE}" srcOrd="1" destOrd="0" parTransId="{79514BAB-20E8-47BC-B361-CCD37ADFB029}" sibTransId="{EAA7B0EB-3861-4EDD-AF22-56E0C1A2EFC7}"/>
    <dgm:cxn modelId="{7662A8DB-ED1B-451F-8F94-BC48EF289F00}" srcId="{AC2A38DA-2AEF-40E8-A35A-02EA7CD912A8}" destId="{6C0B4F8B-7620-4B58-B1F5-AAC0277C6DE3}" srcOrd="1" destOrd="0" parTransId="{E1A7BAA0-BABC-416E-8195-D8D9B87AEF9B}" sibTransId="{E9317632-5127-4C23-9634-4A6743C59173}"/>
    <dgm:cxn modelId="{C1FD32E4-3321-4FBD-9020-B7EFA0F066CD}" type="presOf" srcId="{D83BEF13-AE7D-4E24-A874-6BBA1A0B4D44}" destId="{D030A637-0C66-4A32-B5B2-D11E2F412C7F}" srcOrd="0" destOrd="1" presId="urn:microsoft.com/office/officeart/2005/8/layout/vList2"/>
    <dgm:cxn modelId="{088542E7-E5FA-40BB-8843-8C9B25243D6F}" type="presOf" srcId="{E36B15DA-876F-4201-AA46-0686BBD57E4B}" destId="{70BE3AD7-64E5-4551-B576-A547339CC3EA}" srcOrd="0" destOrd="4" presId="urn:microsoft.com/office/officeart/2005/8/layout/vList2"/>
    <dgm:cxn modelId="{04702DEA-E59F-46B9-98B7-5B61BD0A67D2}" type="presOf" srcId="{C8ACA221-569B-4AFE-8A39-B16C04671CEE}" destId="{13B3AFDD-8A23-433B-B6F9-58FE43882989}" srcOrd="0" destOrd="0" presId="urn:microsoft.com/office/officeart/2005/8/layout/vList2"/>
    <dgm:cxn modelId="{A9027BFC-98F1-4BD4-8D11-1C2CA78AA657}" srcId="{C163AAD8-759C-4F38-835D-89675144D510}" destId="{39D2E9BB-1A7F-4174-BEE8-B5CEA023927A}" srcOrd="0" destOrd="0" parTransId="{D85C55B2-5FC8-412E-BD8A-FACD623D7540}" sibTransId="{2C158D5B-98A0-4B0D-AF48-05B4CD262B52}"/>
    <dgm:cxn modelId="{2C1083FF-2F0B-4576-8C8C-EC581FAFCA54}" srcId="{C631C00A-C2FC-414B-AE39-BA20962FBC7F}" destId="{C8ACA221-569B-4AFE-8A39-B16C04671CEE}" srcOrd="2" destOrd="0" parTransId="{918344C8-4FEE-47AD-A2C8-C47A3DCAC2D3}" sibTransId="{234088EE-3545-46C9-BB2F-310685A0909F}"/>
    <dgm:cxn modelId="{C3BB096C-615A-4EC0-B6DD-4C4C642FFBD3}" type="presParOf" srcId="{39B06776-16FB-460A-8BFB-2A13CA3A6A01}" destId="{394E82D5-49A6-4D4A-A8E5-0AC3203B2F48}" srcOrd="0" destOrd="0" presId="urn:microsoft.com/office/officeart/2005/8/layout/vList2"/>
    <dgm:cxn modelId="{91BCAF0D-7FE3-4AA0-8DB3-D37D762A556B}" type="presParOf" srcId="{39B06776-16FB-460A-8BFB-2A13CA3A6A01}" destId="{AD0F1FFE-1818-47CA-A8B1-9AD7661AA163}" srcOrd="1" destOrd="0" presId="urn:microsoft.com/office/officeart/2005/8/layout/vList2"/>
    <dgm:cxn modelId="{2A188911-A753-4574-BF14-902FB2AA1A2B}" type="presParOf" srcId="{39B06776-16FB-460A-8BFB-2A13CA3A6A01}" destId="{0BF1B3C0-78BB-4D09-9F5C-F11675C89F2D}" srcOrd="2" destOrd="0" presId="urn:microsoft.com/office/officeart/2005/8/layout/vList2"/>
    <dgm:cxn modelId="{0ECDD6AD-CC81-4DDC-A27C-E849DE23F679}" type="presParOf" srcId="{39B06776-16FB-460A-8BFB-2A13CA3A6A01}" destId="{D030A637-0C66-4A32-B5B2-D11E2F412C7F}" srcOrd="3" destOrd="0" presId="urn:microsoft.com/office/officeart/2005/8/layout/vList2"/>
    <dgm:cxn modelId="{8A801A7B-1B82-4256-A30F-052FE3FFE6D2}" type="presParOf" srcId="{39B06776-16FB-460A-8BFB-2A13CA3A6A01}" destId="{13B3AFDD-8A23-433B-B6F9-58FE43882989}" srcOrd="4" destOrd="0" presId="urn:microsoft.com/office/officeart/2005/8/layout/vList2"/>
    <dgm:cxn modelId="{56F5F1BB-FC7F-493E-934D-33E4DE7572A2}" type="presParOf" srcId="{39B06776-16FB-460A-8BFB-2A13CA3A6A01}" destId="{4449441A-FBE4-46F9-8EC1-314FF751BE92}" srcOrd="5" destOrd="0" presId="urn:microsoft.com/office/officeart/2005/8/layout/vList2"/>
    <dgm:cxn modelId="{5E553241-71AC-4682-84C5-7E00C8EB440A}" type="presParOf" srcId="{39B06776-16FB-460A-8BFB-2A13CA3A6A01}" destId="{A6A38E74-0195-43DE-A16B-CE41A5C7E6C6}" srcOrd="6" destOrd="0" presId="urn:microsoft.com/office/officeart/2005/8/layout/vList2"/>
    <dgm:cxn modelId="{C6F931DC-F092-44CB-9425-7108C44FB0C6}" type="presParOf" srcId="{39B06776-16FB-460A-8BFB-2A13CA3A6A01}" destId="{70BE3AD7-64E5-4551-B576-A547339CC3EA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E82D5-49A6-4D4A-A8E5-0AC3203B2F48}">
      <dsp:nvSpPr>
        <dsp:cNvPr id="0" name=""/>
        <dsp:cNvSpPr/>
      </dsp:nvSpPr>
      <dsp:spPr>
        <a:xfrm>
          <a:off x="0" y="150987"/>
          <a:ext cx="9037874" cy="4317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Verificação das variáveis</a:t>
          </a:r>
          <a:endParaRPr lang="en-GB" sz="1800" b="1" kern="1200" dirty="0"/>
        </a:p>
      </dsp:txBody>
      <dsp:txXfrm>
        <a:off x="21075" y="172062"/>
        <a:ext cx="8995724" cy="389580"/>
      </dsp:txXfrm>
    </dsp:sp>
    <dsp:sp modelId="{0BF1B3C0-78BB-4D09-9F5C-F11675C89F2D}">
      <dsp:nvSpPr>
        <dsp:cNvPr id="0" name=""/>
        <dsp:cNvSpPr/>
      </dsp:nvSpPr>
      <dsp:spPr>
        <a:xfrm>
          <a:off x="0" y="634557"/>
          <a:ext cx="9037874" cy="4317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28510"/>
                <a:satOff val="-5910"/>
                <a:lumOff val="10019"/>
                <a:alphaOff val="0"/>
                <a:shade val="85000"/>
                <a:satMod val="130000"/>
              </a:schemeClr>
            </a:gs>
            <a:gs pos="34000">
              <a:schemeClr val="accent3">
                <a:shade val="80000"/>
                <a:hueOff val="28510"/>
                <a:satOff val="-5910"/>
                <a:lumOff val="10019"/>
                <a:alphaOff val="0"/>
                <a:shade val="87000"/>
                <a:satMod val="125000"/>
              </a:schemeClr>
            </a:gs>
            <a:gs pos="70000">
              <a:schemeClr val="accent3">
                <a:shade val="80000"/>
                <a:hueOff val="28510"/>
                <a:satOff val="-5910"/>
                <a:lumOff val="100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80000"/>
                <a:hueOff val="28510"/>
                <a:satOff val="-5910"/>
                <a:lumOff val="100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Estrutura da base de dados</a:t>
          </a:r>
          <a:endParaRPr lang="en-GB" sz="1800" b="1" kern="1200" dirty="0"/>
        </a:p>
      </dsp:txBody>
      <dsp:txXfrm>
        <a:off x="21075" y="655632"/>
        <a:ext cx="8995724" cy="389580"/>
      </dsp:txXfrm>
    </dsp:sp>
    <dsp:sp modelId="{D030A637-0C66-4A32-B5B2-D11E2F412C7F}">
      <dsp:nvSpPr>
        <dsp:cNvPr id="0" name=""/>
        <dsp:cNvSpPr/>
      </dsp:nvSpPr>
      <dsp:spPr>
        <a:xfrm>
          <a:off x="0" y="1066287"/>
          <a:ext cx="9037874" cy="707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95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400" b="0" i="0" kern="1200" dirty="0"/>
            <a:t>1308835 linhas e 16 colunas –base de dados ATP</a:t>
          </a:r>
          <a:endParaRPr lang="en-GB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kern="1200" dirty="0"/>
            <a:t>37367 </a:t>
          </a:r>
          <a:r>
            <a:rPr lang="en-GB" sz="1400" kern="1200" dirty="0" err="1"/>
            <a:t>linhas</a:t>
          </a:r>
          <a:r>
            <a:rPr lang="en-GB" sz="1400" kern="1200" dirty="0"/>
            <a:t> e 23 </a:t>
          </a:r>
          <a:r>
            <a:rPr lang="en-GB" sz="1400" kern="1200" dirty="0" err="1"/>
            <a:t>colunas</a:t>
          </a:r>
          <a:r>
            <a:rPr lang="en-GB" sz="1400" kern="1200" dirty="0"/>
            <a:t> – base de dados ATP </a:t>
          </a:r>
          <a:r>
            <a:rPr lang="en-GB" sz="1400" kern="1200" dirty="0" err="1"/>
            <a:t>Brasil</a:t>
          </a:r>
          <a:endParaRPr lang="en-GB" sz="1400" kern="1200" dirty="0"/>
        </a:p>
      </dsp:txBody>
      <dsp:txXfrm>
        <a:off x="0" y="1066287"/>
        <a:ext cx="9037874" cy="707940"/>
      </dsp:txXfrm>
    </dsp:sp>
    <dsp:sp modelId="{13B3AFDD-8A23-433B-B6F9-58FE43882989}">
      <dsp:nvSpPr>
        <dsp:cNvPr id="0" name=""/>
        <dsp:cNvSpPr/>
      </dsp:nvSpPr>
      <dsp:spPr>
        <a:xfrm>
          <a:off x="0" y="1774227"/>
          <a:ext cx="9037874" cy="4317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57019"/>
                <a:satOff val="-11820"/>
                <a:lumOff val="20037"/>
                <a:alphaOff val="0"/>
                <a:shade val="85000"/>
                <a:satMod val="130000"/>
              </a:schemeClr>
            </a:gs>
            <a:gs pos="34000">
              <a:schemeClr val="accent3">
                <a:shade val="80000"/>
                <a:hueOff val="57019"/>
                <a:satOff val="-11820"/>
                <a:lumOff val="20037"/>
                <a:alphaOff val="0"/>
                <a:shade val="87000"/>
                <a:satMod val="125000"/>
              </a:schemeClr>
            </a:gs>
            <a:gs pos="70000">
              <a:schemeClr val="accent3">
                <a:shade val="80000"/>
                <a:hueOff val="57019"/>
                <a:satOff val="-11820"/>
                <a:lumOff val="20037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80000"/>
                <a:hueOff val="57019"/>
                <a:satOff val="-11820"/>
                <a:lumOff val="20037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Investigação do conteúdo</a:t>
          </a:r>
          <a:endParaRPr lang="en-GB" sz="1800" b="1" kern="1200" dirty="0"/>
        </a:p>
      </dsp:txBody>
      <dsp:txXfrm>
        <a:off x="21075" y="1795302"/>
        <a:ext cx="8995724" cy="389580"/>
      </dsp:txXfrm>
    </dsp:sp>
    <dsp:sp modelId="{A6A38E74-0195-43DE-A16B-CE41A5C7E6C6}">
      <dsp:nvSpPr>
        <dsp:cNvPr id="0" name=""/>
        <dsp:cNvSpPr/>
      </dsp:nvSpPr>
      <dsp:spPr>
        <a:xfrm>
          <a:off x="0" y="2257797"/>
          <a:ext cx="9037874" cy="431730"/>
        </a:xfrm>
        <a:prstGeom prst="roundRect">
          <a:avLst/>
        </a:prstGeom>
        <a:gradFill rotWithShape="0">
          <a:gsLst>
            <a:gs pos="0">
              <a:schemeClr val="accent3">
                <a:shade val="80000"/>
                <a:hueOff val="85529"/>
                <a:satOff val="-17730"/>
                <a:lumOff val="30056"/>
                <a:alphaOff val="0"/>
                <a:shade val="85000"/>
                <a:satMod val="130000"/>
              </a:schemeClr>
            </a:gs>
            <a:gs pos="34000">
              <a:schemeClr val="accent3">
                <a:shade val="80000"/>
                <a:hueOff val="85529"/>
                <a:satOff val="-17730"/>
                <a:lumOff val="30056"/>
                <a:alphaOff val="0"/>
                <a:shade val="87000"/>
                <a:satMod val="125000"/>
              </a:schemeClr>
            </a:gs>
            <a:gs pos="70000">
              <a:schemeClr val="accent3">
                <a:shade val="80000"/>
                <a:hueOff val="85529"/>
                <a:satOff val="-17730"/>
                <a:lumOff val="3005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shade val="80000"/>
                <a:hueOff val="85529"/>
                <a:satOff val="-17730"/>
                <a:lumOff val="3005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b="1" kern="1200" dirty="0"/>
            <a:t>Verificação da qualidade (base de dados ATP Brasil)</a:t>
          </a:r>
          <a:endParaRPr lang="en-GB" sz="1800" b="1" kern="1200" dirty="0"/>
        </a:p>
      </dsp:txBody>
      <dsp:txXfrm>
        <a:off x="21075" y="2278872"/>
        <a:ext cx="8995724" cy="389580"/>
      </dsp:txXfrm>
    </dsp:sp>
    <dsp:sp modelId="{70BE3AD7-64E5-4551-B576-A547339CC3EA}">
      <dsp:nvSpPr>
        <dsp:cNvPr id="0" name=""/>
        <dsp:cNvSpPr/>
      </dsp:nvSpPr>
      <dsp:spPr>
        <a:xfrm>
          <a:off x="0" y="2689527"/>
          <a:ext cx="9037874" cy="2012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695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400" kern="1200" dirty="0"/>
            <a:t>Dados omissos:</a:t>
          </a:r>
          <a:endParaRPr lang="en-GB" sz="1400" b="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i="0" u="none" kern="1200" dirty="0" err="1"/>
            <a:t>RankPlayer</a:t>
          </a:r>
          <a:r>
            <a:rPr lang="en-GB" sz="1400" b="0" i="0" u="none" kern="1200" dirty="0"/>
            <a:t>- 2620</a:t>
          </a:r>
          <a:endParaRPr lang="en-GB" sz="1400" b="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i="0" u="none" kern="1200" dirty="0" err="1"/>
            <a:t>BornCountry</a:t>
          </a:r>
          <a:r>
            <a:rPr lang="en-GB" sz="1400" b="0" i="0" u="none" kern="1200" dirty="0"/>
            <a:t>- 11305</a:t>
          </a:r>
          <a:endParaRPr lang="en-GB" sz="1400" b="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i="0" u="none" kern="1200" dirty="0"/>
            <a:t>Height</a:t>
          </a:r>
          <a:r>
            <a:rPr lang="en-GB" sz="1400" b="0" i="0" u="none" kern="1200" dirty="0"/>
            <a:t>- 11432</a:t>
          </a:r>
          <a:endParaRPr lang="en-GB" sz="140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i="0" u="none" kern="1200" dirty="0"/>
            <a:t>Prize-</a:t>
          </a:r>
          <a:r>
            <a:rPr lang="en-GB" sz="1400" b="0" i="0" u="none" kern="1200" dirty="0"/>
            <a:t> 367</a:t>
          </a:r>
          <a:endParaRPr lang="en-GB" sz="1400" kern="1200" dirty="0"/>
        </a:p>
        <a:p>
          <a:pPr marL="228600" lvl="2" indent="-114300" algn="l" defTabSz="6223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400" b="1" i="0" u="none" kern="1200" dirty="0" err="1"/>
            <a:t>RankOpponent</a:t>
          </a:r>
          <a:r>
            <a:rPr lang="en-GB" sz="1400" b="0" i="0" u="none" kern="1200" dirty="0"/>
            <a:t>- 3511</a:t>
          </a:r>
          <a:endParaRPr lang="en-GB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PT" sz="1400" kern="1200" dirty="0"/>
            <a:t>Dados duplicados: 0</a:t>
          </a:r>
          <a:endParaRPr lang="en-GB" sz="1400" kern="1200" dirty="0"/>
        </a:p>
      </dsp:txBody>
      <dsp:txXfrm>
        <a:off x="0" y="2689527"/>
        <a:ext cx="9037874" cy="2012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86C934-6375-4D1D-8CE6-4E46436002A3}" type="datetime1">
              <a:rPr lang="en-GB" smtClean="0"/>
              <a:t>26/04/2023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A25BC0A-8F03-40C9-A95B-D936CEA53091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927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as coisas do slide e explicar que primeiro tratámos da base de dados toda, limpámos e uniformizámos, os passos utilizados serão mostrados a seguir, depois começámos a utilizar a base de dados filtrada para o Brasil</a:t>
            </a:r>
          </a:p>
          <a:p>
            <a:r>
              <a:rPr lang="pt-PT" dirty="0"/>
              <a:t>Falar de tipos de variáveis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1894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partir do </a:t>
            </a:r>
            <a:r>
              <a:rPr lang="pt-PT" dirty="0" err="1"/>
              <a:t>highlight</a:t>
            </a:r>
            <a:r>
              <a:rPr lang="pt-PT" dirty="0"/>
              <a:t> verde já estamos a trabalhar com o </a:t>
            </a:r>
            <a:r>
              <a:rPr lang="pt-PT" dirty="0" err="1"/>
              <a:t>dataset</a:t>
            </a:r>
            <a:r>
              <a:rPr lang="pt-PT" dirty="0"/>
              <a:t> filtrado para o Brasil</a:t>
            </a:r>
          </a:p>
          <a:p>
            <a:endParaRPr lang="pt-PT" dirty="0"/>
          </a:p>
          <a:p>
            <a:endParaRPr lang="pt-P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641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Variáveis com um </a:t>
            </a:r>
            <a:r>
              <a:rPr lang="pt-PT" dirty="0" err="1"/>
              <a:t>shading</a:t>
            </a:r>
            <a:r>
              <a:rPr lang="pt-PT" dirty="0"/>
              <a:t> azul – originais</a:t>
            </a:r>
          </a:p>
          <a:p>
            <a:r>
              <a:rPr lang="pt-PT" dirty="0"/>
              <a:t>Variáveis com um </a:t>
            </a:r>
            <a:r>
              <a:rPr lang="pt-PT" dirty="0" err="1"/>
              <a:t>shading</a:t>
            </a:r>
            <a:r>
              <a:rPr lang="pt-PT" dirty="0"/>
              <a:t> verde – criadas</a:t>
            </a:r>
          </a:p>
          <a:p>
            <a:r>
              <a:rPr lang="pt-PT" dirty="0"/>
              <a:t>Falar que temos 4 tipos de GROUND- e </a:t>
            </a:r>
            <a:r>
              <a:rPr lang="pt-PT" dirty="0" err="1"/>
              <a:t>dzr</a:t>
            </a:r>
            <a:r>
              <a:rPr lang="pt-PT" dirty="0"/>
              <a:t> quais (seria </a:t>
            </a:r>
            <a:r>
              <a:rPr lang="pt-PT" dirty="0" err="1"/>
              <a:t>bon</a:t>
            </a:r>
            <a:endParaRPr lang="pt-PT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4374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Explicar que o que tem o </a:t>
            </a:r>
            <a:r>
              <a:rPr lang="pt-PT" dirty="0" err="1"/>
              <a:t>highlight</a:t>
            </a:r>
            <a:r>
              <a:rPr lang="pt-PT" dirty="0"/>
              <a:t> a azul são </a:t>
            </a:r>
            <a:r>
              <a:rPr lang="pt-PT" dirty="0" err="1"/>
              <a:t>outliers</a:t>
            </a:r>
            <a:r>
              <a:rPr lang="pt-PT" dirty="0"/>
              <a:t> que mais tarde tratamos deles por imputação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628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As variáveis e os seus valores únicos para o </a:t>
            </a:r>
            <a:r>
              <a:rPr lang="pt-PT" dirty="0" err="1"/>
              <a:t>dataset</a:t>
            </a:r>
            <a:r>
              <a:rPr lang="pt-PT" dirty="0"/>
              <a:t> ATP BRASIL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372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A816C2-29CC-4A32-B948-B7893F4FF1ED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6F35CE5-5879-43B0-A95D-EF030F1E8692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27691"/>
            <a:ext cx="3068833" cy="64423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199" y="1413164"/>
            <a:ext cx="3068833" cy="426824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 dirty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427690"/>
            <a:ext cx="1036320" cy="6442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F533C3-C235-49F7-9216-235EC8616A7E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F50D3E-408F-4F0C-B8F1-99D0E445C072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FB8C188-2E1C-46A2-8816-87F3A56A98A1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199" y="993775"/>
            <a:ext cx="1030515" cy="936626"/>
          </a:xfrm>
          <a:prstGeom prst="rect">
            <a:avLst/>
          </a:prstGeom>
          <a:solidFill>
            <a:srgbClr val="FFFFFF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5043604-16B7-4693-AF96-22A420903FE8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E01A92-C55D-4CF5-81C4-41F7C79334F3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B29A78-B697-437D-9624-30A869AD1C7E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422174" y="0"/>
            <a:ext cx="1042852" cy="7402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258326-D8D0-4110-9C2B-919D0122436D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75AED56-8363-4442-A067-EEB0606B87DC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2033E6-01C0-4745-9BC4-55E4106B70E8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3C615C-CCF8-47A3-8B56-A50310C6FA75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D7E91-6C51-4A37-8BA9-63DA3AF7C9BA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elogram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5672426" y="0"/>
            <a:ext cx="6633873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5398613" y="15875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910BA7-633F-4554-8F2B-9BFF6A264E0D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5401" y="0"/>
            <a:ext cx="5253325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8670" y="640493"/>
            <a:ext cx="513701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en-GB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4517596"/>
            <a:ext cx="50596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GB" noProof="0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5278726" y="15875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8186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0168A3-4894-4670-A041-81539FC79623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3DD8E7C-AAE2-4974-9060-8E46DF1AE08D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5921674-E713-441C-B2F9-F9A6E5F44F05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en-GB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A04640-5203-4582-A849-8BAF46559F9B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67C638-E204-4E6E-8CFA-1C71B8C2E4FA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A3728A-8EF0-47AB-9A00-45E21E8D3F46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12997EE-483E-4854-961E-3D6B44723A9B}" type="datetime1">
              <a:rPr lang="en-GB" noProof="0" smtClean="0"/>
              <a:t>26/04/2023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-1" y="957943"/>
            <a:ext cx="1097279" cy="7398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28" r:id="rId3"/>
    <p:sldLayoutId id="2147483707" r:id="rId4"/>
    <p:sldLayoutId id="2147483708" r:id="rId5"/>
    <p:sldLayoutId id="2147483719" r:id="rId6"/>
    <p:sldLayoutId id="2147483709" r:id="rId7"/>
    <p:sldLayoutId id="2147483716" r:id="rId8"/>
    <p:sldLayoutId id="2147483710" r:id="rId9"/>
    <p:sldLayoutId id="2147483711" r:id="rId10"/>
    <p:sldLayoutId id="2147483712" r:id="rId11"/>
    <p:sldLayoutId id="2147483727" r:id="rId12"/>
    <p:sldLayoutId id="2147483720" r:id="rId13"/>
    <p:sldLayoutId id="2147483721" r:id="rId14"/>
    <p:sldLayoutId id="2147483725" r:id="rId15"/>
    <p:sldLayoutId id="2147483726" r:id="rId16"/>
    <p:sldLayoutId id="2147483722" r:id="rId17"/>
    <p:sldLayoutId id="2147483723" r:id="rId18"/>
    <p:sldLayoutId id="2147483715" r:id="rId19"/>
    <p:sldLayoutId id="2147483713" r:id="rId20"/>
    <p:sldLayoutId id="2147483714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3673" y="1621971"/>
            <a:ext cx="5652630" cy="1623244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sz="4000" dirty="0"/>
              <a:t>P</a:t>
            </a:r>
            <a:r>
              <a:rPr lang="en-GB" sz="4000" dirty="0"/>
              <a:t>ROJETO APLICADO EM CIÊNCIA DE DADOS I </a:t>
            </a:r>
            <a:br>
              <a:rPr lang="en-GB" sz="4000" dirty="0"/>
            </a:br>
            <a:r>
              <a:rPr lang="en-GB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DATA UNDERSTANDING AND PREPARATION</a:t>
            </a:r>
            <a:endParaRPr lang="en-GB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77C87BF-CC1F-5503-7BDD-826B1C6A0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70" y="3136357"/>
            <a:ext cx="4526280" cy="445277"/>
          </a:xfrm>
        </p:spPr>
        <p:txBody>
          <a:bodyPr>
            <a:normAutofit/>
          </a:bodyPr>
          <a:lstStyle/>
          <a:p>
            <a:r>
              <a:rPr lang="pt-PT" sz="1800" dirty="0"/>
              <a:t>Licenciatura em Ciência de dados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64863F-581C-9037-B54D-43EFCD0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284" y="301532"/>
            <a:ext cx="5049818" cy="7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F1D67-BAC9-0CEE-29E5-27D5779AB5D6}"/>
              </a:ext>
            </a:extLst>
          </p:cNvPr>
          <p:cNvSpPr txBox="1"/>
          <p:nvPr/>
        </p:nvSpPr>
        <p:spPr>
          <a:xfrm>
            <a:off x="6094870" y="3908049"/>
            <a:ext cx="32893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dirty="0">
                <a:latin typeface="+mj-lt"/>
              </a:rPr>
              <a:t>Base de Dados ATP – Brasil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325D9F-8901-D6DE-9526-65CD1E9D47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5FA1DD3-5C17-8D43-F798-E2E248C53B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9" r="32152"/>
          <a:stretch/>
        </p:blipFill>
        <p:spPr bwMode="auto">
          <a:xfrm>
            <a:off x="0" y="0"/>
            <a:ext cx="52787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AF960-7B0A-8FCE-44D6-F5C554A10F93}"/>
              </a:ext>
            </a:extLst>
          </p:cNvPr>
          <p:cNvSpPr txBox="1"/>
          <p:nvPr/>
        </p:nvSpPr>
        <p:spPr>
          <a:xfrm>
            <a:off x="6094559" y="4946319"/>
            <a:ext cx="5816227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Grupo 5: nº 103303, nº 110451, nº 104716, nº 99239</a:t>
            </a:r>
          </a:p>
          <a:p>
            <a:pPr>
              <a:lnSpc>
                <a:spcPct val="150000"/>
              </a:lnSpc>
            </a:pPr>
            <a:endParaRPr lang="pt-PT" sz="16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Docentes: Diana </a:t>
            </a:r>
            <a:r>
              <a:rPr lang="pt-PT" sz="1600" dirty="0" err="1">
                <a:latin typeface="+mj-lt"/>
              </a:rPr>
              <a:t>Aldea</a:t>
            </a:r>
            <a:r>
              <a:rPr lang="pt-PT" sz="1600" dirty="0">
                <a:latin typeface="+mj-lt"/>
              </a:rPr>
              <a:t> Mendes e Sérgio Moro</a:t>
            </a:r>
          </a:p>
          <a:p>
            <a:pPr>
              <a:lnSpc>
                <a:spcPct val="150000"/>
              </a:lnSpc>
            </a:pPr>
            <a:r>
              <a:rPr lang="pt-PT" sz="1600" dirty="0">
                <a:latin typeface="+mj-lt"/>
              </a:rPr>
              <a:t>25 de abril de 2023</a:t>
            </a:r>
          </a:p>
        </p:txBody>
      </p:sp>
    </p:spTree>
    <p:extLst>
      <p:ext uri="{BB962C8B-B14F-4D97-AF65-F5344CB8AC3E}">
        <p14:creationId xmlns:p14="http://schemas.microsoft.com/office/powerpoint/2010/main" val="114122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1977BD-7848-77F0-ADBE-9B30740F2F04}"/>
              </a:ext>
            </a:extLst>
          </p:cNvPr>
          <p:cNvSpPr/>
          <p:nvPr/>
        </p:nvSpPr>
        <p:spPr>
          <a:xfrm>
            <a:off x="4991100" y="711820"/>
            <a:ext cx="1917518" cy="8958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0C9F3-ED88-931B-1DB3-4D61FA46C6A6}"/>
              </a:ext>
            </a:extLst>
          </p:cNvPr>
          <p:cNvSpPr txBox="1"/>
          <p:nvPr/>
        </p:nvSpPr>
        <p:spPr>
          <a:xfrm>
            <a:off x="5030016" y="1005543"/>
            <a:ext cx="1839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n w="0"/>
                <a:latin typeface="+mj-lt"/>
              </a:rPr>
              <a:t>Data </a:t>
            </a:r>
            <a:r>
              <a:rPr lang="pt-PT" sz="1600" b="1" dirty="0" err="1">
                <a:ln w="0"/>
                <a:latin typeface="+mj-lt"/>
              </a:rPr>
              <a:t>Understanding</a:t>
            </a:r>
            <a:endParaRPr lang="en-GB" sz="1600" b="1" dirty="0">
              <a:ln w="0"/>
              <a:latin typeface="+mj-lt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78F2FF5-4836-571C-8ACB-9D880C249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0270516"/>
              </p:ext>
            </p:extLst>
          </p:nvPr>
        </p:nvGraphicFramePr>
        <p:xfrm>
          <a:off x="1430922" y="1724892"/>
          <a:ext cx="9037874" cy="4852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26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32C8-096D-57DB-2DD8-31654C341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810491"/>
            <a:ext cx="10925003" cy="976745"/>
          </a:xfrm>
        </p:spPr>
        <p:txBody>
          <a:bodyPr>
            <a:normAutofit/>
          </a:bodyPr>
          <a:lstStyle/>
          <a:p>
            <a:r>
              <a:rPr lang="pt-PT" sz="4400" dirty="0"/>
              <a:t>Data </a:t>
            </a:r>
            <a:r>
              <a:rPr lang="pt-PT" sz="4400" dirty="0" err="1"/>
              <a:t>Preparation</a:t>
            </a:r>
            <a:r>
              <a:rPr lang="pt-PT" sz="4400" dirty="0"/>
              <a:t> – Passos tomados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285E5-806B-93A7-2F96-1816DD2FD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6808" y="2027382"/>
            <a:ext cx="11284527" cy="3895436"/>
          </a:xfrm>
        </p:spPr>
        <p:txBody>
          <a:bodyPr numCol="2">
            <a:normAutofit fontScale="92500" lnSpcReduction="20000"/>
          </a:bodyPr>
          <a:lstStyle/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Uniformização da variável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Prize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das variáveis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DateStart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DateEnd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alores omissos;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Imputação dos valores omissos na variável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DateEnd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Substituição de valores omissos na variável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Substituição de valores omissos na variável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GameRank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Renomear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GameRank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da função que associa o jogador ao seu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 ano;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da função que busca o valor do ranking e da coluna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RankPlayer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Uniformização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Score;</a:t>
            </a: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NumberSets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Tratamento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Campo _id;</a:t>
            </a: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Criação da nova variável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apartir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variável 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Importação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dataset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Worldcities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Duplicados de cidades em países diferentes;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omissos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Country;</a:t>
            </a: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Países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escritas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Formas diferentes de escrita de Brasil;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Uniformização da escrita para “</a:t>
            </a:r>
            <a:r>
              <a:rPr lang="pt-PT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Brasill</a:t>
            </a:r>
            <a:r>
              <a:rPr lang="pt-PT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1800" dirty="0" err="1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GB" sz="1800" dirty="0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Únicos</a:t>
            </a:r>
            <a:r>
              <a:rPr lang="en-GB" sz="1800" dirty="0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1800" dirty="0" err="1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Investigação</a:t>
            </a:r>
            <a:r>
              <a:rPr lang="en-GB" sz="1800" dirty="0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GB" sz="1800" dirty="0" err="1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qualidade</a:t>
            </a:r>
            <a:r>
              <a:rPr lang="en-GB" sz="1800" dirty="0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dados;</a:t>
            </a: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GB" sz="1800" dirty="0" err="1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Imputação</a:t>
            </a:r>
            <a:r>
              <a:rPr lang="en-GB" sz="1800" dirty="0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GB" sz="1800" dirty="0" err="1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GB" sz="1800" dirty="0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dados </a:t>
            </a:r>
            <a:r>
              <a:rPr lang="en-GB" sz="1800" dirty="0" err="1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omissos</a:t>
            </a:r>
            <a:r>
              <a:rPr lang="en-GB" sz="1800" dirty="0">
                <a:effectLst/>
                <a:highlight>
                  <a:srgbClr val="D0F8DD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3825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5ABAC-E275-7F9F-5DA7-B54F9DB27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22584"/>
              </p:ext>
            </p:extLst>
          </p:nvPr>
        </p:nvGraphicFramePr>
        <p:xfrm>
          <a:off x="810493" y="1780266"/>
          <a:ext cx="5309755" cy="4789718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923954733"/>
                    </a:ext>
                  </a:extLst>
                </a:gridCol>
                <a:gridCol w="3938155">
                  <a:extLst>
                    <a:ext uri="{9D8B030D-6E8A-4147-A177-3AD203B41FA5}">
                      <a16:colId xmlns:a16="http://schemas.microsoft.com/office/drawing/2014/main" val="1856891322"/>
                    </a:ext>
                  </a:extLst>
                </a:gridCol>
              </a:tblGrid>
              <a:tr h="2951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Variáveis</a:t>
                      </a:r>
                      <a:r>
                        <a:rPr lang="en-GB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GB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originais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04246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_id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Identificador único de cada linha, que foi eliminado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03860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PlayerName</a:t>
                      </a: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Principal </a:t>
                      </a:r>
                      <a:r>
                        <a:rPr lang="en-GB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jogador</a:t>
                      </a:r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da </a:t>
                      </a:r>
                      <a:r>
                        <a:rPr lang="en-GB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partida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173835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Born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País e /ou cidade que o jogador nasceu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865867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Height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Altura dos jogadores em cm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29465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Mão dominante do jogador e a que usou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06802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LinkPlayer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que nos remete para o perfil detalhado do jogador 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10293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Tournament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torneio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850820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Location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Onde determinado torneio se realizou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143610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Date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as datas de início e fim do torneio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7656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Ground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Tipo de terreno em que o torneio foi jogado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437217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Prize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Prémio monetário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360625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GameRound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Fase do torneio a que pertence o jogo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11311"/>
                  </a:ext>
                </a:extLst>
              </a:tr>
              <a:tr h="25505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GameRank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Apelidada de </a:t>
                      </a:r>
                      <a:r>
                        <a:rPr lang="pt-PT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rankopponent</a:t>
                      </a:r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pt-PT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pt-PT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opponent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656425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Oponent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 do adversário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10422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 - se ganhou - ou L - se perdeu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750089"/>
                  </a:ext>
                </a:extLst>
              </a:tr>
              <a:tr h="2577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Score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Resultados do jogo por sets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21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BB0453-7880-3D13-220D-38E32F3B2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63544"/>
              </p:ext>
            </p:extLst>
          </p:nvPr>
        </p:nvGraphicFramePr>
        <p:xfrm>
          <a:off x="6244937" y="1780266"/>
          <a:ext cx="5406736" cy="2860404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309254">
                  <a:extLst>
                    <a:ext uri="{9D8B030D-6E8A-4147-A177-3AD203B41FA5}">
                      <a16:colId xmlns:a16="http://schemas.microsoft.com/office/drawing/2014/main" val="771132874"/>
                    </a:ext>
                  </a:extLst>
                </a:gridCol>
                <a:gridCol w="4097482">
                  <a:extLst>
                    <a:ext uri="{9D8B030D-6E8A-4147-A177-3AD203B41FA5}">
                      <a16:colId xmlns:a16="http://schemas.microsoft.com/office/drawing/2014/main" val="2242924313"/>
                    </a:ext>
                  </a:extLst>
                </a:gridCol>
              </a:tblGrid>
              <a:tr h="4932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 "/>
                        </a:rPr>
                        <a:t>Variáveis criadas</a:t>
                      </a:r>
                      <a:endParaRPr lang="en-GB" sz="1600" b="1" i="0" u="none" strike="noStrike" dirty="0">
                        <a:solidFill>
                          <a:schemeClr val="bg1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12690"/>
                  </a:ext>
                </a:extLst>
              </a:tr>
              <a:tr h="256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RankPlayer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Ranking do jogador principal num determinado ano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358308"/>
                  </a:ext>
                </a:extLst>
              </a:tr>
              <a:tr h="256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City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Cidade presente na variável </a:t>
                      </a:r>
                      <a:r>
                        <a:rPr lang="pt-P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49760"/>
                  </a:ext>
                </a:extLst>
              </a:tr>
              <a:tr h="256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DateStart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de início do torneio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93433"/>
                  </a:ext>
                </a:extLst>
              </a:tr>
              <a:tr h="256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DateEnd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de fim do torneio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354255"/>
                  </a:ext>
                </a:extLst>
              </a:tr>
              <a:tr h="256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NumberSets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Contagem do número de pares presentes na variável score</a:t>
                      </a:r>
                      <a:endParaRPr lang="pt-PT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68046"/>
                  </a:ext>
                </a:extLst>
              </a:tr>
              <a:tr h="256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Segunda parte da variável </a:t>
                      </a:r>
                      <a:r>
                        <a:rPr lang="pt-P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corresponde ao país 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301642"/>
                  </a:ext>
                </a:extLst>
              </a:tr>
              <a:tr h="25621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BornCountry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País de naturalidade do jogador, corresponde à segunda parte da variável </a:t>
                      </a:r>
                      <a:r>
                        <a:rPr lang="pt-PT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born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628"/>
                  </a:ext>
                </a:extLst>
              </a:tr>
              <a:tr h="21830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L_OR_R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 "/>
                      </a:endParaRPr>
                    </a:p>
                  </a:txBody>
                  <a:tcPr marL="6216" marR="6216" marT="6216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Mão</a:t>
                      </a:r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dominante</a:t>
                      </a:r>
                      <a:r>
                        <a:rPr lang="en-GB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do </a:t>
                      </a:r>
                      <a:r>
                        <a:rPr lang="en-GB" sz="14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jogador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16" marR="6216" marT="6216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F8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342878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6D25FFAE-E951-1361-A73B-3375BF01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Variáveis do </a:t>
            </a:r>
            <a:r>
              <a:rPr lang="pt-PT" dirty="0" err="1"/>
              <a:t>dataset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43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8500-D2A1-029D-2199-55308AFF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137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pt-PT" sz="4000" dirty="0"/>
              <a:t>Medidas descritivas das variáveis numéricas</a:t>
            </a:r>
            <a:endParaRPr lang="en-GB" sz="4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37765C-1A39-3A6F-627A-937D08B01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042308"/>
              </p:ext>
            </p:extLst>
          </p:nvPr>
        </p:nvGraphicFramePr>
        <p:xfrm>
          <a:off x="1355427" y="2139373"/>
          <a:ext cx="9066655" cy="37608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69739">
                  <a:extLst>
                    <a:ext uri="{9D8B030D-6E8A-4147-A177-3AD203B41FA5}">
                      <a16:colId xmlns:a16="http://schemas.microsoft.com/office/drawing/2014/main" val="2232227838"/>
                    </a:ext>
                  </a:extLst>
                </a:gridCol>
                <a:gridCol w="1605142">
                  <a:extLst>
                    <a:ext uri="{9D8B030D-6E8A-4147-A177-3AD203B41FA5}">
                      <a16:colId xmlns:a16="http://schemas.microsoft.com/office/drawing/2014/main" val="3796513734"/>
                    </a:ext>
                  </a:extLst>
                </a:gridCol>
                <a:gridCol w="1092454">
                  <a:extLst>
                    <a:ext uri="{9D8B030D-6E8A-4147-A177-3AD203B41FA5}">
                      <a16:colId xmlns:a16="http://schemas.microsoft.com/office/drawing/2014/main" val="931048914"/>
                    </a:ext>
                  </a:extLst>
                </a:gridCol>
                <a:gridCol w="1361975">
                  <a:extLst>
                    <a:ext uri="{9D8B030D-6E8A-4147-A177-3AD203B41FA5}">
                      <a16:colId xmlns:a16="http://schemas.microsoft.com/office/drawing/2014/main" val="1576933544"/>
                    </a:ext>
                  </a:extLst>
                </a:gridCol>
                <a:gridCol w="2036373">
                  <a:extLst>
                    <a:ext uri="{9D8B030D-6E8A-4147-A177-3AD203B41FA5}">
                      <a16:colId xmlns:a16="http://schemas.microsoft.com/office/drawing/2014/main" val="2147483689"/>
                    </a:ext>
                  </a:extLst>
                </a:gridCol>
                <a:gridCol w="1700972">
                  <a:extLst>
                    <a:ext uri="{9D8B030D-6E8A-4147-A177-3AD203B41FA5}">
                      <a16:colId xmlns:a16="http://schemas.microsoft.com/office/drawing/2014/main" val="1800927655"/>
                    </a:ext>
                  </a:extLst>
                </a:gridCol>
              </a:tblGrid>
              <a:tr h="417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Statistic</a:t>
                      </a:r>
                      <a:endParaRPr lang="en-GB" sz="2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RankPlayer</a:t>
                      </a:r>
                      <a:endParaRPr lang="en-GB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Height</a:t>
                      </a:r>
                      <a:endParaRPr lang="en-GB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Prize</a:t>
                      </a:r>
                      <a:endParaRPr lang="en-GB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RankOpponent</a:t>
                      </a:r>
                      <a:endParaRPr lang="en-GB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NumberSets</a:t>
                      </a:r>
                      <a:endParaRPr lang="en-GB" sz="2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extLst>
                  <a:ext uri="{0D108BD9-81ED-4DB2-BD59-A6C34878D82A}">
                    <a16:rowId xmlns:a16="http://schemas.microsoft.com/office/drawing/2014/main" val="2652767554"/>
                  </a:ext>
                </a:extLst>
              </a:tr>
              <a:tr h="417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count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34747.0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25935.0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37000.0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33856.0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37367.0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extLst>
                  <a:ext uri="{0D108BD9-81ED-4DB2-BD59-A6C34878D82A}">
                    <a16:rowId xmlns:a16="http://schemas.microsoft.com/office/drawing/2014/main" val="3389656739"/>
                  </a:ext>
                </a:extLst>
              </a:tr>
              <a:tr h="417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mean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526.6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179.0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72149.6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515.1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2.3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extLst>
                  <a:ext uri="{0D108BD9-81ED-4DB2-BD59-A6C34878D82A}">
                    <a16:rowId xmlns:a16="http://schemas.microsoft.com/office/drawing/2014/main" val="2098778434"/>
                  </a:ext>
                </a:extLst>
              </a:tr>
              <a:tr h="417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std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402.9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30.8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215879.9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400.1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0.5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extLst>
                  <a:ext uri="{0D108BD9-81ED-4DB2-BD59-A6C34878D82A}">
                    <a16:rowId xmlns:a16="http://schemas.microsoft.com/office/drawing/2014/main" val="2596146752"/>
                  </a:ext>
                </a:extLst>
              </a:tr>
              <a:tr h="417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min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1.0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0.0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10000.0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1.0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1.0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extLst>
                  <a:ext uri="{0D108BD9-81ED-4DB2-BD59-A6C34878D82A}">
                    <a16:rowId xmlns:a16="http://schemas.microsoft.com/office/drawing/2014/main" val="2566586452"/>
                  </a:ext>
                </a:extLst>
              </a:tr>
              <a:tr h="417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25%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221.0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178.0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10000.0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220.0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extLst>
                  <a:ext uri="{0D108BD9-81ED-4DB2-BD59-A6C34878D82A}">
                    <a16:rowId xmlns:a16="http://schemas.microsoft.com/office/drawing/2014/main" val="4142895641"/>
                  </a:ext>
                </a:extLst>
              </a:tr>
              <a:tr h="417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50%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407.0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183.0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25000.0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391.0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extLst>
                  <a:ext uri="{0D108BD9-81ED-4DB2-BD59-A6C34878D82A}">
                    <a16:rowId xmlns:a16="http://schemas.microsoft.com/office/drawing/2014/main" val="3607808788"/>
                  </a:ext>
                </a:extLst>
              </a:tr>
              <a:tr h="417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75%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744.0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188.0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50000.0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709.0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3.0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extLst>
                  <a:ext uri="{0D108BD9-81ED-4DB2-BD59-A6C34878D82A}">
                    <a16:rowId xmlns:a16="http://schemas.microsoft.com/office/drawing/2014/main" val="91810684"/>
                  </a:ext>
                </a:extLst>
              </a:tr>
              <a:tr h="417877"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max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2243.0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  <a:highlight>
                            <a:srgbClr val="00FFFF"/>
                          </a:highlight>
                        </a:rPr>
                        <a:t>510.0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1786690.0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>
                          <a:effectLst/>
                        </a:rPr>
                        <a:t>2243.0</a:t>
                      </a:r>
                      <a:endParaRPr lang="en-GB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200" u="none" strike="noStrike" dirty="0">
                          <a:effectLst/>
                        </a:rPr>
                        <a:t>5.0</a:t>
                      </a:r>
                      <a:endParaRPr lang="en-GB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032" marR="15032" marT="15032" marB="0" anchor="ctr"/>
                </a:tc>
                <a:extLst>
                  <a:ext uri="{0D108BD9-81ED-4DB2-BD59-A6C34878D82A}">
                    <a16:rowId xmlns:a16="http://schemas.microsoft.com/office/drawing/2014/main" val="2962504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6EC8-F396-CFAA-47EA-93231CEE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/>
          <a:p>
            <a:r>
              <a:rPr lang="pt-PT" sz="3700" dirty="0"/>
              <a:t>Variáveis únicas: </a:t>
            </a:r>
            <a:r>
              <a:rPr lang="pt-PT" sz="3700" i="1" dirty="0" err="1"/>
              <a:t>dataset</a:t>
            </a:r>
            <a:r>
              <a:rPr lang="pt-PT" sz="3700" dirty="0"/>
              <a:t> filtrado para o Brasil</a:t>
            </a:r>
            <a:endParaRPr lang="en-GB" sz="37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48AD5D-4073-47A2-563E-4A2D3960B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48929"/>
              </p:ext>
            </p:extLst>
          </p:nvPr>
        </p:nvGraphicFramePr>
        <p:xfrm>
          <a:off x="5465618" y="508199"/>
          <a:ext cx="5704770" cy="55808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8000">
                  <a:extLst>
                    <a:ext uri="{9D8B030D-6E8A-4147-A177-3AD203B41FA5}">
                      <a16:colId xmlns:a16="http://schemas.microsoft.com/office/drawing/2014/main" val="3719674349"/>
                    </a:ext>
                  </a:extLst>
                </a:gridCol>
                <a:gridCol w="2536770">
                  <a:extLst>
                    <a:ext uri="{9D8B030D-6E8A-4147-A177-3AD203B41FA5}">
                      <a16:colId xmlns:a16="http://schemas.microsoft.com/office/drawing/2014/main" val="2617407146"/>
                    </a:ext>
                  </a:extLst>
                </a:gridCol>
              </a:tblGrid>
              <a:tr h="2325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Variável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 err="1">
                          <a:effectLst/>
                        </a:rPr>
                        <a:t>Valores</a:t>
                      </a:r>
                      <a:r>
                        <a:rPr lang="en-GB" sz="1400" u="none" strike="noStrike" dirty="0">
                          <a:effectLst/>
                        </a:rPr>
                        <a:t> </a:t>
                      </a:r>
                      <a:r>
                        <a:rPr lang="en-GB" sz="1400" u="none" strike="noStrike" dirty="0" err="1">
                          <a:effectLst/>
                        </a:rPr>
                        <a:t>únicos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1008289210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Country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2292248511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WL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3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3060644780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Ground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4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1967348144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L_OR_R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2586875351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NumberSets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1364138415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Hand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1684124262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GameRound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2442547346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Height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21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2160172030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Prize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40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1807327859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City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51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2622694793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Location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57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3257598117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Tournament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148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2236604251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BornCountry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206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1383984702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DateEnd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577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415490772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</a:rPr>
                        <a:t>DateStart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595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273983883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Date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599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408802884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Born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779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1958885912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RankPlayer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1422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3971697559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RankOpponent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1825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3565593365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LinkPlayer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1900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3218515116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PlayerName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1900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2570967412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Score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2102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439272321"/>
                  </a:ext>
                </a:extLst>
              </a:tr>
              <a:tr h="2325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>
                          <a:effectLst/>
                        </a:rPr>
                        <a:t>Oponent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2655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12" marR="6512" marT="6512" marB="0" anchor="ctr"/>
                </a:tc>
                <a:extLst>
                  <a:ext uri="{0D108BD9-81ED-4DB2-BD59-A6C34878D82A}">
                    <a16:rowId xmlns:a16="http://schemas.microsoft.com/office/drawing/2014/main" val="1197689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00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646_TF33476885.potx" id="{25B040FA-E600-4EB5-AA34-338152A62F48}" vid="{4FA4FB5C-3D19-4709-A178-FA8EEAD325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b1f6d43-35fb-4c40-8c11-5462e36b20a1" xsi:nil="true"/>
    <_activity xmlns="7b1f6d43-35fb-4c40-8c11-5462e36b20a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8D5C0B0461504C94F3723C5A6BF1E0" ma:contentTypeVersion="12" ma:contentTypeDescription="Criar um novo documento." ma:contentTypeScope="" ma:versionID="b1b93404c6d00e97a292188df84cf6a9">
  <xsd:schema xmlns:xsd="http://www.w3.org/2001/XMLSchema" xmlns:xs="http://www.w3.org/2001/XMLSchema" xmlns:p="http://schemas.microsoft.com/office/2006/metadata/properties" xmlns:ns3="7b1f6d43-35fb-4c40-8c11-5462e36b20a1" xmlns:ns4="43c2570a-4855-45e9-bb24-26cc6e503d93" targetNamespace="http://schemas.microsoft.com/office/2006/metadata/properties" ma:root="true" ma:fieldsID="2d3b0ca29e8ed842551f32e606d46b73" ns3:_="" ns4:_="">
    <xsd:import namespace="7b1f6d43-35fb-4c40-8c11-5462e36b20a1"/>
    <xsd:import namespace="43c2570a-4855-45e9-bb24-26cc6e503d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1f6d43-35fb-4c40-8c11-5462e36b2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c2570a-4855-45e9-bb24-26cc6e503d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b1f6d43-35fb-4c40-8c11-5462e36b20a1"/>
    <ds:schemaRef ds:uri="http://schemas.microsoft.com/office/2006/documentManagement/types"/>
    <ds:schemaRef ds:uri="http://purl.org/dc/dcmitype/"/>
    <ds:schemaRef ds:uri="43c2570a-4855-45e9-bb24-26cc6e503d9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A62EB1A-BBDF-492E-8070-C3AA5DBDD9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1f6d43-35fb-4c40-8c11-5462e36b20a1"/>
    <ds:schemaRef ds:uri="43c2570a-4855-45e9-bb24-26cc6e503d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2386</TotalTime>
  <Words>713</Words>
  <Application>Microsoft Office PowerPoint</Application>
  <PresentationFormat>Widescreen</PresentationFormat>
  <Paragraphs>216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</vt:lpstr>
      <vt:lpstr>Calibri Light</vt:lpstr>
      <vt:lpstr>Wingdings</vt:lpstr>
      <vt:lpstr>RetrospectVTI</vt:lpstr>
      <vt:lpstr>PROJETO APLICADO EM CIÊNCIA DE DADOS I  DATA UNDERSTANDING AND PREPARATION</vt:lpstr>
      <vt:lpstr>PowerPoint Presentation</vt:lpstr>
      <vt:lpstr>Data Preparation – Passos tomados</vt:lpstr>
      <vt:lpstr>Variáveis do dataset</vt:lpstr>
      <vt:lpstr>Medidas descritivas das variáveis numéricas</vt:lpstr>
      <vt:lpstr>Variáveis únicas: dataset filtrado para o Brasil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Umeima Adam Mahomed</dc:creator>
  <cp:lastModifiedBy>Umeima Adam Mahomed</cp:lastModifiedBy>
  <cp:revision>3</cp:revision>
  <cp:lastPrinted>2023-04-18T06:18:55Z</cp:lastPrinted>
  <dcterms:created xsi:type="dcterms:W3CDTF">2023-04-12T18:18:25Z</dcterms:created>
  <dcterms:modified xsi:type="dcterms:W3CDTF">2023-04-26T13:44:00Z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0x0101008D8D5C0B0461504C94F3723C5A6BF1E0</vt:lpwstr>
  </property>
</Properties>
</file>