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299" r:id="rId5"/>
    <p:sldId id="312" r:id="rId6"/>
    <p:sldId id="314" r:id="rId7"/>
    <p:sldId id="310" r:id="rId8"/>
    <p:sldId id="311" r:id="rId9"/>
    <p:sldId id="313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1BC"/>
    <a:srgbClr val="D0F8DD"/>
    <a:srgbClr val="BCEFF2"/>
    <a:srgbClr val="EBFAFB"/>
    <a:srgbClr val="BAF4CD"/>
    <a:srgbClr val="CBF3F5"/>
    <a:srgbClr val="344068"/>
    <a:srgbClr val="CDD9EA"/>
    <a:srgbClr val="FFFFF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54BE3-F823-4F57-A834-F8724034B4B5}" v="130" dt="2023-05-09T18:04:01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07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37027761-A243-4DD9-95EB-3BDC74A7459D}"/>
    <pc:docChg chg="undo custSel addSld delSld modSld">
      <pc:chgData name="Umeima Adam" userId="932760ed81e76c92" providerId="LiveId" clId="{37027761-A243-4DD9-95EB-3BDC74A7459D}" dt="2023-05-02T23:11:13.219" v="1207" actId="1076"/>
      <pc:docMkLst>
        <pc:docMk/>
      </pc:docMkLst>
      <pc:sldChg chg="modSp mod">
        <pc:chgData name="Umeima Adam" userId="932760ed81e76c92" providerId="LiveId" clId="{37027761-A243-4DD9-95EB-3BDC74A7459D}" dt="2023-05-02T16:55:19.289" v="15" actId="20577"/>
        <pc:sldMkLst>
          <pc:docMk/>
          <pc:sldMk cId="1141220873" sldId="299"/>
        </pc:sldMkLst>
        <pc:spChg chg="mod">
          <ac:chgData name="Umeima Adam" userId="932760ed81e76c92" providerId="LiveId" clId="{37027761-A243-4DD9-95EB-3BDC74A7459D}" dt="2023-05-02T16:55:19.289" v="15" actId="20577"/>
          <ac:spMkLst>
            <pc:docMk/>
            <pc:sldMk cId="1141220873" sldId="299"/>
            <ac:spMk id="3" creationId="{A017FF9C-6A7E-4A79-81BB-438E8EA9676A}"/>
          </ac:spMkLst>
        </pc:spChg>
        <pc:spChg chg="mod">
          <ac:chgData name="Umeima Adam" userId="932760ed81e76c92" providerId="LiveId" clId="{37027761-A243-4DD9-95EB-3BDC74A7459D}" dt="2023-05-02T16:54:58.588" v="13" actId="20577"/>
          <ac:spMkLst>
            <pc:docMk/>
            <pc:sldMk cId="1141220873" sldId="299"/>
            <ac:spMk id="4" creationId="{FE9AF960-7B0A-8FCE-44D6-F5C554A10F93}"/>
          </ac:spMkLst>
        </pc:spChg>
      </pc:sldChg>
      <pc:sldChg chg="del">
        <pc:chgData name="Umeima Adam" userId="932760ed81e76c92" providerId="LiveId" clId="{37027761-A243-4DD9-95EB-3BDC74A7459D}" dt="2023-05-02T18:26:55.955" v="602" actId="47"/>
        <pc:sldMkLst>
          <pc:docMk/>
          <pc:sldMk cId="3770266211" sldId="300"/>
        </pc:sldMkLst>
      </pc:sldChg>
      <pc:sldChg chg="modSp mod">
        <pc:chgData name="Umeima Adam" userId="932760ed81e76c92" providerId="LiveId" clId="{37027761-A243-4DD9-95EB-3BDC74A7459D}" dt="2023-05-02T18:28:58.145" v="613" actId="5793"/>
        <pc:sldMkLst>
          <pc:docMk/>
          <pc:sldMk cId="3383825603" sldId="301"/>
        </pc:sldMkLst>
        <pc:spChg chg="mod">
          <ac:chgData name="Umeima Adam" userId="932760ed81e76c92" providerId="LiveId" clId="{37027761-A243-4DD9-95EB-3BDC74A7459D}" dt="2023-05-02T17:02:50.207" v="61" actId="20577"/>
          <ac:spMkLst>
            <pc:docMk/>
            <pc:sldMk cId="3383825603" sldId="301"/>
            <ac:spMk id="2" creationId="{CBE832C8-096D-57DB-2DD8-31654C341356}"/>
          </ac:spMkLst>
        </pc:spChg>
        <pc:spChg chg="mod">
          <ac:chgData name="Umeima Adam" userId="932760ed81e76c92" providerId="LiveId" clId="{37027761-A243-4DD9-95EB-3BDC74A7459D}" dt="2023-05-02T18:28:58.145" v="613" actId="5793"/>
          <ac:spMkLst>
            <pc:docMk/>
            <pc:sldMk cId="3383825603" sldId="301"/>
            <ac:spMk id="3" creationId="{C1B285E5-806B-93A7-2F96-1816DD2FD52A}"/>
          </ac:spMkLst>
        </pc:spChg>
      </pc:sldChg>
      <pc:sldChg chg="del">
        <pc:chgData name="Umeima Adam" userId="932760ed81e76c92" providerId="LiveId" clId="{37027761-A243-4DD9-95EB-3BDC74A7459D}" dt="2023-05-02T21:40:28.012" v="841" actId="47"/>
        <pc:sldMkLst>
          <pc:docMk/>
          <pc:sldMk cId="3600045600" sldId="302"/>
        </pc:sldMkLst>
      </pc:sldChg>
      <pc:sldChg chg="del">
        <pc:chgData name="Umeima Adam" userId="932760ed81e76c92" providerId="LiveId" clId="{37027761-A243-4DD9-95EB-3BDC74A7459D}" dt="2023-05-02T21:40:28.269" v="842" actId="47"/>
        <pc:sldMkLst>
          <pc:docMk/>
          <pc:sldMk cId="3869500001" sldId="304"/>
        </pc:sldMkLst>
      </pc:sldChg>
      <pc:sldChg chg="addSp delSp modSp mod modClrScheme chgLayout modNotesTx">
        <pc:chgData name="Umeima Adam" userId="932760ed81e76c92" providerId="LiveId" clId="{37027761-A243-4DD9-95EB-3BDC74A7459D}" dt="2023-05-02T23:07:35.572" v="853"/>
        <pc:sldMkLst>
          <pc:docMk/>
          <pc:sldMk cId="2416436739" sldId="305"/>
        </pc:sldMkLst>
        <pc:spChg chg="add del mod ord">
          <ac:chgData name="Umeima Adam" userId="932760ed81e76c92" providerId="LiveId" clId="{37027761-A243-4DD9-95EB-3BDC74A7459D}" dt="2023-05-02T21:36:42.843" v="669" actId="700"/>
          <ac:spMkLst>
            <pc:docMk/>
            <pc:sldMk cId="2416436739" sldId="305"/>
            <ac:spMk id="2" creationId="{5F55AECE-232B-0245-371C-8BBF63195A3D}"/>
          </ac:spMkLst>
        </pc:spChg>
        <pc:spChg chg="mod ord">
          <ac:chgData name="Umeima Adam" userId="932760ed81e76c92" providerId="LiveId" clId="{37027761-A243-4DD9-95EB-3BDC74A7459D}" dt="2023-05-02T21:36:42.843" v="669" actId="700"/>
          <ac:spMkLst>
            <pc:docMk/>
            <pc:sldMk cId="2416436739" sldId="305"/>
            <ac:spMk id="10" creationId="{6D25FFAE-E951-1361-A73B-3375BF01E943}"/>
          </ac:spMkLst>
        </pc:spChg>
        <pc:graphicFrameChg chg="mod">
          <ac:chgData name="Umeima Adam" userId="932760ed81e76c92" providerId="LiveId" clId="{37027761-A243-4DD9-95EB-3BDC74A7459D}" dt="2023-05-02T18:39:21.055" v="661" actId="1076"/>
          <ac:graphicFrameMkLst>
            <pc:docMk/>
            <pc:sldMk cId="2416436739" sldId="305"/>
            <ac:graphicFrameMk id="6" creationId="{3295ABAC-E275-7F9F-5DA7-B54F9DB279EF}"/>
          </ac:graphicFrameMkLst>
        </pc:graphicFrameChg>
        <pc:graphicFrameChg chg="mod modGraphic">
          <ac:chgData name="Umeima Adam" userId="932760ed81e76c92" providerId="LiveId" clId="{37027761-A243-4DD9-95EB-3BDC74A7459D}" dt="2023-05-02T18:40:38.823" v="666" actId="207"/>
          <ac:graphicFrameMkLst>
            <pc:docMk/>
            <pc:sldMk cId="2416436739" sldId="305"/>
            <ac:graphicFrameMk id="9" creationId="{FDBB0453-7880-3D13-220D-38E32F3B21BD}"/>
          </ac:graphicFrameMkLst>
        </pc:graphicFrameChg>
      </pc:sldChg>
      <pc:sldChg chg="addSp delSp modSp new mod">
        <pc:chgData name="Umeima Adam" userId="932760ed81e76c92" providerId="LiveId" clId="{37027761-A243-4DD9-95EB-3BDC74A7459D}" dt="2023-05-02T18:26:34.891" v="601" actId="20577"/>
        <pc:sldMkLst>
          <pc:docMk/>
          <pc:sldMk cId="3105926694" sldId="306"/>
        </pc:sldMkLst>
        <pc:spChg chg="mod">
          <ac:chgData name="Umeima Adam" userId="932760ed81e76c92" providerId="LiveId" clId="{37027761-A243-4DD9-95EB-3BDC74A7459D}" dt="2023-05-02T18:26:31.419" v="590" actId="20577"/>
          <ac:spMkLst>
            <pc:docMk/>
            <pc:sldMk cId="3105926694" sldId="306"/>
            <ac:spMk id="2" creationId="{7365702B-EF37-DE9C-6EFB-E6ADC052E8B3}"/>
          </ac:spMkLst>
        </pc:spChg>
        <pc:spChg chg="mod">
          <ac:chgData name="Umeima Adam" userId="932760ed81e76c92" providerId="LiveId" clId="{37027761-A243-4DD9-95EB-3BDC74A7459D}" dt="2023-05-02T18:26:34.891" v="601" actId="20577"/>
          <ac:spMkLst>
            <pc:docMk/>
            <pc:sldMk cId="3105926694" sldId="306"/>
            <ac:spMk id="3" creationId="{C4514959-69A5-B10E-5286-2543706B2D8B}"/>
          </ac:spMkLst>
        </pc:spChg>
        <pc:spChg chg="add del">
          <ac:chgData name="Umeima Adam" userId="932760ed81e76c92" providerId="LiveId" clId="{37027761-A243-4DD9-95EB-3BDC74A7459D}" dt="2023-05-02T18:19:56.413" v="285"/>
          <ac:spMkLst>
            <pc:docMk/>
            <pc:sldMk cId="3105926694" sldId="306"/>
            <ac:spMk id="4" creationId="{5DA774F9-C8C3-0B74-83FD-55F9C0700C6C}"/>
          </ac:spMkLst>
        </pc:spChg>
        <pc:spChg chg="add del">
          <ac:chgData name="Umeima Adam" userId="932760ed81e76c92" providerId="LiveId" clId="{37027761-A243-4DD9-95EB-3BDC74A7459D}" dt="2023-05-02T18:20:40.256" v="367"/>
          <ac:spMkLst>
            <pc:docMk/>
            <pc:sldMk cId="3105926694" sldId="306"/>
            <ac:spMk id="5" creationId="{DEF35000-7304-A4E8-F0C5-4A47AEA2418D}"/>
          </ac:spMkLst>
        </pc:spChg>
      </pc:sldChg>
      <pc:sldChg chg="addSp delSp modSp new del mod">
        <pc:chgData name="Umeima Adam" userId="932760ed81e76c92" providerId="LiveId" clId="{37027761-A243-4DD9-95EB-3BDC74A7459D}" dt="2023-05-02T23:07:38.041" v="854" actId="47"/>
        <pc:sldMkLst>
          <pc:docMk/>
          <pc:sldMk cId="93884941" sldId="307"/>
        </pc:sldMkLst>
        <pc:spChg chg="mod">
          <ac:chgData name="Umeima Adam" userId="932760ed81e76c92" providerId="LiveId" clId="{37027761-A243-4DD9-95EB-3BDC74A7459D}" dt="2023-05-02T21:40:21.022" v="838" actId="20577"/>
          <ac:spMkLst>
            <pc:docMk/>
            <pc:sldMk cId="93884941" sldId="307"/>
            <ac:spMk id="2" creationId="{CE5F6D31-0F75-84C5-2B5F-57256FD45E0C}"/>
          </ac:spMkLst>
        </pc:spChg>
        <pc:spChg chg="add del mod">
          <ac:chgData name="Umeima Adam" userId="932760ed81e76c92" providerId="LiveId" clId="{37027761-A243-4DD9-95EB-3BDC74A7459D}" dt="2023-05-02T21:40:25.777" v="840" actId="5793"/>
          <ac:spMkLst>
            <pc:docMk/>
            <pc:sldMk cId="93884941" sldId="307"/>
            <ac:spMk id="3" creationId="{72045F56-75FE-2F26-8597-BF1C84813237}"/>
          </ac:spMkLst>
        </pc:spChg>
        <pc:spChg chg="add del mod">
          <ac:chgData name="Umeima Adam" userId="932760ed81e76c92" providerId="LiveId" clId="{37027761-A243-4DD9-95EB-3BDC74A7459D}" dt="2023-05-02T21:36:57.899" v="672"/>
          <ac:spMkLst>
            <pc:docMk/>
            <pc:sldMk cId="93884941" sldId="307"/>
            <ac:spMk id="4" creationId="{7BD73A2B-DEB1-4564-77AC-5171AE4ED7B5}"/>
          </ac:spMkLst>
        </pc:spChg>
      </pc:sldChg>
      <pc:sldChg chg="addSp delSp modSp new mod modClrScheme chgLayout modNotesTx">
        <pc:chgData name="Umeima Adam" userId="932760ed81e76c92" providerId="LiveId" clId="{37027761-A243-4DD9-95EB-3BDC74A7459D}" dt="2023-05-02T23:11:13.219" v="1207" actId="1076"/>
        <pc:sldMkLst>
          <pc:docMk/>
          <pc:sldMk cId="3928648758" sldId="308"/>
        </pc:sldMkLst>
        <pc:spChg chg="add mod ord">
          <ac:chgData name="Umeima Adam" userId="932760ed81e76c92" providerId="LiveId" clId="{37027761-A243-4DD9-95EB-3BDC74A7459D}" dt="2023-05-02T23:08:17.361" v="884" actId="20577"/>
          <ac:spMkLst>
            <pc:docMk/>
            <pc:sldMk cId="3928648758" sldId="308"/>
            <ac:spMk id="2" creationId="{AFEFD373-0053-B928-D96A-C9279D779A31}"/>
          </ac:spMkLst>
        </pc:spChg>
        <pc:picChg chg="add del mod">
          <ac:chgData name="Umeima Adam" userId="932760ed81e76c92" providerId="LiveId" clId="{37027761-A243-4DD9-95EB-3BDC74A7459D}" dt="2023-05-02T23:11:05.557" v="1205" actId="478"/>
          <ac:picMkLst>
            <pc:docMk/>
            <pc:sldMk cId="3928648758" sldId="308"/>
            <ac:picMk id="3" creationId="{B287E08E-384D-9D49-928A-579A1F407372}"/>
          </ac:picMkLst>
        </pc:picChg>
        <pc:picChg chg="add del mod">
          <ac:chgData name="Umeima Adam" userId="932760ed81e76c92" providerId="LiveId" clId="{37027761-A243-4DD9-95EB-3BDC74A7459D}" dt="2023-05-02T23:11:04.316" v="1203" actId="478"/>
          <ac:picMkLst>
            <pc:docMk/>
            <pc:sldMk cId="3928648758" sldId="308"/>
            <ac:picMk id="1026" creationId="{49B0910F-F105-C696-68F9-82EEAAE4CA08}"/>
          </ac:picMkLst>
        </pc:picChg>
        <pc:picChg chg="add mod">
          <ac:chgData name="Umeima Adam" userId="932760ed81e76c92" providerId="LiveId" clId="{37027761-A243-4DD9-95EB-3BDC74A7459D}" dt="2023-05-02T23:08:23.649" v="886" actId="1076"/>
          <ac:picMkLst>
            <pc:docMk/>
            <pc:sldMk cId="3928648758" sldId="308"/>
            <ac:picMk id="1028" creationId="{E8527946-0D6B-7E74-BEEA-D48CA29B0DAE}"/>
          </ac:picMkLst>
        </pc:picChg>
        <pc:picChg chg="add del mod">
          <ac:chgData name="Umeima Adam" userId="932760ed81e76c92" providerId="LiveId" clId="{37027761-A243-4DD9-95EB-3BDC74A7459D}" dt="2023-05-02T23:08:06.867" v="863" actId="478"/>
          <ac:picMkLst>
            <pc:docMk/>
            <pc:sldMk cId="3928648758" sldId="308"/>
            <ac:picMk id="1030" creationId="{35193631-D8B4-2C28-3EA7-3545CE1A37EC}"/>
          </ac:picMkLst>
        </pc:picChg>
        <pc:picChg chg="add mod">
          <ac:chgData name="Umeima Adam" userId="932760ed81e76c92" providerId="LiveId" clId="{37027761-A243-4DD9-95EB-3BDC74A7459D}" dt="2023-05-02T23:11:13.219" v="1207" actId="1076"/>
          <ac:picMkLst>
            <pc:docMk/>
            <pc:sldMk cId="3928648758" sldId="308"/>
            <ac:picMk id="1032" creationId="{C95E9932-E6FD-BF80-F4DA-2F63592FF60A}"/>
          </ac:picMkLst>
        </pc:picChg>
      </pc:sldChg>
      <pc:sldChg chg="addSp delSp modSp new mod modClrScheme chgLayout">
        <pc:chgData name="Umeima Adam" userId="932760ed81e76c92" providerId="LiveId" clId="{37027761-A243-4DD9-95EB-3BDC74A7459D}" dt="2023-05-02T23:11:01.413" v="1202" actId="1076"/>
        <pc:sldMkLst>
          <pc:docMk/>
          <pc:sldMk cId="2075151197" sldId="309"/>
        </pc:sldMkLst>
        <pc:spChg chg="del">
          <ac:chgData name="Umeima Adam" userId="932760ed81e76c92" providerId="LiveId" clId="{37027761-A243-4DD9-95EB-3BDC74A7459D}" dt="2023-05-02T23:10:29.066" v="1193" actId="700"/>
          <ac:spMkLst>
            <pc:docMk/>
            <pc:sldMk cId="2075151197" sldId="309"/>
            <ac:spMk id="2" creationId="{D3D535FA-E878-518B-CAF8-7AEEAF998891}"/>
          </ac:spMkLst>
        </pc:spChg>
        <pc:spChg chg="del">
          <ac:chgData name="Umeima Adam" userId="932760ed81e76c92" providerId="LiveId" clId="{37027761-A243-4DD9-95EB-3BDC74A7459D}" dt="2023-05-02T23:07:55.946" v="859" actId="478"/>
          <ac:spMkLst>
            <pc:docMk/>
            <pc:sldMk cId="2075151197" sldId="309"/>
            <ac:spMk id="3" creationId="{7BE45EF1-A74A-A2F7-513D-E920B78FBE58}"/>
          </ac:spMkLst>
        </pc:spChg>
        <pc:spChg chg="add del">
          <ac:chgData name="Umeima Adam" userId="932760ed81e76c92" providerId="LiveId" clId="{37027761-A243-4DD9-95EB-3BDC74A7459D}" dt="2023-05-02T23:07:49.484" v="857" actId="478"/>
          <ac:spMkLst>
            <pc:docMk/>
            <pc:sldMk cId="2075151197" sldId="309"/>
            <ac:spMk id="5" creationId="{3386003C-9AD3-A0E6-1A9C-BA51035B2593}"/>
          </ac:spMkLst>
        </pc:spChg>
        <pc:picChg chg="add mod">
          <ac:chgData name="Umeima Adam" userId="932760ed81e76c92" providerId="LiveId" clId="{37027761-A243-4DD9-95EB-3BDC74A7459D}" dt="2023-05-02T23:10:55.459" v="1200" actId="14100"/>
          <ac:picMkLst>
            <pc:docMk/>
            <pc:sldMk cId="2075151197" sldId="309"/>
            <ac:picMk id="6" creationId="{85B8E3FC-2CC9-741B-781D-9C1F01CE90AE}"/>
          </ac:picMkLst>
        </pc:picChg>
        <pc:picChg chg="add mod">
          <ac:chgData name="Umeima Adam" userId="932760ed81e76c92" providerId="LiveId" clId="{37027761-A243-4DD9-95EB-3BDC74A7459D}" dt="2023-05-02T23:11:01.413" v="1202" actId="1076"/>
          <ac:picMkLst>
            <pc:docMk/>
            <pc:sldMk cId="2075151197" sldId="309"/>
            <ac:picMk id="7" creationId="{7666DB72-4744-A933-F8D7-7234FA14434C}"/>
          </ac:picMkLst>
        </pc:picChg>
        <pc:picChg chg="add del mod">
          <ac:chgData name="Umeima Adam" userId="932760ed81e76c92" providerId="LiveId" clId="{37027761-A243-4DD9-95EB-3BDC74A7459D}" dt="2023-05-02T23:10:42.948" v="1196" actId="478"/>
          <ac:picMkLst>
            <pc:docMk/>
            <pc:sldMk cId="2075151197" sldId="309"/>
            <ac:picMk id="2050" creationId="{DDFDDA4F-C808-C90D-04DC-D85855B5AD99}"/>
          </ac:picMkLst>
        </pc:picChg>
      </pc:sldChg>
    </pc:docChg>
  </pc:docChgLst>
  <pc:docChgLst>
    <pc:chgData name="Umeima Adam" userId="932760ed81e76c92" providerId="LiveId" clId="{00A54BE3-F823-4F57-A834-F8724034B4B5}"/>
    <pc:docChg chg="custSel addSld delSld modSld sldOrd">
      <pc:chgData name="Umeima Adam" userId="932760ed81e76c92" providerId="LiveId" clId="{00A54BE3-F823-4F57-A834-F8724034B4B5}" dt="2023-05-09T18:04:01.343" v="1659" actId="20577"/>
      <pc:docMkLst>
        <pc:docMk/>
      </pc:docMkLst>
      <pc:sldChg chg="modSp mod">
        <pc:chgData name="Umeima Adam" userId="932760ed81e76c92" providerId="LiveId" clId="{00A54BE3-F823-4F57-A834-F8724034B4B5}" dt="2023-05-09T15:13:11.860" v="28" actId="20577"/>
        <pc:sldMkLst>
          <pc:docMk/>
          <pc:sldMk cId="1141220873" sldId="299"/>
        </pc:sldMkLst>
        <pc:spChg chg="mod">
          <ac:chgData name="Umeima Adam" userId="932760ed81e76c92" providerId="LiveId" clId="{00A54BE3-F823-4F57-A834-F8724034B4B5}" dt="2023-05-09T15:13:07.871" v="25" actId="20577"/>
          <ac:spMkLst>
            <pc:docMk/>
            <pc:sldMk cId="1141220873" sldId="299"/>
            <ac:spMk id="3" creationId="{A017FF9C-6A7E-4A79-81BB-438E8EA9676A}"/>
          </ac:spMkLst>
        </pc:spChg>
        <pc:spChg chg="mod">
          <ac:chgData name="Umeima Adam" userId="932760ed81e76c92" providerId="LiveId" clId="{00A54BE3-F823-4F57-A834-F8724034B4B5}" dt="2023-05-09T15:13:11.860" v="28" actId="20577"/>
          <ac:spMkLst>
            <pc:docMk/>
            <pc:sldMk cId="1141220873" sldId="299"/>
            <ac:spMk id="4" creationId="{FE9AF960-7B0A-8FCE-44D6-F5C554A10F93}"/>
          </ac:spMkLst>
        </pc:spChg>
      </pc:sldChg>
      <pc:sldChg chg="del">
        <pc:chgData name="Umeima Adam" userId="932760ed81e76c92" providerId="LiveId" clId="{00A54BE3-F823-4F57-A834-F8724034B4B5}" dt="2023-05-09T16:49:08.353" v="1043" actId="47"/>
        <pc:sldMkLst>
          <pc:docMk/>
          <pc:sldMk cId="3383825603" sldId="301"/>
        </pc:sldMkLst>
      </pc:sldChg>
      <pc:sldChg chg="del">
        <pc:chgData name="Umeima Adam" userId="932760ed81e76c92" providerId="LiveId" clId="{00A54BE3-F823-4F57-A834-F8724034B4B5}" dt="2023-05-09T16:49:09.224" v="1045" actId="47"/>
        <pc:sldMkLst>
          <pc:docMk/>
          <pc:sldMk cId="2416436739" sldId="305"/>
        </pc:sldMkLst>
      </pc:sldChg>
      <pc:sldChg chg="del">
        <pc:chgData name="Umeima Adam" userId="932760ed81e76c92" providerId="LiveId" clId="{00A54BE3-F823-4F57-A834-F8724034B4B5}" dt="2023-05-09T16:49:09.002" v="1044" actId="47"/>
        <pc:sldMkLst>
          <pc:docMk/>
          <pc:sldMk cId="3105926694" sldId="306"/>
        </pc:sldMkLst>
      </pc:sldChg>
      <pc:sldChg chg="del">
        <pc:chgData name="Umeima Adam" userId="932760ed81e76c92" providerId="LiveId" clId="{00A54BE3-F823-4F57-A834-F8724034B4B5}" dt="2023-05-09T17:44:18.993" v="1249" actId="47"/>
        <pc:sldMkLst>
          <pc:docMk/>
          <pc:sldMk cId="3928648758" sldId="308"/>
        </pc:sldMkLst>
      </pc:sldChg>
      <pc:sldChg chg="del">
        <pc:chgData name="Umeima Adam" userId="932760ed81e76c92" providerId="LiveId" clId="{00A54BE3-F823-4F57-A834-F8724034B4B5}" dt="2023-05-09T17:44:19.852" v="1250" actId="47"/>
        <pc:sldMkLst>
          <pc:docMk/>
          <pc:sldMk cId="2075151197" sldId="309"/>
        </pc:sldMkLst>
      </pc:sldChg>
      <pc:sldChg chg="addSp delSp modSp new mod chgLayout modNotesTx">
        <pc:chgData name="Umeima Adam" userId="932760ed81e76c92" providerId="LiveId" clId="{00A54BE3-F823-4F57-A834-F8724034B4B5}" dt="2023-05-09T17:36:26.101" v="1135" actId="255"/>
        <pc:sldMkLst>
          <pc:docMk/>
          <pc:sldMk cId="1495013425" sldId="310"/>
        </pc:sldMkLst>
        <pc:spChg chg="mod ord">
          <ac:chgData name="Umeima Adam" userId="932760ed81e76c92" providerId="LiveId" clId="{00A54BE3-F823-4F57-A834-F8724034B4B5}" dt="2023-05-09T17:35:44.833" v="1126" actId="700"/>
          <ac:spMkLst>
            <pc:docMk/>
            <pc:sldMk cId="1495013425" sldId="310"/>
            <ac:spMk id="2" creationId="{1C001CDA-1ADF-5EC6-0398-D1DD2E32850F}"/>
          </ac:spMkLst>
        </pc:spChg>
        <pc:spChg chg="del">
          <ac:chgData name="Umeima Adam" userId="932760ed81e76c92" providerId="LiveId" clId="{00A54BE3-F823-4F57-A834-F8724034B4B5}" dt="2023-05-09T16:01:32.359" v="60" actId="3680"/>
          <ac:spMkLst>
            <pc:docMk/>
            <pc:sldMk cId="1495013425" sldId="310"/>
            <ac:spMk id="3" creationId="{6465D02E-392A-D1B2-A196-B60358B6FE4E}"/>
          </ac:spMkLst>
        </pc:spChg>
        <pc:graphicFrameChg chg="add mod ord modGraphic">
          <ac:chgData name="Umeima Adam" userId="932760ed81e76c92" providerId="LiveId" clId="{00A54BE3-F823-4F57-A834-F8724034B4B5}" dt="2023-05-09T17:35:44.833" v="1126" actId="700"/>
          <ac:graphicFrameMkLst>
            <pc:docMk/>
            <pc:sldMk cId="1495013425" sldId="310"/>
            <ac:graphicFrameMk id="4" creationId="{448CB730-250F-5B0F-C621-6CDF74EE4E03}"/>
          </ac:graphicFrameMkLst>
        </pc:graphicFrameChg>
      </pc:sldChg>
      <pc:sldChg chg="addSp delSp modSp new mod ord modClrScheme chgLayout">
        <pc:chgData name="Umeima Adam" userId="932760ed81e76c92" providerId="LiveId" clId="{00A54BE3-F823-4F57-A834-F8724034B4B5}" dt="2023-05-09T18:04:01.343" v="1659" actId="20577"/>
        <pc:sldMkLst>
          <pc:docMk/>
          <pc:sldMk cId="1367359630" sldId="311"/>
        </pc:sldMkLst>
        <pc:spChg chg="mod">
          <ac:chgData name="Umeima Adam" userId="932760ed81e76c92" providerId="LiveId" clId="{00A54BE3-F823-4F57-A834-F8724034B4B5}" dt="2023-05-09T17:57:12.035" v="1482" actId="26606"/>
          <ac:spMkLst>
            <pc:docMk/>
            <pc:sldMk cId="1367359630" sldId="311"/>
            <ac:spMk id="2" creationId="{608B24B4-FBF3-0713-1659-6DEF8D311417}"/>
          </ac:spMkLst>
        </pc:spChg>
        <pc:spChg chg="del">
          <ac:chgData name="Umeima Adam" userId="932760ed81e76c92" providerId="LiveId" clId="{00A54BE3-F823-4F57-A834-F8724034B4B5}" dt="2023-05-09T17:37:51.404" v="1144"/>
          <ac:spMkLst>
            <pc:docMk/>
            <pc:sldMk cId="1367359630" sldId="311"/>
            <ac:spMk id="3" creationId="{29ABDAD5-3942-AAAC-1075-72673D2B961C}"/>
          </ac:spMkLst>
        </pc:spChg>
        <pc:spChg chg="add del mod">
          <ac:chgData name="Umeima Adam" userId="932760ed81e76c92" providerId="LiveId" clId="{00A54BE3-F823-4F57-A834-F8724034B4B5}" dt="2023-05-09T17:37:52.838" v="1145" actId="478"/>
          <ac:spMkLst>
            <pc:docMk/>
            <pc:sldMk cId="1367359630" sldId="311"/>
            <ac:spMk id="4" creationId="{932840C9-1C3A-9F78-741D-83D55D8AA1ED}"/>
          </ac:spMkLst>
        </pc:spChg>
        <pc:spChg chg="add del mod">
          <ac:chgData name="Umeima Adam" userId="932760ed81e76c92" providerId="LiveId" clId="{00A54BE3-F823-4F57-A834-F8724034B4B5}" dt="2023-05-09T17:57:12.035" v="1482" actId="26606"/>
          <ac:spMkLst>
            <pc:docMk/>
            <pc:sldMk cId="1367359630" sldId="311"/>
            <ac:spMk id="5" creationId="{789539E0-FECC-2CE1-35E3-4B612B6B85C7}"/>
          </ac:spMkLst>
        </pc:spChg>
        <pc:graphicFrameChg chg="add mod">
          <ac:chgData name="Umeima Adam" userId="932760ed81e76c92" providerId="LiveId" clId="{00A54BE3-F823-4F57-A834-F8724034B4B5}" dt="2023-05-09T18:04:01.343" v="1659" actId="20577"/>
          <ac:graphicFrameMkLst>
            <pc:docMk/>
            <pc:sldMk cId="1367359630" sldId="311"/>
            <ac:graphicFrameMk id="7" creationId="{55EF76A4-35BB-DECB-BDA4-129BC9171B4A}"/>
          </ac:graphicFrameMkLst>
        </pc:graphicFrameChg>
      </pc:sldChg>
      <pc:sldChg chg="addSp delSp modSp new mod modNotesTx">
        <pc:chgData name="Umeima Adam" userId="932760ed81e76c92" providerId="LiveId" clId="{00A54BE3-F823-4F57-A834-F8724034B4B5}" dt="2023-05-09T18:01:31.759" v="1567" actId="14100"/>
        <pc:sldMkLst>
          <pc:docMk/>
          <pc:sldMk cId="1905885745" sldId="312"/>
        </pc:sldMkLst>
        <pc:spChg chg="mod">
          <ac:chgData name="Umeima Adam" userId="932760ed81e76c92" providerId="LiveId" clId="{00A54BE3-F823-4F57-A834-F8724034B4B5}" dt="2023-05-09T18:01:05.328" v="1564" actId="1076"/>
          <ac:spMkLst>
            <pc:docMk/>
            <pc:sldMk cId="1905885745" sldId="312"/>
            <ac:spMk id="2" creationId="{E154CCFE-E1E3-195B-051F-320EF91A5E31}"/>
          </ac:spMkLst>
        </pc:spChg>
        <pc:spChg chg="del">
          <ac:chgData name="Umeima Adam" userId="932760ed81e76c92" providerId="LiveId" clId="{00A54BE3-F823-4F57-A834-F8724034B4B5}" dt="2023-05-09T17:36:58.283" v="1136" actId="478"/>
          <ac:spMkLst>
            <pc:docMk/>
            <pc:sldMk cId="1905885745" sldId="312"/>
            <ac:spMk id="3" creationId="{C8B87B4A-A24E-B411-5D7A-520296F1B6F5}"/>
          </ac:spMkLst>
        </pc:spChg>
        <pc:picChg chg="add del mod">
          <ac:chgData name="Umeima Adam" userId="932760ed81e76c92" providerId="LiveId" clId="{00A54BE3-F823-4F57-A834-F8724034B4B5}" dt="2023-05-09T18:00:04.855" v="1553" actId="478"/>
          <ac:picMkLst>
            <pc:docMk/>
            <pc:sldMk cId="1905885745" sldId="312"/>
            <ac:picMk id="5" creationId="{432FE00B-7B7B-B05C-F359-A5FB41C211BF}"/>
          </ac:picMkLst>
        </pc:picChg>
        <pc:picChg chg="add mod">
          <ac:chgData name="Umeima Adam" userId="932760ed81e76c92" providerId="LiveId" clId="{00A54BE3-F823-4F57-A834-F8724034B4B5}" dt="2023-05-09T18:01:31.759" v="1567" actId="14100"/>
          <ac:picMkLst>
            <pc:docMk/>
            <pc:sldMk cId="1905885745" sldId="312"/>
            <ac:picMk id="1026" creationId="{A4FD8A8E-8D83-07FB-3E41-AC00A6322BCB}"/>
          </ac:picMkLst>
        </pc:picChg>
      </pc:sldChg>
      <pc:sldChg chg="addSp delSp modSp new mod ord modClrScheme chgLayout">
        <pc:chgData name="Umeima Adam" userId="932760ed81e76c92" providerId="LiveId" clId="{00A54BE3-F823-4F57-A834-F8724034B4B5}" dt="2023-05-09T17:55:03.392" v="1377" actId="1076"/>
        <pc:sldMkLst>
          <pc:docMk/>
          <pc:sldMk cId="3589826746" sldId="313"/>
        </pc:sldMkLst>
        <pc:spChg chg="add mod ord">
          <ac:chgData name="Umeima Adam" userId="932760ed81e76c92" providerId="LiveId" clId="{00A54BE3-F823-4F57-A834-F8724034B4B5}" dt="2023-05-09T17:53:37.130" v="1297" actId="26606"/>
          <ac:spMkLst>
            <pc:docMk/>
            <pc:sldMk cId="3589826746" sldId="313"/>
            <ac:spMk id="2" creationId="{97C41D26-E4E6-F057-6282-E3624F288E7B}"/>
          </ac:spMkLst>
        </pc:spChg>
        <pc:spChg chg="add del mod ord">
          <ac:chgData name="Umeima Adam" userId="932760ed81e76c92" providerId="LiveId" clId="{00A54BE3-F823-4F57-A834-F8724034B4B5}" dt="2023-05-09T17:53:37.130" v="1297" actId="26606"/>
          <ac:spMkLst>
            <pc:docMk/>
            <pc:sldMk cId="3589826746" sldId="313"/>
            <ac:spMk id="5" creationId="{0BA6B7D7-99DF-9EE1-D169-B66216421F39}"/>
          </ac:spMkLst>
        </pc:spChg>
        <pc:spChg chg="add mod">
          <ac:chgData name="Umeima Adam" userId="932760ed81e76c92" providerId="LiveId" clId="{00A54BE3-F823-4F57-A834-F8724034B4B5}" dt="2023-05-09T17:55:01.394" v="1376" actId="14100"/>
          <ac:spMkLst>
            <pc:docMk/>
            <pc:sldMk cId="3589826746" sldId="313"/>
            <ac:spMk id="10" creationId="{AFA4687A-A89E-30D8-A1D2-EAEAC9213795}"/>
          </ac:spMkLst>
        </pc:spChg>
        <pc:picChg chg="add del">
          <ac:chgData name="Umeima Adam" userId="932760ed81e76c92" providerId="LiveId" clId="{00A54BE3-F823-4F57-A834-F8724034B4B5}" dt="2023-05-09T17:53:11.592" v="1284" actId="478"/>
          <ac:picMkLst>
            <pc:docMk/>
            <pc:sldMk cId="3589826746" sldId="313"/>
            <ac:picMk id="4" creationId="{EC38049B-A83F-7A92-359A-4AE4C0D8538D}"/>
          </ac:picMkLst>
        </pc:picChg>
        <pc:picChg chg="add mod">
          <ac:chgData name="Umeima Adam" userId="932760ed81e76c92" providerId="LiveId" clId="{00A54BE3-F823-4F57-A834-F8724034B4B5}" dt="2023-05-09T17:55:03.392" v="1377" actId="1076"/>
          <ac:picMkLst>
            <pc:docMk/>
            <pc:sldMk cId="3589826746" sldId="313"/>
            <ac:picMk id="7" creationId="{88BA708F-B36D-7FE0-C009-607512BFFCDC}"/>
          </ac:picMkLst>
        </pc:picChg>
      </pc:sldChg>
      <pc:sldChg chg="addSp modSp new mod modClrScheme chgLayout">
        <pc:chgData name="Umeima Adam" userId="932760ed81e76c92" providerId="LiveId" clId="{00A54BE3-F823-4F57-A834-F8724034B4B5}" dt="2023-05-09T18:00:34.902" v="1561" actId="14100"/>
        <pc:sldMkLst>
          <pc:docMk/>
          <pc:sldMk cId="4177966643" sldId="314"/>
        </pc:sldMkLst>
        <pc:spChg chg="mod">
          <ac:chgData name="Umeima Adam" userId="932760ed81e76c92" providerId="LiveId" clId="{00A54BE3-F823-4F57-A834-F8724034B4B5}" dt="2023-05-09T18:00:34.902" v="1561" actId="14100"/>
          <ac:spMkLst>
            <pc:docMk/>
            <pc:sldMk cId="4177966643" sldId="314"/>
            <ac:spMk id="2" creationId="{66406205-F9FF-24A5-4615-E6DD4273AF8E}"/>
          </ac:spMkLst>
        </pc:spChg>
        <pc:picChg chg="add mod">
          <ac:chgData name="Umeima Adam" userId="932760ed81e76c92" providerId="LiveId" clId="{00A54BE3-F823-4F57-A834-F8724034B4B5}" dt="2023-05-09T18:00:25.423" v="1559" actId="1076"/>
          <ac:picMkLst>
            <pc:docMk/>
            <pc:sldMk cId="4177966643" sldId="314"/>
            <ac:picMk id="3" creationId="{3B67928F-EBB4-8F73-678F-07062D7A6EF1}"/>
          </ac:picMkLst>
        </pc:picChg>
      </pc:sldChg>
    </pc:docChg>
  </pc:docChgLst>
  <pc:docChgLst>
    <pc:chgData name="Umeima Adam" userId="932760ed81e76c92" providerId="LiveId" clId="{07AB01F7-7EB2-4825-ACC4-7C41D1952A80}"/>
    <pc:docChg chg="undo custSel addSld delSld modSld sldOrd modMainMaster">
      <pc:chgData name="Umeima Adam" userId="932760ed81e76c92" providerId="LiveId" clId="{07AB01F7-7EB2-4825-ACC4-7C41D1952A80}" dt="2023-04-26T12:37:32.939" v="3931" actId="20577"/>
      <pc:docMkLst>
        <pc:docMk/>
      </pc:docMkLst>
      <pc:sldChg chg="modSp add del mod">
        <pc:chgData name="Umeima Adam" userId="932760ed81e76c92" providerId="LiveId" clId="{07AB01F7-7EB2-4825-ACC4-7C41D1952A80}" dt="2023-04-25T17:34:11.264" v="1456" actId="47"/>
        <pc:sldMkLst>
          <pc:docMk/>
          <pc:sldMk cId="2667318545" sldId="284"/>
        </pc:sldMkLst>
        <pc:spChg chg="mod">
          <ac:chgData name="Umeima Adam" userId="932760ed81e76c92" providerId="LiveId" clId="{07AB01F7-7EB2-4825-ACC4-7C41D1952A80}" dt="2023-04-23T22:14:19.708" v="80" actId="207"/>
          <ac:spMkLst>
            <pc:docMk/>
            <pc:sldMk cId="2667318545" sldId="284"/>
            <ac:spMk id="11" creationId="{DD32A574-63B6-8BB8-C57B-FB34ECB0D1F3}"/>
          </ac:spMkLst>
        </pc:spChg>
        <pc:spChg chg="mod">
          <ac:chgData name="Umeima Adam" userId="932760ed81e76c92" providerId="LiveId" clId="{07AB01F7-7EB2-4825-ACC4-7C41D1952A80}" dt="2023-04-23T22:14:15.386" v="79" actId="207"/>
          <ac:spMkLst>
            <pc:docMk/>
            <pc:sldMk cId="2667318545" sldId="284"/>
            <ac:spMk id="12" creationId="{7D58B4FE-A98F-A01D-AE30-587B366E8925}"/>
          </ac:spMkLst>
        </pc:spChg>
        <pc:spChg chg="mod">
          <ac:chgData name="Umeima Adam" userId="932760ed81e76c92" providerId="LiveId" clId="{07AB01F7-7EB2-4825-ACC4-7C41D1952A80}" dt="2023-04-23T22:14:25.757" v="81" actId="207"/>
          <ac:spMkLst>
            <pc:docMk/>
            <pc:sldMk cId="2667318545" sldId="284"/>
            <ac:spMk id="14" creationId="{05928786-509D-85C4-DAEE-85E78444ED40}"/>
          </ac:spMkLst>
        </pc:spChg>
      </pc:sldChg>
      <pc:sldChg chg="addSp delSp modSp del mod ord modClrScheme chgLayout">
        <pc:chgData name="Umeima Adam" userId="932760ed81e76c92" providerId="LiveId" clId="{07AB01F7-7EB2-4825-ACC4-7C41D1952A80}" dt="2023-04-24T18:55:55.175" v="928" actId="47"/>
        <pc:sldMkLst>
          <pc:docMk/>
          <pc:sldMk cId="531905391" sldId="294"/>
        </pc:sldMkLst>
        <pc:spChg chg="add del mod ord">
          <ac:chgData name="Umeima Adam" userId="932760ed81e76c92" providerId="LiveId" clId="{07AB01F7-7EB2-4825-ACC4-7C41D1952A80}" dt="2023-04-24T18:48:33.609" v="613" actId="700"/>
          <ac:spMkLst>
            <pc:docMk/>
            <pc:sldMk cId="531905391" sldId="294"/>
            <ac:spMk id="2" creationId="{43545877-C32D-4319-39D7-6BC144369D5D}"/>
          </ac:spMkLst>
        </pc:spChg>
        <pc:spChg chg="add del mod">
          <ac:chgData name="Umeima Adam" userId="932760ed81e76c92" providerId="LiveId" clId="{07AB01F7-7EB2-4825-ACC4-7C41D1952A80}" dt="2023-04-24T18:48:31.399" v="612"/>
          <ac:spMkLst>
            <pc:docMk/>
            <pc:sldMk cId="531905391" sldId="294"/>
            <ac:spMk id="3" creationId="{23F33DAC-CBA4-C09B-EB20-AD1ACB9D078D}"/>
          </ac:spMkLst>
        </pc:spChg>
        <pc:spChg chg="mod">
          <ac:chgData name="Umeima Adam" userId="932760ed81e76c92" providerId="LiveId" clId="{07AB01F7-7EB2-4825-ACC4-7C41D1952A80}" dt="2023-04-23T22:20:59.502" v="183" actId="1036"/>
          <ac:spMkLst>
            <pc:docMk/>
            <pc:sldMk cId="531905391" sldId="294"/>
            <ac:spMk id="4" creationId="{8D80C9F3-ED88-931B-1DB3-4D61FA46C6A6}"/>
          </ac:spMkLst>
        </pc:spChg>
        <pc:spChg chg="add del mod">
          <ac:chgData name="Umeima Adam" userId="932760ed81e76c92" providerId="LiveId" clId="{07AB01F7-7EB2-4825-ACC4-7C41D1952A80}" dt="2023-04-24T18:48:30.379" v="611"/>
          <ac:spMkLst>
            <pc:docMk/>
            <pc:sldMk cId="531905391" sldId="294"/>
            <ac:spMk id="7" creationId="{B6C90D2B-59A6-9020-4943-FE56BF43DE69}"/>
          </ac:spMkLst>
        </pc:spChg>
        <pc:spChg chg="del mod">
          <ac:chgData name="Umeima Adam" userId="932760ed81e76c92" providerId="LiveId" clId="{07AB01F7-7EB2-4825-ACC4-7C41D1952A80}" dt="2023-04-24T18:49:35.015" v="618" actId="478"/>
          <ac:spMkLst>
            <pc:docMk/>
            <pc:sldMk cId="531905391" sldId="294"/>
            <ac:spMk id="9" creationId="{6BF84064-A196-6122-A822-96DA16507A61}"/>
          </ac:spMkLst>
        </pc:spChg>
        <pc:spChg chg="del mod">
          <ac:chgData name="Umeima Adam" userId="932760ed81e76c92" providerId="LiveId" clId="{07AB01F7-7EB2-4825-ACC4-7C41D1952A80}" dt="2023-04-24T18:49:32.812" v="617" actId="478"/>
          <ac:spMkLst>
            <pc:docMk/>
            <pc:sldMk cId="531905391" sldId="294"/>
            <ac:spMk id="10" creationId="{C004BA98-2386-4BAB-1149-1DBDB037BD2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1" creationId="{12AE7837-D6F4-4748-F283-D5B5333A12DE}"/>
          </ac:spMkLst>
        </pc:spChg>
        <pc:spChg chg="del mod">
          <ac:chgData name="Umeima Adam" userId="932760ed81e76c92" providerId="LiveId" clId="{07AB01F7-7EB2-4825-ACC4-7C41D1952A80}" dt="2023-04-24T18:49:41.788" v="620" actId="478"/>
          <ac:spMkLst>
            <pc:docMk/>
            <pc:sldMk cId="531905391" sldId="294"/>
            <ac:spMk id="12" creationId="{6CD29F1F-1226-4C8D-05AC-6A23BD389A4E}"/>
          </ac:spMkLst>
        </pc:spChg>
        <pc:spChg chg="del mod">
          <ac:chgData name="Umeima Adam" userId="932760ed81e76c92" providerId="LiveId" clId="{07AB01F7-7EB2-4825-ACC4-7C41D1952A80}" dt="2023-04-24T18:49:44.550" v="621" actId="478"/>
          <ac:spMkLst>
            <pc:docMk/>
            <pc:sldMk cId="531905391" sldId="294"/>
            <ac:spMk id="13" creationId="{9D148C50-BF7C-1601-A8D1-A46FE91ABC82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4" creationId="{338C75C3-6526-D916-B643-6673C2907AD7}"/>
          </ac:spMkLst>
        </pc:spChg>
        <pc:spChg chg="del mod">
          <ac:chgData name="Umeima Adam" userId="932760ed81e76c92" providerId="LiveId" clId="{07AB01F7-7EB2-4825-ACC4-7C41D1952A80}" dt="2023-04-24T18:49:50.016" v="624" actId="478"/>
          <ac:spMkLst>
            <pc:docMk/>
            <pc:sldMk cId="531905391" sldId="294"/>
            <ac:spMk id="15" creationId="{F1BC42C5-4DA8-896A-4B55-03172EF9F490}"/>
          </ac:spMkLst>
        </pc:spChg>
        <pc:spChg chg="del mod">
          <ac:chgData name="Umeima Adam" userId="932760ed81e76c92" providerId="LiveId" clId="{07AB01F7-7EB2-4825-ACC4-7C41D1952A80}" dt="2023-04-24T18:49:57.088" v="628" actId="478"/>
          <ac:spMkLst>
            <pc:docMk/>
            <pc:sldMk cId="531905391" sldId="294"/>
            <ac:spMk id="16" creationId="{C21D8EBC-1E19-1FC8-89ED-521913D798DF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7" creationId="{A7BC1DB1-FB9B-5DB9-C84E-4191AE8BE830}"/>
          </ac:spMkLst>
        </pc:spChg>
        <pc:spChg chg="del mod">
          <ac:chgData name="Umeima Adam" userId="932760ed81e76c92" providerId="LiveId" clId="{07AB01F7-7EB2-4825-ACC4-7C41D1952A80}" dt="2023-04-24T18:50:00.401" v="629" actId="478"/>
          <ac:spMkLst>
            <pc:docMk/>
            <pc:sldMk cId="531905391" sldId="294"/>
            <ac:spMk id="18" creationId="{F4D9FE76-854D-53B1-5D47-F5868421DD73}"/>
          </ac:spMkLst>
        </pc:spChg>
        <pc:spChg chg="del mod">
          <ac:chgData name="Umeima Adam" userId="932760ed81e76c92" providerId="LiveId" clId="{07AB01F7-7EB2-4825-ACC4-7C41D1952A80}" dt="2023-04-24T18:50:03.284" v="631" actId="478"/>
          <ac:spMkLst>
            <pc:docMk/>
            <pc:sldMk cId="531905391" sldId="294"/>
            <ac:spMk id="19" creationId="{656C8D0D-93A1-9C11-636A-66BD06AD7417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0" creationId="{FA56BCC5-9903-6560-F86A-FDBA9B6474A7}"/>
          </ac:spMkLst>
        </pc:spChg>
        <pc:spChg chg="del mod">
          <ac:chgData name="Umeima Adam" userId="932760ed81e76c92" providerId="LiveId" clId="{07AB01F7-7EB2-4825-ACC4-7C41D1952A80}" dt="2023-04-24T18:50:09.898" v="633" actId="478"/>
          <ac:spMkLst>
            <pc:docMk/>
            <pc:sldMk cId="531905391" sldId="294"/>
            <ac:spMk id="21" creationId="{56B453E0-501C-05C8-42BA-42C13B94FE7E}"/>
          </ac:spMkLst>
        </pc:spChg>
        <pc:spChg chg="del mod">
          <ac:chgData name="Umeima Adam" userId="932760ed81e76c92" providerId="LiveId" clId="{07AB01F7-7EB2-4825-ACC4-7C41D1952A80}" dt="2023-04-24T18:50:06.159" v="632" actId="478"/>
          <ac:spMkLst>
            <pc:docMk/>
            <pc:sldMk cId="531905391" sldId="294"/>
            <ac:spMk id="22" creationId="{C52393C0-3777-73DF-DAA9-C241043C7E3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3" creationId="{0BDDDB4B-7F84-84E1-E3EE-324F128DE7C2}"/>
          </ac:spMkLst>
        </pc:spChg>
        <pc:spChg chg="del mod">
          <ac:chgData name="Umeima Adam" userId="932760ed81e76c92" providerId="LiveId" clId="{07AB01F7-7EB2-4825-ACC4-7C41D1952A80}" dt="2023-04-24T18:50:16.493" v="635" actId="478"/>
          <ac:spMkLst>
            <pc:docMk/>
            <pc:sldMk cId="531905391" sldId="294"/>
            <ac:spMk id="24" creationId="{DAF04E11-95BB-3A13-16AB-2F55BA49B8B1}"/>
          </ac:spMkLst>
        </pc:spChg>
        <pc:spChg chg="del mod">
          <ac:chgData name="Umeima Adam" userId="932760ed81e76c92" providerId="LiveId" clId="{07AB01F7-7EB2-4825-ACC4-7C41D1952A80}" dt="2023-04-24T18:50:13.523" v="634" actId="478"/>
          <ac:spMkLst>
            <pc:docMk/>
            <pc:sldMk cId="531905391" sldId="294"/>
            <ac:spMk id="25" creationId="{30909CE4-E6A5-1EA5-ACAA-5152CCF7F4D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6" creationId="{654579C9-744B-8E42-E59B-C2F2A1BFE564}"/>
          </ac:spMkLst>
        </pc:spChg>
        <pc:spChg chg="del mod">
          <ac:chgData name="Umeima Adam" userId="932760ed81e76c92" providerId="LiveId" clId="{07AB01F7-7EB2-4825-ACC4-7C41D1952A80}" dt="2023-04-24T18:50:26.571" v="638" actId="478"/>
          <ac:spMkLst>
            <pc:docMk/>
            <pc:sldMk cId="531905391" sldId="294"/>
            <ac:spMk id="27" creationId="{993B98FB-E945-DFE2-6CFC-8C2361CC7FE3}"/>
          </ac:spMkLst>
        </pc:spChg>
        <pc:spChg chg="del mod">
          <ac:chgData name="Umeima Adam" userId="932760ed81e76c92" providerId="LiveId" clId="{07AB01F7-7EB2-4825-ACC4-7C41D1952A80}" dt="2023-04-24T18:50:20.229" v="636" actId="478"/>
          <ac:spMkLst>
            <pc:docMk/>
            <pc:sldMk cId="531905391" sldId="294"/>
            <ac:spMk id="28" creationId="{E556E251-8AC1-6895-3097-50B9EF1112AC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9" creationId="{576A47E6-AE32-F652-E78A-A8CA0141326E}"/>
          </ac:spMkLst>
        </pc:spChg>
        <pc:spChg chg="del mod">
          <ac:chgData name="Umeima Adam" userId="932760ed81e76c92" providerId="LiveId" clId="{07AB01F7-7EB2-4825-ACC4-7C41D1952A80}" dt="2023-04-24T18:50:29.529" v="639" actId="478"/>
          <ac:spMkLst>
            <pc:docMk/>
            <pc:sldMk cId="531905391" sldId="294"/>
            <ac:spMk id="30" creationId="{B6C609D2-A539-9F46-F1C2-F2A0DB6E083D}"/>
          </ac:spMkLst>
        </pc:spChg>
        <pc:spChg chg="del mod">
          <ac:chgData name="Umeima Adam" userId="932760ed81e76c92" providerId="LiveId" clId="{07AB01F7-7EB2-4825-ACC4-7C41D1952A80}" dt="2023-04-24T18:50:32.776" v="640" actId="478"/>
          <ac:spMkLst>
            <pc:docMk/>
            <pc:sldMk cId="531905391" sldId="294"/>
            <ac:spMk id="31" creationId="{C45D4722-A49C-14AE-1D2E-083B68A9011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2" creationId="{DDD08D4D-7F05-7DE7-F60C-6A4AFAB72AFA}"/>
          </ac:spMkLst>
        </pc:spChg>
        <pc:spChg chg="del mod">
          <ac:chgData name="Umeima Adam" userId="932760ed81e76c92" providerId="LiveId" clId="{07AB01F7-7EB2-4825-ACC4-7C41D1952A80}" dt="2023-04-24T18:50:41.583" v="643" actId="478"/>
          <ac:spMkLst>
            <pc:docMk/>
            <pc:sldMk cId="531905391" sldId="294"/>
            <ac:spMk id="33" creationId="{05F4E0CD-10F7-4CB7-D22F-56E334D05EBA}"/>
          </ac:spMkLst>
        </pc:spChg>
        <pc:spChg chg="del mod">
          <ac:chgData name="Umeima Adam" userId="932760ed81e76c92" providerId="LiveId" clId="{07AB01F7-7EB2-4825-ACC4-7C41D1952A80}" dt="2023-04-24T18:50:39.257" v="642" actId="478"/>
          <ac:spMkLst>
            <pc:docMk/>
            <pc:sldMk cId="531905391" sldId="294"/>
            <ac:spMk id="34" creationId="{3A45C253-67D4-3807-EF7B-BFA2B2E1D1C9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5" creationId="{BD6442F0-9B20-470F-6FD2-C1DD49664AD8}"/>
          </ac:spMkLst>
        </pc:spChg>
        <pc:spChg chg="del mod">
          <ac:chgData name="Umeima Adam" userId="932760ed81e76c92" providerId="LiveId" clId="{07AB01F7-7EB2-4825-ACC4-7C41D1952A80}" dt="2023-04-24T18:50:44.490" v="644" actId="478"/>
          <ac:spMkLst>
            <pc:docMk/>
            <pc:sldMk cId="531905391" sldId="294"/>
            <ac:spMk id="36" creationId="{C4001AA2-20E5-EE82-B4BE-9C6CE9A81D8E}"/>
          </ac:spMkLst>
        </pc:spChg>
        <pc:spChg chg="del mod">
          <ac:chgData name="Umeima Adam" userId="932760ed81e76c92" providerId="LiveId" clId="{07AB01F7-7EB2-4825-ACC4-7C41D1952A80}" dt="2023-04-24T18:50:47.416" v="645" actId="478"/>
          <ac:spMkLst>
            <pc:docMk/>
            <pc:sldMk cId="531905391" sldId="294"/>
            <ac:spMk id="37" creationId="{1DB6559D-2706-53D7-0F61-89AD1785608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8" creationId="{4F9F17AD-BE9C-C435-5818-05DE2EAB12C3}"/>
          </ac:spMkLst>
        </pc:spChg>
        <pc:spChg chg="del mod">
          <ac:chgData name="Umeima Adam" userId="932760ed81e76c92" providerId="LiveId" clId="{07AB01F7-7EB2-4825-ACC4-7C41D1952A80}" dt="2023-04-24T18:50:57.932" v="647" actId="478"/>
          <ac:spMkLst>
            <pc:docMk/>
            <pc:sldMk cId="531905391" sldId="294"/>
            <ac:spMk id="39" creationId="{FB2518E5-F35D-8CCC-BFBF-9A79C4CF9FF4}"/>
          </ac:spMkLst>
        </pc:spChg>
        <pc:spChg chg="del mod">
          <ac:chgData name="Umeima Adam" userId="932760ed81e76c92" providerId="LiveId" clId="{07AB01F7-7EB2-4825-ACC4-7C41D1952A80}" dt="2023-04-24T18:50:56.051" v="646" actId="478"/>
          <ac:spMkLst>
            <pc:docMk/>
            <pc:sldMk cId="531905391" sldId="294"/>
            <ac:spMk id="40" creationId="{8697984A-9534-251B-A111-4A90115DD45D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1" creationId="{87BE747E-825B-27E0-B758-24DEE76091E9}"/>
          </ac:spMkLst>
        </pc:spChg>
        <pc:spChg chg="del mod">
          <ac:chgData name="Umeima Adam" userId="932760ed81e76c92" providerId="LiveId" clId="{07AB01F7-7EB2-4825-ACC4-7C41D1952A80}" dt="2023-04-24T18:51:00.735" v="649" actId="478"/>
          <ac:spMkLst>
            <pc:docMk/>
            <pc:sldMk cId="531905391" sldId="294"/>
            <ac:spMk id="42" creationId="{DA0A8F82-250D-1140-80AA-D78129D5C2C2}"/>
          </ac:spMkLst>
        </pc:spChg>
        <pc:spChg chg="del mod">
          <ac:chgData name="Umeima Adam" userId="932760ed81e76c92" providerId="LiveId" clId="{07AB01F7-7EB2-4825-ACC4-7C41D1952A80}" dt="2023-04-24T18:50:59.311" v="648" actId="478"/>
          <ac:spMkLst>
            <pc:docMk/>
            <pc:sldMk cId="531905391" sldId="294"/>
            <ac:spMk id="43" creationId="{628ACBDE-5F63-F4DE-DA83-43DCCBA4533C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4" creationId="{7494F2D4-8ED6-CCF3-4141-05CFB58DA8E9}"/>
          </ac:spMkLst>
        </pc:spChg>
        <pc:spChg chg="del mod">
          <ac:chgData name="Umeima Adam" userId="932760ed81e76c92" providerId="LiveId" clId="{07AB01F7-7EB2-4825-ACC4-7C41D1952A80}" dt="2023-04-24T18:51:03.932" v="651" actId="478"/>
          <ac:spMkLst>
            <pc:docMk/>
            <pc:sldMk cId="531905391" sldId="294"/>
            <ac:spMk id="45" creationId="{A378BD61-1C46-5659-9CF4-03BB6E51797A}"/>
          </ac:spMkLst>
        </pc:spChg>
        <pc:spChg chg="del mod">
          <ac:chgData name="Umeima Adam" userId="932760ed81e76c92" providerId="LiveId" clId="{07AB01F7-7EB2-4825-ACC4-7C41D1952A80}" dt="2023-04-24T18:51:02.604" v="650" actId="478"/>
          <ac:spMkLst>
            <pc:docMk/>
            <pc:sldMk cId="531905391" sldId="294"/>
            <ac:spMk id="46" creationId="{E7CABA62-EBA7-5DCA-A587-60AF57474FD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7" creationId="{2BA52DEB-FDD0-1C9F-EAA6-17EFC93AE774}"/>
          </ac:spMkLst>
        </pc:spChg>
        <pc:spChg chg="del mod">
          <ac:chgData name="Umeima Adam" userId="932760ed81e76c92" providerId="LiveId" clId="{07AB01F7-7EB2-4825-ACC4-7C41D1952A80}" dt="2023-04-24T18:51:07.029" v="653" actId="478"/>
          <ac:spMkLst>
            <pc:docMk/>
            <pc:sldMk cId="531905391" sldId="294"/>
            <ac:spMk id="48" creationId="{87654213-41CF-277A-D0CC-BF79ADB4A8E1}"/>
          </ac:spMkLst>
        </pc:spChg>
        <pc:spChg chg="del mod">
          <ac:chgData name="Umeima Adam" userId="932760ed81e76c92" providerId="LiveId" clId="{07AB01F7-7EB2-4825-ACC4-7C41D1952A80}" dt="2023-04-24T18:51:05.238" v="652" actId="478"/>
          <ac:spMkLst>
            <pc:docMk/>
            <pc:sldMk cId="531905391" sldId="294"/>
            <ac:spMk id="49" creationId="{E8D5CB70-B6C0-52F5-9629-1B5B810DFC7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0" creationId="{43E65EA0-6516-7238-14F8-107A31111320}"/>
          </ac:spMkLst>
        </pc:spChg>
        <pc:spChg chg="del mod">
          <ac:chgData name="Umeima Adam" userId="932760ed81e76c92" providerId="LiveId" clId="{07AB01F7-7EB2-4825-ACC4-7C41D1952A80}" dt="2023-04-24T18:51:08.855" v="654" actId="478"/>
          <ac:spMkLst>
            <pc:docMk/>
            <pc:sldMk cId="531905391" sldId="294"/>
            <ac:spMk id="51" creationId="{03926CAA-3817-01E3-3617-B134A98EA52E}"/>
          </ac:spMkLst>
        </pc:spChg>
        <pc:spChg chg="del mod">
          <ac:chgData name="Umeima Adam" userId="932760ed81e76c92" providerId="LiveId" clId="{07AB01F7-7EB2-4825-ACC4-7C41D1952A80}" dt="2023-04-24T18:51:10.686" v="655" actId="478"/>
          <ac:spMkLst>
            <pc:docMk/>
            <pc:sldMk cId="531905391" sldId="294"/>
            <ac:spMk id="52" creationId="{A0BBF864-0CAE-54AF-302D-9BA3CE17928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3" creationId="{F2502343-8196-1745-4FAE-AE901185134C}"/>
          </ac:spMkLst>
        </pc:spChg>
        <pc:spChg chg="del mod">
          <ac:chgData name="Umeima Adam" userId="932760ed81e76c92" providerId="LiveId" clId="{07AB01F7-7EB2-4825-ACC4-7C41D1952A80}" dt="2023-04-24T18:51:13.982" v="657" actId="478"/>
          <ac:spMkLst>
            <pc:docMk/>
            <pc:sldMk cId="531905391" sldId="294"/>
            <ac:spMk id="54" creationId="{BE5D181F-64CB-589C-EABC-58C2A5F66006}"/>
          </ac:spMkLst>
        </pc:spChg>
        <pc:spChg chg="del mod">
          <ac:chgData name="Umeima Adam" userId="932760ed81e76c92" providerId="LiveId" clId="{07AB01F7-7EB2-4825-ACC4-7C41D1952A80}" dt="2023-04-24T18:51:12.538" v="656" actId="478"/>
          <ac:spMkLst>
            <pc:docMk/>
            <pc:sldMk cId="531905391" sldId="294"/>
            <ac:spMk id="55" creationId="{59CB9613-6043-F237-3575-8838151FFE0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6" creationId="{9F9AC0FF-D747-8658-CF6D-C7AAF0036FCE}"/>
          </ac:spMkLst>
        </pc:spChg>
        <pc:spChg chg="del mod">
          <ac:chgData name="Umeima Adam" userId="932760ed81e76c92" providerId="LiveId" clId="{07AB01F7-7EB2-4825-ACC4-7C41D1952A80}" dt="2023-04-24T18:51:27.579" v="665" actId="478"/>
          <ac:spMkLst>
            <pc:docMk/>
            <pc:sldMk cId="531905391" sldId="294"/>
            <ac:spMk id="57" creationId="{FACAFB33-7B73-97AB-2BE3-EF47C105DB81}"/>
          </ac:spMkLst>
        </pc:spChg>
        <pc:spChg chg="del mod">
          <ac:chgData name="Umeima Adam" userId="932760ed81e76c92" providerId="LiveId" clId="{07AB01F7-7EB2-4825-ACC4-7C41D1952A80}" dt="2023-04-24T18:51:25.863" v="664" actId="478"/>
          <ac:spMkLst>
            <pc:docMk/>
            <pc:sldMk cId="531905391" sldId="294"/>
            <ac:spMk id="58" creationId="{032B8A3F-7B3D-22DF-AB79-E52F17AABC78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9" creationId="{3A1E0CF3-E659-229E-4B22-31391848A12B}"/>
          </ac:spMkLst>
        </pc:spChg>
        <pc:spChg chg="del mod">
          <ac:chgData name="Umeima Adam" userId="932760ed81e76c92" providerId="LiveId" clId="{07AB01F7-7EB2-4825-ACC4-7C41D1952A80}" dt="2023-04-24T18:51:21.895" v="662" actId="478"/>
          <ac:spMkLst>
            <pc:docMk/>
            <pc:sldMk cId="531905391" sldId="294"/>
            <ac:spMk id="60" creationId="{3E9B7125-120A-4A6E-E4AF-BBA1CAEB9674}"/>
          </ac:spMkLst>
        </pc:spChg>
        <pc:spChg chg="del mod">
          <ac:chgData name="Umeima Adam" userId="932760ed81e76c92" providerId="LiveId" clId="{07AB01F7-7EB2-4825-ACC4-7C41D1952A80}" dt="2023-04-24T18:51:24.062" v="663" actId="478"/>
          <ac:spMkLst>
            <pc:docMk/>
            <pc:sldMk cId="531905391" sldId="294"/>
            <ac:spMk id="61" creationId="{D8F87045-23D2-3186-EB3F-3E608FB3554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2" creationId="{3DE68EC7-76B6-FE27-3DB0-E26C967913B5}"/>
          </ac:spMkLst>
        </pc:spChg>
        <pc:spChg chg="del mod">
          <ac:chgData name="Umeima Adam" userId="932760ed81e76c92" providerId="LiveId" clId="{07AB01F7-7EB2-4825-ACC4-7C41D1952A80}" dt="2023-04-24T18:51:20.709" v="661" actId="478"/>
          <ac:spMkLst>
            <pc:docMk/>
            <pc:sldMk cId="531905391" sldId="294"/>
            <ac:spMk id="63" creationId="{E238AB55-066B-C769-2C4E-2917AF7579ED}"/>
          </ac:spMkLst>
        </pc:spChg>
        <pc:spChg chg="del mod">
          <ac:chgData name="Umeima Adam" userId="932760ed81e76c92" providerId="LiveId" clId="{07AB01F7-7EB2-4825-ACC4-7C41D1952A80}" dt="2023-04-24T18:51:18.543" v="660" actId="478"/>
          <ac:spMkLst>
            <pc:docMk/>
            <pc:sldMk cId="531905391" sldId="294"/>
            <ac:spMk id="64" creationId="{0954C013-8CDF-B3A9-D825-05C359C138C9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5" creationId="{03AFB4D9-DAB1-2895-A2B2-291871781F76}"/>
          </ac:spMkLst>
        </pc:spChg>
        <pc:spChg chg="del mod">
          <ac:chgData name="Umeima Adam" userId="932760ed81e76c92" providerId="LiveId" clId="{07AB01F7-7EB2-4825-ACC4-7C41D1952A80}" dt="2023-04-24T18:51:17.341" v="659" actId="478"/>
          <ac:spMkLst>
            <pc:docMk/>
            <pc:sldMk cId="531905391" sldId="294"/>
            <ac:spMk id="66" creationId="{4B6D2604-D4AE-19D8-9036-16FC422AA8A2}"/>
          </ac:spMkLst>
        </pc:spChg>
        <pc:spChg chg="del mod">
          <ac:chgData name="Umeima Adam" userId="932760ed81e76c92" providerId="LiveId" clId="{07AB01F7-7EB2-4825-ACC4-7C41D1952A80}" dt="2023-04-24T18:51:16.064" v="658" actId="478"/>
          <ac:spMkLst>
            <pc:docMk/>
            <pc:sldMk cId="531905391" sldId="294"/>
            <ac:spMk id="67" creationId="{D8C4CF1C-82B7-8657-0EF6-9682F3A0ADCB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8" creationId="{D845CFBC-9DDC-3F04-C7CC-2A8DC3EE4D7B}"/>
          </ac:spMkLst>
        </pc:spChg>
        <pc:grpChg chg="add del mod">
          <ac:chgData name="Umeima Adam" userId="932760ed81e76c92" providerId="LiveId" clId="{07AB01F7-7EB2-4825-ACC4-7C41D1952A80}" dt="2023-04-24T18:53:04.029" v="685" actId="1076"/>
          <ac:grpSpMkLst>
            <pc:docMk/>
            <pc:sldMk cId="531905391" sldId="294"/>
            <ac:grpSpMk id="8" creationId="{2E10BEF8-634B-094A-2062-A6AB0609B669}"/>
          </ac:grpSpMkLst>
        </pc:grpChg>
        <pc:graphicFrameChg chg="del mod">
          <ac:chgData name="Umeima Adam" userId="932760ed81e76c92" providerId="LiveId" clId="{07AB01F7-7EB2-4825-ACC4-7C41D1952A80}" dt="2023-04-24T18:49:28.384" v="616" actId="18245"/>
          <ac:graphicFrameMkLst>
            <pc:docMk/>
            <pc:sldMk cId="531905391" sldId="294"/>
            <ac:graphicFrameMk id="6" creationId="{117C2282-4361-7D97-597C-B3ED57288B84}"/>
          </ac:graphicFrameMkLst>
        </pc:graphicFrameChg>
      </pc:sldChg>
      <pc:sldChg chg="del">
        <pc:chgData name="Umeima Adam" userId="932760ed81e76c92" providerId="LiveId" clId="{07AB01F7-7EB2-4825-ACC4-7C41D1952A80}" dt="2023-04-23T22:19:50.475" v="82" actId="47"/>
        <pc:sldMkLst>
          <pc:docMk/>
          <pc:sldMk cId="1634683781" sldId="297"/>
        </pc:sldMkLst>
      </pc:sldChg>
      <pc:sldChg chg="modSp mod">
        <pc:chgData name="Umeima Adam" userId="932760ed81e76c92" providerId="LiveId" clId="{07AB01F7-7EB2-4825-ACC4-7C41D1952A80}" dt="2023-04-25T18:21:53.146" v="1636" actId="207"/>
        <pc:sldMkLst>
          <pc:docMk/>
          <pc:sldMk cId="1141220873" sldId="299"/>
        </pc:sldMkLst>
        <pc:spChg chg="mod">
          <ac:chgData name="Umeima Adam" userId="932760ed81e76c92" providerId="LiveId" clId="{07AB01F7-7EB2-4825-ACC4-7C41D1952A80}" dt="2023-04-25T18:21:53.146" v="1636" actId="207"/>
          <ac:spMkLst>
            <pc:docMk/>
            <pc:sldMk cId="1141220873" sldId="299"/>
            <ac:spMk id="3" creationId="{A017FF9C-6A7E-4A79-81BB-438E8EA9676A}"/>
          </ac:spMkLst>
        </pc:spChg>
        <pc:spChg chg="mod">
          <ac:chgData name="Umeima Adam" userId="932760ed81e76c92" providerId="LiveId" clId="{07AB01F7-7EB2-4825-ACC4-7C41D1952A80}" dt="2023-04-23T22:13:44.912" v="74" actId="20577"/>
          <ac:spMkLst>
            <pc:docMk/>
            <pc:sldMk cId="1141220873" sldId="299"/>
            <ac:spMk id="4" creationId="{FE9AF960-7B0A-8FCE-44D6-F5C554A10F93}"/>
          </ac:spMkLst>
        </pc:spChg>
        <pc:picChg chg="mod">
          <ac:chgData name="Umeima Adam" userId="932760ed81e76c92" providerId="LiveId" clId="{07AB01F7-7EB2-4825-ACC4-7C41D1952A80}" dt="2023-04-23T22:13:50.929" v="78" actId="1038"/>
          <ac:picMkLst>
            <pc:docMk/>
            <pc:sldMk cId="1141220873" sldId="299"/>
            <ac:picMk id="1026" creationId="{9264863F-581C-9037-B54D-43EFCD0E3FFE}"/>
          </ac:picMkLst>
        </pc:picChg>
      </pc:sldChg>
      <pc:sldChg chg="addSp delSp modSp add mod ord modNotesTx">
        <pc:chgData name="Umeima Adam" userId="932760ed81e76c92" providerId="LiveId" clId="{07AB01F7-7EB2-4825-ACC4-7C41D1952A80}" dt="2023-04-26T12:35:08.084" v="3854" actId="20577"/>
        <pc:sldMkLst>
          <pc:docMk/>
          <pc:sldMk cId="3770266211" sldId="300"/>
        </pc:sldMkLst>
        <pc:spChg chg="mod">
          <ac:chgData name="Umeima Adam" userId="932760ed81e76c92" providerId="LiveId" clId="{07AB01F7-7EB2-4825-ACC4-7C41D1952A80}" dt="2023-04-24T18:21:09.695" v="201" actId="20577"/>
          <ac:spMkLst>
            <pc:docMk/>
            <pc:sldMk cId="3770266211" sldId="300"/>
            <ac:spMk id="4" creationId="{8D80C9F3-ED88-931B-1DB3-4D61FA46C6A6}"/>
          </ac:spMkLst>
        </pc:spChg>
        <pc:spChg chg="mod">
          <ac:chgData name="Umeima Adam" userId="932760ed81e76c92" providerId="LiveId" clId="{07AB01F7-7EB2-4825-ACC4-7C41D1952A80}" dt="2023-04-25T18:21:05.653" v="1632" actId="207"/>
          <ac:spMkLst>
            <pc:docMk/>
            <pc:sldMk cId="3770266211" sldId="300"/>
            <ac:spMk id="5" creationId="{CE1977BD-7848-77F0-ADBE-9B30740F2F04}"/>
          </ac:spMkLst>
        </pc:spChg>
        <pc:graphicFrameChg chg="add mod modGraphic">
          <ac:chgData name="Umeima Adam" userId="932760ed81e76c92" providerId="LiveId" clId="{07AB01F7-7EB2-4825-ACC4-7C41D1952A80}" dt="2023-04-25T20:35:57.629" v="3124" actId="20577"/>
          <ac:graphicFrameMkLst>
            <pc:docMk/>
            <pc:sldMk cId="3770266211" sldId="300"/>
            <ac:graphicFrameMk id="2" creationId="{E78F2FF5-4836-571C-8ACB-9D880C249FF0}"/>
          </ac:graphicFrameMkLst>
        </pc:graphicFrameChg>
        <pc:graphicFrameChg chg="del mod">
          <ac:chgData name="Umeima Adam" userId="932760ed81e76c92" providerId="LiveId" clId="{07AB01F7-7EB2-4825-ACC4-7C41D1952A80}" dt="2023-04-25T18:12:45.046" v="1583" actId="478"/>
          <ac:graphicFrameMkLst>
            <pc:docMk/>
            <pc:sldMk cId="3770266211" sldId="300"/>
            <ac:graphicFrameMk id="6" creationId="{117C2282-4361-7D97-597C-B3ED57288B84}"/>
          </ac:graphicFrameMkLst>
        </pc:graphicFrameChg>
      </pc:sldChg>
      <pc:sldChg chg="del">
        <pc:chgData name="Umeima Adam" userId="932760ed81e76c92" providerId="LiveId" clId="{07AB01F7-7EB2-4825-ACC4-7C41D1952A80}" dt="2023-04-23T22:19:51.846" v="84" actId="47"/>
        <pc:sldMkLst>
          <pc:docMk/>
          <pc:sldMk cId="3336224452" sldId="301"/>
        </pc:sldMkLst>
      </pc:sldChg>
      <pc:sldChg chg="addSp delSp modSp new mod ord modNotesTx">
        <pc:chgData name="Umeima Adam" userId="932760ed81e76c92" providerId="LiveId" clId="{07AB01F7-7EB2-4825-ACC4-7C41D1952A80}" dt="2023-04-26T12:34:40.519" v="3807" actId="13926"/>
        <pc:sldMkLst>
          <pc:docMk/>
          <pc:sldMk cId="3383825603" sldId="301"/>
        </pc:sldMkLst>
        <pc:spChg chg="mod">
          <ac:chgData name="Umeima Adam" userId="932760ed81e76c92" providerId="LiveId" clId="{07AB01F7-7EB2-4825-ACC4-7C41D1952A80}" dt="2023-04-25T18:46:34.570" v="1851" actId="20577"/>
          <ac:spMkLst>
            <pc:docMk/>
            <pc:sldMk cId="3383825603" sldId="301"/>
            <ac:spMk id="2" creationId="{CBE832C8-096D-57DB-2DD8-31654C341356}"/>
          </ac:spMkLst>
        </pc:spChg>
        <pc:spChg chg="mod">
          <ac:chgData name="Umeima Adam" userId="932760ed81e76c92" providerId="LiveId" clId="{07AB01F7-7EB2-4825-ACC4-7C41D1952A80}" dt="2023-04-26T12:34:40.519" v="3807" actId="13926"/>
          <ac:spMkLst>
            <pc:docMk/>
            <pc:sldMk cId="3383825603" sldId="301"/>
            <ac:spMk id="3" creationId="{C1B285E5-806B-93A7-2F96-1816DD2FD52A}"/>
          </ac:spMkLst>
        </pc:spChg>
        <pc:spChg chg="del mod">
          <ac:chgData name="Umeima Adam" userId="932760ed81e76c92" providerId="LiveId" clId="{07AB01F7-7EB2-4825-ACC4-7C41D1952A80}" dt="2023-04-24T18:54:37.205" v="885" actId="478"/>
          <ac:spMkLst>
            <pc:docMk/>
            <pc:sldMk cId="3383825603" sldId="301"/>
            <ac:spMk id="4" creationId="{8F558C40-E1C8-7AE6-21AB-CCC54546B264}"/>
          </ac:spMkLst>
        </pc:spChg>
        <pc:spChg chg="add del mod">
          <ac:chgData name="Umeima Adam" userId="932760ed81e76c92" providerId="LiveId" clId="{07AB01F7-7EB2-4825-ACC4-7C41D1952A80}" dt="2023-04-24T18:55:36.358" v="921" actId="478"/>
          <ac:spMkLst>
            <pc:docMk/>
            <pc:sldMk cId="3383825603" sldId="301"/>
            <ac:spMk id="6" creationId="{55981732-E53E-3377-DB1D-61EA6B9FC230}"/>
          </ac:spMkLst>
        </pc:spChg>
      </pc:sldChg>
      <pc:sldChg chg="del">
        <pc:chgData name="Umeima Adam" userId="932760ed81e76c92" providerId="LiveId" clId="{07AB01F7-7EB2-4825-ACC4-7C41D1952A80}" dt="2023-04-23T22:19:51.238" v="83" actId="47"/>
        <pc:sldMkLst>
          <pc:docMk/>
          <pc:sldMk cId="565883860" sldId="302"/>
        </pc:sldMkLst>
      </pc:sldChg>
      <pc:sldChg chg="addSp delSp modSp new mod ord modClrScheme chgLayout modNotesTx">
        <pc:chgData name="Umeima Adam" userId="932760ed81e76c92" providerId="LiveId" clId="{07AB01F7-7EB2-4825-ACC4-7C41D1952A80}" dt="2023-04-26T12:21:48.687" v="3576" actId="20577"/>
        <pc:sldMkLst>
          <pc:docMk/>
          <pc:sldMk cId="3600045600" sldId="302"/>
        </pc:sldMkLst>
        <pc:spChg chg="mod">
          <ac:chgData name="Umeima Adam" userId="932760ed81e76c92" providerId="LiveId" clId="{07AB01F7-7EB2-4825-ACC4-7C41D1952A80}" dt="2023-04-24T19:36:15.802" v="1279" actId="404"/>
          <ac:spMkLst>
            <pc:docMk/>
            <pc:sldMk cId="3600045600" sldId="302"/>
            <ac:spMk id="2" creationId="{830E8500-D2A1-029D-2199-55308AFF6F71}"/>
          </ac:spMkLst>
        </pc:spChg>
        <pc:graphicFrameChg chg="add del mod">
          <ac:chgData name="Umeima Adam" userId="932760ed81e76c92" providerId="LiveId" clId="{07AB01F7-7EB2-4825-ACC4-7C41D1952A80}" dt="2023-04-24T19:35:06.958" v="1213" actId="478"/>
          <ac:graphicFrameMkLst>
            <pc:docMk/>
            <pc:sldMk cId="3600045600" sldId="302"/>
            <ac:graphicFrameMk id="3" creationId="{05E03552-D61C-1DF0-7FB3-92F7105A0713}"/>
          </ac:graphicFrameMkLst>
        </pc:graphicFrameChg>
        <pc:graphicFrameChg chg="add del mod">
          <ac:chgData name="Umeima Adam" userId="932760ed81e76c92" providerId="LiveId" clId="{07AB01F7-7EB2-4825-ACC4-7C41D1952A80}" dt="2023-04-24T19:35:33.223" v="1216"/>
          <ac:graphicFrameMkLst>
            <pc:docMk/>
            <pc:sldMk cId="3600045600" sldId="302"/>
            <ac:graphicFrameMk id="4" creationId="{7C1B9214-633E-3883-DA45-DE0315955859}"/>
          </ac:graphicFrameMkLst>
        </pc:graphicFrameChg>
        <pc:graphicFrameChg chg="add mod modGraphic">
          <ac:chgData name="Umeima Adam" userId="932760ed81e76c92" providerId="LiveId" clId="{07AB01F7-7EB2-4825-ACC4-7C41D1952A80}" dt="2023-04-25T18:21:39.670" v="1635" actId="12385"/>
          <ac:graphicFrameMkLst>
            <pc:docMk/>
            <pc:sldMk cId="3600045600" sldId="302"/>
            <ac:graphicFrameMk id="5" creationId="{5237765C-1A39-3A6F-627A-937D08B010F2}"/>
          </ac:graphicFrameMkLst>
        </pc:graphicFrameChg>
      </pc:sldChg>
      <pc:sldChg chg="addSp delSp modSp new del mod modClrScheme chgLayout">
        <pc:chgData name="Umeima Adam" userId="932760ed81e76c92" providerId="LiveId" clId="{07AB01F7-7EB2-4825-ACC4-7C41D1952A80}" dt="2023-04-24T19:26:34.445" v="1167" actId="47"/>
        <pc:sldMkLst>
          <pc:docMk/>
          <pc:sldMk cId="3657127406" sldId="302"/>
        </pc:sldMkLst>
        <pc:spChg chg="add mod">
          <ac:chgData name="Umeima Adam" userId="932760ed81e76c92" providerId="LiveId" clId="{07AB01F7-7EB2-4825-ACC4-7C41D1952A80}" dt="2023-04-24T19:10:14.003" v="1153" actId="700"/>
          <ac:spMkLst>
            <pc:docMk/>
            <pc:sldMk cId="3657127406" sldId="302"/>
            <ac:spMk id="2" creationId="{E896EF71-4A7E-DFDF-3EE1-B465CDDA32E8}"/>
          </ac:spMkLst>
        </pc:spChg>
        <pc:spChg chg="add del mod">
          <ac:chgData name="Umeima Adam" userId="932760ed81e76c92" providerId="LiveId" clId="{07AB01F7-7EB2-4825-ACC4-7C41D1952A80}" dt="2023-04-24T19:10:16.535" v="1154"/>
          <ac:spMkLst>
            <pc:docMk/>
            <pc:sldMk cId="3657127406" sldId="302"/>
            <ac:spMk id="3" creationId="{F83A1106-4C70-12E6-3282-52843CD4288E}"/>
          </ac:spMkLst>
        </pc:spChg>
        <pc:spChg chg="add del mod">
          <ac:chgData name="Umeima Adam" userId="932760ed81e76c92" providerId="LiveId" clId="{07AB01F7-7EB2-4825-ACC4-7C41D1952A80}" dt="2023-04-24T19:11:20.269" v="1158" actId="478"/>
          <ac:spMkLst>
            <pc:docMk/>
            <pc:sldMk cId="3657127406" sldId="302"/>
            <ac:spMk id="4" creationId="{5D6D90C2-29A3-F480-7D37-DF8015CF1E65}"/>
          </ac:spMkLst>
        </pc:spChg>
        <pc:spChg chg="add mod">
          <ac:chgData name="Umeima Adam" userId="932760ed81e76c92" providerId="LiveId" clId="{07AB01F7-7EB2-4825-ACC4-7C41D1952A80}" dt="2023-04-24T19:11:26.415" v="1161" actId="27636"/>
          <ac:spMkLst>
            <pc:docMk/>
            <pc:sldMk cId="3657127406" sldId="302"/>
            <ac:spMk id="6" creationId="{94A854F7-6968-AE8F-DD80-6AFDAA29B82C}"/>
          </ac:spMkLst>
        </pc:spChg>
        <pc:graphicFrameChg chg="add mod">
          <ac:chgData name="Umeima Adam" userId="932760ed81e76c92" providerId="LiveId" clId="{07AB01F7-7EB2-4825-ACC4-7C41D1952A80}" dt="2023-04-24T19:12:31.055" v="1166" actId="1076"/>
          <ac:graphicFrameMkLst>
            <pc:docMk/>
            <pc:sldMk cId="3657127406" sldId="302"/>
            <ac:graphicFrameMk id="5" creationId="{CF23006B-C97A-F87C-D135-31AD01B0EA98}"/>
          </ac:graphicFrameMkLst>
        </pc:graphicFrameChg>
        <pc:graphicFrameChg chg="add del mod">
          <ac:chgData name="Umeima Adam" userId="932760ed81e76c92" providerId="LiveId" clId="{07AB01F7-7EB2-4825-ACC4-7C41D1952A80}" dt="2023-04-24T19:12:27.571" v="1165" actId="478"/>
          <ac:graphicFrameMkLst>
            <pc:docMk/>
            <pc:sldMk cId="3657127406" sldId="302"/>
            <ac:graphicFrameMk id="7" creationId="{2AB1F604-B2CF-0762-ABDB-BACF3871CDD3}"/>
          </ac:graphicFrameMkLst>
        </pc:graphicFrameChg>
      </pc:sldChg>
      <pc:sldChg chg="del">
        <pc:chgData name="Umeima Adam" userId="932760ed81e76c92" providerId="LiveId" clId="{07AB01F7-7EB2-4825-ACC4-7C41D1952A80}" dt="2023-04-23T22:19:52.425" v="85" actId="47"/>
        <pc:sldMkLst>
          <pc:docMk/>
          <pc:sldMk cId="1957881339" sldId="303"/>
        </pc:sldMkLst>
      </pc:sldChg>
      <pc:sldChg chg="modSp new del mod modNotesTx">
        <pc:chgData name="Umeima Adam" userId="932760ed81e76c92" providerId="LiveId" clId="{07AB01F7-7EB2-4825-ACC4-7C41D1952A80}" dt="2023-04-25T17:24:47.619" v="1400" actId="47"/>
        <pc:sldMkLst>
          <pc:docMk/>
          <pc:sldMk cId="2453611596" sldId="303"/>
        </pc:sldMkLst>
        <pc:spChg chg="mod">
          <ac:chgData name="Umeima Adam" userId="932760ed81e76c92" providerId="LiveId" clId="{07AB01F7-7EB2-4825-ACC4-7C41D1952A80}" dt="2023-04-25T17:24:34.080" v="1398" actId="20577"/>
          <ac:spMkLst>
            <pc:docMk/>
            <pc:sldMk cId="2453611596" sldId="303"/>
            <ac:spMk id="2" creationId="{6E0A376F-8112-9062-5346-02B7FDDF804B}"/>
          </ac:spMkLst>
        </pc:spChg>
      </pc:sldChg>
      <pc:sldChg chg="addSp delSp modSp new mod modClrScheme chgLayout modNotesTx">
        <pc:chgData name="Umeima Adam" userId="932760ed81e76c92" providerId="LiveId" clId="{07AB01F7-7EB2-4825-ACC4-7C41D1952A80}" dt="2023-04-26T12:22:05.890" v="3641" actId="20577"/>
        <pc:sldMkLst>
          <pc:docMk/>
          <pc:sldMk cId="3869500001" sldId="304"/>
        </pc:sldMkLst>
        <pc:spChg chg="mod ord">
          <ac:chgData name="Umeima Adam" userId="932760ed81e76c92" providerId="LiveId" clId="{07AB01F7-7EB2-4825-ACC4-7C41D1952A80}" dt="2023-04-25T20:34:46.309" v="3048" actId="114"/>
          <ac:spMkLst>
            <pc:docMk/>
            <pc:sldMk cId="3869500001" sldId="304"/>
            <ac:spMk id="2" creationId="{98086EC8-F396-CFAA-47EA-93231CEE3C92}"/>
          </ac:spMkLst>
        </pc:spChg>
        <pc:spChg chg="del mod">
          <ac:chgData name="Umeima Adam" userId="932760ed81e76c92" providerId="LiveId" clId="{07AB01F7-7EB2-4825-ACC4-7C41D1952A80}" dt="2023-04-25T19:13:39.473" v="2609" actId="478"/>
          <ac:spMkLst>
            <pc:docMk/>
            <pc:sldMk cId="3869500001" sldId="304"/>
            <ac:spMk id="3" creationId="{18D9E540-BEDF-4C06-920F-305464EBFEDE}"/>
          </ac:spMkLst>
        </pc:spChg>
        <pc:spChg chg="del">
          <ac:chgData name="Umeima Adam" userId="932760ed81e76c92" providerId="LiveId" clId="{07AB01F7-7EB2-4825-ACC4-7C41D1952A80}" dt="2023-04-25T19:13:33.553" v="2606" actId="478"/>
          <ac:spMkLst>
            <pc:docMk/>
            <pc:sldMk cId="3869500001" sldId="304"/>
            <ac:spMk id="4" creationId="{0ECE3A84-712D-D846-96B9-89753BB9B5AB}"/>
          </ac:spMkLst>
        </pc:spChg>
        <pc:spChg chg="del">
          <ac:chgData name="Umeima Adam" userId="932760ed81e76c92" providerId="LiveId" clId="{07AB01F7-7EB2-4825-ACC4-7C41D1952A80}" dt="2023-04-25T19:13:37.329" v="2608" actId="478"/>
          <ac:spMkLst>
            <pc:docMk/>
            <pc:sldMk cId="3869500001" sldId="304"/>
            <ac:spMk id="5" creationId="{66ADDB3F-9EA7-FDEB-DA7A-A1132E133713}"/>
          </ac:spMkLst>
        </pc:spChg>
        <pc:spChg chg="del">
          <ac:chgData name="Umeima Adam" userId="932760ed81e76c92" providerId="LiveId" clId="{07AB01F7-7EB2-4825-ACC4-7C41D1952A80}" dt="2023-04-25T19:13:35.271" v="2607" actId="478"/>
          <ac:spMkLst>
            <pc:docMk/>
            <pc:sldMk cId="3869500001" sldId="304"/>
            <ac:spMk id="6" creationId="{674624C5-835F-6CD3-AC19-131CDE830233}"/>
          </ac:spMkLst>
        </pc:spChg>
        <pc:spChg chg="add del mod">
          <ac:chgData name="Umeima Adam" userId="932760ed81e76c92" providerId="LiveId" clId="{07AB01F7-7EB2-4825-ACC4-7C41D1952A80}" dt="2023-04-25T19:13:41.105" v="2610" actId="478"/>
          <ac:spMkLst>
            <pc:docMk/>
            <pc:sldMk cId="3869500001" sldId="304"/>
            <ac:spMk id="8" creationId="{51146FCB-84AE-9AA9-C8AC-3195643FF427}"/>
          </ac:spMkLst>
        </pc:spChg>
        <pc:spChg chg="add del mod ord">
          <ac:chgData name="Umeima Adam" userId="932760ed81e76c92" providerId="LiveId" clId="{07AB01F7-7EB2-4825-ACC4-7C41D1952A80}" dt="2023-04-25T19:13:54.752" v="2612" actId="478"/>
          <ac:spMkLst>
            <pc:docMk/>
            <pc:sldMk cId="3869500001" sldId="304"/>
            <ac:spMk id="9" creationId="{B7393515-971F-C826-7F8D-98B240386555}"/>
          </ac:spMkLst>
        </pc:spChg>
        <pc:graphicFrameChg chg="add mod modGraphic">
          <ac:chgData name="Umeima Adam" userId="932760ed81e76c92" providerId="LiveId" clId="{07AB01F7-7EB2-4825-ACC4-7C41D1952A80}" dt="2023-04-25T20:24:44.399" v="2944" actId="1038"/>
          <ac:graphicFrameMkLst>
            <pc:docMk/>
            <pc:sldMk cId="3869500001" sldId="304"/>
            <ac:graphicFrameMk id="3" creationId="{F348AD5D-4073-47A2-563E-4A2D3960B96E}"/>
          </ac:graphicFrameMkLst>
        </pc:graphicFrameChg>
        <pc:graphicFrameChg chg="add del mod modGraphic">
          <ac:chgData name="Umeima Adam" userId="932760ed81e76c92" providerId="LiveId" clId="{07AB01F7-7EB2-4825-ACC4-7C41D1952A80}" dt="2023-04-25T20:22:32.974" v="2908" actId="478"/>
          <ac:graphicFrameMkLst>
            <pc:docMk/>
            <pc:sldMk cId="3869500001" sldId="304"/>
            <ac:graphicFrameMk id="10" creationId="{47A071D0-9484-E29C-F7FF-DB2E1D3141AD}"/>
          </ac:graphicFrameMkLst>
        </pc:graphicFrameChg>
      </pc:sldChg>
      <pc:sldChg chg="addSp delSp modSp new mod ord modClrScheme chgLayout modNotesTx">
        <pc:chgData name="Umeima Adam" userId="932760ed81e76c92" providerId="LiveId" clId="{07AB01F7-7EB2-4825-ACC4-7C41D1952A80}" dt="2023-04-26T12:37:32.939" v="3931" actId="20577"/>
        <pc:sldMkLst>
          <pc:docMk/>
          <pc:sldMk cId="2416436739" sldId="305"/>
        </pc:sldMkLst>
        <pc:spChg chg="add del mod">
          <ac:chgData name="Umeima Adam" userId="932760ed81e76c92" providerId="LiveId" clId="{07AB01F7-7EB2-4825-ACC4-7C41D1952A80}" dt="2023-04-25T18:38:24.917" v="1646" actId="478"/>
          <ac:spMkLst>
            <pc:docMk/>
            <pc:sldMk cId="2416436739" sldId="305"/>
            <ac:spMk id="3" creationId="{EFE3BEC3-5CF2-36A3-0434-65349F26D9B4}"/>
          </ac:spMkLst>
        </pc:spChg>
        <pc:spChg chg="add del mod">
          <ac:chgData name="Umeima Adam" userId="932760ed81e76c92" providerId="LiveId" clId="{07AB01F7-7EB2-4825-ACC4-7C41D1952A80}" dt="2023-04-25T18:44:10.669" v="1729" actId="478"/>
          <ac:spMkLst>
            <pc:docMk/>
            <pc:sldMk cId="2416436739" sldId="305"/>
            <ac:spMk id="7" creationId="{E76E7B9E-EB8F-1024-E2E4-C2B06EAD4D49}"/>
          </ac:spMkLst>
        </pc:spChg>
        <pc:spChg chg="add del mod">
          <ac:chgData name="Umeima Adam" userId="932760ed81e76c92" providerId="LiveId" clId="{07AB01F7-7EB2-4825-ACC4-7C41D1952A80}" dt="2023-04-25T18:44:12.426" v="1730" actId="478"/>
          <ac:spMkLst>
            <pc:docMk/>
            <pc:sldMk cId="2416436739" sldId="305"/>
            <ac:spMk id="8" creationId="{4BB6F683-8B57-CA39-E319-7E9A491E2807}"/>
          </ac:spMkLst>
        </pc:spChg>
        <pc:spChg chg="add mod ord">
          <ac:chgData name="Umeima Adam" userId="932760ed81e76c92" providerId="LiveId" clId="{07AB01F7-7EB2-4825-ACC4-7C41D1952A80}" dt="2023-04-25T19:01:44.720" v="2304" actId="20577"/>
          <ac:spMkLst>
            <pc:docMk/>
            <pc:sldMk cId="2416436739" sldId="305"/>
            <ac:spMk id="10" creationId="{6D25FFAE-E951-1361-A73B-3375BF01E943}"/>
          </ac:spMkLst>
        </pc:spChg>
        <pc:spChg chg="add del mod ord">
          <ac:chgData name="Umeima Adam" userId="932760ed81e76c92" providerId="LiveId" clId="{07AB01F7-7EB2-4825-ACC4-7C41D1952A80}" dt="2023-04-25T19:01:48.294" v="2305" actId="478"/>
          <ac:spMkLst>
            <pc:docMk/>
            <pc:sldMk cId="2416436739" sldId="305"/>
            <ac:spMk id="11" creationId="{250F6ACF-3359-1375-B483-4CAC450B24F3}"/>
          </ac:spMkLst>
        </pc:spChg>
        <pc:graphicFrameChg chg="add del mod modGraphic">
          <ac:chgData name="Umeima Adam" userId="932760ed81e76c92" providerId="LiveId" clId="{07AB01F7-7EB2-4825-ACC4-7C41D1952A80}" dt="2023-04-25T18:38:26.848" v="1647" actId="478"/>
          <ac:graphicFrameMkLst>
            <pc:docMk/>
            <pc:sldMk cId="2416436739" sldId="305"/>
            <ac:graphicFrameMk id="2" creationId="{80EAB58A-B413-B628-F61F-42CFC529F3FC}"/>
          </ac:graphicFrameMkLst>
        </pc:graphicFrameChg>
        <pc:graphicFrameChg chg="add del mod">
          <ac:chgData name="Umeima Adam" userId="932760ed81e76c92" providerId="LiveId" clId="{07AB01F7-7EB2-4825-ACC4-7C41D1952A80}" dt="2023-04-25T18:38:31.040" v="1649" actId="478"/>
          <ac:graphicFrameMkLst>
            <pc:docMk/>
            <pc:sldMk cId="2416436739" sldId="305"/>
            <ac:graphicFrameMk id="4" creationId="{57930D3B-E3FE-74C0-1D00-11B78FD0EF7E}"/>
          </ac:graphicFrameMkLst>
        </pc:graphicFrameChg>
        <pc:graphicFrameChg chg="add del mod">
          <ac:chgData name="Umeima Adam" userId="932760ed81e76c92" providerId="LiveId" clId="{07AB01F7-7EB2-4825-ACC4-7C41D1952A80}" dt="2023-04-25T18:38:43.592" v="1652" actId="478"/>
          <ac:graphicFrameMkLst>
            <pc:docMk/>
            <pc:sldMk cId="2416436739" sldId="305"/>
            <ac:graphicFrameMk id="5" creationId="{58643BD2-B0AE-258C-9D0C-42777A642802}"/>
          </ac:graphicFrameMkLst>
        </pc:graphicFrameChg>
        <pc:graphicFrameChg chg="add mod modGraphic">
          <ac:chgData name="Umeima Adam" userId="932760ed81e76c92" providerId="LiveId" clId="{07AB01F7-7EB2-4825-ACC4-7C41D1952A80}" dt="2023-04-25T19:27:58.091" v="2905" actId="113"/>
          <ac:graphicFrameMkLst>
            <pc:docMk/>
            <pc:sldMk cId="2416436739" sldId="305"/>
            <ac:graphicFrameMk id="6" creationId="{3295ABAC-E275-7F9F-5DA7-B54F9DB279EF}"/>
          </ac:graphicFrameMkLst>
        </pc:graphicFrameChg>
        <pc:graphicFrameChg chg="add mod modGraphic">
          <ac:chgData name="Umeima Adam" userId="932760ed81e76c92" providerId="LiveId" clId="{07AB01F7-7EB2-4825-ACC4-7C41D1952A80}" dt="2023-04-25T19:28:01.673" v="2906" actId="113"/>
          <ac:graphicFrameMkLst>
            <pc:docMk/>
            <pc:sldMk cId="2416436739" sldId="305"/>
            <ac:graphicFrameMk id="9" creationId="{FDBB0453-7880-3D13-220D-38E32F3B21BD}"/>
          </ac:graphicFrameMkLst>
        </pc:graphicFrameChg>
      </pc:sldChg>
      <pc:sldChg chg="addSp modSp new del">
        <pc:chgData name="Umeima Adam" userId="932760ed81e76c92" providerId="LiveId" clId="{07AB01F7-7EB2-4825-ACC4-7C41D1952A80}" dt="2023-04-25T19:11:42.217" v="2528" actId="47"/>
        <pc:sldMkLst>
          <pc:docMk/>
          <pc:sldMk cId="1959701035" sldId="306"/>
        </pc:sldMkLst>
        <pc:picChg chg="add mod">
          <ac:chgData name="Umeima Adam" userId="932760ed81e76c92" providerId="LiveId" clId="{07AB01F7-7EB2-4825-ACC4-7C41D1952A80}" dt="2023-04-25T19:09:31.415" v="2510" actId="14100"/>
          <ac:picMkLst>
            <pc:docMk/>
            <pc:sldMk cId="1959701035" sldId="306"/>
            <ac:picMk id="2050" creationId="{53F97977-7BD0-3037-CE4A-ED9E5D3A2DE6}"/>
          </ac:picMkLst>
        </pc:picChg>
        <pc:picChg chg="add mod">
          <ac:chgData name="Umeima Adam" userId="932760ed81e76c92" providerId="LiveId" clId="{07AB01F7-7EB2-4825-ACC4-7C41D1952A80}" dt="2023-04-25T19:09:44.937" v="2527" actId="1037"/>
          <ac:picMkLst>
            <pc:docMk/>
            <pc:sldMk cId="1959701035" sldId="306"/>
            <ac:picMk id="2052" creationId="{5EFA869C-70A3-30E4-F4B7-5339F6CB0178}"/>
          </ac:picMkLst>
        </pc:picChg>
      </pc:sldChg>
      <pc:sldChg chg="addSp delSp modSp new del mod modClrScheme chgLayout">
        <pc:chgData name="Umeima Adam" userId="932760ed81e76c92" providerId="LiveId" clId="{07AB01F7-7EB2-4825-ACC4-7C41D1952A80}" dt="2023-04-25T19:15:08.224" v="2637" actId="47"/>
        <pc:sldMkLst>
          <pc:docMk/>
          <pc:sldMk cId="2634202656" sldId="306"/>
        </pc:sldMkLst>
        <pc:spChg chg="add del mod">
          <ac:chgData name="Umeima Adam" userId="932760ed81e76c92" providerId="LiveId" clId="{07AB01F7-7EB2-4825-ACC4-7C41D1952A80}" dt="2023-04-25T19:11:57.497" v="2533" actId="478"/>
          <ac:spMkLst>
            <pc:docMk/>
            <pc:sldMk cId="2634202656" sldId="306"/>
            <ac:spMk id="7" creationId="{543ACAFE-D4E4-7806-CBBE-FAB1F22CCA4A}"/>
          </ac:spMkLst>
        </pc:spChg>
        <pc:spChg chg="add del mod">
          <ac:chgData name="Umeima Adam" userId="932760ed81e76c92" providerId="LiveId" clId="{07AB01F7-7EB2-4825-ACC4-7C41D1952A80}" dt="2023-04-25T19:11:56.078" v="2532" actId="478"/>
          <ac:spMkLst>
            <pc:docMk/>
            <pc:sldMk cId="2634202656" sldId="306"/>
            <ac:spMk id="9" creationId="{5AFB98A1-6839-441B-08FA-C53D559B1950}"/>
          </ac:spMkLst>
        </pc:spChg>
        <pc:graphicFrameChg chg="add mod modGraphic">
          <ac:chgData name="Umeima Adam" userId="932760ed81e76c92" providerId="LiveId" clId="{07AB01F7-7EB2-4825-ACC4-7C41D1952A80}" dt="2023-04-25T19:12:06.297" v="2536" actId="14100"/>
          <ac:graphicFrameMkLst>
            <pc:docMk/>
            <pc:sldMk cId="2634202656" sldId="306"/>
            <ac:graphicFrameMk id="2" creationId="{83C55929-5225-9B1B-00FA-67680049D7C1}"/>
          </ac:graphicFrameMkLst>
        </pc:graphicFrameChg>
      </pc:sldChg>
      <pc:sldMasterChg chg="modSp mod modSldLayout">
        <pc:chgData name="Umeima Adam" userId="932760ed81e76c92" providerId="LiveId" clId="{07AB01F7-7EB2-4825-ACC4-7C41D1952A80}" dt="2023-04-25T18:20:53.741" v="1631" actId="207"/>
        <pc:sldMasterMkLst>
          <pc:docMk/>
          <pc:sldMasterMk cId="1690285712" sldId="2147483717"/>
        </pc:sldMasterMkLst>
        <pc:spChg chg="mod">
          <ac:chgData name="Umeima Adam" userId="932760ed81e76c92" providerId="LiveId" clId="{07AB01F7-7EB2-4825-ACC4-7C41D1952A80}" dt="2023-04-25T18:20:53.741" v="1631" actId="207"/>
          <ac:spMkLst>
            <pc:docMk/>
            <pc:sldMasterMk cId="1690285712" sldId="2147483717"/>
            <ac:spMk id="8" creationId="{0F25E55C-1C16-46C6-B789-A4B2BCEF8F86}"/>
          </ac:spMkLst>
        </pc:spChg>
        <pc:sldLayoutChg chg="modSp mod">
          <pc:chgData name="Umeima Adam" userId="932760ed81e76c92" providerId="LiveId" clId="{07AB01F7-7EB2-4825-ACC4-7C41D1952A80}" dt="2023-04-25T18:20:45.126" v="1630" actId="207"/>
          <pc:sldLayoutMkLst>
            <pc:docMk/>
            <pc:sldMasterMk cId="1690285712" sldId="2147483717"/>
            <pc:sldLayoutMk cId="2889208350" sldId="2147483712"/>
          </pc:sldLayoutMkLst>
          <pc:spChg chg="mod">
            <ac:chgData name="Umeima Adam" userId="932760ed81e76c92" providerId="LiveId" clId="{07AB01F7-7EB2-4825-ACC4-7C41D1952A80}" dt="2023-04-25T18:20:45.126" v="1630" actId="207"/>
            <ac:spMkLst>
              <pc:docMk/>
              <pc:sldMasterMk cId="1690285712" sldId="2147483717"/>
              <pc:sldLayoutMk cId="2889208350" sldId="2147483712"/>
              <ac:spMk id="9" creationId="{4DC51BA7-A5A7-4A7F-A707-DBBDEA7705F3}"/>
            </ac:spMkLst>
          </pc:spChg>
        </pc:sldLayoutChg>
        <pc:sldLayoutChg chg="modSp mod">
          <pc:chgData name="Umeima Adam" userId="932760ed81e76c92" providerId="LiveId" clId="{07AB01F7-7EB2-4825-ACC4-7C41D1952A80}" dt="2023-04-25T18:20:41.158" v="1629" actId="207"/>
          <pc:sldLayoutMkLst>
            <pc:docMk/>
            <pc:sldMasterMk cId="1690285712" sldId="2147483717"/>
            <pc:sldLayoutMk cId="1181282921" sldId="2147483720"/>
          </pc:sldLayoutMkLst>
          <pc:spChg chg="mod">
            <ac:chgData name="Umeima Adam" userId="932760ed81e76c92" providerId="LiveId" clId="{07AB01F7-7EB2-4825-ACC4-7C41D1952A80}" dt="2023-04-25T18:20:41.158" v="1629" actId="207"/>
            <ac:spMkLst>
              <pc:docMk/>
              <pc:sldMasterMk cId="1690285712" sldId="2147483717"/>
              <pc:sldLayoutMk cId="1181282921" sldId="2147483720"/>
              <ac:spMk id="9" creationId="{4DC51BA7-A5A7-4A7F-A707-DBBDEA7705F3}"/>
            </ac:spMkLst>
          </pc:spChg>
        </pc:sldLayoutChg>
        <pc:sldLayoutChg chg="modSp mod">
          <pc:chgData name="Umeima Adam" userId="932760ed81e76c92" providerId="LiveId" clId="{07AB01F7-7EB2-4825-ACC4-7C41D1952A80}" dt="2023-04-25T18:20:31.444" v="1628" actId="207"/>
          <pc:sldLayoutMkLst>
            <pc:docMk/>
            <pc:sldMasterMk cId="1690285712" sldId="2147483717"/>
            <pc:sldLayoutMk cId="3498616240" sldId="2147483723"/>
          </pc:sldLayoutMkLst>
          <pc:spChg chg="mod">
            <ac:chgData name="Umeima Adam" userId="932760ed81e76c92" providerId="LiveId" clId="{07AB01F7-7EB2-4825-ACC4-7C41D1952A80}" dt="2023-04-25T18:20:31.444" v="1628" actId="207"/>
            <ac:spMkLst>
              <pc:docMk/>
              <pc:sldMasterMk cId="1690285712" sldId="2147483717"/>
              <pc:sldLayoutMk cId="3498616240" sldId="2147483723"/>
              <ac:spMk id="8" creationId="{16D90D66-BCB9-4229-A829-628874352AC0}"/>
            </ac:spMkLst>
          </pc:spChg>
        </pc:sldLayoutChg>
        <pc:sldLayoutChg chg="modSp mod">
          <pc:chgData name="Umeima Adam" userId="932760ed81e76c92" providerId="LiveId" clId="{07AB01F7-7EB2-4825-ACC4-7C41D1952A80}" dt="2023-04-25T18:20:24.912" v="1627" actId="207"/>
          <pc:sldLayoutMkLst>
            <pc:docMk/>
            <pc:sldMasterMk cId="1690285712" sldId="2147483717"/>
            <pc:sldLayoutMk cId="767602859" sldId="2147483726"/>
          </pc:sldLayoutMkLst>
          <pc:spChg chg="mod">
            <ac:chgData name="Umeima Adam" userId="932760ed81e76c92" providerId="LiveId" clId="{07AB01F7-7EB2-4825-ACC4-7C41D1952A80}" dt="2023-04-25T18:20:24.912" v="1627" actId="207"/>
            <ac:spMkLst>
              <pc:docMk/>
              <pc:sldMasterMk cId="1690285712" sldId="2147483717"/>
              <pc:sldLayoutMk cId="767602859" sldId="2147483726"/>
              <ac:spMk id="19" creationId="{AF446475-024F-4C71-99D3-501468ACAD11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E152A-2B29-47D5-897E-960232451FC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03BB6BD-007A-4393-A195-ABBDD430D6A3}">
      <dgm:prSet/>
      <dgm:spPr>
        <a:ln>
          <a:solidFill>
            <a:schemeClr val="accent4"/>
          </a:solidFill>
        </a:ln>
      </dgm:spPr>
      <dgm:t>
        <a:bodyPr/>
        <a:lstStyle/>
        <a:p>
          <a:r>
            <a:rPr lang="en-GB" b="1" dirty="0" err="1"/>
            <a:t>Treino</a:t>
          </a:r>
          <a:endParaRPr lang="en-GB" dirty="0"/>
        </a:p>
        <a:p>
          <a:r>
            <a:rPr lang="en-GB" dirty="0"/>
            <a:t>5852 </a:t>
          </a:r>
          <a:r>
            <a:rPr lang="en-GB" dirty="0" err="1"/>
            <a:t>instâncias</a:t>
          </a:r>
          <a:r>
            <a:rPr lang="en-GB" dirty="0"/>
            <a:t> </a:t>
          </a:r>
        </a:p>
        <a:p>
          <a:r>
            <a:rPr lang="en-GB" dirty="0"/>
            <a:t>41 </a:t>
          </a:r>
          <a:r>
            <a:rPr lang="en-GB" dirty="0" err="1"/>
            <a:t>variáveis</a:t>
          </a:r>
          <a:r>
            <a:rPr lang="en-GB" dirty="0"/>
            <a:t> </a:t>
          </a:r>
        </a:p>
        <a:p>
          <a:r>
            <a:rPr lang="en-GB" dirty="0" err="1"/>
            <a:t>Cerca</a:t>
          </a:r>
          <a:r>
            <a:rPr lang="en-GB" dirty="0"/>
            <a:t> de 70% do dataset </a:t>
          </a:r>
          <a:r>
            <a:rPr lang="en-GB" dirty="0" err="1"/>
            <a:t>completo</a:t>
          </a:r>
          <a:endParaRPr lang="en-US" dirty="0"/>
        </a:p>
      </dgm:t>
    </dgm:pt>
    <dgm:pt modelId="{CA56630F-232A-431B-82CC-0EDF336334BB}" type="parTrans" cxnId="{22C85847-8EDD-49FE-A42F-B1DD3F270B22}">
      <dgm:prSet/>
      <dgm:spPr/>
      <dgm:t>
        <a:bodyPr/>
        <a:lstStyle/>
        <a:p>
          <a:endParaRPr lang="en-US"/>
        </a:p>
      </dgm:t>
    </dgm:pt>
    <dgm:pt modelId="{8B731A49-F49E-4266-941C-C702FFB6460C}" type="sibTrans" cxnId="{22C85847-8EDD-49FE-A42F-B1DD3F270B22}">
      <dgm:prSet/>
      <dgm:spPr/>
      <dgm:t>
        <a:bodyPr/>
        <a:lstStyle/>
        <a:p>
          <a:endParaRPr lang="en-US"/>
        </a:p>
      </dgm:t>
    </dgm:pt>
    <dgm:pt modelId="{F8957896-1B42-4EC9-BE2D-7122A5B4DB19}">
      <dgm:prSet/>
      <dgm:spPr/>
      <dgm:t>
        <a:bodyPr/>
        <a:lstStyle/>
        <a:p>
          <a:r>
            <a:rPr lang="en-GB" b="1" dirty="0"/>
            <a:t>Teste</a:t>
          </a:r>
          <a:endParaRPr lang="en-GB" dirty="0"/>
        </a:p>
        <a:p>
          <a:r>
            <a:rPr lang="en-GB" dirty="0"/>
            <a:t>2509 </a:t>
          </a:r>
          <a:r>
            <a:rPr lang="en-GB" dirty="0" err="1"/>
            <a:t>instâncias</a:t>
          </a:r>
          <a:endParaRPr lang="en-GB" dirty="0"/>
        </a:p>
        <a:p>
          <a:r>
            <a:rPr lang="en-GB" dirty="0"/>
            <a:t>41 </a:t>
          </a:r>
          <a:r>
            <a:rPr lang="en-GB" dirty="0" err="1"/>
            <a:t>variáveis</a:t>
          </a:r>
          <a:endParaRPr lang="en-GB" dirty="0"/>
        </a:p>
        <a:p>
          <a:r>
            <a:rPr lang="en-GB" dirty="0" err="1"/>
            <a:t>Cerca</a:t>
          </a:r>
          <a:r>
            <a:rPr lang="en-GB" dirty="0"/>
            <a:t> de 30% do dataset </a:t>
          </a:r>
          <a:r>
            <a:rPr lang="en-GB" dirty="0" err="1"/>
            <a:t>completo</a:t>
          </a:r>
          <a:endParaRPr lang="en-US" dirty="0"/>
        </a:p>
      </dgm:t>
    </dgm:pt>
    <dgm:pt modelId="{8AE20F98-CD27-4283-815E-2E0284A24A18}" type="parTrans" cxnId="{4B6C4AD1-2986-4E67-BCCA-8913D36B782C}">
      <dgm:prSet/>
      <dgm:spPr/>
      <dgm:t>
        <a:bodyPr/>
        <a:lstStyle/>
        <a:p>
          <a:endParaRPr lang="en-US"/>
        </a:p>
      </dgm:t>
    </dgm:pt>
    <dgm:pt modelId="{53A45E1A-336C-4B8B-8F4B-E61BCBFFD842}" type="sibTrans" cxnId="{4B6C4AD1-2986-4E67-BCCA-8913D36B782C}">
      <dgm:prSet/>
      <dgm:spPr/>
      <dgm:t>
        <a:bodyPr/>
        <a:lstStyle/>
        <a:p>
          <a:endParaRPr lang="en-US"/>
        </a:p>
      </dgm:t>
    </dgm:pt>
    <dgm:pt modelId="{7411F743-6B8D-4AB4-9376-C8B35B28586C}" type="pres">
      <dgm:prSet presAssocID="{2AFE152A-2B29-47D5-897E-960232451F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7C55D5-A44F-45FA-B75F-21970691A14E}" type="pres">
      <dgm:prSet presAssocID="{703BB6BD-007A-4393-A195-ABBDD430D6A3}" presName="hierRoot1" presStyleCnt="0"/>
      <dgm:spPr/>
    </dgm:pt>
    <dgm:pt modelId="{404AF91C-C5F0-41EA-985C-F08521D488FB}" type="pres">
      <dgm:prSet presAssocID="{703BB6BD-007A-4393-A195-ABBDD430D6A3}" presName="composite" presStyleCnt="0"/>
      <dgm:spPr/>
    </dgm:pt>
    <dgm:pt modelId="{56EA900E-AF3B-43BD-96DA-6B4AEE738EB5}" type="pres">
      <dgm:prSet presAssocID="{703BB6BD-007A-4393-A195-ABBDD430D6A3}" presName="background" presStyleLbl="node0" presStyleIdx="0" presStyleCnt="2"/>
      <dgm:spPr>
        <a:solidFill>
          <a:schemeClr val="accent4">
            <a:lumMod val="60000"/>
            <a:lumOff val="40000"/>
          </a:schemeClr>
        </a:solidFill>
      </dgm:spPr>
    </dgm:pt>
    <dgm:pt modelId="{DE8F4EB9-C48D-4D70-AFD1-99C485BE2607}" type="pres">
      <dgm:prSet presAssocID="{703BB6BD-007A-4393-A195-ABBDD430D6A3}" presName="text" presStyleLbl="fgAcc0" presStyleIdx="0" presStyleCnt="2" custScaleX="166826" custLinFactNeighborX="-11381" custLinFactNeighborY="-9900">
        <dgm:presLayoutVars>
          <dgm:chPref val="3"/>
        </dgm:presLayoutVars>
      </dgm:prSet>
      <dgm:spPr/>
    </dgm:pt>
    <dgm:pt modelId="{16553606-9BFC-409F-AF06-63F8A25039FF}" type="pres">
      <dgm:prSet presAssocID="{703BB6BD-007A-4393-A195-ABBDD430D6A3}" presName="hierChild2" presStyleCnt="0"/>
      <dgm:spPr/>
    </dgm:pt>
    <dgm:pt modelId="{2C67724A-6B6C-4C4E-80E7-51D7B6A5B7C3}" type="pres">
      <dgm:prSet presAssocID="{F8957896-1B42-4EC9-BE2D-7122A5B4DB19}" presName="hierRoot1" presStyleCnt="0"/>
      <dgm:spPr/>
    </dgm:pt>
    <dgm:pt modelId="{C3A1A763-2587-4DB1-AF16-3533665EB1B8}" type="pres">
      <dgm:prSet presAssocID="{F8957896-1B42-4EC9-BE2D-7122A5B4DB19}" presName="composite" presStyleCnt="0"/>
      <dgm:spPr/>
    </dgm:pt>
    <dgm:pt modelId="{AED4C5D1-1716-4817-A1C0-10F8A2DD78FB}" type="pres">
      <dgm:prSet presAssocID="{F8957896-1B42-4EC9-BE2D-7122A5B4DB19}" presName="background" presStyleLbl="node0" presStyleIdx="1" presStyleCnt="2"/>
      <dgm:spPr>
        <a:solidFill>
          <a:schemeClr val="accent3">
            <a:lumMod val="60000"/>
            <a:lumOff val="40000"/>
          </a:schemeClr>
        </a:solidFill>
      </dgm:spPr>
    </dgm:pt>
    <dgm:pt modelId="{21CC3B8B-8D6B-4CF4-949E-DA4D4F14D750}" type="pres">
      <dgm:prSet presAssocID="{F8957896-1B42-4EC9-BE2D-7122A5B4DB19}" presName="text" presStyleLbl="fgAcc0" presStyleIdx="1" presStyleCnt="2" custScaleX="169233" custLinFactNeighborX="-11381" custLinFactNeighborY="-9900">
        <dgm:presLayoutVars>
          <dgm:chPref val="3"/>
        </dgm:presLayoutVars>
      </dgm:prSet>
      <dgm:spPr/>
    </dgm:pt>
    <dgm:pt modelId="{31FC44AB-D272-4467-9700-E2814FCDB1A6}" type="pres">
      <dgm:prSet presAssocID="{F8957896-1B42-4EC9-BE2D-7122A5B4DB19}" presName="hierChild2" presStyleCnt="0"/>
      <dgm:spPr/>
    </dgm:pt>
  </dgm:ptLst>
  <dgm:cxnLst>
    <dgm:cxn modelId="{00D06A47-CE62-4294-98B3-36E7B251D54A}" type="presOf" srcId="{2AFE152A-2B29-47D5-897E-960232451FC1}" destId="{7411F743-6B8D-4AB4-9376-C8B35B28586C}" srcOrd="0" destOrd="0" presId="urn:microsoft.com/office/officeart/2005/8/layout/hierarchy1"/>
    <dgm:cxn modelId="{22C85847-8EDD-49FE-A42F-B1DD3F270B22}" srcId="{2AFE152A-2B29-47D5-897E-960232451FC1}" destId="{703BB6BD-007A-4393-A195-ABBDD430D6A3}" srcOrd="0" destOrd="0" parTransId="{CA56630F-232A-431B-82CC-0EDF336334BB}" sibTransId="{8B731A49-F49E-4266-941C-C702FFB6460C}"/>
    <dgm:cxn modelId="{FFCD28B0-DE5C-41A9-BD89-03DDAFFD0A8A}" type="presOf" srcId="{703BB6BD-007A-4393-A195-ABBDD430D6A3}" destId="{DE8F4EB9-C48D-4D70-AFD1-99C485BE2607}" srcOrd="0" destOrd="0" presId="urn:microsoft.com/office/officeart/2005/8/layout/hierarchy1"/>
    <dgm:cxn modelId="{A19F6FC3-B79C-41D6-A7FB-2227F7D2BAE9}" type="presOf" srcId="{F8957896-1B42-4EC9-BE2D-7122A5B4DB19}" destId="{21CC3B8B-8D6B-4CF4-949E-DA4D4F14D750}" srcOrd="0" destOrd="0" presId="urn:microsoft.com/office/officeart/2005/8/layout/hierarchy1"/>
    <dgm:cxn modelId="{4B6C4AD1-2986-4E67-BCCA-8913D36B782C}" srcId="{2AFE152A-2B29-47D5-897E-960232451FC1}" destId="{F8957896-1B42-4EC9-BE2D-7122A5B4DB19}" srcOrd="1" destOrd="0" parTransId="{8AE20F98-CD27-4283-815E-2E0284A24A18}" sibTransId="{53A45E1A-336C-4B8B-8F4B-E61BCBFFD842}"/>
    <dgm:cxn modelId="{7FC2C3AA-FB0D-4B3B-AABE-6A40CE95AD0A}" type="presParOf" srcId="{7411F743-6B8D-4AB4-9376-C8B35B28586C}" destId="{247C55D5-A44F-45FA-B75F-21970691A14E}" srcOrd="0" destOrd="0" presId="urn:microsoft.com/office/officeart/2005/8/layout/hierarchy1"/>
    <dgm:cxn modelId="{7F12F3C6-627F-4FAC-B5B3-6B9ABC9C1E6C}" type="presParOf" srcId="{247C55D5-A44F-45FA-B75F-21970691A14E}" destId="{404AF91C-C5F0-41EA-985C-F08521D488FB}" srcOrd="0" destOrd="0" presId="urn:microsoft.com/office/officeart/2005/8/layout/hierarchy1"/>
    <dgm:cxn modelId="{71206C6C-CD78-4D8D-BCA9-23DC3F23D76B}" type="presParOf" srcId="{404AF91C-C5F0-41EA-985C-F08521D488FB}" destId="{56EA900E-AF3B-43BD-96DA-6B4AEE738EB5}" srcOrd="0" destOrd="0" presId="urn:microsoft.com/office/officeart/2005/8/layout/hierarchy1"/>
    <dgm:cxn modelId="{8BE81E3A-3A08-4797-8BAC-3172677F4864}" type="presParOf" srcId="{404AF91C-C5F0-41EA-985C-F08521D488FB}" destId="{DE8F4EB9-C48D-4D70-AFD1-99C485BE2607}" srcOrd="1" destOrd="0" presId="urn:microsoft.com/office/officeart/2005/8/layout/hierarchy1"/>
    <dgm:cxn modelId="{FF681B8E-B99E-4282-9AB9-F67E14183B90}" type="presParOf" srcId="{247C55D5-A44F-45FA-B75F-21970691A14E}" destId="{16553606-9BFC-409F-AF06-63F8A25039FF}" srcOrd="1" destOrd="0" presId="urn:microsoft.com/office/officeart/2005/8/layout/hierarchy1"/>
    <dgm:cxn modelId="{A4619656-F3EE-451E-8E15-5548859584AE}" type="presParOf" srcId="{7411F743-6B8D-4AB4-9376-C8B35B28586C}" destId="{2C67724A-6B6C-4C4E-80E7-51D7B6A5B7C3}" srcOrd="1" destOrd="0" presId="urn:microsoft.com/office/officeart/2005/8/layout/hierarchy1"/>
    <dgm:cxn modelId="{89F11B67-DA6E-4C50-AAC2-58BF57963DA5}" type="presParOf" srcId="{2C67724A-6B6C-4C4E-80E7-51D7B6A5B7C3}" destId="{C3A1A763-2587-4DB1-AF16-3533665EB1B8}" srcOrd="0" destOrd="0" presId="urn:microsoft.com/office/officeart/2005/8/layout/hierarchy1"/>
    <dgm:cxn modelId="{87B6317B-D838-40CF-AA32-3F42378A772A}" type="presParOf" srcId="{C3A1A763-2587-4DB1-AF16-3533665EB1B8}" destId="{AED4C5D1-1716-4817-A1C0-10F8A2DD78FB}" srcOrd="0" destOrd="0" presId="urn:microsoft.com/office/officeart/2005/8/layout/hierarchy1"/>
    <dgm:cxn modelId="{39EFE793-F94F-4740-927B-E3F20297E0DA}" type="presParOf" srcId="{C3A1A763-2587-4DB1-AF16-3533665EB1B8}" destId="{21CC3B8B-8D6B-4CF4-949E-DA4D4F14D750}" srcOrd="1" destOrd="0" presId="urn:microsoft.com/office/officeart/2005/8/layout/hierarchy1"/>
    <dgm:cxn modelId="{3B39CAF9-13A7-4D93-B0C7-05D9E73E0B75}" type="presParOf" srcId="{2C67724A-6B6C-4C4E-80E7-51D7B6A5B7C3}" destId="{31FC44AB-D272-4467-9700-E2814FCDB1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900E-AF3B-43BD-96DA-6B4AEE738EB5}">
      <dsp:nvSpPr>
        <dsp:cNvPr id="0" name=""/>
        <dsp:cNvSpPr/>
      </dsp:nvSpPr>
      <dsp:spPr>
        <a:xfrm>
          <a:off x="-292690" y="256852"/>
          <a:ext cx="4394561" cy="1672728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8F4EB9-C48D-4D70-AFD1-99C485BE2607}">
      <dsp:nvSpPr>
        <dsp:cNvPr id="0" name=""/>
        <dsp:cNvSpPr/>
      </dsp:nvSpPr>
      <dsp:spPr>
        <a:xfrm>
          <a:off x="0" y="534909"/>
          <a:ext cx="4394561" cy="167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 err="1"/>
            <a:t>Treino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5852 </a:t>
          </a:r>
          <a:r>
            <a:rPr lang="en-GB" sz="1900" kern="1200" dirty="0" err="1"/>
            <a:t>instâncias</a:t>
          </a:r>
          <a:r>
            <a:rPr lang="en-GB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41 </a:t>
          </a:r>
          <a:r>
            <a:rPr lang="en-GB" sz="1900" kern="1200" dirty="0" err="1"/>
            <a:t>variáveis</a:t>
          </a:r>
          <a:r>
            <a:rPr lang="en-GB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Cerca</a:t>
          </a:r>
          <a:r>
            <a:rPr lang="en-GB" sz="1900" kern="1200" dirty="0"/>
            <a:t> de 70% do dataset </a:t>
          </a:r>
          <a:r>
            <a:rPr lang="en-GB" sz="1900" kern="1200" dirty="0" err="1"/>
            <a:t>completo</a:t>
          </a:r>
          <a:endParaRPr lang="en-US" sz="1900" kern="1200" dirty="0"/>
        </a:p>
      </dsp:txBody>
      <dsp:txXfrm>
        <a:off x="48993" y="583902"/>
        <a:ext cx="4296575" cy="1574742"/>
      </dsp:txXfrm>
    </dsp:sp>
    <dsp:sp modelId="{AED4C5D1-1716-4817-A1C0-10F8A2DD78FB}">
      <dsp:nvSpPr>
        <dsp:cNvPr id="0" name=""/>
        <dsp:cNvSpPr/>
      </dsp:nvSpPr>
      <dsp:spPr>
        <a:xfrm>
          <a:off x="4680353" y="256852"/>
          <a:ext cx="4457966" cy="167272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CC3B8B-8D6B-4CF4-949E-DA4D4F14D750}">
      <dsp:nvSpPr>
        <dsp:cNvPr id="0" name=""/>
        <dsp:cNvSpPr/>
      </dsp:nvSpPr>
      <dsp:spPr>
        <a:xfrm>
          <a:off x="4973044" y="534909"/>
          <a:ext cx="4457966" cy="167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Teste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2509 </a:t>
          </a:r>
          <a:r>
            <a:rPr lang="en-GB" sz="1900" kern="1200" dirty="0" err="1"/>
            <a:t>instâncias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41 </a:t>
          </a:r>
          <a:r>
            <a:rPr lang="en-GB" sz="1900" kern="1200" dirty="0" err="1"/>
            <a:t>variáveis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Cerca</a:t>
          </a:r>
          <a:r>
            <a:rPr lang="en-GB" sz="1900" kern="1200" dirty="0"/>
            <a:t> de 30% do dataset </a:t>
          </a:r>
          <a:r>
            <a:rPr lang="en-GB" sz="1900" kern="1200" dirty="0" err="1"/>
            <a:t>completo</a:t>
          </a:r>
          <a:endParaRPr lang="en-US" sz="1900" kern="1200" dirty="0"/>
        </a:p>
      </dsp:txBody>
      <dsp:txXfrm>
        <a:off x="5022037" y="583902"/>
        <a:ext cx="4359980" cy="1574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09/05/2023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Não há </a:t>
            </a:r>
            <a:r>
              <a:rPr lang="pt-PT" dirty="0" err="1"/>
              <a:t>multicolinearidade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123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Deste modo foram escolhidas as variáveis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DifHeight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,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DifRank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,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DifAge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,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DifNumberWins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 que serão usadas como preditores no nosso modelo "Gradiente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Boosting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" a fim de prever o nosso objetivo </a:t>
            </a:r>
            <a:br>
              <a:rPr lang="pt-PT" sz="1600" dirty="0">
                <a:latin typeface="+mj-lt"/>
              </a:rPr>
            </a:br>
            <a:endParaRPr lang="en-GB" sz="1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932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09/05/2023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MODELING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10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CCFE-E1E3-195B-051F-320EF91A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847" y="1675138"/>
            <a:ext cx="2891731" cy="955173"/>
          </a:xfrm>
        </p:spPr>
        <p:txBody>
          <a:bodyPr>
            <a:normAutofit fontScale="90000"/>
          </a:bodyPr>
          <a:lstStyle/>
          <a:p>
            <a:r>
              <a:rPr lang="pt-PT" dirty="0"/>
              <a:t>Correlações entre variáveis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D8A8E-8D83-07FB-3E41-AC00A632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46" y="-169333"/>
            <a:ext cx="8055406" cy="70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8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6205-F9FF-24A5-4615-E6DD4273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92" y="1885125"/>
            <a:ext cx="3405641" cy="2093975"/>
          </a:xfrm>
        </p:spPr>
        <p:txBody>
          <a:bodyPr anchor="ctr">
            <a:normAutofit/>
          </a:bodyPr>
          <a:lstStyle/>
          <a:p>
            <a:r>
              <a:rPr lang="pt-PT" sz="3200" dirty="0" err="1"/>
              <a:t>Multicolinearidade</a:t>
            </a:r>
            <a:r>
              <a:rPr lang="pt-PT" sz="2800" dirty="0"/>
              <a:t> 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7928F-EBB4-8F73-678F-07062D7A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095" y="404925"/>
            <a:ext cx="3405642" cy="6048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79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1CDA-1ADF-5EC6-0398-D1DD2E32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consideradas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8CB730-250F-5B0F-C621-6CDF74EE4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74193"/>
              </p:ext>
            </p:extLst>
          </p:nvPr>
        </p:nvGraphicFramePr>
        <p:xfrm>
          <a:off x="1216025" y="2108200"/>
          <a:ext cx="10058399" cy="3295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6774">
                  <a:extLst>
                    <a:ext uri="{9D8B030D-6E8A-4147-A177-3AD203B41FA5}">
                      <a16:colId xmlns:a16="http://schemas.microsoft.com/office/drawing/2014/main" val="3942246539"/>
                    </a:ext>
                  </a:extLst>
                </a:gridCol>
                <a:gridCol w="7921625">
                  <a:extLst>
                    <a:ext uri="{9D8B030D-6E8A-4147-A177-3AD203B41FA5}">
                      <a16:colId xmlns:a16="http://schemas.microsoft.com/office/drawing/2014/main" val="4097211296"/>
                    </a:ext>
                  </a:extLst>
                </a:gridCol>
              </a:tblGrid>
              <a:tr h="461053">
                <a:tc>
                  <a:txBody>
                    <a:bodyPr/>
                    <a:lstStyle/>
                    <a:p>
                      <a:r>
                        <a:rPr lang="pt-PT" dirty="0"/>
                        <a:t>Variável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Justificação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49565"/>
                  </a:ext>
                </a:extLst>
              </a:tr>
              <a:tr h="502566">
                <a:tc>
                  <a:txBody>
                    <a:bodyPr/>
                    <a:lstStyle/>
                    <a:p>
                      <a:r>
                        <a:rPr lang="pt-PT" dirty="0" err="1"/>
                        <a:t>DifNumberWins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Mais jogos vencidos -&gt; mais experiência no desporto -&gt; menos sets irão ser necessários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65675"/>
                  </a:ext>
                </a:extLst>
              </a:tr>
              <a:tr h="620160">
                <a:tc>
                  <a:txBody>
                    <a:bodyPr/>
                    <a:lstStyle/>
                    <a:p>
                      <a:r>
                        <a:rPr lang="pt-PT" dirty="0" err="1"/>
                        <a:t>DifRank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Maior </a:t>
                      </a:r>
                      <a:r>
                        <a:rPr lang="pt-PT" dirty="0" err="1"/>
                        <a:t>rank</a:t>
                      </a:r>
                      <a:r>
                        <a:rPr lang="pt-PT" dirty="0"/>
                        <a:t> -&gt; mais experiência e perícia -&gt; mais talento no desporto -&gt; menos sets serão precisos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40305"/>
                  </a:ext>
                </a:extLst>
              </a:tr>
              <a:tr h="622093">
                <a:tc>
                  <a:txBody>
                    <a:bodyPr/>
                    <a:lstStyle/>
                    <a:p>
                      <a:r>
                        <a:rPr lang="pt-PT" dirty="0" err="1"/>
                        <a:t>DifAge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Poderá condicionar o nível de experiência, melhor condição física, recuperação de lesões, mais energia, níveis de resistência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36067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pt-PT" dirty="0" err="1"/>
                        <a:t>DifHeight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Um jogador mais alto poderá cobrir mais terreno, um jogador mais baixo poderá ter mais vantagem na movimentação -&gt; quanto maior a diferença entre ambos -&gt; mais desequilibrado poderá estar o jogo -&gt; menos sets durará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2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1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4B4-FBF3-0713-1659-6DEF8D31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Divisão do </a:t>
            </a:r>
            <a:r>
              <a:rPr lang="pt-PT" dirty="0" err="1"/>
              <a:t>dataset</a:t>
            </a:r>
            <a:endParaRPr lang="en-GB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5EF76A4-35BB-DECB-BDA4-129BC9171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559059"/>
              </p:ext>
            </p:extLst>
          </p:nvPr>
        </p:nvGraphicFramePr>
        <p:xfrm>
          <a:off x="1388533" y="2577820"/>
          <a:ext cx="9731023" cy="2795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35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FA4687A-A89E-30D8-A1D2-EAEAC921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2640503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: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Métricas</a:t>
            </a:r>
            <a:r>
              <a:rPr lang="en-US" dirty="0"/>
              <a:t> de performance do </a:t>
            </a:r>
            <a:r>
              <a:rPr lang="en-US" dirty="0" err="1"/>
              <a:t>modelo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/>
          <a:p>
            <a:r>
              <a:rPr lang="pt-PT" dirty="0"/>
              <a:t>Modelação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A708F-B36D-7FE0-C009-607512BF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2204915"/>
            <a:ext cx="6488833" cy="32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6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b1f6d43-35fb-4c40-8c11-5462e36b20a1"/>
    <ds:schemaRef ds:uri="http://schemas.microsoft.com/office/2006/documentManagement/types"/>
    <ds:schemaRef ds:uri="http://purl.org/dc/dcmitype/"/>
    <ds:schemaRef ds:uri="43c2570a-4855-45e9-bb24-26cc6e503d9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2897</TotalTime>
  <Words>225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RetrospectVTI</vt:lpstr>
      <vt:lpstr>PROJETO APLICADO EM CIÊNCIA DE DADOS I  MODELING</vt:lpstr>
      <vt:lpstr>Correlações entre variáveis</vt:lpstr>
      <vt:lpstr>Multicolinearidade </vt:lpstr>
      <vt:lpstr>Variáveis consideradas</vt:lpstr>
      <vt:lpstr>Divisão do dataset</vt:lpstr>
      <vt:lpstr>Modelação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4</cp:revision>
  <cp:lastPrinted>2023-04-18T06:18:55Z</cp:lastPrinted>
  <dcterms:created xsi:type="dcterms:W3CDTF">2023-04-12T18:18:25Z</dcterms:created>
  <dcterms:modified xsi:type="dcterms:W3CDTF">2023-05-09T18:04:08Z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