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99" r:id="rId5"/>
    <p:sldId id="312" r:id="rId6"/>
    <p:sldId id="314" r:id="rId7"/>
    <p:sldId id="310" r:id="rId8"/>
    <p:sldId id="311" r:id="rId9"/>
    <p:sldId id="313" r:id="rId10"/>
    <p:sldId id="315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1BC"/>
    <a:srgbClr val="D0F8DD"/>
    <a:srgbClr val="BCEFF2"/>
    <a:srgbClr val="EBFAFB"/>
    <a:srgbClr val="BAF4CD"/>
    <a:srgbClr val="CBF3F5"/>
    <a:srgbClr val="344068"/>
    <a:srgbClr val="CDD9EA"/>
    <a:srgbClr val="FFFFF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54BE3-F823-4F57-A834-F8724034B4B5}" v="130" dt="2023-05-09T18:04:01.344"/>
    <p1510:client id="{4E6F87A7-E849-4D77-B4DA-4D0EA66FF2E6}" v="1" dt="2023-05-09T21:48:29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07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4E6F87A7-E849-4D77-B4DA-4D0EA66FF2E6}"/>
    <pc:docChg chg="custSel addSld modSld sldOrd">
      <pc:chgData name="Umeima Adam" userId="932760ed81e76c92" providerId="LiveId" clId="{4E6F87A7-E849-4D77-B4DA-4D0EA66FF2E6}" dt="2023-05-10T13:39:14.066" v="613" actId="20577"/>
      <pc:docMkLst>
        <pc:docMk/>
      </pc:docMkLst>
      <pc:sldChg chg="addSp modSp mod modNotesTx">
        <pc:chgData name="Umeima Adam" userId="932760ed81e76c92" providerId="LiveId" clId="{4E6F87A7-E849-4D77-B4DA-4D0EA66FF2E6}" dt="2023-05-10T13:39:14.066" v="613" actId="20577"/>
        <pc:sldMkLst>
          <pc:docMk/>
          <pc:sldMk cId="1495013425" sldId="310"/>
        </pc:sldMkLst>
        <pc:spChg chg="mod">
          <ac:chgData name="Umeima Adam" userId="932760ed81e76c92" providerId="LiveId" clId="{4E6F87A7-E849-4D77-B4DA-4D0EA66FF2E6}" dt="2023-05-09T21:48:46.279" v="60" actId="20577"/>
          <ac:spMkLst>
            <pc:docMk/>
            <pc:sldMk cId="1495013425" sldId="310"/>
            <ac:spMk id="2" creationId="{1C001CDA-1ADF-5EC6-0398-D1DD2E32850F}"/>
          </ac:spMkLst>
        </pc:spChg>
        <pc:spChg chg="add mod">
          <ac:chgData name="Umeima Adam" userId="932760ed81e76c92" providerId="LiveId" clId="{4E6F87A7-E849-4D77-B4DA-4D0EA66FF2E6}" dt="2023-05-09T21:59:37.102" v="255" actId="1037"/>
          <ac:spMkLst>
            <pc:docMk/>
            <pc:sldMk cId="1495013425" sldId="310"/>
            <ac:spMk id="3" creationId="{D646930C-8517-300A-B93A-6F21DFBC6FCB}"/>
          </ac:spMkLst>
        </pc:spChg>
      </pc:sldChg>
      <pc:sldChg chg="modNotesTx">
        <pc:chgData name="Umeima Adam" userId="932760ed81e76c92" providerId="LiveId" clId="{4E6F87A7-E849-4D77-B4DA-4D0EA66FF2E6}" dt="2023-05-10T13:36:08.979" v="466" actId="20577"/>
        <pc:sldMkLst>
          <pc:docMk/>
          <pc:sldMk cId="1367359630" sldId="311"/>
        </pc:sldMkLst>
      </pc:sldChg>
      <pc:sldChg chg="addSp delSp modSp mod modClrScheme chgLayout modNotesTx">
        <pc:chgData name="Umeima Adam" userId="932760ed81e76c92" providerId="LiveId" clId="{4E6F87A7-E849-4D77-B4DA-4D0EA66FF2E6}" dt="2023-05-10T13:33:37.126" v="416" actId="20577"/>
        <pc:sldMkLst>
          <pc:docMk/>
          <pc:sldMk cId="3589826746" sldId="313"/>
        </pc:sldMkLst>
        <pc:spChg chg="mod">
          <ac:chgData name="Umeima Adam" userId="932760ed81e76c92" providerId="LiveId" clId="{4E6F87A7-E849-4D77-B4DA-4D0EA66FF2E6}" dt="2023-05-09T22:07:01.344" v="287" actId="20577"/>
          <ac:spMkLst>
            <pc:docMk/>
            <pc:sldMk cId="3589826746" sldId="313"/>
            <ac:spMk id="2" creationId="{97C41D26-E4E6-F057-6282-E3624F288E7B}"/>
          </ac:spMkLst>
        </pc:spChg>
        <pc:spChg chg="add del mod">
          <ac:chgData name="Umeima Adam" userId="932760ed81e76c92" providerId="LiveId" clId="{4E6F87A7-E849-4D77-B4DA-4D0EA66FF2E6}" dt="2023-05-09T21:58:10.887" v="230" actId="478"/>
          <ac:spMkLst>
            <pc:docMk/>
            <pc:sldMk cId="3589826746" sldId="313"/>
            <ac:spMk id="4" creationId="{866CFC99-53B8-8153-2864-85418C7EC95F}"/>
          </ac:spMkLst>
        </pc:spChg>
        <pc:spChg chg="del mod ord">
          <ac:chgData name="Umeima Adam" userId="932760ed81e76c92" providerId="LiveId" clId="{4E6F87A7-E849-4D77-B4DA-4D0EA66FF2E6}" dt="2023-05-09T21:58:09.726" v="229" actId="478"/>
          <ac:spMkLst>
            <pc:docMk/>
            <pc:sldMk cId="3589826746" sldId="313"/>
            <ac:spMk id="10" creationId="{AFA4687A-A89E-30D8-A1D2-EAEAC9213795}"/>
          </ac:spMkLst>
        </pc:spChg>
        <pc:spChg chg="add mod">
          <ac:chgData name="Umeima Adam" userId="932760ed81e76c92" providerId="LiveId" clId="{4E6F87A7-E849-4D77-B4DA-4D0EA66FF2E6}" dt="2023-05-09T21:59:08.466" v="244" actId="122"/>
          <ac:spMkLst>
            <pc:docMk/>
            <pc:sldMk cId="3589826746" sldId="313"/>
            <ac:spMk id="15" creationId="{7E65F6DB-538B-A860-472D-24C512304AB1}"/>
          </ac:spMkLst>
        </pc:spChg>
        <pc:spChg chg="add mod">
          <ac:chgData name="Umeima Adam" userId="932760ed81e76c92" providerId="LiveId" clId="{4E6F87A7-E849-4D77-B4DA-4D0EA66FF2E6}" dt="2023-05-09T21:59:10.448" v="245" actId="122"/>
          <ac:spMkLst>
            <pc:docMk/>
            <pc:sldMk cId="3589826746" sldId="313"/>
            <ac:spMk id="17" creationId="{365F71F3-910D-0602-23E0-52A2962AB11F}"/>
          </ac:spMkLst>
        </pc:spChg>
        <pc:picChg chg="add mod">
          <ac:chgData name="Umeima Adam" userId="932760ed81e76c92" providerId="LiveId" clId="{4E6F87A7-E849-4D77-B4DA-4D0EA66FF2E6}" dt="2023-05-09T21:59:03.184" v="242" actId="14100"/>
          <ac:picMkLst>
            <pc:docMk/>
            <pc:sldMk cId="3589826746" sldId="313"/>
            <ac:picMk id="6" creationId="{9D114449-18D3-AF30-3D09-06BDEF8140A0}"/>
          </ac:picMkLst>
        </pc:picChg>
        <pc:picChg chg="del mod">
          <ac:chgData name="Umeima Adam" userId="932760ed81e76c92" providerId="LiveId" clId="{4E6F87A7-E849-4D77-B4DA-4D0EA66FF2E6}" dt="2023-05-09T21:58:22.261" v="233" actId="478"/>
          <ac:picMkLst>
            <pc:docMk/>
            <pc:sldMk cId="3589826746" sldId="313"/>
            <ac:picMk id="7" creationId="{88BA708F-B36D-7FE0-C009-607512BFFCDC}"/>
          </ac:picMkLst>
        </pc:picChg>
        <pc:picChg chg="add mod">
          <ac:chgData name="Umeima Adam" userId="932760ed81e76c92" providerId="LiveId" clId="{4E6F87A7-E849-4D77-B4DA-4D0EA66FF2E6}" dt="2023-05-09T21:59:05.727" v="243" actId="1076"/>
          <ac:picMkLst>
            <pc:docMk/>
            <pc:sldMk cId="3589826746" sldId="313"/>
            <ac:picMk id="9" creationId="{F074D177-7D63-7D0C-959D-035CAF98C8FA}"/>
          </ac:picMkLst>
        </pc:picChg>
      </pc:sldChg>
      <pc:sldChg chg="addSp delSp modSp new mod ord modNotesTx">
        <pc:chgData name="Umeima Adam" userId="932760ed81e76c92" providerId="LiveId" clId="{4E6F87A7-E849-4D77-B4DA-4D0EA66FF2E6}" dt="2023-05-10T13:32:30.706" v="354" actId="20577"/>
        <pc:sldMkLst>
          <pc:docMk/>
          <pc:sldMk cId="3262248126" sldId="315"/>
        </pc:sldMkLst>
        <pc:spChg chg="mod">
          <ac:chgData name="Umeima Adam" userId="932760ed81e76c92" providerId="LiveId" clId="{4E6F87A7-E849-4D77-B4DA-4D0EA66FF2E6}" dt="2023-05-09T21:56:37.862" v="178" actId="1035"/>
          <ac:spMkLst>
            <pc:docMk/>
            <pc:sldMk cId="3262248126" sldId="315"/>
            <ac:spMk id="2" creationId="{A457BB32-51EA-6B32-59A8-F13F3B7A2492}"/>
          </ac:spMkLst>
        </pc:spChg>
        <pc:spChg chg="mod">
          <ac:chgData name="Umeima Adam" userId="932760ed81e76c92" providerId="LiveId" clId="{4E6F87A7-E849-4D77-B4DA-4D0EA66FF2E6}" dt="2023-05-09T21:56:32.989" v="174" actId="122"/>
          <ac:spMkLst>
            <pc:docMk/>
            <pc:sldMk cId="3262248126" sldId="315"/>
            <ac:spMk id="3" creationId="{2592C52E-234E-B72F-959D-031F649139D0}"/>
          </ac:spMkLst>
        </pc:spChg>
        <pc:spChg chg="del">
          <ac:chgData name="Umeima Adam" userId="932760ed81e76c92" providerId="LiveId" clId="{4E6F87A7-E849-4D77-B4DA-4D0EA66FF2E6}" dt="2023-05-09T21:54:49.987" v="82" actId="22"/>
          <ac:spMkLst>
            <pc:docMk/>
            <pc:sldMk cId="3262248126" sldId="315"/>
            <ac:spMk id="4" creationId="{48972D01-F373-5A5C-A747-FBDD70E587BD}"/>
          </ac:spMkLst>
        </pc:spChg>
        <pc:spChg chg="mod">
          <ac:chgData name="Umeima Adam" userId="932760ed81e76c92" providerId="LiveId" clId="{4E6F87A7-E849-4D77-B4DA-4D0EA66FF2E6}" dt="2023-05-09T21:56:30.935" v="173" actId="122"/>
          <ac:spMkLst>
            <pc:docMk/>
            <pc:sldMk cId="3262248126" sldId="315"/>
            <ac:spMk id="5" creationId="{523F28E7-F021-B07B-A515-94CB81217F33}"/>
          </ac:spMkLst>
        </pc:spChg>
        <pc:spChg chg="del">
          <ac:chgData name="Umeima Adam" userId="932760ed81e76c92" providerId="LiveId" clId="{4E6F87A7-E849-4D77-B4DA-4D0EA66FF2E6}" dt="2023-05-09T21:56:17.120" v="169" actId="22"/>
          <ac:spMkLst>
            <pc:docMk/>
            <pc:sldMk cId="3262248126" sldId="315"/>
            <ac:spMk id="6" creationId="{7DDAAC61-CA35-4EA7-73B6-2DDA902BB7B7}"/>
          </ac:spMkLst>
        </pc:spChg>
        <pc:picChg chg="add mod ord">
          <ac:chgData name="Umeima Adam" userId="932760ed81e76c92" providerId="LiveId" clId="{4E6F87A7-E849-4D77-B4DA-4D0EA66FF2E6}" dt="2023-05-09T21:55:31.861" v="168" actId="1037"/>
          <ac:picMkLst>
            <pc:docMk/>
            <pc:sldMk cId="3262248126" sldId="315"/>
            <ac:picMk id="8" creationId="{E12D4982-CAB5-2AC5-66D7-267D455C74CE}"/>
          </ac:picMkLst>
        </pc:picChg>
        <pc:picChg chg="add mod ord">
          <ac:chgData name="Umeima Adam" userId="932760ed81e76c92" providerId="LiveId" clId="{4E6F87A7-E849-4D77-B4DA-4D0EA66FF2E6}" dt="2023-05-09T21:56:53.931" v="188" actId="14100"/>
          <ac:picMkLst>
            <pc:docMk/>
            <pc:sldMk cId="3262248126" sldId="315"/>
            <ac:picMk id="10" creationId="{318CED74-B690-9046-25BD-39631B1181A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E152A-2B29-47D5-897E-960232451FC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03BB6BD-007A-4393-A195-ABBDD430D6A3}">
      <dgm:prSet/>
      <dgm:spPr>
        <a:ln>
          <a:solidFill>
            <a:schemeClr val="accent4"/>
          </a:solidFill>
        </a:ln>
      </dgm:spPr>
      <dgm:t>
        <a:bodyPr/>
        <a:lstStyle/>
        <a:p>
          <a:r>
            <a:rPr lang="en-GB" b="1" dirty="0" err="1"/>
            <a:t>Treino</a:t>
          </a:r>
          <a:endParaRPr lang="en-GB" dirty="0"/>
        </a:p>
        <a:p>
          <a:r>
            <a:rPr lang="en-GB" dirty="0"/>
            <a:t>5852 </a:t>
          </a:r>
          <a:r>
            <a:rPr lang="en-GB" dirty="0" err="1"/>
            <a:t>instâncias</a:t>
          </a:r>
          <a:r>
            <a:rPr lang="en-GB" dirty="0"/>
            <a:t> </a:t>
          </a:r>
        </a:p>
        <a:p>
          <a:r>
            <a:rPr lang="en-GB" dirty="0"/>
            <a:t>41 </a:t>
          </a:r>
          <a:r>
            <a:rPr lang="en-GB" dirty="0" err="1"/>
            <a:t>variáveis</a:t>
          </a:r>
          <a:r>
            <a:rPr lang="en-GB" dirty="0"/>
            <a:t> </a:t>
          </a:r>
        </a:p>
        <a:p>
          <a:r>
            <a:rPr lang="en-GB" dirty="0" err="1"/>
            <a:t>Cerca</a:t>
          </a:r>
          <a:r>
            <a:rPr lang="en-GB" dirty="0"/>
            <a:t> de 70% do dataset </a:t>
          </a:r>
          <a:r>
            <a:rPr lang="en-GB" dirty="0" err="1"/>
            <a:t>completo</a:t>
          </a:r>
          <a:endParaRPr lang="en-US" dirty="0"/>
        </a:p>
      </dgm:t>
    </dgm:pt>
    <dgm:pt modelId="{CA56630F-232A-431B-82CC-0EDF336334BB}" type="parTrans" cxnId="{22C85847-8EDD-49FE-A42F-B1DD3F270B22}">
      <dgm:prSet/>
      <dgm:spPr/>
      <dgm:t>
        <a:bodyPr/>
        <a:lstStyle/>
        <a:p>
          <a:endParaRPr lang="en-US"/>
        </a:p>
      </dgm:t>
    </dgm:pt>
    <dgm:pt modelId="{8B731A49-F49E-4266-941C-C702FFB6460C}" type="sibTrans" cxnId="{22C85847-8EDD-49FE-A42F-B1DD3F270B22}">
      <dgm:prSet/>
      <dgm:spPr/>
      <dgm:t>
        <a:bodyPr/>
        <a:lstStyle/>
        <a:p>
          <a:endParaRPr lang="en-US"/>
        </a:p>
      </dgm:t>
    </dgm:pt>
    <dgm:pt modelId="{F8957896-1B42-4EC9-BE2D-7122A5B4DB19}">
      <dgm:prSet/>
      <dgm:spPr/>
      <dgm:t>
        <a:bodyPr/>
        <a:lstStyle/>
        <a:p>
          <a:r>
            <a:rPr lang="en-GB" b="1" dirty="0"/>
            <a:t>Teste</a:t>
          </a:r>
          <a:endParaRPr lang="en-GB" dirty="0"/>
        </a:p>
        <a:p>
          <a:r>
            <a:rPr lang="en-GB" dirty="0"/>
            <a:t>2509 </a:t>
          </a:r>
          <a:r>
            <a:rPr lang="en-GB" dirty="0" err="1"/>
            <a:t>instâncias</a:t>
          </a:r>
          <a:endParaRPr lang="en-GB" dirty="0"/>
        </a:p>
        <a:p>
          <a:r>
            <a:rPr lang="en-GB" dirty="0"/>
            <a:t>41 </a:t>
          </a:r>
          <a:r>
            <a:rPr lang="en-GB" dirty="0" err="1"/>
            <a:t>variáveis</a:t>
          </a:r>
          <a:endParaRPr lang="en-GB" dirty="0"/>
        </a:p>
        <a:p>
          <a:r>
            <a:rPr lang="en-GB" dirty="0" err="1"/>
            <a:t>Cerca</a:t>
          </a:r>
          <a:r>
            <a:rPr lang="en-GB" dirty="0"/>
            <a:t> de 30% do dataset </a:t>
          </a:r>
          <a:r>
            <a:rPr lang="en-GB" dirty="0" err="1"/>
            <a:t>completo</a:t>
          </a:r>
          <a:endParaRPr lang="en-US" dirty="0"/>
        </a:p>
      </dgm:t>
    </dgm:pt>
    <dgm:pt modelId="{8AE20F98-CD27-4283-815E-2E0284A24A18}" type="parTrans" cxnId="{4B6C4AD1-2986-4E67-BCCA-8913D36B782C}">
      <dgm:prSet/>
      <dgm:spPr/>
      <dgm:t>
        <a:bodyPr/>
        <a:lstStyle/>
        <a:p>
          <a:endParaRPr lang="en-US"/>
        </a:p>
      </dgm:t>
    </dgm:pt>
    <dgm:pt modelId="{53A45E1A-336C-4B8B-8F4B-E61BCBFFD842}" type="sibTrans" cxnId="{4B6C4AD1-2986-4E67-BCCA-8913D36B782C}">
      <dgm:prSet/>
      <dgm:spPr/>
      <dgm:t>
        <a:bodyPr/>
        <a:lstStyle/>
        <a:p>
          <a:endParaRPr lang="en-US"/>
        </a:p>
      </dgm:t>
    </dgm:pt>
    <dgm:pt modelId="{7411F743-6B8D-4AB4-9376-C8B35B28586C}" type="pres">
      <dgm:prSet presAssocID="{2AFE152A-2B29-47D5-897E-960232451F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7C55D5-A44F-45FA-B75F-21970691A14E}" type="pres">
      <dgm:prSet presAssocID="{703BB6BD-007A-4393-A195-ABBDD430D6A3}" presName="hierRoot1" presStyleCnt="0"/>
      <dgm:spPr/>
    </dgm:pt>
    <dgm:pt modelId="{404AF91C-C5F0-41EA-985C-F08521D488FB}" type="pres">
      <dgm:prSet presAssocID="{703BB6BD-007A-4393-A195-ABBDD430D6A3}" presName="composite" presStyleCnt="0"/>
      <dgm:spPr/>
    </dgm:pt>
    <dgm:pt modelId="{56EA900E-AF3B-43BD-96DA-6B4AEE738EB5}" type="pres">
      <dgm:prSet presAssocID="{703BB6BD-007A-4393-A195-ABBDD430D6A3}" presName="background" presStyleLbl="node0" presStyleIdx="0" presStyleCnt="2"/>
      <dgm:spPr>
        <a:solidFill>
          <a:schemeClr val="accent4">
            <a:lumMod val="60000"/>
            <a:lumOff val="40000"/>
          </a:schemeClr>
        </a:solidFill>
      </dgm:spPr>
    </dgm:pt>
    <dgm:pt modelId="{DE8F4EB9-C48D-4D70-AFD1-99C485BE2607}" type="pres">
      <dgm:prSet presAssocID="{703BB6BD-007A-4393-A195-ABBDD430D6A3}" presName="text" presStyleLbl="fgAcc0" presStyleIdx="0" presStyleCnt="2" custScaleX="166826" custLinFactNeighborX="-11381" custLinFactNeighborY="-9900">
        <dgm:presLayoutVars>
          <dgm:chPref val="3"/>
        </dgm:presLayoutVars>
      </dgm:prSet>
      <dgm:spPr/>
    </dgm:pt>
    <dgm:pt modelId="{16553606-9BFC-409F-AF06-63F8A25039FF}" type="pres">
      <dgm:prSet presAssocID="{703BB6BD-007A-4393-A195-ABBDD430D6A3}" presName="hierChild2" presStyleCnt="0"/>
      <dgm:spPr/>
    </dgm:pt>
    <dgm:pt modelId="{2C67724A-6B6C-4C4E-80E7-51D7B6A5B7C3}" type="pres">
      <dgm:prSet presAssocID="{F8957896-1B42-4EC9-BE2D-7122A5B4DB19}" presName="hierRoot1" presStyleCnt="0"/>
      <dgm:spPr/>
    </dgm:pt>
    <dgm:pt modelId="{C3A1A763-2587-4DB1-AF16-3533665EB1B8}" type="pres">
      <dgm:prSet presAssocID="{F8957896-1B42-4EC9-BE2D-7122A5B4DB19}" presName="composite" presStyleCnt="0"/>
      <dgm:spPr/>
    </dgm:pt>
    <dgm:pt modelId="{AED4C5D1-1716-4817-A1C0-10F8A2DD78FB}" type="pres">
      <dgm:prSet presAssocID="{F8957896-1B42-4EC9-BE2D-7122A5B4DB19}" presName="background" presStyleLbl="node0" presStyleIdx="1" presStyleCnt="2"/>
      <dgm:spPr>
        <a:solidFill>
          <a:schemeClr val="accent3">
            <a:lumMod val="60000"/>
            <a:lumOff val="40000"/>
          </a:schemeClr>
        </a:solidFill>
      </dgm:spPr>
    </dgm:pt>
    <dgm:pt modelId="{21CC3B8B-8D6B-4CF4-949E-DA4D4F14D750}" type="pres">
      <dgm:prSet presAssocID="{F8957896-1B42-4EC9-BE2D-7122A5B4DB19}" presName="text" presStyleLbl="fgAcc0" presStyleIdx="1" presStyleCnt="2" custScaleX="169233" custLinFactNeighborX="-11381" custLinFactNeighborY="-9900">
        <dgm:presLayoutVars>
          <dgm:chPref val="3"/>
        </dgm:presLayoutVars>
      </dgm:prSet>
      <dgm:spPr/>
    </dgm:pt>
    <dgm:pt modelId="{31FC44AB-D272-4467-9700-E2814FCDB1A6}" type="pres">
      <dgm:prSet presAssocID="{F8957896-1B42-4EC9-BE2D-7122A5B4DB19}" presName="hierChild2" presStyleCnt="0"/>
      <dgm:spPr/>
    </dgm:pt>
  </dgm:ptLst>
  <dgm:cxnLst>
    <dgm:cxn modelId="{00D06A47-CE62-4294-98B3-36E7B251D54A}" type="presOf" srcId="{2AFE152A-2B29-47D5-897E-960232451FC1}" destId="{7411F743-6B8D-4AB4-9376-C8B35B28586C}" srcOrd="0" destOrd="0" presId="urn:microsoft.com/office/officeart/2005/8/layout/hierarchy1"/>
    <dgm:cxn modelId="{22C85847-8EDD-49FE-A42F-B1DD3F270B22}" srcId="{2AFE152A-2B29-47D5-897E-960232451FC1}" destId="{703BB6BD-007A-4393-A195-ABBDD430D6A3}" srcOrd="0" destOrd="0" parTransId="{CA56630F-232A-431B-82CC-0EDF336334BB}" sibTransId="{8B731A49-F49E-4266-941C-C702FFB6460C}"/>
    <dgm:cxn modelId="{FFCD28B0-DE5C-41A9-BD89-03DDAFFD0A8A}" type="presOf" srcId="{703BB6BD-007A-4393-A195-ABBDD430D6A3}" destId="{DE8F4EB9-C48D-4D70-AFD1-99C485BE2607}" srcOrd="0" destOrd="0" presId="urn:microsoft.com/office/officeart/2005/8/layout/hierarchy1"/>
    <dgm:cxn modelId="{A19F6FC3-B79C-41D6-A7FB-2227F7D2BAE9}" type="presOf" srcId="{F8957896-1B42-4EC9-BE2D-7122A5B4DB19}" destId="{21CC3B8B-8D6B-4CF4-949E-DA4D4F14D750}" srcOrd="0" destOrd="0" presId="urn:microsoft.com/office/officeart/2005/8/layout/hierarchy1"/>
    <dgm:cxn modelId="{4B6C4AD1-2986-4E67-BCCA-8913D36B782C}" srcId="{2AFE152A-2B29-47D5-897E-960232451FC1}" destId="{F8957896-1B42-4EC9-BE2D-7122A5B4DB19}" srcOrd="1" destOrd="0" parTransId="{8AE20F98-CD27-4283-815E-2E0284A24A18}" sibTransId="{53A45E1A-336C-4B8B-8F4B-E61BCBFFD842}"/>
    <dgm:cxn modelId="{7FC2C3AA-FB0D-4B3B-AABE-6A40CE95AD0A}" type="presParOf" srcId="{7411F743-6B8D-4AB4-9376-C8B35B28586C}" destId="{247C55D5-A44F-45FA-B75F-21970691A14E}" srcOrd="0" destOrd="0" presId="urn:microsoft.com/office/officeart/2005/8/layout/hierarchy1"/>
    <dgm:cxn modelId="{7F12F3C6-627F-4FAC-B5B3-6B9ABC9C1E6C}" type="presParOf" srcId="{247C55D5-A44F-45FA-B75F-21970691A14E}" destId="{404AF91C-C5F0-41EA-985C-F08521D488FB}" srcOrd="0" destOrd="0" presId="urn:microsoft.com/office/officeart/2005/8/layout/hierarchy1"/>
    <dgm:cxn modelId="{71206C6C-CD78-4D8D-BCA9-23DC3F23D76B}" type="presParOf" srcId="{404AF91C-C5F0-41EA-985C-F08521D488FB}" destId="{56EA900E-AF3B-43BD-96DA-6B4AEE738EB5}" srcOrd="0" destOrd="0" presId="urn:microsoft.com/office/officeart/2005/8/layout/hierarchy1"/>
    <dgm:cxn modelId="{8BE81E3A-3A08-4797-8BAC-3172677F4864}" type="presParOf" srcId="{404AF91C-C5F0-41EA-985C-F08521D488FB}" destId="{DE8F4EB9-C48D-4D70-AFD1-99C485BE2607}" srcOrd="1" destOrd="0" presId="urn:microsoft.com/office/officeart/2005/8/layout/hierarchy1"/>
    <dgm:cxn modelId="{FF681B8E-B99E-4282-9AB9-F67E14183B90}" type="presParOf" srcId="{247C55D5-A44F-45FA-B75F-21970691A14E}" destId="{16553606-9BFC-409F-AF06-63F8A25039FF}" srcOrd="1" destOrd="0" presId="urn:microsoft.com/office/officeart/2005/8/layout/hierarchy1"/>
    <dgm:cxn modelId="{A4619656-F3EE-451E-8E15-5548859584AE}" type="presParOf" srcId="{7411F743-6B8D-4AB4-9376-C8B35B28586C}" destId="{2C67724A-6B6C-4C4E-80E7-51D7B6A5B7C3}" srcOrd="1" destOrd="0" presId="urn:microsoft.com/office/officeart/2005/8/layout/hierarchy1"/>
    <dgm:cxn modelId="{89F11B67-DA6E-4C50-AAC2-58BF57963DA5}" type="presParOf" srcId="{2C67724A-6B6C-4C4E-80E7-51D7B6A5B7C3}" destId="{C3A1A763-2587-4DB1-AF16-3533665EB1B8}" srcOrd="0" destOrd="0" presId="urn:microsoft.com/office/officeart/2005/8/layout/hierarchy1"/>
    <dgm:cxn modelId="{87B6317B-D838-40CF-AA32-3F42378A772A}" type="presParOf" srcId="{C3A1A763-2587-4DB1-AF16-3533665EB1B8}" destId="{AED4C5D1-1716-4817-A1C0-10F8A2DD78FB}" srcOrd="0" destOrd="0" presId="urn:microsoft.com/office/officeart/2005/8/layout/hierarchy1"/>
    <dgm:cxn modelId="{39EFE793-F94F-4740-927B-E3F20297E0DA}" type="presParOf" srcId="{C3A1A763-2587-4DB1-AF16-3533665EB1B8}" destId="{21CC3B8B-8D6B-4CF4-949E-DA4D4F14D750}" srcOrd="1" destOrd="0" presId="urn:microsoft.com/office/officeart/2005/8/layout/hierarchy1"/>
    <dgm:cxn modelId="{3B39CAF9-13A7-4D93-B0C7-05D9E73E0B75}" type="presParOf" srcId="{2C67724A-6B6C-4C4E-80E7-51D7B6A5B7C3}" destId="{31FC44AB-D272-4467-9700-E2814FCDB1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900E-AF3B-43BD-96DA-6B4AEE738EB5}">
      <dsp:nvSpPr>
        <dsp:cNvPr id="0" name=""/>
        <dsp:cNvSpPr/>
      </dsp:nvSpPr>
      <dsp:spPr>
        <a:xfrm>
          <a:off x="-292690" y="256852"/>
          <a:ext cx="4394561" cy="1672728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8F4EB9-C48D-4D70-AFD1-99C485BE2607}">
      <dsp:nvSpPr>
        <dsp:cNvPr id="0" name=""/>
        <dsp:cNvSpPr/>
      </dsp:nvSpPr>
      <dsp:spPr>
        <a:xfrm>
          <a:off x="0" y="534909"/>
          <a:ext cx="4394561" cy="167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 err="1"/>
            <a:t>Treino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5852 </a:t>
          </a:r>
          <a:r>
            <a:rPr lang="en-GB" sz="1900" kern="1200" dirty="0" err="1"/>
            <a:t>instâncias</a:t>
          </a:r>
          <a:r>
            <a:rPr lang="en-GB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41 </a:t>
          </a:r>
          <a:r>
            <a:rPr lang="en-GB" sz="1900" kern="1200" dirty="0" err="1"/>
            <a:t>variáveis</a:t>
          </a:r>
          <a:r>
            <a:rPr lang="en-GB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Cerca</a:t>
          </a:r>
          <a:r>
            <a:rPr lang="en-GB" sz="1900" kern="1200" dirty="0"/>
            <a:t> de 70% do dataset </a:t>
          </a:r>
          <a:r>
            <a:rPr lang="en-GB" sz="1900" kern="1200" dirty="0" err="1"/>
            <a:t>completo</a:t>
          </a:r>
          <a:endParaRPr lang="en-US" sz="1900" kern="1200" dirty="0"/>
        </a:p>
      </dsp:txBody>
      <dsp:txXfrm>
        <a:off x="48993" y="583902"/>
        <a:ext cx="4296575" cy="1574742"/>
      </dsp:txXfrm>
    </dsp:sp>
    <dsp:sp modelId="{AED4C5D1-1716-4817-A1C0-10F8A2DD78FB}">
      <dsp:nvSpPr>
        <dsp:cNvPr id="0" name=""/>
        <dsp:cNvSpPr/>
      </dsp:nvSpPr>
      <dsp:spPr>
        <a:xfrm>
          <a:off x="4680353" y="256852"/>
          <a:ext cx="4457966" cy="167272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CC3B8B-8D6B-4CF4-949E-DA4D4F14D750}">
      <dsp:nvSpPr>
        <dsp:cNvPr id="0" name=""/>
        <dsp:cNvSpPr/>
      </dsp:nvSpPr>
      <dsp:spPr>
        <a:xfrm>
          <a:off x="4973044" y="534909"/>
          <a:ext cx="4457966" cy="167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Teste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2509 </a:t>
          </a:r>
          <a:r>
            <a:rPr lang="en-GB" sz="1900" kern="1200" dirty="0" err="1"/>
            <a:t>instâncias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41 </a:t>
          </a:r>
          <a:r>
            <a:rPr lang="en-GB" sz="1900" kern="1200" dirty="0" err="1"/>
            <a:t>variáveis</a:t>
          </a:r>
          <a:endParaRPr lang="en-GB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Cerca</a:t>
          </a:r>
          <a:r>
            <a:rPr lang="en-GB" sz="1900" kern="1200" dirty="0"/>
            <a:t> de 30% do dataset </a:t>
          </a:r>
          <a:r>
            <a:rPr lang="en-GB" sz="1900" kern="1200" dirty="0" err="1"/>
            <a:t>completo</a:t>
          </a:r>
          <a:endParaRPr lang="en-US" sz="1900" kern="1200" dirty="0"/>
        </a:p>
      </dsp:txBody>
      <dsp:txXfrm>
        <a:off x="5022037" y="583902"/>
        <a:ext cx="4359980" cy="1574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10/05/2023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Não há </a:t>
            </a:r>
            <a:r>
              <a:rPr lang="pt-PT" dirty="0" err="1"/>
              <a:t>multicolinearidade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123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Deste modo foram escolhidas as variáveis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DifHeight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,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DifRank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,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DifAge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,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DifNumberWins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 que serão usadas como preditores no nosso modelo "Gradiente </a:t>
            </a:r>
            <a:r>
              <a:rPr lang="pt-PT" sz="1600" b="0" i="0" dirty="0" err="1">
                <a:solidFill>
                  <a:srgbClr val="DBDEE1"/>
                </a:solidFill>
                <a:effectLst/>
                <a:latin typeface="+mj-lt"/>
              </a:rPr>
              <a:t>Boosting</a:t>
            </a:r>
            <a:r>
              <a:rPr lang="pt-PT" sz="1600" b="0" i="0" dirty="0">
                <a:solidFill>
                  <a:srgbClr val="DBDEE1"/>
                </a:solidFill>
                <a:effectLst/>
                <a:latin typeface="+mj-lt"/>
              </a:rPr>
              <a:t>" a fim de prever o nosso objetivo </a:t>
            </a:r>
            <a:br>
              <a:rPr lang="pt-PT" sz="1600" dirty="0">
                <a:latin typeface="+mj-lt"/>
              </a:rPr>
            </a:br>
            <a:endParaRPr lang="pt-PT" sz="1600" dirty="0">
              <a:latin typeface="+mj-lt"/>
            </a:endParaRPr>
          </a:p>
          <a:p>
            <a:r>
              <a:rPr lang="pt-PT" sz="1600" dirty="0" err="1">
                <a:latin typeface="+mj-lt"/>
              </a:rPr>
              <a:t>Dif</a:t>
            </a:r>
            <a:r>
              <a:rPr lang="pt-PT" sz="1600" dirty="0">
                <a:latin typeface="+mj-lt"/>
              </a:rPr>
              <a:t> </a:t>
            </a:r>
            <a:r>
              <a:rPr lang="pt-PT" sz="1600" dirty="0" err="1">
                <a:latin typeface="+mj-lt"/>
              </a:rPr>
              <a:t>nrwins</a:t>
            </a:r>
            <a:r>
              <a:rPr lang="pt-PT" sz="1600" dirty="0">
                <a:latin typeface="+mj-lt"/>
              </a:rPr>
              <a:t> no </a:t>
            </a:r>
            <a:r>
              <a:rPr lang="pt-PT" sz="1600" dirty="0" err="1">
                <a:latin typeface="+mj-lt"/>
              </a:rPr>
              <a:t>dataset</a:t>
            </a:r>
            <a:r>
              <a:rPr lang="pt-PT" sz="1600" dirty="0">
                <a:latin typeface="+mj-lt"/>
              </a:rPr>
              <a:t> todo</a:t>
            </a:r>
          </a:p>
          <a:p>
            <a:endParaRPr lang="pt-PT" sz="1600" dirty="0">
              <a:latin typeface="+mj-lt"/>
            </a:endParaRPr>
          </a:p>
          <a:p>
            <a:r>
              <a:rPr lang="pt-PT" sz="1600" dirty="0">
                <a:latin typeface="+mj-lt"/>
              </a:rPr>
              <a:t>Tirar altura e ver se com mais instancias temos melhores </a:t>
            </a:r>
            <a:r>
              <a:rPr lang="pt-PT" sz="1600" dirty="0" err="1">
                <a:latin typeface="+mj-lt"/>
              </a:rPr>
              <a:t>resulyados</a:t>
            </a:r>
            <a:endParaRPr lang="pt-PT" sz="1600" dirty="0">
              <a:latin typeface="+mj-lt"/>
            </a:endParaRPr>
          </a:p>
          <a:p>
            <a:r>
              <a:rPr lang="pt-PT" sz="1600" dirty="0">
                <a:latin typeface="+mj-lt"/>
              </a:rPr>
              <a:t>O </a:t>
            </a:r>
            <a:r>
              <a:rPr lang="pt-PT" sz="1600" dirty="0" err="1">
                <a:latin typeface="+mj-lt"/>
              </a:rPr>
              <a:t>stor</a:t>
            </a:r>
            <a:r>
              <a:rPr lang="pt-PT" sz="1600" dirty="0">
                <a:latin typeface="+mj-lt"/>
              </a:rPr>
              <a:t> vai avaliar a discussão </a:t>
            </a:r>
            <a:r>
              <a:rPr lang="pt-PT" sz="1600">
                <a:latin typeface="+mj-lt"/>
              </a:rPr>
              <a:t>dos resultados</a:t>
            </a:r>
            <a:endParaRPr lang="en-GB" sz="1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932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Usar o k cross </a:t>
            </a:r>
            <a:r>
              <a:rPr lang="pt-PT" dirty="0" err="1"/>
              <a:t>validation</a:t>
            </a:r>
            <a:r>
              <a:rPr lang="pt-PT" dirty="0"/>
              <a:t> para testar o </a:t>
            </a:r>
            <a:r>
              <a:rPr lang="pt-PT" dirty="0" err="1"/>
              <a:t>mmodelo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81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Esqueçam set 1 e o melhor de 5 mas colocar no </a:t>
            </a:r>
            <a:r>
              <a:rPr lang="pt-PT" dirty="0" err="1"/>
              <a:t>relatorio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699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Colocar todas as ideias no </a:t>
            </a:r>
            <a:r>
              <a:rPr lang="pt-PT" dirty="0" err="1"/>
              <a:t>rel.at+orio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5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10/05/2023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MODELING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10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CCFE-E1E3-195B-051F-320EF91A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847" y="1675138"/>
            <a:ext cx="2891731" cy="955173"/>
          </a:xfrm>
        </p:spPr>
        <p:txBody>
          <a:bodyPr>
            <a:normAutofit fontScale="90000"/>
          </a:bodyPr>
          <a:lstStyle/>
          <a:p>
            <a:r>
              <a:rPr lang="pt-PT" dirty="0"/>
              <a:t>Correlações entre variáveis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D8A8E-8D83-07FB-3E41-AC00A632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46" y="-169333"/>
            <a:ext cx="8055406" cy="70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8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6205-F9FF-24A5-4615-E6DD4273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92" y="1885125"/>
            <a:ext cx="3405641" cy="2093975"/>
          </a:xfrm>
        </p:spPr>
        <p:txBody>
          <a:bodyPr anchor="ctr">
            <a:normAutofit/>
          </a:bodyPr>
          <a:lstStyle/>
          <a:p>
            <a:r>
              <a:rPr lang="pt-PT" sz="3200" dirty="0" err="1"/>
              <a:t>Multicolinearidade</a:t>
            </a:r>
            <a:r>
              <a:rPr lang="pt-PT" sz="2800" dirty="0"/>
              <a:t> 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7928F-EBB4-8F73-678F-07062D7A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095" y="404925"/>
            <a:ext cx="3405642" cy="6048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79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1CDA-1ADF-5EC6-0398-D1DD2E32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consideradas no modelo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8CB730-250F-5B0F-C621-6CDF74EE4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74193"/>
              </p:ext>
            </p:extLst>
          </p:nvPr>
        </p:nvGraphicFramePr>
        <p:xfrm>
          <a:off x="1216025" y="2108200"/>
          <a:ext cx="10058399" cy="3295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6774">
                  <a:extLst>
                    <a:ext uri="{9D8B030D-6E8A-4147-A177-3AD203B41FA5}">
                      <a16:colId xmlns:a16="http://schemas.microsoft.com/office/drawing/2014/main" val="3942246539"/>
                    </a:ext>
                  </a:extLst>
                </a:gridCol>
                <a:gridCol w="7921625">
                  <a:extLst>
                    <a:ext uri="{9D8B030D-6E8A-4147-A177-3AD203B41FA5}">
                      <a16:colId xmlns:a16="http://schemas.microsoft.com/office/drawing/2014/main" val="4097211296"/>
                    </a:ext>
                  </a:extLst>
                </a:gridCol>
              </a:tblGrid>
              <a:tr h="461053">
                <a:tc>
                  <a:txBody>
                    <a:bodyPr/>
                    <a:lstStyle/>
                    <a:p>
                      <a:r>
                        <a:rPr lang="pt-PT" dirty="0"/>
                        <a:t>Variável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Justificação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49565"/>
                  </a:ext>
                </a:extLst>
              </a:tr>
              <a:tr h="502566">
                <a:tc>
                  <a:txBody>
                    <a:bodyPr/>
                    <a:lstStyle/>
                    <a:p>
                      <a:r>
                        <a:rPr lang="pt-PT" dirty="0" err="1"/>
                        <a:t>DifNumberWins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Mais jogos vencidos -&gt; mais experiência no desporto -&gt; menos sets irão ser necessários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65675"/>
                  </a:ext>
                </a:extLst>
              </a:tr>
              <a:tr h="620160">
                <a:tc>
                  <a:txBody>
                    <a:bodyPr/>
                    <a:lstStyle/>
                    <a:p>
                      <a:r>
                        <a:rPr lang="pt-PT" dirty="0" err="1"/>
                        <a:t>DifRank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Maior </a:t>
                      </a:r>
                      <a:r>
                        <a:rPr lang="pt-PT" dirty="0" err="1"/>
                        <a:t>rank</a:t>
                      </a:r>
                      <a:r>
                        <a:rPr lang="pt-PT" dirty="0"/>
                        <a:t> -&gt; mais experiência e perícia -&gt; mais talento no desporto -&gt; menos sets serão precisos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40305"/>
                  </a:ext>
                </a:extLst>
              </a:tr>
              <a:tr h="622093">
                <a:tc>
                  <a:txBody>
                    <a:bodyPr/>
                    <a:lstStyle/>
                    <a:p>
                      <a:r>
                        <a:rPr lang="pt-PT" dirty="0" err="1"/>
                        <a:t>DifAge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Poderá condicionar o nível de experiência, melhor condição física, recuperação de lesões, mais energia, níveis de resistência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36067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pt-PT" dirty="0" err="1"/>
                        <a:t>DifHeight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Um jogador mais alto poderá cobrir mais terreno, um jogador mais baixo poderá ter mais vantagem na movimentação -&gt; quanto maior a diferença entre ambos -&gt; mais desequilibrado poderá estar o jogo -&gt; menos sets durará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226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46930C-8517-300A-B93A-6F21DFBC6FCB}"/>
              </a:ext>
            </a:extLst>
          </p:cNvPr>
          <p:cNvSpPr txBox="1"/>
          <p:nvPr/>
        </p:nvSpPr>
        <p:spPr>
          <a:xfrm>
            <a:off x="1159580" y="5689600"/>
            <a:ext cx="4055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Total = 4 variáveis para a previsão</a:t>
            </a:r>
            <a:endParaRPr lang="en-GB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1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4B4-FBF3-0713-1659-6DEF8D31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Divisão do </a:t>
            </a:r>
            <a:r>
              <a:rPr lang="pt-PT" dirty="0" err="1"/>
              <a:t>dataset</a:t>
            </a:r>
            <a:endParaRPr lang="en-GB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5EF76A4-35BB-DECB-BDA4-129BC9171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559059"/>
              </p:ext>
            </p:extLst>
          </p:nvPr>
        </p:nvGraphicFramePr>
        <p:xfrm>
          <a:off x="1388533" y="2577820"/>
          <a:ext cx="9731023" cy="2795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35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Modelação – </a:t>
            </a:r>
            <a:r>
              <a:rPr lang="pt-PT" dirty="0" err="1"/>
              <a:t>Gradient</a:t>
            </a:r>
            <a:r>
              <a:rPr lang="pt-PT" dirty="0"/>
              <a:t> </a:t>
            </a:r>
            <a:r>
              <a:rPr lang="pt-PT" dirty="0" err="1"/>
              <a:t>Boosting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65F6DB-538B-A860-472D-24C51230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65F71F3-910D-0602-23E0-52A2962AB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14449-18D3-AF30-3D09-06BDEF81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6" y="2732711"/>
            <a:ext cx="5642870" cy="2938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4D177-7D63-7D0C-959D-035CAF98C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512" y="2710052"/>
            <a:ext cx="6125450" cy="27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B32-51EA-6B32-59A8-F13F3B7A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447"/>
            <a:ext cx="10058400" cy="1450757"/>
          </a:xfrm>
        </p:spPr>
        <p:txBody>
          <a:bodyPr/>
          <a:lstStyle/>
          <a:p>
            <a:r>
              <a:rPr lang="pt-PT" dirty="0"/>
              <a:t>Avaliação do modelo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52E-234E-B72F-959D-031F6491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583262"/>
            <a:ext cx="4639736" cy="736282"/>
          </a:xfrm>
        </p:spPr>
        <p:txBody>
          <a:bodyPr/>
          <a:lstStyle/>
          <a:p>
            <a:pPr algn="ctr"/>
            <a:r>
              <a:rPr lang="pt-PT" dirty="0"/>
              <a:t>Melhor de 3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2D4982-CAB5-2AC5-66D7-267D455C7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4047" y="2065691"/>
            <a:ext cx="6228332" cy="47923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F28E7-F021-B07B-A515-94CB81217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583262"/>
            <a:ext cx="4639736" cy="736282"/>
          </a:xfrm>
        </p:spPr>
        <p:txBody>
          <a:bodyPr/>
          <a:lstStyle/>
          <a:p>
            <a:pPr algn="ctr"/>
            <a:r>
              <a:rPr lang="pt-PT" dirty="0"/>
              <a:t>Melhor de 5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8CED74-B690-9046-25BD-39631B1181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94859" y="2092918"/>
            <a:ext cx="6228332" cy="4775056"/>
          </a:xfrm>
        </p:spPr>
      </p:pic>
    </p:spTree>
    <p:extLst>
      <p:ext uri="{BB962C8B-B14F-4D97-AF65-F5344CB8AC3E}">
        <p14:creationId xmlns:p14="http://schemas.microsoft.com/office/powerpoint/2010/main" val="3262248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b1f6d43-35fb-4c40-8c11-5462e36b20a1"/>
    <ds:schemaRef ds:uri="http://schemas.microsoft.com/office/2006/documentManagement/types"/>
    <ds:schemaRef ds:uri="http://purl.org/dc/dcmitype/"/>
    <ds:schemaRef ds:uri="43c2570a-4855-45e9-bb24-26cc6e503d9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2933</TotalTime>
  <Words>301</Words>
  <Application>Microsoft Office PowerPoint</Application>
  <PresentationFormat>Widescreen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RetrospectVTI</vt:lpstr>
      <vt:lpstr>PROJETO APLICADO EM CIÊNCIA DE DADOS I  MODELING</vt:lpstr>
      <vt:lpstr>Correlações entre variáveis</vt:lpstr>
      <vt:lpstr>Multicolinearidade </vt:lpstr>
      <vt:lpstr>Variáveis consideradas no modelo</vt:lpstr>
      <vt:lpstr>Divisão do dataset</vt:lpstr>
      <vt:lpstr>Modelação – Gradient Boosting</vt:lpstr>
      <vt:lpstr>Avaliação do modelo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5</cp:revision>
  <cp:lastPrinted>2023-04-18T06:18:55Z</cp:lastPrinted>
  <dcterms:created xsi:type="dcterms:W3CDTF">2023-04-12T18:18:25Z</dcterms:created>
  <dcterms:modified xsi:type="dcterms:W3CDTF">2023-05-10T13:39:17Z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