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4"/>
  </p:notesMasterIdLst>
  <p:handoutMasterIdLst>
    <p:handoutMasterId r:id="rId15"/>
  </p:handoutMasterIdLst>
  <p:sldIdLst>
    <p:sldId id="299" r:id="rId5"/>
    <p:sldId id="312" r:id="rId6"/>
    <p:sldId id="310" r:id="rId7"/>
    <p:sldId id="313" r:id="rId8"/>
    <p:sldId id="314" r:id="rId9"/>
    <p:sldId id="315" r:id="rId10"/>
    <p:sldId id="316" r:id="rId11"/>
    <p:sldId id="318" r:id="rId12"/>
    <p:sldId id="317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4CD"/>
    <a:srgbClr val="BCEFF2"/>
    <a:srgbClr val="EBFAFB"/>
    <a:srgbClr val="08306B"/>
    <a:srgbClr val="75B3D8"/>
    <a:srgbClr val="404040"/>
    <a:srgbClr val="43B1B7"/>
    <a:srgbClr val="8DD2D5"/>
    <a:srgbClr val="A1F1BC"/>
    <a:srgbClr val="D0F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76CAF-B0FF-4A22-93AC-41328C523E58}" v="9" dt="2023-05-16T18:21:27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8" autoAdjust="0"/>
  </p:normalViewPr>
  <p:slideViewPr>
    <p:cSldViewPr snapToGrid="0">
      <p:cViewPr>
        <p:scale>
          <a:sx n="98" d="100"/>
          <a:sy n="98" d="100"/>
        </p:scale>
        <p:origin x="110" y="-26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12B76CAF-B0FF-4A22-93AC-41328C523E58}"/>
    <pc:docChg chg="undo custSel addSld delSld modSld">
      <pc:chgData name="Umeima Adam" userId="932760ed81e76c92" providerId="LiveId" clId="{12B76CAF-B0FF-4A22-93AC-41328C523E58}" dt="2023-05-16T20:45:28.603" v="1102" actId="1076"/>
      <pc:docMkLst>
        <pc:docMk/>
      </pc:docMkLst>
      <pc:sldChg chg="del">
        <pc:chgData name="Umeima Adam" userId="932760ed81e76c92" providerId="LiveId" clId="{12B76CAF-B0FF-4A22-93AC-41328C523E58}" dt="2023-05-15T22:11:47.330" v="267" actId="47"/>
        <pc:sldMkLst>
          <pc:docMk/>
          <pc:sldMk cId="1367359630" sldId="311"/>
        </pc:sldMkLst>
      </pc:sldChg>
      <pc:sldChg chg="modNotesTx">
        <pc:chgData name="Umeima Adam" userId="932760ed81e76c92" providerId="LiveId" clId="{12B76CAF-B0FF-4A22-93AC-41328C523E58}" dt="2023-05-15T22:11:45.698" v="266" actId="20577"/>
        <pc:sldMkLst>
          <pc:docMk/>
          <pc:sldMk cId="3589826746" sldId="313"/>
        </pc:sldMkLst>
      </pc:sldChg>
      <pc:sldChg chg="modSp mod">
        <pc:chgData name="Umeima Adam" userId="932760ed81e76c92" providerId="LiveId" clId="{12B76CAF-B0FF-4A22-93AC-41328C523E58}" dt="2023-05-16T20:06:26.376" v="1012" actId="113"/>
        <pc:sldMkLst>
          <pc:docMk/>
          <pc:sldMk cId="3890530893" sldId="314"/>
        </pc:sldMkLst>
        <pc:spChg chg="mod">
          <ac:chgData name="Umeima Adam" userId="932760ed81e76c92" providerId="LiveId" clId="{12B76CAF-B0FF-4A22-93AC-41328C523E58}" dt="2023-05-16T17:49:06.066" v="353" actId="20577"/>
          <ac:spMkLst>
            <pc:docMk/>
            <pc:sldMk cId="3890530893" sldId="314"/>
            <ac:spMk id="2" creationId="{97C41D26-E4E6-F057-6282-E3624F288E7B}"/>
          </ac:spMkLst>
        </pc:spChg>
        <pc:spChg chg="mod">
          <ac:chgData name="Umeima Adam" userId="932760ed81e76c92" providerId="LiveId" clId="{12B76CAF-B0FF-4A22-93AC-41328C523E58}" dt="2023-05-16T20:06:26.376" v="1012" actId="113"/>
          <ac:spMkLst>
            <pc:docMk/>
            <pc:sldMk cId="3890530893" sldId="314"/>
            <ac:spMk id="11" creationId="{29A1CDB8-6CDD-83F0-0FD9-F65ACC84B17B}"/>
          </ac:spMkLst>
        </pc:spChg>
      </pc:sldChg>
      <pc:sldChg chg="addSp modSp mod">
        <pc:chgData name="Umeima Adam" userId="932760ed81e76c92" providerId="LiveId" clId="{12B76CAF-B0FF-4A22-93AC-41328C523E58}" dt="2023-05-16T18:23:59.388" v="489" actId="20577"/>
        <pc:sldMkLst>
          <pc:docMk/>
          <pc:sldMk cId="1670267419" sldId="315"/>
        </pc:sldMkLst>
        <pc:spChg chg="mod">
          <ac:chgData name="Umeima Adam" userId="932760ed81e76c92" providerId="LiveId" clId="{12B76CAF-B0FF-4A22-93AC-41328C523E58}" dt="2023-05-15T22:10:44.434" v="236" actId="20577"/>
          <ac:spMkLst>
            <pc:docMk/>
            <pc:sldMk cId="1670267419" sldId="315"/>
            <ac:spMk id="2" creationId="{97C41D26-E4E6-F057-6282-E3624F288E7B}"/>
          </ac:spMkLst>
        </pc:spChg>
        <pc:spChg chg="add mod">
          <ac:chgData name="Umeima Adam" userId="932760ed81e76c92" providerId="LiveId" clId="{12B76CAF-B0FF-4A22-93AC-41328C523E58}" dt="2023-05-16T18:23:29.331" v="477" actId="1076"/>
          <ac:spMkLst>
            <pc:docMk/>
            <pc:sldMk cId="1670267419" sldId="315"/>
            <ac:spMk id="3" creationId="{B81DDA84-4D3A-A12D-668F-7F2B3E37F2C9}"/>
          </ac:spMkLst>
        </pc:spChg>
        <pc:spChg chg="mod">
          <ac:chgData name="Umeima Adam" userId="932760ed81e76c92" providerId="LiveId" clId="{12B76CAF-B0FF-4A22-93AC-41328C523E58}" dt="2023-05-16T18:23:59.388" v="489" actId="20577"/>
          <ac:spMkLst>
            <pc:docMk/>
            <pc:sldMk cId="1670267419" sldId="315"/>
            <ac:spMk id="11" creationId="{29A1CDB8-6CDD-83F0-0FD9-F65ACC84B17B}"/>
          </ac:spMkLst>
        </pc:spChg>
      </pc:sldChg>
      <pc:sldChg chg="addSp delSp modSp mod modNotesTx">
        <pc:chgData name="Umeima Adam" userId="932760ed81e76c92" providerId="LiveId" clId="{12B76CAF-B0FF-4A22-93AC-41328C523E58}" dt="2023-05-16T20:07:47.395" v="1013" actId="13926"/>
        <pc:sldMkLst>
          <pc:docMk/>
          <pc:sldMk cId="2007463071" sldId="316"/>
        </pc:sldMkLst>
        <pc:spChg chg="add mod">
          <ac:chgData name="Umeima Adam" userId="932760ed81e76c92" providerId="LiveId" clId="{12B76CAF-B0FF-4A22-93AC-41328C523E58}" dt="2023-05-16T20:05:38.865" v="976" actId="113"/>
          <ac:spMkLst>
            <pc:docMk/>
            <pc:sldMk cId="2007463071" sldId="316"/>
            <ac:spMk id="5" creationId="{A6E8FC44-D8F2-7240-E963-DF09106FE71C}"/>
          </ac:spMkLst>
        </pc:spChg>
        <pc:spChg chg="add del mod">
          <ac:chgData name="Umeima Adam" userId="932760ed81e76c92" providerId="LiveId" clId="{12B76CAF-B0FF-4A22-93AC-41328C523E58}" dt="2023-05-16T19:48:17.827" v="802" actId="478"/>
          <ac:spMkLst>
            <pc:docMk/>
            <pc:sldMk cId="2007463071" sldId="316"/>
            <ac:spMk id="6" creationId="{70701A90-4C3A-4844-8444-98A4B06D5410}"/>
          </ac:spMkLst>
        </pc:spChg>
        <pc:spChg chg="mod">
          <ac:chgData name="Umeima Adam" userId="932760ed81e76c92" providerId="LiveId" clId="{12B76CAF-B0FF-4A22-93AC-41328C523E58}" dt="2023-05-16T20:05:46.664" v="977" actId="113"/>
          <ac:spMkLst>
            <pc:docMk/>
            <pc:sldMk cId="2007463071" sldId="316"/>
            <ac:spMk id="11" creationId="{29A1CDB8-6CDD-83F0-0FD9-F65ACC84B17B}"/>
          </ac:spMkLst>
        </pc:spChg>
        <pc:spChg chg="del">
          <ac:chgData name="Umeima Adam" userId="932760ed81e76c92" providerId="LiveId" clId="{12B76CAF-B0FF-4A22-93AC-41328C523E58}" dt="2023-05-15T22:06:36.947" v="7" actId="478"/>
          <ac:spMkLst>
            <pc:docMk/>
            <pc:sldMk cId="2007463071" sldId="316"/>
            <ac:spMk id="12" creationId="{6CFA258A-817C-040A-8E8B-FA9A388BF3E1}"/>
          </ac:spMkLst>
        </pc:spChg>
        <pc:spChg chg="del">
          <ac:chgData name="Umeima Adam" userId="932760ed81e76c92" providerId="LiveId" clId="{12B76CAF-B0FF-4A22-93AC-41328C523E58}" dt="2023-05-15T22:06:34.967" v="6" actId="478"/>
          <ac:spMkLst>
            <pc:docMk/>
            <pc:sldMk cId="2007463071" sldId="316"/>
            <ac:spMk id="13" creationId="{8C932A13-882F-E6B4-1A31-E29FABFBDA6C}"/>
          </ac:spMkLst>
        </pc:spChg>
        <pc:spChg chg="mod">
          <ac:chgData name="Umeima Adam" userId="932760ed81e76c92" providerId="LiveId" clId="{12B76CAF-B0FF-4A22-93AC-41328C523E58}" dt="2023-05-16T19:40:25.300" v="642" actId="1076"/>
          <ac:spMkLst>
            <pc:docMk/>
            <pc:sldMk cId="2007463071" sldId="316"/>
            <ac:spMk id="14" creationId="{89302CEA-A4B8-E74A-8112-7F1098D86F3A}"/>
          </ac:spMkLst>
        </pc:spChg>
        <pc:graphicFrameChg chg="add mod modGraphic">
          <ac:chgData name="Umeima Adam" userId="932760ed81e76c92" providerId="LiveId" clId="{12B76CAF-B0FF-4A22-93AC-41328C523E58}" dt="2023-05-16T20:07:47.395" v="1013" actId="13926"/>
          <ac:graphicFrameMkLst>
            <pc:docMk/>
            <pc:sldMk cId="2007463071" sldId="316"/>
            <ac:graphicFrameMk id="3" creationId="{63F43618-E55B-3C32-B029-A2864CF839C1}"/>
          </ac:graphicFrameMkLst>
        </pc:graphicFrameChg>
        <pc:picChg chg="add mod">
          <ac:chgData name="Umeima Adam" userId="932760ed81e76c92" providerId="LiveId" clId="{12B76CAF-B0FF-4A22-93AC-41328C523E58}" dt="2023-05-16T19:40:27.757" v="643" actId="1076"/>
          <ac:picMkLst>
            <pc:docMk/>
            <pc:sldMk cId="2007463071" sldId="316"/>
            <ac:picMk id="4" creationId="{1D613EF9-3149-F811-ED30-6ECC2B1C8819}"/>
          </ac:picMkLst>
        </pc:picChg>
        <pc:picChg chg="del">
          <ac:chgData name="Umeima Adam" userId="932760ed81e76c92" providerId="LiveId" clId="{12B76CAF-B0FF-4A22-93AC-41328C523E58}" dt="2023-05-15T22:06:24.341" v="0" actId="478"/>
          <ac:picMkLst>
            <pc:docMk/>
            <pc:sldMk cId="2007463071" sldId="316"/>
            <ac:picMk id="10" creationId="{9A17E834-FFC0-2E13-F843-99AECAB1D92B}"/>
          </ac:picMkLst>
        </pc:picChg>
        <pc:picChg chg="del">
          <ac:chgData name="Umeima Adam" userId="932760ed81e76c92" providerId="LiveId" clId="{12B76CAF-B0FF-4A22-93AC-41328C523E58}" dt="2023-05-15T22:06:33.201" v="5" actId="478"/>
          <ac:picMkLst>
            <pc:docMk/>
            <pc:sldMk cId="2007463071" sldId="316"/>
            <ac:picMk id="3074" creationId="{B9F16B46-A1CE-870B-F53C-2A8CE0524ED3}"/>
          </ac:picMkLst>
        </pc:picChg>
      </pc:sldChg>
      <pc:sldChg chg="addSp delSp modSp mod modNotesTx">
        <pc:chgData name="Umeima Adam" userId="932760ed81e76c92" providerId="LiveId" clId="{12B76CAF-B0FF-4A22-93AC-41328C523E58}" dt="2023-05-16T20:09:08.638" v="1062" actId="14100"/>
        <pc:sldMkLst>
          <pc:docMk/>
          <pc:sldMk cId="2641050439" sldId="317"/>
        </pc:sldMkLst>
        <pc:spChg chg="add mod">
          <ac:chgData name="Umeima Adam" userId="932760ed81e76c92" providerId="LiveId" clId="{12B76CAF-B0FF-4A22-93AC-41328C523E58}" dt="2023-05-16T20:09:08.638" v="1062" actId="14100"/>
          <ac:spMkLst>
            <pc:docMk/>
            <pc:sldMk cId="2641050439" sldId="317"/>
            <ac:spMk id="5" creationId="{63DF85D9-6784-8E0B-C5B9-828C160739D8}"/>
          </ac:spMkLst>
        </pc:spChg>
        <pc:spChg chg="mod">
          <ac:chgData name="Umeima Adam" userId="932760ed81e76c92" providerId="LiveId" clId="{12B76CAF-B0FF-4A22-93AC-41328C523E58}" dt="2023-05-16T20:07:59.749" v="1016" actId="1076"/>
          <ac:spMkLst>
            <pc:docMk/>
            <pc:sldMk cId="2641050439" sldId="317"/>
            <ac:spMk id="11" creationId="{29A1CDB8-6CDD-83F0-0FD9-F65ACC84B17B}"/>
          </ac:spMkLst>
        </pc:spChg>
        <pc:spChg chg="del">
          <ac:chgData name="Umeima Adam" userId="932760ed81e76c92" providerId="LiveId" clId="{12B76CAF-B0FF-4A22-93AC-41328C523E58}" dt="2023-05-15T22:08:02.272" v="113" actId="478"/>
          <ac:spMkLst>
            <pc:docMk/>
            <pc:sldMk cId="2641050439" sldId="317"/>
            <ac:spMk id="12" creationId="{6CFA258A-817C-040A-8E8B-FA9A388BF3E1}"/>
          </ac:spMkLst>
        </pc:spChg>
        <pc:spChg chg="del">
          <ac:chgData name="Umeima Adam" userId="932760ed81e76c92" providerId="LiveId" clId="{12B76CAF-B0FF-4A22-93AC-41328C523E58}" dt="2023-05-15T22:08:00.045" v="112" actId="478"/>
          <ac:spMkLst>
            <pc:docMk/>
            <pc:sldMk cId="2641050439" sldId="317"/>
            <ac:spMk id="13" creationId="{8C932A13-882F-E6B4-1A31-E29FABFBDA6C}"/>
          </ac:spMkLst>
        </pc:spChg>
        <pc:spChg chg="mod">
          <ac:chgData name="Umeima Adam" userId="932760ed81e76c92" providerId="LiveId" clId="{12B76CAF-B0FF-4A22-93AC-41328C523E58}" dt="2023-05-16T19:44:50.477" v="723" actId="1076"/>
          <ac:spMkLst>
            <pc:docMk/>
            <pc:sldMk cId="2641050439" sldId="317"/>
            <ac:spMk id="14" creationId="{89302CEA-A4B8-E74A-8112-7F1098D86F3A}"/>
          </ac:spMkLst>
        </pc:spChg>
        <pc:graphicFrameChg chg="add mod modGraphic">
          <ac:chgData name="Umeima Adam" userId="932760ed81e76c92" providerId="LiveId" clId="{12B76CAF-B0FF-4A22-93AC-41328C523E58}" dt="2023-05-16T20:07:52.033" v="1014" actId="13926"/>
          <ac:graphicFrameMkLst>
            <pc:docMk/>
            <pc:sldMk cId="2641050439" sldId="317"/>
            <ac:graphicFrameMk id="3" creationId="{47263D65-74EF-654E-3C45-9613E087B386}"/>
          </ac:graphicFrameMkLst>
        </pc:graphicFrameChg>
        <pc:picChg chg="add mod">
          <ac:chgData name="Umeima Adam" userId="932760ed81e76c92" providerId="LiveId" clId="{12B76CAF-B0FF-4A22-93AC-41328C523E58}" dt="2023-05-16T19:44:44.951" v="722" actId="1076"/>
          <ac:picMkLst>
            <pc:docMk/>
            <pc:sldMk cId="2641050439" sldId="317"/>
            <ac:picMk id="4" creationId="{0BB6B4A4-576C-E876-6654-DF69528A38D1}"/>
          </ac:picMkLst>
        </pc:picChg>
        <pc:picChg chg="del">
          <ac:chgData name="Umeima Adam" userId="932760ed81e76c92" providerId="LiveId" clId="{12B76CAF-B0FF-4A22-93AC-41328C523E58}" dt="2023-05-15T22:07:58.118" v="111" actId="478"/>
          <ac:picMkLst>
            <pc:docMk/>
            <pc:sldMk cId="2641050439" sldId="317"/>
            <ac:picMk id="10" creationId="{9A17E834-FFC0-2E13-F843-99AECAB1D92B}"/>
          </ac:picMkLst>
        </pc:picChg>
        <pc:picChg chg="del">
          <ac:chgData name="Umeima Adam" userId="932760ed81e76c92" providerId="LiveId" clId="{12B76CAF-B0FF-4A22-93AC-41328C523E58}" dt="2023-05-15T22:07:56.817" v="110" actId="478"/>
          <ac:picMkLst>
            <pc:docMk/>
            <pc:sldMk cId="2641050439" sldId="317"/>
            <ac:picMk id="3074" creationId="{B9F16B46-A1CE-870B-F53C-2A8CE0524ED3}"/>
          </ac:picMkLst>
        </pc:picChg>
      </pc:sldChg>
      <pc:sldChg chg="addSp delSp modSp add mod modNotesTx">
        <pc:chgData name="Umeima Adam" userId="932760ed81e76c92" providerId="LiveId" clId="{12B76CAF-B0FF-4A22-93AC-41328C523E58}" dt="2023-05-16T20:45:28.603" v="1102" actId="1076"/>
        <pc:sldMkLst>
          <pc:docMk/>
          <pc:sldMk cId="3305032594" sldId="318"/>
        </pc:sldMkLst>
        <pc:spChg chg="mod">
          <ac:chgData name="Umeima Adam" userId="932760ed81e76c92" providerId="LiveId" clId="{12B76CAF-B0FF-4A22-93AC-41328C523E58}" dt="2023-05-16T18:20:24.929" v="463" actId="1076"/>
          <ac:spMkLst>
            <pc:docMk/>
            <pc:sldMk cId="3305032594" sldId="318"/>
            <ac:spMk id="2" creationId="{97C41D26-E4E6-F057-6282-E3624F288E7B}"/>
          </ac:spMkLst>
        </pc:spChg>
        <pc:spChg chg="add del">
          <ac:chgData name="Umeima Adam" userId="932760ed81e76c92" providerId="LiveId" clId="{12B76CAF-B0FF-4A22-93AC-41328C523E58}" dt="2023-05-16T17:49:38.194" v="370" actId="478"/>
          <ac:spMkLst>
            <pc:docMk/>
            <pc:sldMk cId="3305032594" sldId="318"/>
            <ac:spMk id="3" creationId="{D169A60F-7BFF-25E5-C339-9BC9AB99DFE7}"/>
          </ac:spMkLst>
        </pc:spChg>
        <pc:spChg chg="add mod">
          <ac:chgData name="Umeima Adam" userId="932760ed81e76c92" providerId="LiveId" clId="{12B76CAF-B0FF-4A22-93AC-41328C523E58}" dt="2023-05-16T20:44:50.011" v="1065" actId="1076"/>
          <ac:spMkLst>
            <pc:docMk/>
            <pc:sldMk cId="3305032594" sldId="318"/>
            <ac:spMk id="7" creationId="{3EDE2D12-58F4-36B9-1646-91808F5C77FF}"/>
          </ac:spMkLst>
        </pc:spChg>
        <pc:spChg chg="add mod">
          <ac:chgData name="Umeima Adam" userId="932760ed81e76c92" providerId="LiveId" clId="{12B76CAF-B0FF-4A22-93AC-41328C523E58}" dt="2023-05-16T20:45:28.603" v="1102" actId="1076"/>
          <ac:spMkLst>
            <pc:docMk/>
            <pc:sldMk cId="3305032594" sldId="318"/>
            <ac:spMk id="8" creationId="{A652ADB8-061F-17C1-7C94-CCF30B0033F2}"/>
          </ac:spMkLst>
        </pc:spChg>
        <pc:spChg chg="del mod">
          <ac:chgData name="Umeima Adam" userId="932760ed81e76c92" providerId="LiveId" clId="{12B76CAF-B0FF-4A22-93AC-41328C523E58}" dt="2023-05-16T18:18:35.715" v="426" actId="478"/>
          <ac:spMkLst>
            <pc:docMk/>
            <pc:sldMk cId="3305032594" sldId="318"/>
            <ac:spMk id="11" creationId="{29A1CDB8-6CDD-83F0-0FD9-F65ACC84B17B}"/>
          </ac:spMkLst>
        </pc:spChg>
        <pc:spChg chg="mod">
          <ac:chgData name="Umeima Adam" userId="932760ed81e76c92" providerId="LiveId" clId="{12B76CAF-B0FF-4A22-93AC-41328C523E58}" dt="2023-05-16T19:42:47.331" v="672" actId="1076"/>
          <ac:spMkLst>
            <pc:docMk/>
            <pc:sldMk cId="3305032594" sldId="318"/>
            <ac:spMk id="14" creationId="{89302CEA-A4B8-E74A-8112-7F1098D86F3A}"/>
          </ac:spMkLst>
        </pc:spChg>
        <pc:graphicFrameChg chg="add del mod">
          <ac:chgData name="Umeima Adam" userId="932760ed81e76c92" providerId="LiveId" clId="{12B76CAF-B0FF-4A22-93AC-41328C523E58}" dt="2023-05-16T19:42:26.770" v="669" actId="478"/>
          <ac:graphicFrameMkLst>
            <pc:docMk/>
            <pc:sldMk cId="3305032594" sldId="318"/>
            <ac:graphicFrameMk id="3" creationId="{1A1425BC-D368-53DE-ACCF-047ADDE2853A}"/>
          </ac:graphicFrameMkLst>
        </pc:graphicFrameChg>
        <pc:graphicFrameChg chg="add mod modGraphic">
          <ac:chgData name="Umeima Adam" userId="932760ed81e76c92" providerId="LiveId" clId="{12B76CAF-B0FF-4A22-93AC-41328C523E58}" dt="2023-05-16T20:45:20.682" v="1101" actId="20577"/>
          <ac:graphicFrameMkLst>
            <pc:docMk/>
            <pc:sldMk cId="3305032594" sldId="318"/>
            <ac:graphicFrameMk id="3" creationId="{6CDCF4DB-35BE-BD4B-4D78-20C7518C263C}"/>
          </ac:graphicFrameMkLst>
        </pc:graphicFrameChg>
        <pc:picChg chg="del">
          <ac:chgData name="Umeima Adam" userId="932760ed81e76c92" providerId="LiveId" clId="{12B76CAF-B0FF-4A22-93AC-41328C523E58}" dt="2023-05-16T17:49:20.020" v="368" actId="478"/>
          <ac:picMkLst>
            <pc:docMk/>
            <pc:sldMk cId="3305032594" sldId="318"/>
            <ac:picMk id="4" creationId="{1D613EF9-3149-F811-ED30-6ECC2B1C8819}"/>
          </ac:picMkLst>
        </pc:picChg>
        <pc:picChg chg="add mod">
          <ac:chgData name="Umeima Adam" userId="932760ed81e76c92" providerId="LiveId" clId="{12B76CAF-B0FF-4A22-93AC-41328C523E58}" dt="2023-05-16T20:44:42.960" v="1064" actId="1076"/>
          <ac:picMkLst>
            <pc:docMk/>
            <pc:sldMk cId="3305032594" sldId="318"/>
            <ac:picMk id="6" creationId="{45286F1B-CB60-061F-996E-16AF4A4CAE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17/05/2023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123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932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 MODELO USA:</a:t>
            </a:r>
          </a:p>
          <a:p>
            <a:pPr lvl="0"/>
            <a:r>
              <a:rPr lang="en-GB" b="1" dirty="0" err="1"/>
              <a:t>Treino</a:t>
            </a:r>
            <a:endParaRPr lang="en-GB" dirty="0"/>
          </a:p>
          <a:p>
            <a:pPr lvl="0"/>
            <a:r>
              <a:rPr lang="en-GB" dirty="0"/>
              <a:t>5852 </a:t>
            </a:r>
            <a:r>
              <a:rPr lang="en-GB" dirty="0" err="1"/>
              <a:t>instâncias</a:t>
            </a:r>
            <a:r>
              <a:rPr lang="en-GB" dirty="0"/>
              <a:t> , 41 </a:t>
            </a:r>
            <a:r>
              <a:rPr lang="en-GB" dirty="0" err="1"/>
              <a:t>variáveis</a:t>
            </a:r>
            <a:r>
              <a:rPr lang="en-GB" dirty="0"/>
              <a:t> , </a:t>
            </a:r>
            <a:r>
              <a:rPr lang="en-GB" dirty="0" err="1"/>
              <a:t>Cerca</a:t>
            </a:r>
            <a:r>
              <a:rPr lang="en-GB" dirty="0"/>
              <a:t> de 70% do dataset </a:t>
            </a:r>
            <a:r>
              <a:rPr lang="en-GB" dirty="0" err="1"/>
              <a:t>completo</a:t>
            </a:r>
            <a:endParaRPr lang="en-US" dirty="0"/>
          </a:p>
          <a:p>
            <a:pPr lvl="0"/>
            <a:r>
              <a:rPr lang="en-GB" b="1" dirty="0"/>
              <a:t>Teste</a:t>
            </a:r>
            <a:endParaRPr lang="en-GB" dirty="0"/>
          </a:p>
          <a:p>
            <a:pPr lvl="0"/>
            <a:r>
              <a:rPr lang="en-GB" dirty="0"/>
              <a:t>2509 </a:t>
            </a:r>
            <a:r>
              <a:rPr lang="en-GB" dirty="0" err="1"/>
              <a:t>instâncias</a:t>
            </a:r>
            <a:r>
              <a:rPr lang="en-GB" dirty="0"/>
              <a:t>, 41 </a:t>
            </a:r>
            <a:r>
              <a:rPr lang="en-GB" dirty="0" err="1"/>
              <a:t>variáveis</a:t>
            </a:r>
            <a:r>
              <a:rPr lang="en-GB" dirty="0"/>
              <a:t>, </a:t>
            </a:r>
            <a:r>
              <a:rPr lang="en-GB" dirty="0" err="1"/>
              <a:t>Cerca</a:t>
            </a:r>
            <a:r>
              <a:rPr lang="en-GB" dirty="0"/>
              <a:t> de 30% do dataset </a:t>
            </a:r>
            <a:r>
              <a:rPr lang="en-GB" dirty="0" err="1"/>
              <a:t>completo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0699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DIZEO NR DE LINHAS QUE FICÁMOS DPS DISSO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680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23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Usar </a:t>
            </a:r>
            <a:r>
              <a:rPr lang="pt-PT" dirty="0" err="1"/>
              <a:t>dif</a:t>
            </a:r>
            <a:r>
              <a:rPr lang="pt-PT" dirty="0"/>
              <a:t> </a:t>
            </a:r>
            <a:r>
              <a:rPr lang="pt-PT" dirty="0" err="1"/>
              <a:t>hand</a:t>
            </a:r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127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VER ROC e outras </a:t>
            </a:r>
            <a:r>
              <a:rPr lang="pt-PT" dirty="0" err="1"/>
              <a:t>metricas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3639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Usar o k </a:t>
            </a:r>
            <a:r>
              <a:rPr lang="pt-PT" dirty="0" err="1"/>
              <a:t>fold</a:t>
            </a:r>
            <a:r>
              <a:rPr lang="pt-PT" dirty="0"/>
              <a:t> com 10 </a:t>
            </a:r>
          </a:p>
          <a:p>
            <a:endParaRPr lang="pt-PT" dirty="0"/>
          </a:p>
          <a:p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rank</a:t>
            </a:r>
            <a:r>
              <a:rPr lang="pt-PT" dirty="0"/>
              <a:t> entre vars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41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17/05/2023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MODELING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17 de maio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CCFE-E1E3-195B-051F-320EF91A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847" y="1675138"/>
            <a:ext cx="3681953" cy="955173"/>
          </a:xfrm>
        </p:spPr>
        <p:txBody>
          <a:bodyPr>
            <a:normAutofit fontScale="90000"/>
          </a:bodyPr>
          <a:lstStyle/>
          <a:p>
            <a:r>
              <a:rPr lang="pt-PT" dirty="0"/>
              <a:t>Correlações entre variáveis </a:t>
            </a:r>
            <a:r>
              <a:rPr lang="pt-PT" dirty="0">
                <a:solidFill>
                  <a:schemeClr val="accent4">
                    <a:lumMod val="75000"/>
                  </a:schemeClr>
                </a:solidFill>
              </a:rPr>
              <a:t>corrigida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 descr="A picture containing text, screenshot, number, square&#10;&#10;Description automatically generated">
            <a:extLst>
              <a:ext uri="{FF2B5EF4-FFF2-40B4-BE49-F238E27FC236}">
                <a16:creationId xmlns:a16="http://schemas.microsoft.com/office/drawing/2014/main" id="{9F3EA943-7B65-0327-7C48-47A934B4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5098"/>
            <a:ext cx="4561289" cy="4116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79DC9-E36A-F456-95F6-667CAFB7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0463"/>
            <a:ext cx="9518205" cy="2522439"/>
          </a:xfrm>
          <a:prstGeom prst="rect">
            <a:avLst/>
          </a:prstGeom>
        </p:spPr>
      </p:pic>
      <p:pic>
        <p:nvPicPr>
          <p:cNvPr id="1028" name="Picture 4" descr="Folleto de acuarela, flecha viento., azul, póster, dígito numérico png |  PNGWing">
            <a:extLst>
              <a:ext uri="{FF2B5EF4-FFF2-40B4-BE49-F238E27FC236}">
                <a16:creationId xmlns:a16="http://schemas.microsoft.com/office/drawing/2014/main" id="{FCE59B94-1F15-9531-A0A1-529098B9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9022" r="90000">
                        <a14:foregroundMark x1="9022" y1="54674" x2="9022" y2="54674"/>
                        <a14:foregroundMark x1="89891" y1="46848" x2="89891" y2="46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3313" flipH="1">
            <a:off x="9733833" y="1830851"/>
            <a:ext cx="1501605" cy="150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olleto de acuarela, flecha viento., azul, póster, dígito numérico png |  PNGWing">
            <a:extLst>
              <a:ext uri="{FF2B5EF4-FFF2-40B4-BE49-F238E27FC236}">
                <a16:creationId xmlns:a16="http://schemas.microsoft.com/office/drawing/2014/main" id="{9896B737-B2FF-1E88-7FEF-2FA3EF2B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9022" r="90000">
                        <a14:foregroundMark x1="9022" y1="54674" x2="9022" y2="54674"/>
                        <a14:foregroundMark x1="89891" y1="46848" x2="89891" y2="46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0686" flipH="1">
            <a:off x="9794783" y="4916130"/>
            <a:ext cx="1501605" cy="150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B3EBB0-EDD4-F6F3-3FDD-531E3823EBF4}"/>
              </a:ext>
            </a:extLst>
          </p:cNvPr>
          <p:cNvSpPr txBox="1"/>
          <p:nvPr/>
        </p:nvSpPr>
        <p:spPr>
          <a:xfrm>
            <a:off x="10553483" y="1545371"/>
            <a:ext cx="104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43B1B7"/>
                </a:solidFill>
              </a:rPr>
              <a:t>Variáveis numéricas</a:t>
            </a:r>
            <a:endParaRPr lang="en-GB" sz="1600" dirty="0">
              <a:solidFill>
                <a:srgbClr val="43B1B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F7DA1-1A99-71B5-5CA3-8D5B8B7A0139}"/>
              </a:ext>
            </a:extLst>
          </p:cNvPr>
          <p:cNvSpPr txBox="1"/>
          <p:nvPr/>
        </p:nvSpPr>
        <p:spPr>
          <a:xfrm>
            <a:off x="9881952" y="4459113"/>
            <a:ext cx="211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43B1B7"/>
                </a:solidFill>
              </a:rPr>
              <a:t>Variáveis categóricas (</a:t>
            </a:r>
            <a:r>
              <a:rPr lang="pt-PT" sz="1600" dirty="0" err="1">
                <a:solidFill>
                  <a:srgbClr val="43B1B7"/>
                </a:solidFill>
              </a:rPr>
              <a:t>dummy</a:t>
            </a:r>
            <a:r>
              <a:rPr lang="pt-PT" sz="1600" dirty="0">
                <a:solidFill>
                  <a:srgbClr val="43B1B7"/>
                </a:solidFill>
              </a:rPr>
              <a:t>)</a:t>
            </a:r>
            <a:endParaRPr lang="en-GB" sz="1600" dirty="0">
              <a:solidFill>
                <a:srgbClr val="43B1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8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1CDA-1ADF-5EC6-0398-D1DD2E32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consideradas no modelo 1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8CB730-250F-5B0F-C621-6CDF74EE4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145378"/>
              </p:ext>
            </p:extLst>
          </p:nvPr>
        </p:nvGraphicFramePr>
        <p:xfrm>
          <a:off x="267760" y="2074333"/>
          <a:ext cx="5523440" cy="38577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382">
                  <a:extLst>
                    <a:ext uri="{9D8B030D-6E8A-4147-A177-3AD203B41FA5}">
                      <a16:colId xmlns:a16="http://schemas.microsoft.com/office/drawing/2014/main" val="3942246539"/>
                    </a:ext>
                  </a:extLst>
                </a:gridCol>
                <a:gridCol w="4350058">
                  <a:extLst>
                    <a:ext uri="{9D8B030D-6E8A-4147-A177-3AD203B41FA5}">
                      <a16:colId xmlns:a16="http://schemas.microsoft.com/office/drawing/2014/main" val="4097211296"/>
                    </a:ext>
                  </a:extLst>
                </a:gridCol>
              </a:tblGrid>
              <a:tr h="496352">
                <a:tc>
                  <a:txBody>
                    <a:bodyPr/>
                    <a:lstStyle/>
                    <a:p>
                      <a:r>
                        <a:rPr lang="pt-PT" sz="1400" dirty="0"/>
                        <a:t>Variável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Justificação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49565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Mais jogos vencidos -&gt; mais experiência no desporto -&gt; menos sets irão ser necessários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65675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Maior </a:t>
                      </a:r>
                      <a:r>
                        <a:rPr lang="pt-PT" sz="1400" dirty="0" err="1"/>
                        <a:t>rank</a:t>
                      </a:r>
                      <a:r>
                        <a:rPr lang="pt-PT" sz="1400" dirty="0"/>
                        <a:t> -&gt; mais experiência e perícia -&gt; mais talento no desporto -&gt; menos sets serão precisos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40305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Poderá condicionar o nível de experiência, melhor condição física, recuperação de lesões, mais energia, níveis de resistência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936067"/>
                  </a:ext>
                </a:extLst>
              </a:tr>
              <a:tr h="1251713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Um jogador mais alto poderá cobrir mais terreno, um jogador mais baixo poderá ter mais vantagem na movimentação -&gt; quanto maior a diferença entre ambos -&gt; mais desequilibrado poderá estar o jogo -&gt; menos sets durará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226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46930C-8517-300A-B93A-6F21DFBC6FCB}"/>
              </a:ext>
            </a:extLst>
          </p:cNvPr>
          <p:cNvSpPr txBox="1"/>
          <p:nvPr/>
        </p:nvSpPr>
        <p:spPr>
          <a:xfrm>
            <a:off x="267760" y="6171287"/>
            <a:ext cx="4055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chemeClr val="accent3">
                    <a:lumMod val="50000"/>
                  </a:schemeClr>
                </a:solidFill>
              </a:rPr>
              <a:t>Total = 4 variáveis para a previsão</a:t>
            </a:r>
            <a:endParaRPr lang="en-GB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C43F50-89E5-521D-FB52-82FA3AE4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25" y="2036298"/>
            <a:ext cx="60388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CC0D9-D0BB-A1C2-626A-3D03AD1CD76D}"/>
              </a:ext>
            </a:extLst>
          </p:cNvPr>
          <p:cNvSpPr txBox="1"/>
          <p:nvPr/>
        </p:nvSpPr>
        <p:spPr>
          <a:xfrm>
            <a:off x="6096000" y="6171287"/>
            <a:ext cx="4055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Gráfico: </a:t>
            </a:r>
            <a:r>
              <a:rPr lang="pt-PT" sz="2000" b="1" dirty="0" err="1"/>
              <a:t>Feature</a:t>
            </a:r>
            <a:r>
              <a:rPr lang="pt-PT" sz="2000" b="1" dirty="0"/>
              <a:t> </a:t>
            </a:r>
            <a:r>
              <a:rPr lang="pt-PT" sz="2000" b="1" dirty="0" err="1"/>
              <a:t>Importance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49501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Modelo 1 – </a:t>
            </a:r>
            <a:r>
              <a:rPr lang="pt-PT" dirty="0" err="1"/>
              <a:t>Gradient</a:t>
            </a:r>
            <a:r>
              <a:rPr lang="pt-PT" dirty="0"/>
              <a:t> </a:t>
            </a:r>
            <a:r>
              <a:rPr lang="pt-PT" dirty="0" err="1"/>
              <a:t>Boosting</a:t>
            </a:r>
            <a:r>
              <a:rPr lang="pt-PT" dirty="0"/>
              <a:t> </a:t>
            </a:r>
            <a:r>
              <a:rPr lang="pt-PT" sz="2400" dirty="0"/>
              <a:t>(já apresentado)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65F6DB-538B-A860-472D-24C51230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65F71F3-910D-0602-23E0-52A2962AB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14449-18D3-AF30-3D09-06BDEF81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6" y="2732711"/>
            <a:ext cx="5642870" cy="2938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4D177-7D63-7D0C-959D-035CAF98C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512" y="2710052"/>
            <a:ext cx="6125450" cy="27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Primeira tentativa de melhoramento do modelo 1- tirar os sets de 1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7E834-FFC0-2E13-F843-99AECAB1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6" y="2551432"/>
            <a:ext cx="5910354" cy="248989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F16B46-A1CE-870B-F53C-2A8CE052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00" y="1727366"/>
            <a:ext cx="54102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A1CDB8-6CDD-83F0-0FD9-F65ACC84B17B}"/>
              </a:ext>
            </a:extLst>
          </p:cNvPr>
          <p:cNvSpPr txBox="1"/>
          <p:nvPr/>
        </p:nvSpPr>
        <p:spPr>
          <a:xfrm>
            <a:off x="361244" y="5283200"/>
            <a:ext cx="50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</a:t>
            </a:r>
            <a:r>
              <a:rPr lang="pt-PT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pt-PT" dirty="0"/>
              <a:t>A performance não melhorou significativamente;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continua a prever apenas sets de 2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A258A-817C-040A-8E8B-FA9A388BF3E1}"/>
              </a:ext>
            </a:extLst>
          </p:cNvPr>
          <p:cNvSpPr txBox="1"/>
          <p:nvPr/>
        </p:nvSpPr>
        <p:spPr>
          <a:xfrm>
            <a:off x="7281361" y="6206530"/>
            <a:ext cx="388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43B1B7"/>
                </a:solidFill>
              </a:rPr>
              <a:t>Eixo do x corrigido!</a:t>
            </a:r>
            <a:endParaRPr lang="en-GB" sz="1600" dirty="0">
              <a:solidFill>
                <a:srgbClr val="43B1B7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932A13-882F-E6B4-1A31-E29FABFBDA6C}"/>
              </a:ext>
            </a:extLst>
          </p:cNvPr>
          <p:cNvSpPr/>
          <p:nvPr/>
        </p:nvSpPr>
        <p:spPr>
          <a:xfrm rot="5400000">
            <a:off x="9037226" y="3625374"/>
            <a:ext cx="371649" cy="4831699"/>
          </a:xfrm>
          <a:prstGeom prst="rightBrace">
            <a:avLst>
              <a:gd name="adj1" fmla="val 292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9302CEA-A4B8-E74A-8112-7F1098D8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56241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</p:spTree>
    <p:extLst>
      <p:ext uri="{BB962C8B-B14F-4D97-AF65-F5344CB8AC3E}">
        <p14:creationId xmlns:p14="http://schemas.microsoft.com/office/powerpoint/2010/main" val="389053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Outras tentativas de melhoramento deste modelo em progresso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1CDB8-6CDD-83F0-0FD9-F65ACC84B17B}"/>
              </a:ext>
            </a:extLst>
          </p:cNvPr>
          <p:cNvSpPr txBox="1"/>
          <p:nvPr/>
        </p:nvSpPr>
        <p:spPr>
          <a:xfrm>
            <a:off x="1097280" y="2825909"/>
            <a:ext cx="967232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rgbClr val="404040"/>
                </a:solidFill>
              </a:rPr>
              <a:t>Tentativa 2</a:t>
            </a:r>
            <a:r>
              <a:rPr lang="pt-PT" sz="2400" dirty="0">
                <a:solidFill>
                  <a:srgbClr val="404040"/>
                </a:solidFill>
              </a:rPr>
              <a:t>: Retirar a variável altura da base de dados.</a:t>
            </a:r>
          </a:p>
          <a:p>
            <a:endParaRPr lang="pt-PT" sz="2400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DDA84-4D3A-A12D-668F-7F2B3E37F2C9}"/>
              </a:ext>
            </a:extLst>
          </p:cNvPr>
          <p:cNvSpPr txBox="1"/>
          <p:nvPr/>
        </p:nvSpPr>
        <p:spPr>
          <a:xfrm>
            <a:off x="1097280" y="4166118"/>
            <a:ext cx="967232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rgbClr val="404040"/>
                </a:solidFill>
              </a:rPr>
              <a:t>Tentativa</a:t>
            </a:r>
            <a:r>
              <a:rPr lang="en-GB" sz="2400" b="1" dirty="0">
                <a:solidFill>
                  <a:srgbClr val="404040"/>
                </a:solidFill>
              </a:rPr>
              <a:t> 3</a:t>
            </a:r>
            <a:r>
              <a:rPr lang="en-GB" sz="2400" dirty="0">
                <a:solidFill>
                  <a:srgbClr val="404040"/>
                </a:solidFill>
              </a:rPr>
              <a:t>: </a:t>
            </a:r>
            <a:r>
              <a:rPr lang="en-GB" sz="2400" dirty="0" err="1">
                <a:solidFill>
                  <a:srgbClr val="404040"/>
                </a:solidFill>
              </a:rPr>
              <a:t>Contabilizar</a:t>
            </a:r>
            <a:r>
              <a:rPr lang="en-GB" sz="2400" dirty="0">
                <a:solidFill>
                  <a:srgbClr val="404040"/>
                </a:solidFill>
              </a:rPr>
              <a:t> o total de </a:t>
            </a:r>
            <a:r>
              <a:rPr lang="en-GB" sz="2400" dirty="0" err="1">
                <a:solidFill>
                  <a:srgbClr val="404040"/>
                </a:solidFill>
              </a:rPr>
              <a:t>jogos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vencidos</a:t>
            </a:r>
            <a:r>
              <a:rPr lang="en-GB" sz="2400" dirty="0">
                <a:solidFill>
                  <a:srgbClr val="404040"/>
                </a:solidFill>
              </a:rPr>
              <a:t> para </a:t>
            </a:r>
            <a:r>
              <a:rPr lang="en-GB" sz="2400" dirty="0" err="1">
                <a:solidFill>
                  <a:srgbClr val="404040"/>
                </a:solidFill>
              </a:rPr>
              <a:t>todos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os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países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ao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invés</a:t>
            </a:r>
            <a:r>
              <a:rPr lang="en-GB" sz="2400" dirty="0">
                <a:solidFill>
                  <a:srgbClr val="404040"/>
                </a:solidFill>
              </a:rPr>
              <a:t> de </a:t>
            </a:r>
            <a:r>
              <a:rPr lang="en-GB" sz="2400" dirty="0" err="1">
                <a:solidFill>
                  <a:srgbClr val="404040"/>
                </a:solidFill>
              </a:rPr>
              <a:t>ter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apenas</a:t>
            </a:r>
            <a:r>
              <a:rPr lang="en-GB" sz="2400" dirty="0">
                <a:solidFill>
                  <a:srgbClr val="404040"/>
                </a:solidFill>
              </a:rPr>
              <a:t> a </a:t>
            </a:r>
            <a:r>
              <a:rPr lang="en-GB" sz="2400" dirty="0" err="1">
                <a:solidFill>
                  <a:srgbClr val="404040"/>
                </a:solidFill>
              </a:rPr>
              <a:t>contagem</a:t>
            </a:r>
            <a:r>
              <a:rPr lang="en-GB" sz="2400" dirty="0">
                <a:solidFill>
                  <a:srgbClr val="404040"/>
                </a:solidFill>
              </a:rPr>
              <a:t> dos </a:t>
            </a:r>
            <a:r>
              <a:rPr lang="en-GB" sz="2400" dirty="0" err="1">
                <a:solidFill>
                  <a:srgbClr val="404040"/>
                </a:solidFill>
              </a:rPr>
              <a:t>jogos</a:t>
            </a:r>
            <a:r>
              <a:rPr lang="en-GB" sz="2400" dirty="0">
                <a:solidFill>
                  <a:srgbClr val="404040"/>
                </a:solidFill>
              </a:rPr>
              <a:t> </a:t>
            </a:r>
            <a:r>
              <a:rPr lang="en-GB" sz="2400" dirty="0" err="1">
                <a:solidFill>
                  <a:srgbClr val="404040"/>
                </a:solidFill>
              </a:rPr>
              <a:t>vencidos</a:t>
            </a:r>
            <a:r>
              <a:rPr lang="en-GB" sz="2400" dirty="0">
                <a:solidFill>
                  <a:srgbClr val="404040"/>
                </a:solidFill>
              </a:rPr>
              <a:t> no </a:t>
            </a:r>
            <a:r>
              <a:rPr lang="en-GB" sz="2400" dirty="0" err="1">
                <a:solidFill>
                  <a:srgbClr val="404040"/>
                </a:solidFill>
              </a:rPr>
              <a:t>Brasil</a:t>
            </a:r>
            <a:r>
              <a:rPr lang="en-GB" sz="2400" dirty="0"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26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Modelo 2 – Utilização de variáveis </a:t>
            </a:r>
            <a:r>
              <a:rPr lang="pt-PT" dirty="0" err="1"/>
              <a:t>dummy</a:t>
            </a:r>
            <a:r>
              <a:rPr lang="pt-PT" dirty="0"/>
              <a:t> “</a:t>
            </a:r>
            <a:r>
              <a:rPr lang="pt-PT" dirty="0">
                <a:highlight>
                  <a:srgbClr val="EBFAFB"/>
                </a:highlight>
              </a:rPr>
              <a:t>L_OR_R</a:t>
            </a:r>
            <a:r>
              <a:rPr lang="pt-PT" dirty="0"/>
              <a:t> “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1CDB8-6CDD-83F0-0FD9-F65ACC84B17B}"/>
              </a:ext>
            </a:extLst>
          </p:cNvPr>
          <p:cNvSpPr txBox="1"/>
          <p:nvPr/>
        </p:nvSpPr>
        <p:spPr>
          <a:xfrm>
            <a:off x="5201196" y="5264539"/>
            <a:ext cx="6445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sz="1600" dirty="0"/>
              <a:t>A performance do modelo está ligeiramente mais baixa.</a:t>
            </a:r>
          </a:p>
          <a:p>
            <a:pPr marL="285750" indent="-285750">
              <a:buFontTx/>
              <a:buChar char="-"/>
            </a:pPr>
            <a:r>
              <a:rPr lang="pt-PT" sz="1600" dirty="0"/>
              <a:t>Este modelo prevê sets de 3!</a:t>
            </a:r>
            <a:endParaRPr lang="en-GB" sz="16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9302CEA-A4B8-E74A-8112-7F1098D8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0098" y="1860941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13EF9-3149-F811-ED30-6ECC2B1C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96" y="2883412"/>
            <a:ext cx="5377539" cy="190205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F43618-E55B-3C32-B029-A2864CF83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75639"/>
              </p:ext>
            </p:extLst>
          </p:nvPr>
        </p:nvGraphicFramePr>
        <p:xfrm>
          <a:off x="914400" y="2045350"/>
          <a:ext cx="2487803" cy="308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7803">
                  <a:extLst>
                    <a:ext uri="{9D8B030D-6E8A-4147-A177-3AD203B41FA5}">
                      <a16:colId xmlns:a16="http://schemas.microsoft.com/office/drawing/2014/main" val="112608218"/>
                    </a:ext>
                  </a:extLst>
                </a:gridCol>
              </a:tblGrid>
              <a:tr h="224827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 usadas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79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4940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856673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237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2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L_OR_R_player-right-handed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88355"/>
                  </a:ext>
                </a:extLst>
              </a:tr>
              <a:tr h="379552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L_OR_R_player-left-handed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5993"/>
                  </a:ext>
                </a:extLst>
              </a:tr>
              <a:tr h="344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L_OR_R_oponent-right-handed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04557"/>
                  </a:ext>
                </a:extLst>
              </a:tr>
              <a:tr h="535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L_OR_R_oponent-left-handed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70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E8FC44-D8F2-7240-E963-DF09106FE71C}"/>
              </a:ext>
            </a:extLst>
          </p:cNvPr>
          <p:cNvSpPr txBox="1"/>
          <p:nvPr/>
        </p:nvSpPr>
        <p:spPr>
          <a:xfrm>
            <a:off x="914400" y="5264539"/>
            <a:ext cx="3993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Razão de utilizar a variável </a:t>
            </a:r>
            <a:r>
              <a:rPr lang="pt-PT" sz="1600" b="1" dirty="0">
                <a:highlight>
                  <a:srgbClr val="BCEFF2"/>
                </a:highlight>
              </a:rPr>
              <a:t>L_OR_R</a:t>
            </a:r>
            <a:r>
              <a:rPr lang="pt-PT" sz="1600" b="1" dirty="0"/>
              <a:t>:</a:t>
            </a:r>
          </a:p>
          <a:p>
            <a:r>
              <a:rPr lang="pt-PT" sz="1600" dirty="0"/>
              <a:t>Quanto mais confortável o jogador está a utilizar determinada mão -&gt; com mais precisão irá jogar -&gt; poderá ter mais vantagem jogo -&gt; menos sets 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074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Tentativa de melhoramento do modelo 2- </a:t>
            </a:r>
            <a:r>
              <a:rPr lang="pt-PT" dirty="0" err="1"/>
              <a:t>Algortimo</a:t>
            </a:r>
            <a:r>
              <a:rPr lang="pt-PT" dirty="0"/>
              <a:t> </a:t>
            </a:r>
            <a:r>
              <a:rPr lang="pt-PT" dirty="0" err="1"/>
              <a:t>XGBoost</a:t>
            </a:r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9302CEA-A4B8-E74A-8112-7F1098D8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737360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  <p:pic>
        <p:nvPicPr>
          <p:cNvPr id="6" name="Picture 5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45286F1B-CB60-061F-996E-16AF4A4CAE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98" y="2330089"/>
            <a:ext cx="5010539" cy="3598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E2D12-58F4-36B9-1646-91808F5C77FF}"/>
              </a:ext>
            </a:extLst>
          </p:cNvPr>
          <p:cNvSpPr txBox="1"/>
          <p:nvPr/>
        </p:nvSpPr>
        <p:spPr>
          <a:xfrm>
            <a:off x="7379830" y="6109732"/>
            <a:ext cx="266192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solidFill>
                  <a:srgbClr val="404040"/>
                </a:solidFill>
              </a:rPr>
              <a:t>Accuracy</a:t>
            </a:r>
            <a:r>
              <a:rPr lang="pt-PT" sz="2400" b="1" dirty="0">
                <a:solidFill>
                  <a:srgbClr val="404040"/>
                </a:solidFill>
              </a:rPr>
              <a:t> 0.601</a:t>
            </a:r>
            <a:endParaRPr lang="en-GB" sz="2400" b="1" dirty="0">
              <a:solidFill>
                <a:srgbClr val="40404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2ADB8-061F-17C1-7C94-CCF30B0033F2}"/>
              </a:ext>
            </a:extLst>
          </p:cNvPr>
          <p:cNvSpPr txBox="1"/>
          <p:nvPr/>
        </p:nvSpPr>
        <p:spPr>
          <a:xfrm>
            <a:off x="914400" y="5478254"/>
            <a:ext cx="644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Tx/>
              <a:buChar char="-"/>
            </a:pPr>
            <a:r>
              <a:rPr lang="pt-PT" dirty="0"/>
              <a:t>A performance do modelo está mais alta.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já não prevê a moda.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DCF4DB-35BE-BD4B-4D78-20C7518C2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29408"/>
              </p:ext>
            </p:extLst>
          </p:nvPr>
        </p:nvGraphicFramePr>
        <p:xfrm>
          <a:off x="914400" y="2045350"/>
          <a:ext cx="2487803" cy="330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7803">
                  <a:extLst>
                    <a:ext uri="{9D8B030D-6E8A-4147-A177-3AD203B41FA5}">
                      <a16:colId xmlns:a16="http://schemas.microsoft.com/office/drawing/2014/main" val="112608218"/>
                    </a:ext>
                  </a:extLst>
                </a:gridCol>
              </a:tblGrid>
              <a:tr h="224827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 usadas (iguais ao modelo anterior)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79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4940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856673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237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2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/>
                        <a:t>L_OR_R_player-right-handed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88355"/>
                  </a:ext>
                </a:extLst>
              </a:tr>
              <a:tr h="379552">
                <a:tc>
                  <a:txBody>
                    <a:bodyPr/>
                    <a:lstStyle/>
                    <a:p>
                      <a:r>
                        <a:rPr lang="pt-PT" sz="1400" dirty="0" err="1"/>
                        <a:t>L_OR_R_player-left-handed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5993"/>
                  </a:ext>
                </a:extLst>
              </a:tr>
              <a:tr h="344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/>
                        <a:t>L_OR_R_oponent-right-handed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04557"/>
                  </a:ext>
                </a:extLst>
              </a:tr>
              <a:tr h="535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/>
                        <a:t>L_OR_R_oponent-left-handed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7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3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D26-E4E6-F057-6282-E3624F2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dirty="0"/>
              <a:t>Modelo 2 – Utilização de variáveis </a:t>
            </a:r>
            <a:r>
              <a:rPr lang="pt-PT" dirty="0" err="1"/>
              <a:t>dummy</a:t>
            </a:r>
            <a:r>
              <a:rPr lang="pt-PT" dirty="0"/>
              <a:t> “</a:t>
            </a:r>
            <a:r>
              <a:rPr lang="pt-PT" dirty="0" err="1">
                <a:highlight>
                  <a:srgbClr val="EBFAFB"/>
                </a:highlight>
              </a:rPr>
              <a:t>Ground</a:t>
            </a:r>
            <a:r>
              <a:rPr lang="pt-PT" dirty="0"/>
              <a:t>”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1CDB8-6CDD-83F0-0FD9-F65ACC84B17B}"/>
              </a:ext>
            </a:extLst>
          </p:cNvPr>
          <p:cNvSpPr txBox="1"/>
          <p:nvPr/>
        </p:nvSpPr>
        <p:spPr>
          <a:xfrm>
            <a:off x="4907902" y="5132957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</a:t>
            </a:r>
            <a:r>
              <a:rPr lang="pt-PT" dirty="0"/>
              <a:t>:</a:t>
            </a:r>
          </a:p>
          <a:p>
            <a:pPr marL="285750" indent="-285750">
              <a:buFontTx/>
              <a:buChar char="-"/>
            </a:pPr>
            <a:r>
              <a:rPr lang="pt-PT" dirty="0"/>
              <a:t>O modelo também prevê sets de 3</a:t>
            </a:r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9302CEA-A4B8-E74A-8112-7F1098D8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459" y="1817932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MELHOR DE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6B4A4-576C-E876-6654-DF69528A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29" y="2645654"/>
            <a:ext cx="6087597" cy="212279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263D65-74EF-654E-3C45-9613E087B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98891"/>
              </p:ext>
            </p:extLst>
          </p:nvPr>
        </p:nvGraphicFramePr>
        <p:xfrm>
          <a:off x="914400" y="2045350"/>
          <a:ext cx="2487803" cy="22083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7803">
                  <a:extLst>
                    <a:ext uri="{9D8B030D-6E8A-4147-A177-3AD203B41FA5}">
                      <a16:colId xmlns:a16="http://schemas.microsoft.com/office/drawing/2014/main" val="112608218"/>
                    </a:ext>
                  </a:extLst>
                </a:gridCol>
              </a:tblGrid>
              <a:tr h="224827">
                <a:tc>
                  <a:txBody>
                    <a:bodyPr/>
                    <a:lstStyle/>
                    <a:p>
                      <a:r>
                        <a:rPr lang="pt-PT" sz="1400" dirty="0"/>
                        <a:t>Variáveis usadas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79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DifNumberWins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4940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DifRank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856673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DifAge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237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r>
                        <a:rPr lang="pt-PT" sz="1400" dirty="0" err="1"/>
                        <a:t>DifHeight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2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Ground-clay</a:t>
                      </a:r>
                      <a:endParaRPr lang="pt-PT" sz="1400" dirty="0">
                        <a:highlight>
                          <a:srgbClr val="BAF4CD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88355"/>
                  </a:ext>
                </a:extLst>
              </a:tr>
              <a:tr h="379552">
                <a:tc>
                  <a:txBody>
                    <a:bodyPr/>
                    <a:lstStyle/>
                    <a:p>
                      <a:r>
                        <a:rPr lang="pt-PT" sz="1400" dirty="0" err="1">
                          <a:highlight>
                            <a:srgbClr val="BAF4CD"/>
                          </a:highlight>
                        </a:rPr>
                        <a:t>Ground</a:t>
                      </a:r>
                      <a:r>
                        <a:rPr lang="pt-PT" sz="1400" dirty="0">
                          <a:highlight>
                            <a:srgbClr val="BAF4CD"/>
                          </a:highlight>
                        </a:rPr>
                        <a:t>-hard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59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DF85D9-6784-8E0B-C5B9-828C160739D8}"/>
              </a:ext>
            </a:extLst>
          </p:cNvPr>
          <p:cNvSpPr txBox="1"/>
          <p:nvPr/>
        </p:nvSpPr>
        <p:spPr>
          <a:xfrm>
            <a:off x="793102" y="4561692"/>
            <a:ext cx="3610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Razão de utilizar a variável “</a:t>
            </a:r>
            <a:r>
              <a:rPr lang="pt-PT" sz="1600" b="1" dirty="0" err="1">
                <a:highlight>
                  <a:srgbClr val="BCEFF2"/>
                </a:highlight>
              </a:rPr>
              <a:t>Ground</a:t>
            </a:r>
            <a:r>
              <a:rPr lang="pt-PT" sz="1600" b="1" dirty="0">
                <a:highlight>
                  <a:srgbClr val="BCEFF2"/>
                </a:highlight>
              </a:rPr>
              <a:t>”</a:t>
            </a:r>
            <a:r>
              <a:rPr lang="pt-PT" sz="1600" b="1" dirty="0"/>
              <a:t>:</a:t>
            </a:r>
          </a:p>
          <a:p>
            <a:r>
              <a:rPr lang="pt-PT" sz="1600" dirty="0"/>
              <a:t>Pode haver jogadores que se sintam mais confortáveis a jogar num dado piso e, nesses casos, o número de sets pode ser menor, e/ou podem ter mais prática num tipo de piso em comparação com o outro -&gt; menos sets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41050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b1f6d43-35fb-4c40-8c11-5462e36b20a1"/>
    <ds:schemaRef ds:uri="http://schemas.microsoft.com/office/2006/documentManagement/types"/>
    <ds:schemaRef ds:uri="http://purl.org/dc/dcmitype/"/>
    <ds:schemaRef ds:uri="43c2570a-4855-45e9-bb24-26cc6e503d9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3411</TotalTime>
  <Words>594</Words>
  <Application>Microsoft Office PowerPoint</Application>
  <PresentationFormat>Widescreen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RetrospectVTI</vt:lpstr>
      <vt:lpstr>PROJETO APLICADO EM CIÊNCIA DE DADOS I  MODELING</vt:lpstr>
      <vt:lpstr>Correlações entre variáveis corrigida</vt:lpstr>
      <vt:lpstr>Variáveis consideradas no modelo 1</vt:lpstr>
      <vt:lpstr>Modelo 1 – Gradient Boosting (já apresentado)</vt:lpstr>
      <vt:lpstr>Primeira tentativa de melhoramento do modelo 1- tirar os sets de 1</vt:lpstr>
      <vt:lpstr>Outras tentativas de melhoramento deste modelo em progresso</vt:lpstr>
      <vt:lpstr>Modelo 2 – Utilização de variáveis dummy “L_OR_R “</vt:lpstr>
      <vt:lpstr>Tentativa de melhoramento do modelo 2- Algortimo XGBoost</vt:lpstr>
      <vt:lpstr>Modelo 2 – Utilização de variáveis dummy “Ground”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8</cp:revision>
  <cp:lastPrinted>2023-04-18T06:18:55Z</cp:lastPrinted>
  <dcterms:created xsi:type="dcterms:W3CDTF">2023-04-12T18:18:25Z</dcterms:created>
  <dcterms:modified xsi:type="dcterms:W3CDTF">2023-05-17T13:32:39Z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