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dvent Pro Medium"/>
      <p:regular r:id="rId13"/>
      <p:bold r:id="rId14"/>
    </p:embeddedFont>
    <p:embeddedFont>
      <p:font typeface="Orbitron"/>
      <p:regular r:id="rId15"/>
      <p:bold r:id="rId16"/>
    </p:embeddedFont>
    <p:embeddedFont>
      <p:font typeface="Orbitron ExtraBold"/>
      <p:bold r:id="rId17"/>
    </p:embeddedFont>
    <p:embeddedFont>
      <p:font typeface="Advent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dventProMedium-regular.fntdata"/><Relationship Id="rId12" Type="http://schemas.openxmlformats.org/officeDocument/2006/relationships/slide" Target="slides/slide8.xml"/><Relationship Id="rId15" Type="http://schemas.openxmlformats.org/officeDocument/2006/relationships/font" Target="fonts/Orbitron-regular.fntdata"/><Relationship Id="rId14" Type="http://schemas.openxmlformats.org/officeDocument/2006/relationships/font" Target="fonts/AdventProMedium-bold.fntdata"/><Relationship Id="rId17" Type="http://schemas.openxmlformats.org/officeDocument/2006/relationships/font" Target="fonts/OrbitronExtraBold-bold.fntdata"/><Relationship Id="rId16" Type="http://schemas.openxmlformats.org/officeDocument/2006/relationships/font" Target="fonts/Orbitron-bold.fntdata"/><Relationship Id="rId19" Type="http://schemas.openxmlformats.org/officeDocument/2006/relationships/font" Target="fonts/AdventPro-bold.fntdata"/><Relationship Id="rId18" Type="http://schemas.openxmlformats.org/officeDocument/2006/relationships/font" Target="fonts/Advent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5" name="Shape 5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6" name="Google Shape;54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7" name="Google Shape;54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5" name="Shape 5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6" name="Google Shape;5576;g1124d803f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7" name="Google Shape;5577;g1124d803f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1" name="Shape 5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2" name="Google Shape;5592;g6edfa80311_0_37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3" name="Google Shape;5593;g6edfa80311_0_37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7" name="Shape 5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8" name="Google Shape;5598;g6e7e4535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9" name="Google Shape;5599;g6e7e4535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3" name="Shape 5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4" name="Google Shape;5614;g1124d803f91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5" name="Google Shape;5615;g1124d803f9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3" name="Shape 5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" name="Google Shape;5634;g1124d803f91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5" name="Google Shape;5635;g1124d803f9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1" name="Shape 5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" name="Google Shape;5652;g1124d803f91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3" name="Google Shape;5653;g1124d803f91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9" name="Shape 5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0" name="Google Shape;5670;g1124d803f91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1" name="Google Shape;5671;g1124d803f91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1"/>
          <p:cNvSpPr txBox="1"/>
          <p:nvPr>
            <p:ph hasCustomPrompt="1" type="title"/>
          </p:nvPr>
        </p:nvSpPr>
        <p:spPr>
          <a:xfrm>
            <a:off x="1949125" y="1106125"/>
            <a:ext cx="5245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2" name="Google Shape;1892;p11"/>
          <p:cNvSpPr txBox="1"/>
          <p:nvPr>
            <p:ph idx="1" type="body"/>
          </p:nvPr>
        </p:nvSpPr>
        <p:spPr>
          <a:xfrm>
            <a:off x="1949075" y="3152225"/>
            <a:ext cx="52458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ctr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chemeClr val="accent6"/>
        </a:solidFill>
      </p:bgPr>
    </p:bg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7" name="Google Shape;1897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8" name="Google Shape;1898;p13"/>
          <p:cNvSpPr txBox="1"/>
          <p:nvPr>
            <p:ph idx="2" type="title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9" name="Google Shape;1899;p13"/>
          <p:cNvSpPr txBox="1"/>
          <p:nvPr>
            <p:ph idx="1" type="subTitle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0" name="Google Shape;1900;p13"/>
          <p:cNvSpPr txBox="1"/>
          <p:nvPr>
            <p:ph idx="3" type="title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1" name="Google Shape;1901;p13"/>
          <p:cNvSpPr txBox="1"/>
          <p:nvPr>
            <p:ph idx="4" type="subTitle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2" name="Google Shape;1902;p13"/>
          <p:cNvSpPr txBox="1"/>
          <p:nvPr>
            <p:ph idx="5" type="title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3" name="Google Shape;1903;p13"/>
          <p:cNvSpPr txBox="1"/>
          <p:nvPr>
            <p:ph idx="6" type="subTitle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4" name="Google Shape;1904;p13"/>
          <p:cNvSpPr txBox="1"/>
          <p:nvPr>
            <p:ph idx="7" type="title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5" name="Google Shape;1905;p13"/>
          <p:cNvSpPr txBox="1"/>
          <p:nvPr>
            <p:ph idx="8" type="subTitle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6" name="Google Shape;1906;p13"/>
          <p:cNvSpPr txBox="1"/>
          <p:nvPr>
            <p:ph idx="9" type="title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7" name="Google Shape;1907;p13"/>
          <p:cNvSpPr txBox="1"/>
          <p:nvPr>
            <p:ph idx="13" type="subTitle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rect b="b" l="l" r="r" t="t"/>
                <a:pathLst>
                  <a:path extrusionOk="0" h="10885" w="9525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rect b="b" l="l" r="r" t="t"/>
                <a:pathLst>
                  <a:path extrusionOk="0" h="10884" w="12245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rect b="b" l="l" r="r" t="t"/>
                <a:pathLst>
                  <a:path extrusionOk="0" h="10884" w="9524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rect b="b" l="l" r="r" t="t"/>
                <a:pathLst>
                  <a:path extrusionOk="0" h="10884" w="12247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rect b="b" l="l" r="r" t="t"/>
                <a:pathLst>
                  <a:path extrusionOk="0" h="12245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rect b="b" l="l" r="r" t="t"/>
                <a:pathLst>
                  <a:path extrusionOk="0" h="12245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rect b="b" l="l" r="r" t="t"/>
              <a:pathLst>
                <a:path extrusionOk="0" h="10885" w="9525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rect b="b" l="l" r="r" t="t"/>
              <a:pathLst>
                <a:path extrusionOk="0" h="10884" w="12245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rect b="b" l="l" r="r" t="t"/>
              <a:pathLst>
                <a:path extrusionOk="0" h="10884" w="9524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rect b="b" l="l" r="r" t="t"/>
              <a:pathLst>
                <a:path extrusionOk="0" h="10884" w="12247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rect b="b" l="l" r="r" t="t"/>
              <a:pathLst>
                <a:path extrusionOk="0" h="12245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rect b="b" l="l" r="r" t="t"/>
              <a:pathLst>
                <a:path extrusionOk="0" h="12245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bg>
      <p:bgPr>
        <a:solidFill>
          <a:schemeClr val="accent6"/>
        </a:solidFill>
      </p:bgPr>
    </p:bg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2" name="Google Shape;2282;p14"/>
          <p:cNvSpPr txBox="1"/>
          <p:nvPr>
            <p:ph idx="2" type="title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83" name="Google Shape;2283;p14"/>
          <p:cNvSpPr txBox="1"/>
          <p:nvPr>
            <p:ph idx="1" type="subTitle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4" name="Google Shape;2284;p14"/>
          <p:cNvSpPr txBox="1"/>
          <p:nvPr>
            <p:ph idx="3" type="title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85" name="Google Shape;2285;p14"/>
          <p:cNvSpPr txBox="1"/>
          <p:nvPr>
            <p:ph idx="4" type="subTitle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accent6"/>
        </a:solidFill>
      </p:bgPr>
    </p:bg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2" name="Google Shape;2312;p15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13" name="Google Shape;2313;p15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bg>
      <p:bgPr>
        <a:solidFill>
          <a:schemeClr val="accent6"/>
        </a:solidFill>
      </p:bgPr>
    </p:bg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6"/>
          <p:cNvSpPr txBox="1"/>
          <p:nvPr>
            <p:ph idx="1" type="body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7" name="Google Shape;2317;p16"/>
          <p:cNvSpPr txBox="1"/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BODY_1_1_1">
    <p:bg>
      <p:bgPr>
        <a:solidFill>
          <a:schemeClr val="accent6"/>
        </a:solidFill>
      </p:bgPr>
    </p:bg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0" name="Google Shape;2320;p17"/>
          <p:cNvSpPr txBox="1"/>
          <p:nvPr>
            <p:ph idx="2" type="title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21" name="Google Shape;2321;p17"/>
          <p:cNvSpPr txBox="1"/>
          <p:nvPr>
            <p:ph idx="1" type="subTitle"/>
          </p:nvPr>
        </p:nvSpPr>
        <p:spPr>
          <a:xfrm>
            <a:off x="770594" y="3529786"/>
            <a:ext cx="2258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2" name="Google Shape;2322;p17"/>
          <p:cNvSpPr txBox="1"/>
          <p:nvPr>
            <p:ph idx="3" type="title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23" name="Google Shape;2323;p17"/>
          <p:cNvSpPr txBox="1"/>
          <p:nvPr>
            <p:ph idx="4" type="subTitle"/>
          </p:nvPr>
        </p:nvSpPr>
        <p:spPr>
          <a:xfrm>
            <a:off x="3442651" y="3529797"/>
            <a:ext cx="2258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4" name="Google Shape;2324;p17"/>
          <p:cNvSpPr txBox="1"/>
          <p:nvPr>
            <p:ph idx="5" type="title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25" name="Google Shape;2325;p17"/>
          <p:cNvSpPr txBox="1"/>
          <p:nvPr>
            <p:ph idx="6" type="subTitle"/>
          </p:nvPr>
        </p:nvSpPr>
        <p:spPr>
          <a:xfrm>
            <a:off x="6114706" y="3529797"/>
            <a:ext cx="2258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6"/>
        </a:solidFill>
      </p:bgPr>
    </p:bg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7" name="Google Shape;2987;p18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88" name="Google Shape;2988;p18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BODY_1_1_1_1">
    <p:bg>
      <p:bgPr>
        <a:solidFill>
          <a:schemeClr val="accent6"/>
        </a:solidFill>
      </p:bgPr>
    </p:bg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8" name="Google Shape;3008;p19"/>
          <p:cNvSpPr txBox="1"/>
          <p:nvPr>
            <p:ph idx="2" type="title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09" name="Google Shape;3009;p19"/>
          <p:cNvSpPr txBox="1"/>
          <p:nvPr>
            <p:ph idx="1" type="subTitle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0" name="Google Shape;3010;p19"/>
          <p:cNvSpPr txBox="1"/>
          <p:nvPr>
            <p:ph idx="3" type="title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1" name="Google Shape;3011;p19"/>
          <p:cNvSpPr txBox="1"/>
          <p:nvPr>
            <p:ph idx="4" type="subTitle"/>
          </p:nvPr>
        </p:nvSpPr>
        <p:spPr>
          <a:xfrm>
            <a:off x="1598175" y="3683953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2" name="Google Shape;3012;p19"/>
          <p:cNvSpPr txBox="1"/>
          <p:nvPr>
            <p:ph idx="5" type="title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3" name="Google Shape;3013;p19"/>
          <p:cNvSpPr txBox="1"/>
          <p:nvPr>
            <p:ph idx="6" type="subTitle"/>
          </p:nvPr>
        </p:nvSpPr>
        <p:spPr>
          <a:xfrm>
            <a:off x="5744225" y="2174828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4" name="Google Shape;3014;p19"/>
          <p:cNvSpPr txBox="1"/>
          <p:nvPr>
            <p:ph idx="7" type="title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5" name="Google Shape;3015;p19"/>
          <p:cNvSpPr txBox="1"/>
          <p:nvPr>
            <p:ph idx="8" type="subTitle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chemeClr val="accent6"/>
        </a:solidFill>
      </p:bgPr>
    </p:bg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20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18" name="Google Shape;3018;p20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19" name="Google Shape;3019;p20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020" name="Google Shape;3020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3021" name="Google Shape;3021;p20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0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0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0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0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0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0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0" name="Google Shape;3350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3351" name="Google Shape;3351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3352" name="Google Shape;3352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rect b="b" l="l" r="r" t="t"/>
                <a:pathLst>
                  <a:path extrusionOk="0" h="2416" w="3177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rect b="b" l="l" r="r" t="t"/>
                <a:pathLst>
                  <a:path extrusionOk="0" h="2416" w="3175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rect b="b" l="l" r="r" t="t"/>
                <a:pathLst>
                  <a:path extrusionOk="0" h="2416" w="3176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rect b="b" l="l" r="r" t="t"/>
                <a:pathLst>
                  <a:path extrusionOk="0" h="3177" w="3177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rect b="b" l="l" r="r" t="t"/>
                <a:pathLst>
                  <a:path extrusionOk="0" h="3177" w="3175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rect b="b" l="l" r="r" t="t"/>
                <a:pathLst>
                  <a:path extrusionOk="0" h="3177" w="3176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0" name="Google Shape;3400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3401" name="Google Shape;3401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3402" name="Google Shape;3402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3" name="Google Shape;3403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4" name="Google Shape;3404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05" name="Google Shape;3405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3406" name="Google Shape;3406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7" name="Google Shape;3407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8" name="Google Shape;3408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rect b="b" l="l" r="r" t="t"/>
                <a:pathLst>
                  <a:path extrusionOk="0" h="2416" w="3177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rect b="b" l="l" r="r" t="t"/>
                <a:pathLst>
                  <a:path extrusionOk="0" h="2416" w="3175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rect b="b" l="l" r="r" t="t"/>
                <a:pathLst>
                  <a:path extrusionOk="0" h="2416" w="3176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rect b="b" l="l" r="r" t="t"/>
                <a:pathLst>
                  <a:path extrusionOk="0" h="3177" w="3177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rect b="b" l="l" r="r" t="t"/>
                <a:pathLst>
                  <a:path extrusionOk="0" h="3177" w="3175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rect b="b" l="l" r="r" t="t"/>
                <a:pathLst>
                  <a:path extrusionOk="0" h="3177" w="3176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7" name="Google Shape;727;p3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8" name="Google Shape;728;p3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BODY_1_1_2">
    <p:bg>
      <p:bgPr>
        <a:solidFill>
          <a:schemeClr val="accent6"/>
        </a:solidFill>
      </p:bgPr>
    </p:bg>
    <p:spTree>
      <p:nvGrpSpPr>
        <p:cNvPr id="3409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1" name="Google Shape;3411;p21"/>
          <p:cNvSpPr txBox="1"/>
          <p:nvPr>
            <p:ph idx="2" type="title"/>
          </p:nvPr>
        </p:nvSpPr>
        <p:spPr>
          <a:xfrm>
            <a:off x="817550" y="16910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2" name="Google Shape;3412;p21"/>
          <p:cNvSpPr txBox="1"/>
          <p:nvPr>
            <p:ph idx="1" type="subTitle"/>
          </p:nvPr>
        </p:nvSpPr>
        <p:spPr>
          <a:xfrm>
            <a:off x="817550" y="20747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3" name="Google Shape;3413;p21"/>
          <p:cNvSpPr txBox="1"/>
          <p:nvPr>
            <p:ph idx="3" type="title"/>
          </p:nvPr>
        </p:nvSpPr>
        <p:spPr>
          <a:xfrm>
            <a:off x="3409950" y="16910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4" name="Google Shape;3414;p21"/>
          <p:cNvSpPr txBox="1"/>
          <p:nvPr>
            <p:ph idx="4" type="subTitle"/>
          </p:nvPr>
        </p:nvSpPr>
        <p:spPr>
          <a:xfrm>
            <a:off x="3409950" y="20747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5" name="Google Shape;3415;p21"/>
          <p:cNvSpPr txBox="1"/>
          <p:nvPr>
            <p:ph idx="5" type="title"/>
          </p:nvPr>
        </p:nvSpPr>
        <p:spPr>
          <a:xfrm>
            <a:off x="6002350" y="16910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6" name="Google Shape;3416;p21"/>
          <p:cNvSpPr txBox="1"/>
          <p:nvPr>
            <p:ph idx="6" type="subTitle"/>
          </p:nvPr>
        </p:nvSpPr>
        <p:spPr>
          <a:xfrm>
            <a:off x="6002350" y="20747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7" name="Google Shape;3417;p21"/>
          <p:cNvSpPr txBox="1"/>
          <p:nvPr>
            <p:ph idx="7" type="title"/>
          </p:nvPr>
        </p:nvSpPr>
        <p:spPr>
          <a:xfrm>
            <a:off x="817550" y="33705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8" name="Google Shape;3418;p21"/>
          <p:cNvSpPr txBox="1"/>
          <p:nvPr>
            <p:ph idx="8" type="subTitle"/>
          </p:nvPr>
        </p:nvSpPr>
        <p:spPr>
          <a:xfrm>
            <a:off x="817550" y="37542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9" name="Google Shape;3419;p21"/>
          <p:cNvSpPr txBox="1"/>
          <p:nvPr>
            <p:ph idx="9" type="title"/>
          </p:nvPr>
        </p:nvSpPr>
        <p:spPr>
          <a:xfrm>
            <a:off x="3409950" y="33705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0" name="Google Shape;3420;p21"/>
          <p:cNvSpPr txBox="1"/>
          <p:nvPr>
            <p:ph idx="13" type="subTitle"/>
          </p:nvPr>
        </p:nvSpPr>
        <p:spPr>
          <a:xfrm>
            <a:off x="3409950" y="37542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1" name="Google Shape;3421;p21"/>
          <p:cNvSpPr txBox="1"/>
          <p:nvPr>
            <p:ph idx="14" type="title"/>
          </p:nvPr>
        </p:nvSpPr>
        <p:spPr>
          <a:xfrm>
            <a:off x="6002350" y="33705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2" name="Google Shape;3422;p21"/>
          <p:cNvSpPr txBox="1"/>
          <p:nvPr>
            <p:ph idx="15" type="subTitle"/>
          </p:nvPr>
        </p:nvSpPr>
        <p:spPr>
          <a:xfrm>
            <a:off x="6002350" y="37542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2">
    <p:bg>
      <p:bgPr>
        <a:solidFill>
          <a:schemeClr val="accent6"/>
        </a:solidFill>
      </p:bgPr>
    </p:bg>
    <p:spTree>
      <p:nvGrpSpPr>
        <p:cNvPr id="3423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22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25" name="Google Shape;3425;p22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26" name="Google Shape;3426;p22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427" name="Google Shape;3427;p22"/>
          <p:cNvGrpSpPr/>
          <p:nvPr/>
        </p:nvGrpSpPr>
        <p:grpSpPr>
          <a:xfrm>
            <a:off x="8248063" y="1554103"/>
            <a:ext cx="1443946" cy="721968"/>
            <a:chOff x="311697" y="-12"/>
            <a:chExt cx="4437449" cy="2218709"/>
          </a:xfrm>
        </p:grpSpPr>
        <p:sp>
          <p:nvSpPr>
            <p:cNvPr id="3428" name="Google Shape;3428;p22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2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2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2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2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2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2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2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2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2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2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2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2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2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2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2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2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2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2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2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2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2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2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2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2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2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2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2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2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2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2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2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2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2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2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2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2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2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2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2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2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2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2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2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2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2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2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2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2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2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2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2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2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2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2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2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2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2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2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2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2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2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2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2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2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2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2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2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2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2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2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2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2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2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2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2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2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2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2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2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2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2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2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2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2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2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2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2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2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2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2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2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2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2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2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2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2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2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2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2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2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2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2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2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2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2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2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2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2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2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2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2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2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2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2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2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2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2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2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2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2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2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2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2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2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2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2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2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2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2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2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2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2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2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2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2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2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2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2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2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2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2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2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2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2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2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2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2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2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2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2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2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2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2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2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2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2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2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2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2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2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2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2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2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2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2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2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2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2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2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2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2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2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2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2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2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2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2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2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2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2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2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2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2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2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2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2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2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2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2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2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2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2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2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2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2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2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2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2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2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2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2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2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2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2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2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2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2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2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2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2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2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2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2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2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2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2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2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2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2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2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2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2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2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2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2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2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2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2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2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2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2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2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2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2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2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2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2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2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2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2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2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2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2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7" name="Google Shape;3757;p22"/>
          <p:cNvGrpSpPr/>
          <p:nvPr/>
        </p:nvGrpSpPr>
        <p:grpSpPr>
          <a:xfrm>
            <a:off x="-475087" y="219803"/>
            <a:ext cx="1443946" cy="721968"/>
            <a:chOff x="311697" y="-12"/>
            <a:chExt cx="4437449" cy="2218709"/>
          </a:xfrm>
        </p:grpSpPr>
        <p:sp>
          <p:nvSpPr>
            <p:cNvPr id="3758" name="Google Shape;3758;p22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2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2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2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2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2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2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2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2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2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2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2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2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2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2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2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2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2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2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2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2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2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2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2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2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2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2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2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2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2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2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2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2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2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2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2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2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2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2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2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2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2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2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2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2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2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2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2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2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2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2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2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2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7" name="Google Shape;4087;p22"/>
          <p:cNvGrpSpPr/>
          <p:nvPr/>
        </p:nvGrpSpPr>
        <p:grpSpPr>
          <a:xfrm>
            <a:off x="-387375" y="2038775"/>
            <a:ext cx="1722000" cy="3104450"/>
            <a:chOff x="-387375" y="2038775"/>
            <a:chExt cx="1722000" cy="3104450"/>
          </a:xfrm>
        </p:grpSpPr>
        <p:sp>
          <p:nvSpPr>
            <p:cNvPr id="4088" name="Google Shape;4088;p22"/>
            <p:cNvSpPr/>
            <p:nvPr/>
          </p:nvSpPr>
          <p:spPr>
            <a:xfrm>
              <a:off x="-387375" y="2038775"/>
              <a:ext cx="1722000" cy="408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2"/>
            <p:cNvSpPr/>
            <p:nvPr/>
          </p:nvSpPr>
          <p:spPr>
            <a:xfrm>
              <a:off x="-387375" y="2442933"/>
              <a:ext cx="1722000" cy="180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2"/>
            <p:cNvSpPr/>
            <p:nvPr/>
          </p:nvSpPr>
          <p:spPr>
            <a:xfrm>
              <a:off x="-387375" y="2623825"/>
              <a:ext cx="1722000" cy="251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1" name="Google Shape;4091;p22"/>
          <p:cNvGrpSpPr/>
          <p:nvPr/>
        </p:nvGrpSpPr>
        <p:grpSpPr>
          <a:xfrm>
            <a:off x="2424675" y="3715725"/>
            <a:ext cx="6719400" cy="1426850"/>
            <a:chOff x="2424675" y="3715725"/>
            <a:chExt cx="6719400" cy="1426850"/>
          </a:xfrm>
        </p:grpSpPr>
        <p:sp>
          <p:nvSpPr>
            <p:cNvPr id="4092" name="Google Shape;4092;p22"/>
            <p:cNvSpPr/>
            <p:nvPr/>
          </p:nvSpPr>
          <p:spPr>
            <a:xfrm>
              <a:off x="2424675" y="3715725"/>
              <a:ext cx="6719400" cy="408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2"/>
            <p:cNvSpPr/>
            <p:nvPr/>
          </p:nvSpPr>
          <p:spPr>
            <a:xfrm>
              <a:off x="2424675" y="4119883"/>
              <a:ext cx="6719400" cy="180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2"/>
            <p:cNvSpPr/>
            <p:nvPr/>
          </p:nvSpPr>
          <p:spPr>
            <a:xfrm>
              <a:off x="2424675" y="4300775"/>
              <a:ext cx="6719400" cy="841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1">
    <p:bg>
      <p:bgPr>
        <a:solidFill>
          <a:schemeClr val="accent6"/>
        </a:solidFill>
      </p:bgPr>
    </p:bg>
    <p:spTree>
      <p:nvGrpSpPr>
        <p:cNvPr id="4095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23"/>
          <p:cNvSpPr txBox="1"/>
          <p:nvPr>
            <p:ph type="title"/>
          </p:nvPr>
        </p:nvSpPr>
        <p:spPr>
          <a:xfrm>
            <a:off x="1334700" y="839125"/>
            <a:ext cx="6474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97" name="Google Shape;4097;p23"/>
          <p:cNvSpPr txBox="1"/>
          <p:nvPr>
            <p:ph idx="1" type="subTitle"/>
          </p:nvPr>
        </p:nvSpPr>
        <p:spPr>
          <a:xfrm>
            <a:off x="2466750" y="1760850"/>
            <a:ext cx="42105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8" name="Google Shape;4098;p23"/>
          <p:cNvSpPr txBox="1"/>
          <p:nvPr/>
        </p:nvSpPr>
        <p:spPr>
          <a:xfrm>
            <a:off x="2568900" y="3737600"/>
            <a:ext cx="4006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Slidesgo, including icons by Flaticon, and infographics &amp; images by Freepik. </a:t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"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rect b="b" l="l" r="r" t="t"/>
                  <a:pathLst>
                    <a:path extrusionOk="0" h="12246" w="1224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rect b="b" l="l" r="r" t="t"/>
                  <a:pathLst>
                    <a:path extrusionOk="0" h="12246" w="9524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rect b="b" l="l" r="r" t="t"/>
                  <a:pathLst>
                    <a:path extrusionOk="0" h="12246" w="12247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rect b="b" l="l" r="r" t="t"/>
                  <a:pathLst>
                    <a:path extrusionOk="0" h="10885" w="1224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rect b="b" l="l" r="r" t="t"/>
                  <a:pathLst>
                    <a:path extrusionOk="0" h="10885" w="9524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rect b="b" l="l" r="r" t="t"/>
                  <a:pathLst>
                    <a:path extrusionOk="0" h="10885" w="12247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rect b="b" l="l" r="r" t="t"/>
                  <a:pathLst>
                    <a:path extrusionOk="0" h="10885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rect b="b" l="l" r="r" t="t"/>
                  <a:pathLst>
                    <a:path extrusionOk="0" h="10885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rect b="b" l="l" r="r" t="t"/>
                  <a:pathLst>
                    <a:path extrusionOk="0" h="10885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rect b="b" l="l" r="r" t="t"/>
                  <a:pathLst>
                    <a:path extrusionOk="0" h="10885" w="1224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rect b="b" l="l" r="r" t="t"/>
                  <a:pathLst>
                    <a:path extrusionOk="0" h="10885" w="9524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rect b="b" l="l" r="r" t="t"/>
                  <a:pathLst>
                    <a:path extrusionOk="0" h="10885" w="12247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rect b="b" l="l" r="r" t="t"/>
                  <a:pathLst>
                    <a:path extrusionOk="0" h="10885" w="9525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rect b="b" l="l" r="r" t="t"/>
                  <a:pathLst>
                    <a:path extrusionOk="0" h="10885" w="1224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rect b="b" l="l" r="r" t="t"/>
                  <a:pathLst>
                    <a:path extrusionOk="0" h="10885" w="1224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rect b="b" l="l" r="r" t="t"/>
                  <a:pathLst>
                    <a:path extrusionOk="0" h="10884" w="1224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rect b="b" l="l" r="r" t="t"/>
                  <a:pathLst>
                    <a:path extrusionOk="0" h="10884" w="9524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rect b="b" l="l" r="r" t="t"/>
                  <a:pathLst>
                    <a:path extrusionOk="0" h="10884" w="12247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rect b="b" l="l" r="r" t="t"/>
                  <a:pathLst>
                    <a:path extrusionOk="0" h="10884" w="9525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rect b="b" l="l" r="r" t="t"/>
                  <a:pathLst>
                    <a:path extrusionOk="0" h="10884" w="1224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rect b="b" l="l" r="r" t="t"/>
                  <a:pathLst>
                    <a:path extrusionOk="0" h="10884" w="9525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rect b="b" l="l" r="r" t="t"/>
                  <a:pathLst>
                    <a:path extrusionOk="0" h="10884" w="12246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rect b="b" l="l" r="r" t="t"/>
                  <a:pathLst>
                    <a:path extrusionOk="0" h="12246" w="1224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rect b="b" l="l" r="r" t="t"/>
                  <a:pathLst>
                    <a:path extrusionOk="0" h="12246" w="9524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rect b="b" l="l" r="r" t="t"/>
                  <a:pathLst>
                    <a:path extrusionOk="0" h="12246" w="12247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rect b="b" l="l" r="r" t="t"/>
                  <a:pathLst>
                    <a:path extrusionOk="0" h="9525" w="1224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rect b="b" l="l" r="r" t="t"/>
                  <a:pathLst>
                    <a:path extrusionOk="0" h="9525" w="9524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rect b="b" l="l" r="r" t="t"/>
                  <a:pathLst>
                    <a:path extrusionOk="0" h="9525" w="12247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rect b="b" l="l" r="r" t="t"/>
                  <a:pathLst>
                    <a:path extrusionOk="0" h="12245" w="1224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rect b="b" l="l" r="r" t="t"/>
                  <a:pathLst>
                    <a:path extrusionOk="0" h="12245" w="9524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rect b="b" l="l" r="r" t="t"/>
                  <a:pathLst>
                    <a:path extrusionOk="0" h="12245" w="12247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rect b="b" l="l" r="r" t="t"/>
                  <a:pathLst>
                    <a:path extrusionOk="0" h="12245" w="9525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rect b="b" l="l" r="r" t="t"/>
                  <a:pathLst>
                    <a:path extrusionOk="0" h="12245" w="9525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rect b="b" l="l" r="r" t="t"/>
                  <a:pathLst>
                    <a:path extrusionOk="0" h="9525" w="1224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rect b="b" l="l" r="r" t="t"/>
                  <a:pathLst>
                    <a:path extrusionOk="0" h="9525" w="9524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rect b="b" l="l" r="r" t="t"/>
                  <a:pathLst>
                    <a:path extrusionOk="0" h="9525" w="12247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rect b="b" l="l" r="r" t="t"/>
                  <a:pathLst>
                    <a:path extrusionOk="0" h="9525" w="12247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rect b="b" l="l" r="r" t="t"/>
                  <a:pathLst>
                    <a:path extrusionOk="0" h="12245" w="12247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rect b="b" l="l" r="r" t="t"/>
                  <a:pathLst>
                    <a:path extrusionOk="0" h="12245" w="9525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rect b="b" l="l" r="r" t="t"/>
                <a:pathLst>
                  <a:path extrusionOk="0" h="12246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rect b="b" l="l" r="r" t="t"/>
                <a:pathLst>
                  <a:path extrusionOk="0" h="12246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rect b="b" l="l" r="r" t="t"/>
                <a:pathLst>
                  <a:path extrusionOk="0" h="12246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rect b="b" l="l" r="r" t="t"/>
                <a:pathLst>
                  <a:path extrusionOk="0" h="10885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rect b="b" l="l" r="r" t="t"/>
                <a:pathLst>
                  <a:path extrusionOk="0" h="10885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rect b="b" l="l" r="r" t="t"/>
                <a:pathLst>
                  <a:path extrusionOk="0" h="10885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rect b="b" l="l" r="r" t="t"/>
                <a:pathLst>
                  <a:path extrusionOk="0" h="10885" w="9525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rect b="b" l="l" r="r" t="t"/>
                <a:pathLst>
                  <a:path extrusionOk="0" h="10884" w="12245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rect b="b" l="l" r="r" t="t"/>
                <a:pathLst>
                  <a:path extrusionOk="0" h="10884" w="9524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rect b="b" l="l" r="r" t="t"/>
                <a:pathLst>
                  <a:path extrusionOk="0" h="10884" w="12247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rect b="b" l="l" r="r" t="t"/>
                <a:pathLst>
                  <a:path extrusionOk="0" h="10884" w="12246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rect b="b" l="l" r="r" t="t"/>
                <a:pathLst>
                  <a:path extrusionOk="0" h="10884" w="12246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rect b="b" l="l" r="r" t="t"/>
                <a:pathLst>
                  <a:path extrusionOk="0" h="12246" w="12245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rect b="b" l="l" r="r" t="t"/>
                <a:pathLst>
                  <a:path extrusionOk="0" h="12246" w="9524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rect b="b" l="l" r="r" t="t"/>
                <a:pathLst>
                  <a:path extrusionOk="0" h="12245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rect b="b" l="l" r="r" t="t"/>
                <a:pathLst>
                  <a:path extrusionOk="0" h="12245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rect b="b" l="l" r="r" t="t"/>
                <a:pathLst>
                  <a:path extrusionOk="0" h="9525" w="12247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">
    <p:spTree>
      <p:nvGrpSpPr>
        <p:cNvPr id="4490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TITLE_AND_TWO_COLUMNS_5">
    <p:spTree>
      <p:nvGrpSpPr>
        <p:cNvPr id="5481" name="Shape 5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2" name="Google Shape;5482;p26"/>
          <p:cNvSpPr txBox="1"/>
          <p:nvPr>
            <p:ph idx="1" type="body"/>
          </p:nvPr>
        </p:nvSpPr>
        <p:spPr>
          <a:xfrm>
            <a:off x="616975" y="1302400"/>
            <a:ext cx="39741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83" name="Google Shape;5483;p26"/>
          <p:cNvSpPr txBox="1"/>
          <p:nvPr>
            <p:ph idx="2" type="body"/>
          </p:nvPr>
        </p:nvSpPr>
        <p:spPr>
          <a:xfrm>
            <a:off x="4419600" y="1302400"/>
            <a:ext cx="41148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Advent Pro"/>
                <a:ea typeface="Advent Pro"/>
                <a:cs typeface="Advent Pro"/>
                <a:sym typeface="Advent Pr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84" name="Google Shape;5484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/>
          <p:nvPr>
            <p:ph idx="1" type="body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2" name="Google Shape;732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/>
          <p:nvPr>
            <p:ph idx="1" type="subTitle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5"/>
          <p:cNvSpPr txBox="1"/>
          <p:nvPr>
            <p:ph idx="2" type="subTitle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6" name="Google Shape;736;p5"/>
          <p:cNvSpPr txBox="1"/>
          <p:nvPr>
            <p:ph idx="3" type="subTitle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5"/>
          <p:cNvSpPr txBox="1"/>
          <p:nvPr>
            <p:ph idx="4" type="subTitle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8" name="Google Shape;738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/>
          <p:nvPr>
            <p:ph idx="1" type="body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3" name="Google Shape;743;p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rect b="b" l="l" r="r" t="t"/>
                <a:pathLst>
                  <a:path extrusionOk="0" h="10885" w="9525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rect b="b" l="l" r="r" t="t"/>
                <a:pathLst>
                  <a:path extrusionOk="0" h="10884" w="12245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rect b="b" l="l" r="r" t="t"/>
                <a:pathLst>
                  <a:path extrusionOk="0" h="10884" w="9524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rect b="b" l="l" r="r" t="t"/>
                <a:pathLst>
                  <a:path extrusionOk="0" h="10884" w="12247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rect b="b" l="l" r="r" t="t"/>
                <a:pathLst>
                  <a:path extrusionOk="0" h="12245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rect b="b" l="l" r="r" t="t"/>
                <a:pathLst>
                  <a:path extrusionOk="0" h="12245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rect b="b" l="l" r="r" t="t"/>
              <a:pathLst>
                <a:path extrusionOk="0" h="10885" w="9525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rect b="b" l="l" r="r" t="t"/>
              <a:pathLst>
                <a:path extrusionOk="0" h="10884" w="12245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rect b="b" l="l" r="r" t="t"/>
              <a:pathLst>
                <a:path extrusionOk="0" h="10884" w="9524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rect b="b" l="l" r="r" t="t"/>
              <a:pathLst>
                <a:path extrusionOk="0" h="10884" w="12247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rect b="b" l="l" r="r" t="t"/>
              <a:pathLst>
                <a:path extrusionOk="0" h="12245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rect b="b" l="l" r="r" t="t"/>
              <a:pathLst>
                <a:path extrusionOk="0" h="12245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8"/>
          <p:cNvSpPr txBox="1"/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/>
          <p:nvPr>
            <p:ph idx="1" type="subTitle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865" name="Google Shape;1865;p9"/>
          <p:cNvSpPr txBox="1"/>
          <p:nvPr>
            <p:ph idx="2" type="body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1866" name="Google Shape;1866;p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rect b="b" l="l" r="r" t="t"/>
              <a:pathLst>
                <a:path extrusionOk="0" h="16755" w="8377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rect b="b" l="l" r="r" t="t"/>
              <a:pathLst>
                <a:path extrusionOk="0" h="16755" w="838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rect b="b" l="l" r="r" t="t"/>
              <a:pathLst>
                <a:path extrusionOk="0" h="67019" w="83772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rect b="b" l="l" r="r" t="t"/>
              <a:pathLst>
                <a:path extrusionOk="0" h="58644" w="67018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rect b="b" l="l" r="r" t="t"/>
              <a:pathLst>
                <a:path extrusionOk="0" h="8377" w="8377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rect b="b" l="l" r="r" t="t"/>
              <a:pathLst>
                <a:path extrusionOk="0" h="8377" w="838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rect b="b" l="l" r="r" t="t"/>
              <a:pathLst>
                <a:path extrusionOk="0" h="8380" w="16755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rect b="b" l="l" r="r" t="t"/>
              <a:pathLst>
                <a:path extrusionOk="0" h="58643" w="838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rect b="b" l="l" r="r" t="t"/>
              <a:pathLst>
                <a:path extrusionOk="0" h="58643" w="8376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rect b="b" l="l" r="r" t="t"/>
              <a:pathLst>
                <a:path extrusionOk="0" h="8380" w="16756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rect b="b" l="l" r="r" t="t"/>
              <a:pathLst>
                <a:path extrusionOk="0" h="8380" w="16755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rect b="b" l="l" r="r" t="t"/>
              <a:pathLst>
                <a:path extrusionOk="0" h="41888" w="83772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rect b="b" l="l" r="r" t="t"/>
              <a:pathLst>
                <a:path extrusionOk="0" h="41885" w="50264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rect b="b" l="l" r="r" t="t"/>
              <a:pathLst>
                <a:path extrusionOk="0" h="8376" w="8376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rect b="b" l="l" r="r" t="t"/>
              <a:pathLst>
                <a:path extrusionOk="0" h="8376" w="8376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0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0"/>
          <p:cNvSpPr txBox="1"/>
          <p:nvPr>
            <p:ph type="title"/>
          </p:nvPr>
        </p:nvSpPr>
        <p:spPr>
          <a:xfrm>
            <a:off x="701025" y="627350"/>
            <a:ext cx="22107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iqvGgGYD2CY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6XQxznZAG14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8" name="Shape 5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" name="Google Shape;5489;p27"/>
          <p:cNvSpPr txBox="1"/>
          <p:nvPr>
            <p:ph type="ctrTitle"/>
          </p:nvPr>
        </p:nvSpPr>
        <p:spPr>
          <a:xfrm>
            <a:off x="1589700" y="1928275"/>
            <a:ext cx="5964600" cy="18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DYSTOPIA</a:t>
            </a:r>
            <a:r>
              <a:rPr lang="en"/>
              <a:t>  VIDEO GAME</a:t>
            </a:r>
            <a:endParaRPr/>
          </a:p>
        </p:txBody>
      </p:sp>
      <p:sp>
        <p:nvSpPr>
          <p:cNvPr id="5490" name="Google Shape;5490;p27"/>
          <p:cNvSpPr txBox="1"/>
          <p:nvPr>
            <p:ph idx="1" type="subTitle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Roguelike</a:t>
            </a:r>
            <a:endParaRPr/>
          </a:p>
        </p:txBody>
      </p:sp>
      <p:grpSp>
        <p:nvGrpSpPr>
          <p:cNvPr id="5491" name="Google Shape;5491;p27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5492" name="Google Shape;5492;p27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3" name="Google Shape;5493;p27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4" name="Google Shape;5494;p27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5" name="Google Shape;5495;p27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6" name="Google Shape;5496;p27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7" name="Google Shape;5497;p27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8" name="Google Shape;5498;p27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9" name="Google Shape;5499;p27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0" name="Google Shape;5500;p27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1" name="Google Shape;5501;p27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2" name="Google Shape;5502;p27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3" name="Google Shape;5503;p27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4" name="Google Shape;5504;p27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5" name="Google Shape;5505;p27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6" name="Google Shape;5506;p27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7" name="Google Shape;5507;p27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8" name="Google Shape;5508;p27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9" name="Google Shape;5509;p27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0" name="Google Shape;5510;p27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1" name="Google Shape;5511;p27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2" name="Google Shape;5512;p27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3" name="Google Shape;5513;p27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27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5" name="Google Shape;5515;p27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6" name="Google Shape;5516;p27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7" name="Google Shape;5517;p27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8" name="Google Shape;5518;p27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9" name="Google Shape;5519;p27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5520" name="Google Shape;5520;p27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1" name="Google Shape;5521;p27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27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3" name="Google Shape;5523;p27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4" name="Google Shape;5524;p27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5" name="Google Shape;5525;p27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6" name="Google Shape;5526;p27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7" name="Google Shape;5527;p27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8" name="Google Shape;5528;p27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9" name="Google Shape;5529;p27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0" name="Google Shape;5530;p27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1" name="Google Shape;5531;p27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27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3" name="Google Shape;5533;p27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27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5" name="Google Shape;5535;p27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6" name="Google Shape;5536;p27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7" name="Google Shape;5537;p27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8" name="Google Shape;5538;p27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9" name="Google Shape;5539;p27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0" name="Google Shape;5540;p27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27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27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3" name="Google Shape;5543;p27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4" name="Google Shape;5544;p27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5" name="Google Shape;5545;p27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27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7" name="Google Shape;5547;p27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5548" name="Google Shape;5548;p27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9" name="Google Shape;5549;p27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0" name="Google Shape;5550;p27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1" name="Google Shape;5551;p27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27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27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27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27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6" name="Google Shape;5556;p27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7" name="Google Shape;5557;p27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8" name="Google Shape;5558;p27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9" name="Google Shape;5559;p27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27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27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2" name="Google Shape;5562;p27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3" name="Google Shape;5563;p27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27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27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27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27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8" name="Google Shape;5568;p27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27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27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27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27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27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27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8" name="Shape 5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9" name="Google Shape;5579;p28"/>
          <p:cNvSpPr txBox="1"/>
          <p:nvPr>
            <p:ph type="ctrTitle"/>
          </p:nvPr>
        </p:nvSpPr>
        <p:spPr>
          <a:xfrm>
            <a:off x="1589700" y="102850"/>
            <a:ext cx="5964600" cy="18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PRINCIPAL</a:t>
            </a:r>
            <a:endParaRPr/>
          </a:p>
        </p:txBody>
      </p:sp>
      <p:pic>
        <p:nvPicPr>
          <p:cNvPr descr="The Legend of Zelda - Nivel 1, el Águila. Jefe Aquamentus. Bumerán y Arco&#10;&#10;↬ ↬ ↬ ↬Información interesante ↫ ↫ ↫ ↫ ↫ &#10;&#10;-Lista de reproducción completa: https://bit.ly/2MwNyYl&#10;&#10;*Puedes ayudar aquí:  http://bit.ly/2cGq9UY&#10;*Camisetas:  http://bit.ly/1T5AqYD&#10;*Sígueme en Twitter:  http://bit.ly/1T5ArMn&#10;*Sígueme en Instagram:  http://bit.ly/2beKH0I&#10;*Sígueme en Google+:   http://bit.ly/2cETwUi" id="5580" name="Google Shape;5580;p28" title="NES | Guía The Legend of Zelda #2 - Nivel 1, el Águila. Jefe Aquamentus. Bumerán y Ar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175" y="1931950"/>
            <a:ext cx="3875650" cy="29067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9050">
              <a:schemeClr val="dk1">
                <a:alpha val="52000"/>
              </a:schemeClr>
            </a:outerShdw>
          </a:effectLst>
        </p:spPr>
      </p:pic>
      <p:grpSp>
        <p:nvGrpSpPr>
          <p:cNvPr id="5581" name="Google Shape;5581;p28"/>
          <p:cNvGrpSpPr/>
          <p:nvPr/>
        </p:nvGrpSpPr>
        <p:grpSpPr>
          <a:xfrm rot="5400000">
            <a:off x="6073844" y="567612"/>
            <a:ext cx="508610" cy="363348"/>
            <a:chOff x="2500050" y="3730175"/>
            <a:chExt cx="2619000" cy="1746025"/>
          </a:xfrm>
        </p:grpSpPr>
        <p:sp>
          <p:nvSpPr>
            <p:cNvPr id="5582" name="Google Shape;5582;p2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2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4" name="Google Shape;5584;p2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5" name="Google Shape;5585;p2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6" name="Google Shape;5586;p28"/>
          <p:cNvGrpSpPr/>
          <p:nvPr/>
        </p:nvGrpSpPr>
        <p:grpSpPr>
          <a:xfrm rot="-5400000">
            <a:off x="2561544" y="567612"/>
            <a:ext cx="508610" cy="363348"/>
            <a:chOff x="2500050" y="3730175"/>
            <a:chExt cx="2619000" cy="1746025"/>
          </a:xfrm>
        </p:grpSpPr>
        <p:sp>
          <p:nvSpPr>
            <p:cNvPr id="5587" name="Google Shape;5587;p2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2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2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2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4" name="Shape 5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5" name="Google Shape;5595;p29"/>
          <p:cNvSpPr txBox="1"/>
          <p:nvPr>
            <p:ph idx="4294967295" type="ctrTitle"/>
          </p:nvPr>
        </p:nvSpPr>
        <p:spPr>
          <a:xfrm>
            <a:off x="2795100" y="214350"/>
            <a:ext cx="35538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PRINCIPAL</a:t>
            </a:r>
            <a:endParaRPr/>
          </a:p>
        </p:txBody>
      </p:sp>
      <p:pic>
        <p:nvPicPr>
          <p:cNvPr id="5596" name="Google Shape;55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800" y="850350"/>
            <a:ext cx="7090402" cy="3988351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6000000" dist="209550">
              <a:schemeClr val="dk1">
                <a:alpha val="48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0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Google Shape;5601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grpSp>
        <p:nvGrpSpPr>
          <p:cNvPr id="5602" name="Google Shape;5602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03" name="Google Shape;5603;p30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30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5" name="Google Shape;5605;p30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30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7" name="Google Shape;5607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08" name="Google Shape;5608;p30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30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30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30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12" name="Google Shape;5612;p30"/>
          <p:cNvPicPr preferRelativeResize="0"/>
          <p:nvPr/>
        </p:nvPicPr>
        <p:blipFill rotWithShape="1">
          <a:blip r:embed="rId3">
            <a:alphaModFix/>
          </a:blip>
          <a:srcRect b="21567" l="15408" r="16471" t="44077"/>
          <a:stretch/>
        </p:blipFill>
        <p:spPr>
          <a:xfrm>
            <a:off x="463012" y="1277312"/>
            <a:ext cx="8217974" cy="2588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6" name="Shape 5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7" name="Google Shape;5617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OBJETOS ACTIVOS</a:t>
            </a:r>
            <a:endParaRPr/>
          </a:p>
        </p:txBody>
      </p:sp>
      <p:grpSp>
        <p:nvGrpSpPr>
          <p:cNvPr id="5618" name="Google Shape;5618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19" name="Google Shape;5619;p31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0" name="Google Shape;5620;p31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1" name="Google Shape;5621;p31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31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3" name="Google Shape;5623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24" name="Google Shape;5624;p31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31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6" name="Google Shape;5626;p31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7" name="Google Shape;5627;p31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8" name="Google Shape;5628;p31">
            <a:hlinkClick/>
          </p:cNvPr>
          <p:cNvSpPr txBox="1"/>
          <p:nvPr>
            <p:ph idx="2" type="title"/>
          </p:nvPr>
        </p:nvSpPr>
        <p:spPr>
          <a:xfrm>
            <a:off x="1148450" y="1651213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BOMBAS</a:t>
            </a:r>
            <a:endParaRPr/>
          </a:p>
        </p:txBody>
      </p:sp>
      <p:sp>
        <p:nvSpPr>
          <p:cNvPr id="5629" name="Google Shape;5629;p31">
            <a:hlinkClick/>
          </p:cNvPr>
          <p:cNvSpPr txBox="1"/>
          <p:nvPr>
            <p:ph idx="3" type="title"/>
          </p:nvPr>
        </p:nvSpPr>
        <p:spPr>
          <a:xfrm>
            <a:off x="1148450" y="2828921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ARCO</a:t>
            </a:r>
            <a:endParaRPr/>
          </a:p>
        </p:txBody>
      </p:sp>
      <p:sp>
        <p:nvSpPr>
          <p:cNvPr id="5630" name="Google Shape;5630;p31">
            <a:hlinkClick/>
          </p:cNvPr>
          <p:cNvSpPr txBox="1"/>
          <p:nvPr>
            <p:ph idx="5" type="title"/>
          </p:nvPr>
        </p:nvSpPr>
        <p:spPr>
          <a:xfrm>
            <a:off x="1148450" y="4006616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MAGIA</a:t>
            </a:r>
            <a:endParaRPr/>
          </a:p>
        </p:txBody>
      </p:sp>
      <p:sp>
        <p:nvSpPr>
          <p:cNvPr id="5631" name="Google Shape;5631;p31">
            <a:hlinkClick/>
          </p:cNvPr>
          <p:cNvSpPr txBox="1"/>
          <p:nvPr>
            <p:ph idx="7" type="title"/>
          </p:nvPr>
        </p:nvSpPr>
        <p:spPr>
          <a:xfrm>
            <a:off x="4906750" y="1651213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BUMERAN</a:t>
            </a:r>
            <a:endParaRPr/>
          </a:p>
        </p:txBody>
      </p:sp>
      <p:sp>
        <p:nvSpPr>
          <p:cNvPr id="5632" name="Google Shape;5632;p31">
            <a:hlinkClick/>
          </p:cNvPr>
          <p:cNvSpPr txBox="1"/>
          <p:nvPr>
            <p:ph idx="9" type="title"/>
          </p:nvPr>
        </p:nvSpPr>
        <p:spPr>
          <a:xfrm>
            <a:off x="4906750" y="2828932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HACHA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6" name="Shape 5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7" name="Google Shape;5637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PODERES PASIVOS</a:t>
            </a:r>
            <a:endParaRPr/>
          </a:p>
        </p:txBody>
      </p:sp>
      <p:grpSp>
        <p:nvGrpSpPr>
          <p:cNvPr id="5638" name="Google Shape;5638;p32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39" name="Google Shape;5639;p32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0" name="Google Shape;5640;p32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1" name="Google Shape;5641;p32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2" name="Google Shape;5642;p32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3" name="Google Shape;5643;p32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44" name="Google Shape;5644;p32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5" name="Google Shape;5645;p32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6" name="Google Shape;5646;p32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7" name="Google Shape;5647;p32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8" name="Google Shape;5648;p32">
            <a:hlinkClick/>
          </p:cNvPr>
          <p:cNvSpPr txBox="1"/>
          <p:nvPr>
            <p:ph idx="2" type="title"/>
          </p:nvPr>
        </p:nvSpPr>
        <p:spPr>
          <a:xfrm>
            <a:off x="3027600" y="1703825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EFECTOS EN LA ESPADA</a:t>
            </a:r>
            <a:endParaRPr/>
          </a:p>
        </p:txBody>
      </p:sp>
      <p:sp>
        <p:nvSpPr>
          <p:cNvPr id="5649" name="Google Shape;5649;p32">
            <a:hlinkClick/>
          </p:cNvPr>
          <p:cNvSpPr txBox="1"/>
          <p:nvPr>
            <p:ph idx="7" type="title"/>
          </p:nvPr>
        </p:nvSpPr>
        <p:spPr>
          <a:xfrm>
            <a:off x="3027600" y="2934138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EFECTOS EN EL ATAQUE Y EN LA VIDA</a:t>
            </a:r>
            <a:endParaRPr/>
          </a:p>
        </p:txBody>
      </p:sp>
      <p:sp>
        <p:nvSpPr>
          <p:cNvPr id="5650" name="Google Shape;5650;p32">
            <a:hlinkClick/>
          </p:cNvPr>
          <p:cNvSpPr txBox="1"/>
          <p:nvPr>
            <p:ph idx="7" type="title"/>
          </p:nvPr>
        </p:nvSpPr>
        <p:spPr>
          <a:xfrm>
            <a:off x="3027600" y="3861288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DAÑO POR PROXIMIDAD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4" name="Shape 5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" name="Google Shape;5655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POSIBLES MEJORAS</a:t>
            </a:r>
            <a:endParaRPr/>
          </a:p>
        </p:txBody>
      </p:sp>
      <p:grpSp>
        <p:nvGrpSpPr>
          <p:cNvPr id="5656" name="Google Shape;5656;p3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62" name="Google Shape;5662;p33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6" name="Google Shape;5666;p33">
            <a:hlinkClick/>
          </p:cNvPr>
          <p:cNvSpPr txBox="1"/>
          <p:nvPr>
            <p:ph idx="2" type="title"/>
          </p:nvPr>
        </p:nvSpPr>
        <p:spPr>
          <a:xfrm>
            <a:off x="3027600" y="1593813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ALQUIMISTA</a:t>
            </a:r>
            <a:endParaRPr/>
          </a:p>
        </p:txBody>
      </p:sp>
      <p:sp>
        <p:nvSpPr>
          <p:cNvPr id="5667" name="Google Shape;5667;p33">
            <a:hlinkClick/>
          </p:cNvPr>
          <p:cNvSpPr txBox="1"/>
          <p:nvPr>
            <p:ph idx="3" type="title"/>
          </p:nvPr>
        </p:nvSpPr>
        <p:spPr>
          <a:xfrm>
            <a:off x="3027600" y="4064021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MINERO</a:t>
            </a:r>
            <a:endParaRPr/>
          </a:p>
        </p:txBody>
      </p:sp>
      <p:sp>
        <p:nvSpPr>
          <p:cNvPr id="5668" name="Google Shape;5668;p33">
            <a:hlinkClick/>
          </p:cNvPr>
          <p:cNvSpPr txBox="1"/>
          <p:nvPr>
            <p:ph idx="7" type="title"/>
          </p:nvPr>
        </p:nvSpPr>
        <p:spPr>
          <a:xfrm>
            <a:off x="3027600" y="2828913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HERRERO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2" name="Shape 5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" name="Google Shape;5673;p34"/>
          <p:cNvSpPr txBox="1"/>
          <p:nvPr>
            <p:ph type="ctrTitle"/>
          </p:nvPr>
        </p:nvSpPr>
        <p:spPr>
          <a:xfrm>
            <a:off x="1052125" y="353925"/>
            <a:ext cx="65214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MECÁNICAS</a:t>
            </a:r>
            <a:endParaRPr/>
          </a:p>
        </p:txBody>
      </p:sp>
      <p:grpSp>
        <p:nvGrpSpPr>
          <p:cNvPr id="5674" name="Google Shape;5674;p34"/>
          <p:cNvGrpSpPr/>
          <p:nvPr/>
        </p:nvGrpSpPr>
        <p:grpSpPr>
          <a:xfrm rot="5400000">
            <a:off x="7137544" y="674299"/>
            <a:ext cx="508610" cy="363348"/>
            <a:chOff x="2500050" y="3730175"/>
            <a:chExt cx="2619000" cy="1746025"/>
          </a:xfrm>
        </p:grpSpPr>
        <p:sp>
          <p:nvSpPr>
            <p:cNvPr id="5675" name="Google Shape;5675;p34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6" name="Google Shape;5676;p34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7" name="Google Shape;5677;p34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8" name="Google Shape;5678;p34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9" name="Google Shape;5679;p34"/>
          <p:cNvGrpSpPr/>
          <p:nvPr/>
        </p:nvGrpSpPr>
        <p:grpSpPr>
          <a:xfrm rot="-5400000">
            <a:off x="906819" y="674299"/>
            <a:ext cx="508610" cy="363348"/>
            <a:chOff x="2500050" y="3730175"/>
            <a:chExt cx="2619000" cy="1746025"/>
          </a:xfrm>
        </p:grpSpPr>
        <p:sp>
          <p:nvSpPr>
            <p:cNvPr id="5680" name="Google Shape;5680;p34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1" name="Google Shape;5681;p34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2" name="Google Shape;5682;p34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3" name="Google Shape;5683;p34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Multistreaming with https://restream.io/&#10;&#10;Primer contacto con este nuevo juego de Hack &amp; Slash, de los creadores de Bastion y Transistor, donde deberos ir explorando mazmorras acabando con todos los enemigos que nos encontremos.&#10;&#10;Discord: ​https://discord.gg/Q6c9wU7&#10;Twitch :   https://www.twitch.tv/ludikplay&#10;Twitter:  https://twitter.com/ludikPlay&#10;&#10;Support the stream: https://streamlabs.com/ludikplay" id="5684" name="Google Shape;5684;p34" title="PRIMER CONTACTO | HADES | GAMEPLAY ESPAÑO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663" y="1358023"/>
            <a:ext cx="4237975" cy="3178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