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BE4FA-8F24-DB39-86FE-DD8CD242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192513-F23B-F1B0-F64E-6905AD666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40E53B-7FED-60E8-B268-D9107961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A5DEB1-B47B-0FE8-066B-D6617275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B382-068E-EEC5-B9BD-907E03F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9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01ECB-3EA1-BE97-EB56-BA1A3E76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DE45CE-6C63-7272-3197-E818DB6E3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17D606-2952-0F67-74A2-900E9031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690B08-0DAF-629F-9298-C85AF60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F38B3A-D71E-DF4C-D141-4D342FB8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00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45936F-C259-C9D7-9064-5ADCD8CB9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49E650-0E71-E8D1-A0B5-30377004C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AB3D46-1BF9-87AC-4923-F2963ADB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9D9E64-6696-BC6B-81B8-506AF975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1FC9F7-446E-4793-3340-08556BE4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93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414DE-149C-F855-A233-64E9D4A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7DA69D-8B48-EDEB-6691-993F31DD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F0A2D3-21D8-6936-2348-21ABED77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12A25-61E5-C6F5-9357-B26BF1DF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41F1F9-4994-A1C1-7C5F-91FDA048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96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F0498D-30B3-5991-761B-03F80F88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E8D822-9D9B-6905-3294-E2C9E3C0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0F7C98-2ECF-4FFC-6F6B-6EBBFAD9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8FD07-4968-4338-EDDA-B1771D90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25E600-F04B-7F0F-5737-F4B64A38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47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69A5DD-DBBF-C7B2-77D9-7A9A2844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3260C2-0912-0AE0-0E27-04E4DD2CF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2A0225-3BB7-E47E-6133-B1D186E5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A87CA2-D394-09FA-E3C9-E1AD383A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1C9BBF-F7F4-D5A4-C4DC-725761BB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965CD7-804C-61DF-A2C3-BA18AEF2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5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F17AA-B164-46EB-0587-9D4648C2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EE4998-A7C9-0F05-F1E9-84F1B313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9628FE-E599-CBAD-4C7E-FEF0748B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BA9EB8-ED88-7789-078B-A8BE8A87B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47585B-D45F-FAC3-568D-CDC293B04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B38507-8A1D-4BEC-9E70-0941241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231F392-DB98-906B-1527-DD9DF26C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FA49FB-22BF-4117-2671-E764E556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68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1A507-D7DF-3B5C-8A6B-15E6DD35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30DDA8-6243-8D16-2D5C-6D70E04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DB1823-D237-DE01-7259-B909F8FC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E08B97-528D-4C84-7A86-761547FC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2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2934ABB-A451-46CA-F1AD-245315A5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D0D76B-4FD8-9D9C-3B14-D2D82F9C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5FF254-F82C-DBAC-BD16-7599D96F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8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1C59B-946E-F118-738D-D480076D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72335F-9728-0480-25D2-D8624D19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0E953D-E529-EE03-00A8-26DC4884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7A9CD5-96DB-699C-0691-A615053A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FE0108-C491-C1F8-E2AE-88EA478D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9BB594-9242-6E2B-E3B0-D9305118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83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AD4C3C-8131-F168-9738-ECBBA70A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D9D14BE-3DC8-3AA5-8323-3E17BF561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715BD2-0634-517B-8C31-092C39E2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EBAE8C-40A1-8718-02AC-570B1200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8B138E-4B90-492A-11B5-0A05AFFE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5CF21D-EE5F-418B-3A2F-6D7830A6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4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35F6E0-7B64-0AE4-6A57-2C810B27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FDA202-9AF6-E743-D173-DD1F5006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7A54C-DFE7-014F-3347-169604F1D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9DDD7-FF35-4FAA-9ACA-79E743800D0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BAB91B-7DBA-1CA0-6E3C-9DB3D9E40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0602EF-75A4-DE6F-4DE5-922B2DFA6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1C332-FBD5-4A88-A90C-A1CFA5417B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58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4C68F-8CEA-FCD8-62C2-9F1F3ECB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8C863D4-AF06-7705-A5C9-53C06D3DE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151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Francolini</dc:creator>
  <cp:lastModifiedBy>Marco Francolini</cp:lastModifiedBy>
  <cp:revision>1</cp:revision>
  <dcterms:created xsi:type="dcterms:W3CDTF">2024-08-05T16:59:19Z</dcterms:created>
  <dcterms:modified xsi:type="dcterms:W3CDTF">2024-08-05T17:05:33Z</dcterms:modified>
</cp:coreProperties>
</file>