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D063"/>
    <a:srgbClr val="D65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60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12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8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2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7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4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4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3B0B-BD14-47FC-8A61-9F94B8472182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03C7-C42E-41D9-877C-86B2905B0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90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366712"/>
            <a:ext cx="335280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64195" y="741548"/>
            <a:ext cx="760021" cy="290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655289" y="675159"/>
            <a:ext cx="760021" cy="290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021941" y="1085933"/>
            <a:ext cx="1068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05117" y="1339227"/>
            <a:ext cx="603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587997" y="1302095"/>
            <a:ext cx="1068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/>
              <a:t>3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97793" y="1085933"/>
            <a:ext cx="1068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/>
              <a:t>4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34118" y="1339226"/>
            <a:ext cx="1207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5</a:t>
            </a:r>
            <a:endParaRPr lang="en-GB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7997" y="2504635"/>
            <a:ext cx="1762494" cy="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44205" y="2504635"/>
            <a:ext cx="54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3.75m</a:t>
            </a:r>
            <a:endParaRPr lang="en-GB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43562" y="2157436"/>
            <a:ext cx="0" cy="176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3562" y="2122400"/>
            <a:ext cx="54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0.38m</a:t>
            </a:r>
            <a:endParaRPr lang="en-GB" sz="1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034310" y="745053"/>
            <a:ext cx="0" cy="182377"/>
          </a:xfrm>
          <a:prstGeom prst="line">
            <a:avLst/>
          </a:prstGeom>
          <a:ln w="38100">
            <a:solidFill>
              <a:srgbClr val="D65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18048" y="244021"/>
            <a:ext cx="54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Inlet</a:t>
            </a:r>
            <a:endParaRPr lang="en-GB" sz="1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587997" y="2008538"/>
            <a:ext cx="0" cy="182377"/>
          </a:xfrm>
          <a:prstGeom prst="line">
            <a:avLst/>
          </a:prstGeom>
          <a:ln w="38100">
            <a:solidFill>
              <a:srgbClr val="D65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1336863" y="2008621"/>
            <a:ext cx="278842" cy="742"/>
          </a:xfrm>
          <a:prstGeom prst="line">
            <a:avLst/>
          </a:prstGeom>
          <a:ln w="38100">
            <a:solidFill>
              <a:srgbClr val="60D0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34031" y="984644"/>
            <a:ext cx="279" cy="202577"/>
          </a:xfrm>
          <a:prstGeom prst="line">
            <a:avLst/>
          </a:prstGeom>
          <a:ln w="38100">
            <a:solidFill>
              <a:srgbClr val="60D0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4708" y="947121"/>
            <a:ext cx="54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0.48m</a:t>
            </a:r>
            <a:endParaRPr lang="en-GB" sz="1000" dirty="0"/>
          </a:p>
        </p:txBody>
      </p:sp>
      <p:sp>
        <p:nvSpPr>
          <p:cNvPr id="42" name="Rectangle 41"/>
          <p:cNvSpPr/>
          <p:nvPr/>
        </p:nvSpPr>
        <p:spPr>
          <a:xfrm>
            <a:off x="2999927" y="693698"/>
            <a:ext cx="760021" cy="290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162300" y="767347"/>
            <a:ext cx="262091" cy="179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360105" y="644525"/>
            <a:ext cx="421159" cy="419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17438" y="659451"/>
            <a:ext cx="0" cy="176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5289" y="610163"/>
            <a:ext cx="54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0.23m</a:t>
            </a:r>
            <a:endParaRPr lang="en-GB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99835" y="723324"/>
            <a:ext cx="375589" cy="1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7534" y="418870"/>
            <a:ext cx="54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0.48m</a:t>
            </a:r>
            <a:endParaRPr lang="en-GB" sz="1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424834" y="766082"/>
            <a:ext cx="0" cy="182377"/>
          </a:xfrm>
          <a:prstGeom prst="line">
            <a:avLst/>
          </a:prstGeom>
          <a:ln w="38100">
            <a:solidFill>
              <a:srgbClr val="D65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158465" y="957132"/>
            <a:ext cx="278842" cy="742"/>
          </a:xfrm>
          <a:prstGeom prst="line">
            <a:avLst/>
          </a:prstGeom>
          <a:ln w="38100">
            <a:solidFill>
              <a:srgbClr val="60D0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088609" y="474815"/>
            <a:ext cx="3217669" cy="2101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724084" y="969376"/>
            <a:ext cx="1079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724084" y="2047289"/>
            <a:ext cx="1079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778059" y="1172576"/>
            <a:ext cx="0" cy="755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60751" y="479767"/>
            <a:ext cx="635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484332" y="2329015"/>
            <a:ext cx="635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26575" y="884851"/>
            <a:ext cx="1068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580014" y="1962764"/>
            <a:ext cx="906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  <a:endParaRPr lang="en-GB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854467" y="1033131"/>
            <a:ext cx="4364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54467" y="742217"/>
            <a:ext cx="68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0.72m</a:t>
            </a:r>
            <a:endParaRPr lang="en-GB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208027" y="854954"/>
            <a:ext cx="54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0.23m</a:t>
            </a:r>
            <a:endParaRPr lang="en-GB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305129" y="2114544"/>
            <a:ext cx="54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Outlet</a:t>
            </a:r>
            <a:endParaRPr lang="en-GB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778059" y="2217865"/>
            <a:ext cx="0" cy="339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26178" y="1388476"/>
            <a:ext cx="68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1.36m</a:t>
            </a:r>
            <a:endParaRPr lang="en-GB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2531" y="2238647"/>
            <a:ext cx="68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0.8375m</a:t>
            </a:r>
            <a:endParaRPr lang="en-GB" sz="1000" dirty="0"/>
          </a:p>
        </p:txBody>
      </p:sp>
      <p:sp>
        <p:nvSpPr>
          <p:cNvPr id="75" name="Rectangle 74"/>
          <p:cNvSpPr/>
          <p:nvPr/>
        </p:nvSpPr>
        <p:spPr>
          <a:xfrm>
            <a:off x="2977755" y="1991759"/>
            <a:ext cx="279795" cy="165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916399" y="2627745"/>
            <a:ext cx="178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a) </a:t>
            </a:r>
            <a:r>
              <a:rPr lang="es-ES" dirty="0" err="1" smtClean="0"/>
              <a:t>Isometric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939323" y="2627745"/>
            <a:ext cx="20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r>
              <a:rPr lang="es-ES" dirty="0" smtClean="0"/>
              <a:t>) View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above</a:t>
            </a:r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3035299" y="2074597"/>
            <a:ext cx="279795" cy="165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3199575" y="1946337"/>
            <a:ext cx="111414" cy="165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8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D75A70FDFCED4181C10518A78501B2" ma:contentTypeVersion="13" ma:contentTypeDescription="Create a new document." ma:contentTypeScope="" ma:versionID="d7b507d6ff03120905169a41d2bdcddf">
  <xsd:schema xmlns:xsd="http://www.w3.org/2001/XMLSchema" xmlns:xs="http://www.w3.org/2001/XMLSchema" xmlns:p="http://schemas.microsoft.com/office/2006/metadata/properties" xmlns:ns3="09bfd748-0e96-4c69-ada9-f87f7070e34c" xmlns:ns4="3b897984-153f-49c0-a6b1-5f342ce05f66" targetNamespace="http://schemas.microsoft.com/office/2006/metadata/properties" ma:root="true" ma:fieldsID="21f2f3a11c94628214e8d6f40929c388" ns3:_="" ns4:_="">
    <xsd:import namespace="09bfd748-0e96-4c69-ada9-f87f7070e34c"/>
    <xsd:import namespace="3b897984-153f-49c0-a6b1-5f342ce05f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fd748-0e96-4c69-ada9-f87f7070e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97984-153f-49c0-a6b1-5f342ce05f6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B8195F-7A0D-4090-844D-17BCBC418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bfd748-0e96-4c69-ada9-f87f7070e34c"/>
    <ds:schemaRef ds:uri="3b897984-153f-49c0-a6b1-5f342ce05f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F873A1-8735-47D6-9547-29BD4B8355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D9F030-5B8E-44F9-BB48-A64501CF3CFC}">
  <ds:schemaRefs>
    <ds:schemaRef ds:uri="http://purl.org/dc/terms/"/>
    <ds:schemaRef ds:uri="http://schemas.openxmlformats.org/package/2006/metadata/core-properties"/>
    <ds:schemaRef ds:uri="http://purl.org/dc/dcmitype/"/>
    <ds:schemaRef ds:uri="09bfd748-0e96-4c69-ada9-f87f7070e34c"/>
    <ds:schemaRef ds:uri="3b897984-153f-49c0-a6b1-5f342ce05f6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Marco-Felipe King</dc:creator>
  <cp:lastModifiedBy>Marco-Felipe King</cp:lastModifiedBy>
  <cp:revision>4</cp:revision>
  <dcterms:created xsi:type="dcterms:W3CDTF">2020-03-11T11:11:02Z</dcterms:created>
  <dcterms:modified xsi:type="dcterms:W3CDTF">2020-03-11T12:33:27Z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0x010100C8D75A70FDFCED4181C10518A78501B2</vt:lpwstr>
  </property>
</Properties>
</file>