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0" r:id="rId5"/>
    <p:sldId id="265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0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3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1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65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2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2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E253-A18A-4FBF-99E2-C66685E4E9AE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CBDB-3A5A-440F-8602-29B93F6D7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.arizona.edu/~shahar/Causal%20diagrams%20and%20bias%20for%20posting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docs.google.com/a/email.arizona.edu/drawings/d/scJjqpcPZB60-LEMYDAfB8g/image?w=624&amp;h=329&amp;rev=597&amp;ac=1&amp;parent=1dFIm3mTTzhNhB_p3BPP6Z_pMgfGBNEUNfV9byRMyskM"/>
          <p:cNvSpPr>
            <a:spLocks noChangeAspect="1" noChangeArrowheads="1"/>
          </p:cNvSpPr>
          <p:nvPr/>
        </p:nvSpPr>
        <p:spPr bwMode="auto">
          <a:xfrm>
            <a:off x="0" y="350478"/>
            <a:ext cx="59436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36" y="882595"/>
            <a:ext cx="8792147" cy="470527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3366" y="71562"/>
            <a:ext cx="4953663" cy="12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do we believe are the relationships of the variables related to our question?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048584" y="182880"/>
            <a:ext cx="298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Causal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2977" y="5861437"/>
            <a:ext cx="5929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More good info at: </a:t>
            </a:r>
            <a:r>
              <a:rPr lang="en-GB" dirty="0" err="1" smtClean="0"/>
              <a:t>Shahar</a:t>
            </a:r>
            <a:r>
              <a:rPr lang="en-GB" dirty="0" smtClean="0"/>
              <a:t> &amp; </a:t>
            </a:r>
            <a:r>
              <a:rPr lang="en-GB" dirty="0" err="1" smtClean="0"/>
              <a:t>Shahar</a:t>
            </a:r>
            <a:r>
              <a:rPr lang="en-GB" dirty="0" smtClean="0"/>
              <a:t>, </a:t>
            </a:r>
            <a:r>
              <a:rPr lang="en-GB" dirty="0" smtClean="0">
                <a:hlinkClick r:id="rId3"/>
              </a:rPr>
              <a:t>http://www.u.arizona.edu/~shahar/Causal%20diagrams%20and%20bias%20for%20posting.pdf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7618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366" y="71562"/>
            <a:ext cx="4953663" cy="12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 want to remove the effect of anthropometry on downstream variables. Right now, it is acting as a confounder, effecting a mediator that we’re interested in.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75" y="1518699"/>
            <a:ext cx="8203511" cy="42340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753016" y="1757238"/>
            <a:ext cx="1304013" cy="6281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3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06316" y="5446643"/>
            <a:ext cx="4953663" cy="12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When we isolate the effect of anthropometry, we remove its downstream effects on surface area of contact and contact pressure.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0" y="699713"/>
            <a:ext cx="8627167" cy="44527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44051" y="1343401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145662" y="1653133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393923" y="1907575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926584" y="1780354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7" y="827308"/>
            <a:ext cx="8299606" cy="48499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35325" y="1152940"/>
            <a:ext cx="1319917" cy="564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03366" y="71562"/>
            <a:ext cx="4953663" cy="12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 isolate the effect of gloves to remove its downstream effects on surface area of contact and charge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582197" y="1852655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386604" y="1828431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1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7" y="827308"/>
            <a:ext cx="8299606" cy="48499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35325" y="1152940"/>
            <a:ext cx="1319917" cy="564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03366" y="71562"/>
            <a:ext cx="4953663" cy="12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 of the effects on surface area of contact have now been controlled, so we have removed its effect on available “space” on hand for </a:t>
            </a:r>
            <a:r>
              <a:rPr lang="en-GB" dirty="0" err="1" smtClean="0"/>
              <a:t>Glowgerm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582197" y="1852655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386604" y="1828431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335325" y="3299608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47" y="1121135"/>
            <a:ext cx="8131393" cy="445020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299297" y="1447138"/>
            <a:ext cx="1319917" cy="564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03366" y="71562"/>
            <a:ext cx="4953663" cy="12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Lastly, we remove the effect of surface type on our outcome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8348870" y="3091795"/>
            <a:ext cx="397565" cy="254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3366" y="71562"/>
            <a:ext cx="4953663" cy="122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 what does this mean?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47136" y="1526650"/>
            <a:ext cx="847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We’ve identified….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2 confounders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Anthropometry and gloves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1 effect modifier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1 mediator (this is ok and does not have to be controlled)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47136" y="3157992"/>
            <a:ext cx="847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to handle these potential biases statistically to remove their effects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Confounders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Include as variables in the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Effect modifier (equivalent to “interaction term”)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Surface type*contact number in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41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1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eervs033</dc:creator>
  <cp:lastModifiedBy>eervs033</cp:lastModifiedBy>
  <cp:revision>2</cp:revision>
  <dcterms:created xsi:type="dcterms:W3CDTF">2019-08-08T08:23:01Z</dcterms:created>
  <dcterms:modified xsi:type="dcterms:W3CDTF">2019-08-08T08:28:27Z</dcterms:modified>
</cp:coreProperties>
</file>