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5D79C1-1ED3-4EB7-A39A-1C175378C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36C7A7-4AE1-472C-A745-5C1C58F59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6A6D68-7CF4-47C0-BA0E-08DB338B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55E-EF14-4FE1-925B-F91BAE5CB472}" type="datetimeFigureOut">
              <a:rPr lang="it-IT" smtClean="0"/>
              <a:t>24/08/2018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4EA970-82FE-4B44-9B59-4F0AE64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C4E58C-7402-49F2-A95F-2F4D5EFB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1855-19FF-4B77-A34F-44141CCF04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6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9A86B-6750-4560-AB48-4CE5F253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7D3839-1A3E-40D9-BFD4-31A34AC20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2DA88C-0D4A-4AC0-8715-055CC9FC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55E-EF14-4FE1-925B-F91BAE5CB472}" type="datetimeFigureOut">
              <a:rPr lang="it-IT" smtClean="0"/>
              <a:t>24/08/2018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0FE50A-1CFD-4958-B121-4507363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CE416D-65CC-45F9-B7BD-230E8614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1855-19FF-4B77-A34F-44141CCF04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52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61FC9E-313A-48A1-9BD4-D8E306F31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C6F233-14E5-4CB0-A36D-09953A29E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8C3056-CB57-4662-9A38-7EEDDAEE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55E-EF14-4FE1-925B-F91BAE5CB472}" type="datetimeFigureOut">
              <a:rPr lang="it-IT" smtClean="0"/>
              <a:t>24/08/2018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F60A97-6CE9-455A-B447-406845CE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7F3938-897B-4933-9CEA-814B3E4C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1855-19FF-4B77-A34F-44141CCF04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8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336AD-C9F1-44E7-A8FF-F2C3E637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A6A90E-C1AD-4C3D-A1F1-E10C40E7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700B73-7119-4F57-9E75-EF80CCE2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55E-EF14-4FE1-925B-F91BAE5CB472}" type="datetimeFigureOut">
              <a:rPr lang="it-IT" smtClean="0"/>
              <a:t>24/08/2018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D52F56-E54A-49FD-92E4-421C54BC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EA6847-92CB-4DC5-859F-61D3E6D0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1855-19FF-4B77-A34F-44141CCF04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8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EAB33B-29CD-45E2-AC39-9CEE8667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CFFE40-22FB-4EEB-AB02-7F6E7276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D3F2BA-CBE5-4CDA-97FF-3AF368D6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55E-EF14-4FE1-925B-F91BAE5CB472}" type="datetimeFigureOut">
              <a:rPr lang="it-IT" smtClean="0"/>
              <a:t>24/08/2018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FBF08-6E3A-40E5-9036-C174266F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369CB9-7F7F-4F2D-8A12-D1F8AC47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1855-19FF-4B77-A34F-44141CCF04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32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F41C2-4999-49FA-BCED-75B71D49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A3D44F-40FF-4A3F-BE5B-5FD7F2B6E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66935D-DF4F-416D-8EDA-BEB36BE41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D75731-89F7-4F67-934D-BC9A48E6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55E-EF14-4FE1-925B-F91BAE5CB472}" type="datetimeFigureOut">
              <a:rPr lang="it-IT" smtClean="0"/>
              <a:t>24/08/2018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2F7C91-1C67-47B7-8169-8404AF0B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08D478-9FBB-4328-8099-F238A7D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1855-19FF-4B77-A34F-44141CCF04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34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071250-74D1-4E8B-A14B-057DC5DF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A9A764-13A9-4686-9FD9-2113399E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549532-03DA-4680-8402-6F712FDC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5B229A-8817-40BC-AC07-E06CF1EC5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C072A94-4E90-49FD-A480-A2A6DE0D1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C6EE3A-F03C-4625-9999-8342DD78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55E-EF14-4FE1-925B-F91BAE5CB472}" type="datetimeFigureOut">
              <a:rPr lang="it-IT" smtClean="0"/>
              <a:t>24/08/2018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8730EE8-62B4-4EF9-97AD-DEA1D787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825096B-0F7F-4395-B788-E4FD22D7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1855-19FF-4B77-A34F-44141CCF04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4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70567F-1B20-46BA-AFA8-D30B6324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50A67A5-7D93-4FFD-B1D2-03E6A29A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55E-EF14-4FE1-925B-F91BAE5CB472}" type="datetimeFigureOut">
              <a:rPr lang="it-IT" smtClean="0"/>
              <a:t>24/08/2018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715D5F-D5E2-4647-9CE2-34ABE5DA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6F6EE1-D5C4-492C-957A-2864FC07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1855-19FF-4B77-A34F-44141CCF04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1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03BAC2-433E-4098-A066-333307BF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55E-EF14-4FE1-925B-F91BAE5CB472}" type="datetimeFigureOut">
              <a:rPr lang="it-IT" smtClean="0"/>
              <a:t>24/08/2018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EEFDFD-73F2-443B-BC87-62B0A7A3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3E4893-D694-44B5-AB3B-A9436913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1855-19FF-4B77-A34F-44141CCF04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47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495F4-E2FB-46A6-A211-09AA57E8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FDA1DD-CE04-4A00-92D6-E7008855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5AF64A-549A-4F46-938C-168A7A97B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032BF0-09F9-431B-9356-6AC8FDB5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55E-EF14-4FE1-925B-F91BAE5CB472}" type="datetimeFigureOut">
              <a:rPr lang="it-IT" smtClean="0"/>
              <a:t>24/08/2018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44B807-4703-427D-AE25-83A5D6C9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EF9516-E071-4A7A-909B-3DBBCB07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1855-19FF-4B77-A34F-44141CCF04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85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3AFB88-0A1C-4939-91AC-3D39A83E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562426-8EFD-42A6-9FE5-DA4513CCD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9FD808-C316-4298-BE1B-BB22A04D5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8E5DDF-3079-44E2-9112-2F91E485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55E-EF14-4FE1-925B-F91BAE5CB472}" type="datetimeFigureOut">
              <a:rPr lang="it-IT" smtClean="0"/>
              <a:t>24/08/2018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C66E00-D510-4D2C-9715-A7B4E7E1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D889E4-87AD-4F34-83E6-3E1707A5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1855-19FF-4B77-A34F-44141CCF04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1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490135-1835-444E-A88B-AE57B945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AD7EBB-81C1-4812-830B-31A5A18C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845158-65A8-46B7-B974-39503C681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955E-EF14-4FE1-925B-F91BAE5CB472}" type="datetimeFigureOut">
              <a:rPr lang="it-IT" smtClean="0"/>
              <a:t>24/08/2018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17A35-CDB0-4522-8E26-CB1E4372E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99FE1-B3E7-42B1-AA12-17D999BD4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1855-19FF-4B77-A34F-44141CCF04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D9A06E7C-D6A7-4F17-AD61-44E6F12E3F55}"/>
              </a:ext>
            </a:extLst>
          </p:cNvPr>
          <p:cNvGrpSpPr/>
          <p:nvPr/>
        </p:nvGrpSpPr>
        <p:grpSpPr>
          <a:xfrm>
            <a:off x="2061534" y="2861276"/>
            <a:ext cx="1093931" cy="1567107"/>
            <a:chOff x="2320829" y="2053202"/>
            <a:chExt cx="1093931" cy="1567107"/>
          </a:xfrm>
        </p:grpSpPr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E65A540F-44CC-43A6-B6FD-F624658E22F3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CA15CEA-F02B-46F0-9F20-F1EE45B8F46F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8BFF72DC-462E-4811-A5CB-7C9C0A76D98C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947FFBD7-BC4E-4070-9F9F-2BCA54765DE9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08969431-BCC3-4895-95B3-5456D6AC50E4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96045BEE-6CCC-4FD6-9821-F906DF229854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9A7F8CBD-4ED8-4C86-8EB0-5D521702A094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763F7CA0-DB7F-4B9F-8FDF-3FA24560136A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8B2827F1-4473-4395-A109-81590F43A9DA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C794A669-2D48-45DE-A163-6C420DE78940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6371F19F-C227-4A84-BE03-5E7B095C29B2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45B17662-EE11-4E0E-BB8D-46DB22B89045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08C6D5EE-0A14-4E7A-B4CC-CB0391C931F3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D256BE21-C0EB-4202-A23B-F8C5697B7DE2}"/>
                  </a:ext>
                </a:extLst>
              </p:cNvPr>
              <p:cNvCxnSpPr>
                <a:stCxn id="80" idx="3"/>
                <a:endCxn id="8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o 81">
              <a:extLst>
                <a:ext uri="{FF2B5EF4-FFF2-40B4-BE49-F238E27FC236}">
                  <a16:creationId xmlns:a16="http://schemas.microsoft.com/office/drawing/2014/main" id="{E42255EC-3DA2-4ECA-BA42-61F5476D8ABA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8012B015-68AB-4BAE-ADA2-A54CB39AE45E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4" name="Connettore diritto 83">
                <a:extLst>
                  <a:ext uri="{FF2B5EF4-FFF2-40B4-BE49-F238E27FC236}">
                    <a16:creationId xmlns:a16="http://schemas.microsoft.com/office/drawing/2014/main" id="{8B2DA937-9DC6-4A25-B74E-BF4C3367DDA2}"/>
                  </a:ext>
                </a:extLst>
              </p:cNvPr>
              <p:cNvCxnSpPr>
                <a:stCxn id="83" idx="3"/>
                <a:endCxn id="83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o 84">
              <a:extLst>
                <a:ext uri="{FF2B5EF4-FFF2-40B4-BE49-F238E27FC236}">
                  <a16:creationId xmlns:a16="http://schemas.microsoft.com/office/drawing/2014/main" id="{4466D887-89BC-487F-A17C-CA72AC35654C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F6CF08A7-9C57-416C-BA80-1469292795D4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A7D093EC-A70F-43D0-B015-14EE60FE58AB}"/>
                  </a:ext>
                </a:extLst>
              </p:cNvPr>
              <p:cNvCxnSpPr>
                <a:stCxn id="86" idx="3"/>
                <a:endCxn id="8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D62FF1F0-F301-498C-A344-FFD6285B44EA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89" name="Ovale 88">
                <a:extLst>
                  <a:ext uri="{FF2B5EF4-FFF2-40B4-BE49-F238E27FC236}">
                    <a16:creationId xmlns:a16="http://schemas.microsoft.com/office/drawing/2014/main" id="{00C2C9F7-A811-44B1-B4C8-06DB9F8537A8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0DE68A9A-4DDE-4FA4-AE78-885EC07FE2A7}"/>
                  </a:ext>
                </a:extLst>
              </p:cNvPr>
              <p:cNvCxnSpPr>
                <a:stCxn id="89" idx="3"/>
                <a:endCxn id="89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uppo 90">
              <a:extLst>
                <a:ext uri="{FF2B5EF4-FFF2-40B4-BE49-F238E27FC236}">
                  <a16:creationId xmlns:a16="http://schemas.microsoft.com/office/drawing/2014/main" id="{0DBF48CB-6FCC-4D33-B637-93C685D0B33F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92" name="Ovale 91">
                <a:extLst>
                  <a:ext uri="{FF2B5EF4-FFF2-40B4-BE49-F238E27FC236}">
                    <a16:creationId xmlns:a16="http://schemas.microsoft.com/office/drawing/2014/main" id="{6C2741BB-5434-4FCD-AF26-78C181C6AF62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BB0568B8-6D5D-4581-89AA-D2B58A397DF7}"/>
                  </a:ext>
                </a:extLst>
              </p:cNvPr>
              <p:cNvCxnSpPr>
                <a:stCxn id="92" idx="3"/>
                <a:endCxn id="9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uppo 93">
              <a:extLst>
                <a:ext uri="{FF2B5EF4-FFF2-40B4-BE49-F238E27FC236}">
                  <a16:creationId xmlns:a16="http://schemas.microsoft.com/office/drawing/2014/main" id="{8B93D6A7-C174-49F9-9657-69AC43874303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95" name="Ovale 94">
                <a:extLst>
                  <a:ext uri="{FF2B5EF4-FFF2-40B4-BE49-F238E27FC236}">
                    <a16:creationId xmlns:a16="http://schemas.microsoft.com/office/drawing/2014/main" id="{4839603C-BA8F-450C-A8AA-E48C11AA4D13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9AE7ED2A-7CEF-42EB-B0C2-65729E6E5A01}"/>
                  </a:ext>
                </a:extLst>
              </p:cNvPr>
              <p:cNvCxnSpPr>
                <a:stCxn id="95" idx="3"/>
                <a:endCxn id="95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Rettangolo 96">
              <a:extLst>
                <a:ext uri="{FF2B5EF4-FFF2-40B4-BE49-F238E27FC236}">
                  <a16:creationId xmlns:a16="http://schemas.microsoft.com/office/drawing/2014/main" id="{444ABB92-64BC-4D2D-B6CF-BCAECB03353A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4CD40157-8B44-4096-94DC-6F5EA4EE94D3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6" name="Gruppo 315">
            <a:extLst>
              <a:ext uri="{FF2B5EF4-FFF2-40B4-BE49-F238E27FC236}">
                <a16:creationId xmlns:a16="http://schemas.microsoft.com/office/drawing/2014/main" id="{9CC02601-43F5-47CC-9A73-3FBDD4128292}"/>
              </a:ext>
            </a:extLst>
          </p:cNvPr>
          <p:cNvGrpSpPr/>
          <p:nvPr/>
        </p:nvGrpSpPr>
        <p:grpSpPr>
          <a:xfrm>
            <a:off x="2061534" y="4732447"/>
            <a:ext cx="1093931" cy="1567107"/>
            <a:chOff x="2320829" y="2053202"/>
            <a:chExt cx="1093931" cy="1567107"/>
          </a:xfrm>
        </p:grpSpPr>
        <p:sp>
          <p:nvSpPr>
            <p:cNvPr id="317" name="Rettangolo 316">
              <a:extLst>
                <a:ext uri="{FF2B5EF4-FFF2-40B4-BE49-F238E27FC236}">
                  <a16:creationId xmlns:a16="http://schemas.microsoft.com/office/drawing/2014/main" id="{BDD96EB7-A7D6-452C-BC7E-504C6EC4C0BC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318" name="CasellaDiTesto 317">
              <a:extLst>
                <a:ext uri="{FF2B5EF4-FFF2-40B4-BE49-F238E27FC236}">
                  <a16:creationId xmlns:a16="http://schemas.microsoft.com/office/drawing/2014/main" id="{35A28831-52EA-4EDE-8395-26BA3A20CFED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319" name="Rettangolo 318">
              <a:extLst>
                <a:ext uri="{FF2B5EF4-FFF2-40B4-BE49-F238E27FC236}">
                  <a16:creationId xmlns:a16="http://schemas.microsoft.com/office/drawing/2014/main" id="{A5EB5BB7-1C64-4511-B50A-FB574F4B0AD3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20" name="Rettangolo 319">
              <a:extLst>
                <a:ext uri="{FF2B5EF4-FFF2-40B4-BE49-F238E27FC236}">
                  <a16:creationId xmlns:a16="http://schemas.microsoft.com/office/drawing/2014/main" id="{5F2812E7-F022-4783-A68E-4E1E4B719414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21" name="Rettangolo 320">
              <a:extLst>
                <a:ext uri="{FF2B5EF4-FFF2-40B4-BE49-F238E27FC236}">
                  <a16:creationId xmlns:a16="http://schemas.microsoft.com/office/drawing/2014/main" id="{99518FEE-F5B1-40B0-817C-920511C3C1AF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22" name="Rettangolo 321">
              <a:extLst>
                <a:ext uri="{FF2B5EF4-FFF2-40B4-BE49-F238E27FC236}">
                  <a16:creationId xmlns:a16="http://schemas.microsoft.com/office/drawing/2014/main" id="{6711C9DE-D7AF-4502-840D-678E5D36467A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23" name="Rettangolo 322">
              <a:extLst>
                <a:ext uri="{FF2B5EF4-FFF2-40B4-BE49-F238E27FC236}">
                  <a16:creationId xmlns:a16="http://schemas.microsoft.com/office/drawing/2014/main" id="{44A2DD8E-E01A-46EA-823B-9679FCC17A3B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24" name="Rettangolo 323">
              <a:extLst>
                <a:ext uri="{FF2B5EF4-FFF2-40B4-BE49-F238E27FC236}">
                  <a16:creationId xmlns:a16="http://schemas.microsoft.com/office/drawing/2014/main" id="{2FB2106B-E0F0-420F-83A8-09F01B7FF1A0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25" name="Rettangolo 324">
              <a:extLst>
                <a:ext uri="{FF2B5EF4-FFF2-40B4-BE49-F238E27FC236}">
                  <a16:creationId xmlns:a16="http://schemas.microsoft.com/office/drawing/2014/main" id="{65A2640A-2623-4889-9221-25B47A684825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326" name="Rettangolo 325">
              <a:extLst>
                <a:ext uri="{FF2B5EF4-FFF2-40B4-BE49-F238E27FC236}">
                  <a16:creationId xmlns:a16="http://schemas.microsoft.com/office/drawing/2014/main" id="{7628F7FA-07E8-4F6B-A7DA-89FC708BB1D3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327" name="Rettangolo 326">
              <a:extLst>
                <a:ext uri="{FF2B5EF4-FFF2-40B4-BE49-F238E27FC236}">
                  <a16:creationId xmlns:a16="http://schemas.microsoft.com/office/drawing/2014/main" id="{53930B21-59E7-48E8-BB95-4A5456E4B4E8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8" name="Gruppo 327">
              <a:extLst>
                <a:ext uri="{FF2B5EF4-FFF2-40B4-BE49-F238E27FC236}">
                  <a16:creationId xmlns:a16="http://schemas.microsoft.com/office/drawing/2014/main" id="{0F554469-AD66-4DEF-8813-C28DB0B4D4B8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346" name="Ovale 345">
                <a:extLst>
                  <a:ext uri="{FF2B5EF4-FFF2-40B4-BE49-F238E27FC236}">
                    <a16:creationId xmlns:a16="http://schemas.microsoft.com/office/drawing/2014/main" id="{30D52C74-6D23-4E13-9612-6BF7B9166A34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7" name="Connettore diritto 346">
                <a:extLst>
                  <a:ext uri="{FF2B5EF4-FFF2-40B4-BE49-F238E27FC236}">
                    <a16:creationId xmlns:a16="http://schemas.microsoft.com/office/drawing/2014/main" id="{A792F682-B25A-4400-9F47-0BEC73739F92}"/>
                  </a:ext>
                </a:extLst>
              </p:cNvPr>
              <p:cNvCxnSpPr>
                <a:stCxn id="346" idx="3"/>
                <a:endCxn id="34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uppo 328">
              <a:extLst>
                <a:ext uri="{FF2B5EF4-FFF2-40B4-BE49-F238E27FC236}">
                  <a16:creationId xmlns:a16="http://schemas.microsoft.com/office/drawing/2014/main" id="{F05B51EA-B640-4A65-912B-25E3CD4DBD5F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344" name="Ovale 343">
                <a:extLst>
                  <a:ext uri="{FF2B5EF4-FFF2-40B4-BE49-F238E27FC236}">
                    <a16:creationId xmlns:a16="http://schemas.microsoft.com/office/drawing/2014/main" id="{EDFB0668-B3DA-42D5-ABDA-56DED961A336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5" name="Connettore diritto 344">
                <a:extLst>
                  <a:ext uri="{FF2B5EF4-FFF2-40B4-BE49-F238E27FC236}">
                    <a16:creationId xmlns:a16="http://schemas.microsoft.com/office/drawing/2014/main" id="{26047DD5-DFC2-4FDB-8ACF-422BB2E95156}"/>
                  </a:ext>
                </a:extLst>
              </p:cNvPr>
              <p:cNvCxnSpPr>
                <a:stCxn id="344" idx="3"/>
                <a:endCxn id="34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Gruppo 329">
              <a:extLst>
                <a:ext uri="{FF2B5EF4-FFF2-40B4-BE49-F238E27FC236}">
                  <a16:creationId xmlns:a16="http://schemas.microsoft.com/office/drawing/2014/main" id="{4C023A65-E352-4212-AC10-B1F158718BC9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342" name="Ovale 341">
                <a:extLst>
                  <a:ext uri="{FF2B5EF4-FFF2-40B4-BE49-F238E27FC236}">
                    <a16:creationId xmlns:a16="http://schemas.microsoft.com/office/drawing/2014/main" id="{BD5E62D2-46F6-477E-A332-ACCA9FA53C54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3" name="Connettore diritto 342">
                <a:extLst>
                  <a:ext uri="{FF2B5EF4-FFF2-40B4-BE49-F238E27FC236}">
                    <a16:creationId xmlns:a16="http://schemas.microsoft.com/office/drawing/2014/main" id="{3EE40D15-EA34-48D0-A102-7BD3A0DA5875}"/>
                  </a:ext>
                </a:extLst>
              </p:cNvPr>
              <p:cNvCxnSpPr>
                <a:stCxn id="342" idx="3"/>
                <a:endCxn id="34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uppo 330">
              <a:extLst>
                <a:ext uri="{FF2B5EF4-FFF2-40B4-BE49-F238E27FC236}">
                  <a16:creationId xmlns:a16="http://schemas.microsoft.com/office/drawing/2014/main" id="{7418BBAA-0EA6-4697-8BEF-B4A929A08801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340" name="Ovale 339">
                <a:extLst>
                  <a:ext uri="{FF2B5EF4-FFF2-40B4-BE49-F238E27FC236}">
                    <a16:creationId xmlns:a16="http://schemas.microsoft.com/office/drawing/2014/main" id="{CA29CE8F-A8F9-49F2-8824-2344F85CC2C9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1" name="Connettore diritto 340">
                <a:extLst>
                  <a:ext uri="{FF2B5EF4-FFF2-40B4-BE49-F238E27FC236}">
                    <a16:creationId xmlns:a16="http://schemas.microsoft.com/office/drawing/2014/main" id="{BBF08EC4-FD84-427A-A80F-7231CAABBEFE}"/>
                  </a:ext>
                </a:extLst>
              </p:cNvPr>
              <p:cNvCxnSpPr>
                <a:stCxn id="340" idx="3"/>
                <a:endCxn id="34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uppo 331">
              <a:extLst>
                <a:ext uri="{FF2B5EF4-FFF2-40B4-BE49-F238E27FC236}">
                  <a16:creationId xmlns:a16="http://schemas.microsoft.com/office/drawing/2014/main" id="{73D64ADD-D40F-4EB6-89BD-8858A1E0E1B3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338" name="Ovale 337">
                <a:extLst>
                  <a:ext uri="{FF2B5EF4-FFF2-40B4-BE49-F238E27FC236}">
                    <a16:creationId xmlns:a16="http://schemas.microsoft.com/office/drawing/2014/main" id="{5FD22C65-A289-4A08-9892-8BAE2C89D7CF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9" name="Connettore diritto 338">
                <a:extLst>
                  <a:ext uri="{FF2B5EF4-FFF2-40B4-BE49-F238E27FC236}">
                    <a16:creationId xmlns:a16="http://schemas.microsoft.com/office/drawing/2014/main" id="{2055A4B4-81B3-42AF-90BD-F5313610BEF4}"/>
                  </a:ext>
                </a:extLst>
              </p:cNvPr>
              <p:cNvCxnSpPr>
                <a:stCxn id="338" idx="3"/>
                <a:endCxn id="33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Gruppo 332">
              <a:extLst>
                <a:ext uri="{FF2B5EF4-FFF2-40B4-BE49-F238E27FC236}">
                  <a16:creationId xmlns:a16="http://schemas.microsoft.com/office/drawing/2014/main" id="{012B9187-5EAD-4F3D-9CC9-35D1EE76D610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336" name="Ovale 335">
                <a:extLst>
                  <a:ext uri="{FF2B5EF4-FFF2-40B4-BE49-F238E27FC236}">
                    <a16:creationId xmlns:a16="http://schemas.microsoft.com/office/drawing/2014/main" id="{DBE21E9A-3933-47E9-839C-9669437DEB46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7" name="Connettore diritto 336">
                <a:extLst>
                  <a:ext uri="{FF2B5EF4-FFF2-40B4-BE49-F238E27FC236}">
                    <a16:creationId xmlns:a16="http://schemas.microsoft.com/office/drawing/2014/main" id="{8746FB51-BC0A-440C-AD22-59F571145393}"/>
                  </a:ext>
                </a:extLst>
              </p:cNvPr>
              <p:cNvCxnSpPr>
                <a:stCxn id="336" idx="3"/>
                <a:endCxn id="33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4" name="Rettangolo 333">
              <a:extLst>
                <a:ext uri="{FF2B5EF4-FFF2-40B4-BE49-F238E27FC236}">
                  <a16:creationId xmlns:a16="http://schemas.microsoft.com/office/drawing/2014/main" id="{C092C565-F830-426B-A325-254D493DE23C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335" name="Rettangolo 334">
              <a:extLst>
                <a:ext uri="{FF2B5EF4-FFF2-40B4-BE49-F238E27FC236}">
                  <a16:creationId xmlns:a16="http://schemas.microsoft.com/office/drawing/2014/main" id="{B4363A83-9471-40CC-BFD1-AB2F388A12E9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8" name="Gruppo 347">
            <a:extLst>
              <a:ext uri="{FF2B5EF4-FFF2-40B4-BE49-F238E27FC236}">
                <a16:creationId xmlns:a16="http://schemas.microsoft.com/office/drawing/2014/main" id="{4E5F7D94-0911-4F63-9DCE-D9F7D15E794F}"/>
              </a:ext>
            </a:extLst>
          </p:cNvPr>
          <p:cNvGrpSpPr/>
          <p:nvPr/>
        </p:nvGrpSpPr>
        <p:grpSpPr>
          <a:xfrm>
            <a:off x="2061534" y="1020542"/>
            <a:ext cx="1093931" cy="1567107"/>
            <a:chOff x="2320829" y="2053202"/>
            <a:chExt cx="1093931" cy="1567107"/>
          </a:xfrm>
        </p:grpSpPr>
        <p:sp>
          <p:nvSpPr>
            <p:cNvPr id="349" name="Rettangolo 348">
              <a:extLst>
                <a:ext uri="{FF2B5EF4-FFF2-40B4-BE49-F238E27FC236}">
                  <a16:creationId xmlns:a16="http://schemas.microsoft.com/office/drawing/2014/main" id="{C1CB61A5-751C-4037-8BC8-3EF7D8576902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350" name="CasellaDiTesto 349">
              <a:extLst>
                <a:ext uri="{FF2B5EF4-FFF2-40B4-BE49-F238E27FC236}">
                  <a16:creationId xmlns:a16="http://schemas.microsoft.com/office/drawing/2014/main" id="{6412BB4E-B170-4240-9131-019FCFC6B06A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351" name="Rettangolo 350">
              <a:extLst>
                <a:ext uri="{FF2B5EF4-FFF2-40B4-BE49-F238E27FC236}">
                  <a16:creationId xmlns:a16="http://schemas.microsoft.com/office/drawing/2014/main" id="{97CD00EA-185A-4919-A668-061FF71EA763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52" name="Rettangolo 351">
              <a:extLst>
                <a:ext uri="{FF2B5EF4-FFF2-40B4-BE49-F238E27FC236}">
                  <a16:creationId xmlns:a16="http://schemas.microsoft.com/office/drawing/2014/main" id="{41E5C11C-E1D5-4972-9417-AD753C68F878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53" name="Rettangolo 352">
              <a:extLst>
                <a:ext uri="{FF2B5EF4-FFF2-40B4-BE49-F238E27FC236}">
                  <a16:creationId xmlns:a16="http://schemas.microsoft.com/office/drawing/2014/main" id="{2753469E-729C-4914-81A3-834BA3F42802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54" name="Rettangolo 353">
              <a:extLst>
                <a:ext uri="{FF2B5EF4-FFF2-40B4-BE49-F238E27FC236}">
                  <a16:creationId xmlns:a16="http://schemas.microsoft.com/office/drawing/2014/main" id="{14DDCE37-B86E-4734-8F8A-EDA52B41C1D4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55" name="Rettangolo 354">
              <a:extLst>
                <a:ext uri="{FF2B5EF4-FFF2-40B4-BE49-F238E27FC236}">
                  <a16:creationId xmlns:a16="http://schemas.microsoft.com/office/drawing/2014/main" id="{8C4BC7E3-68EC-4501-ACDC-FCFED9E2E91F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56" name="Rettangolo 355">
              <a:extLst>
                <a:ext uri="{FF2B5EF4-FFF2-40B4-BE49-F238E27FC236}">
                  <a16:creationId xmlns:a16="http://schemas.microsoft.com/office/drawing/2014/main" id="{902FD574-168F-4CA3-BB0F-E60DC64768F0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57" name="Rettangolo 356">
              <a:extLst>
                <a:ext uri="{FF2B5EF4-FFF2-40B4-BE49-F238E27FC236}">
                  <a16:creationId xmlns:a16="http://schemas.microsoft.com/office/drawing/2014/main" id="{CAE4EF1A-E9EA-4C72-9687-F7B7F28E437D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358" name="Rettangolo 357">
              <a:extLst>
                <a:ext uri="{FF2B5EF4-FFF2-40B4-BE49-F238E27FC236}">
                  <a16:creationId xmlns:a16="http://schemas.microsoft.com/office/drawing/2014/main" id="{A4A991AD-41B3-4E31-A453-65D6D7259D67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359" name="Rettangolo 358">
              <a:extLst>
                <a:ext uri="{FF2B5EF4-FFF2-40B4-BE49-F238E27FC236}">
                  <a16:creationId xmlns:a16="http://schemas.microsoft.com/office/drawing/2014/main" id="{CA67469F-344F-4B5D-B475-D9907857E48A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60" name="Gruppo 359">
              <a:extLst>
                <a:ext uri="{FF2B5EF4-FFF2-40B4-BE49-F238E27FC236}">
                  <a16:creationId xmlns:a16="http://schemas.microsoft.com/office/drawing/2014/main" id="{1292041D-39AC-44D5-BB8A-8A472A1A2177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378" name="Ovale 377">
                <a:extLst>
                  <a:ext uri="{FF2B5EF4-FFF2-40B4-BE49-F238E27FC236}">
                    <a16:creationId xmlns:a16="http://schemas.microsoft.com/office/drawing/2014/main" id="{99AE2323-A3AA-4E84-B6DB-A094481068E4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9" name="Connettore diritto 378">
                <a:extLst>
                  <a:ext uri="{FF2B5EF4-FFF2-40B4-BE49-F238E27FC236}">
                    <a16:creationId xmlns:a16="http://schemas.microsoft.com/office/drawing/2014/main" id="{2393F68C-4663-4A66-AFAB-C4CAF9E4FD34}"/>
                  </a:ext>
                </a:extLst>
              </p:cNvPr>
              <p:cNvCxnSpPr>
                <a:stCxn id="378" idx="3"/>
                <a:endCxn id="37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uppo 360">
              <a:extLst>
                <a:ext uri="{FF2B5EF4-FFF2-40B4-BE49-F238E27FC236}">
                  <a16:creationId xmlns:a16="http://schemas.microsoft.com/office/drawing/2014/main" id="{6AA0E287-6CBE-4DFB-9002-FA36FCA5AB1E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376" name="Ovale 375">
                <a:extLst>
                  <a:ext uri="{FF2B5EF4-FFF2-40B4-BE49-F238E27FC236}">
                    <a16:creationId xmlns:a16="http://schemas.microsoft.com/office/drawing/2014/main" id="{6E89D186-405A-47A1-92B4-39F49642750C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7" name="Connettore diritto 376">
                <a:extLst>
                  <a:ext uri="{FF2B5EF4-FFF2-40B4-BE49-F238E27FC236}">
                    <a16:creationId xmlns:a16="http://schemas.microsoft.com/office/drawing/2014/main" id="{ABA8693B-B48B-4F53-97E2-138EC99E6C48}"/>
                  </a:ext>
                </a:extLst>
              </p:cNvPr>
              <p:cNvCxnSpPr>
                <a:stCxn id="376" idx="3"/>
                <a:endCxn id="37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" name="Gruppo 361">
              <a:extLst>
                <a:ext uri="{FF2B5EF4-FFF2-40B4-BE49-F238E27FC236}">
                  <a16:creationId xmlns:a16="http://schemas.microsoft.com/office/drawing/2014/main" id="{1EEA289D-340D-49B0-A9AF-013F796AF53C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374" name="Ovale 373">
                <a:extLst>
                  <a:ext uri="{FF2B5EF4-FFF2-40B4-BE49-F238E27FC236}">
                    <a16:creationId xmlns:a16="http://schemas.microsoft.com/office/drawing/2014/main" id="{121FB155-AE34-4791-8C2C-42FF828015FB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5" name="Connettore diritto 374">
                <a:extLst>
                  <a:ext uri="{FF2B5EF4-FFF2-40B4-BE49-F238E27FC236}">
                    <a16:creationId xmlns:a16="http://schemas.microsoft.com/office/drawing/2014/main" id="{D06FFB01-E07D-4990-9C18-1E91E9C4B6A3}"/>
                  </a:ext>
                </a:extLst>
              </p:cNvPr>
              <p:cNvCxnSpPr>
                <a:stCxn id="374" idx="3"/>
                <a:endCxn id="37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uppo 362">
              <a:extLst>
                <a:ext uri="{FF2B5EF4-FFF2-40B4-BE49-F238E27FC236}">
                  <a16:creationId xmlns:a16="http://schemas.microsoft.com/office/drawing/2014/main" id="{9300EC27-4B6F-44BC-BBB2-1D7F29151A82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372" name="Ovale 371">
                <a:extLst>
                  <a:ext uri="{FF2B5EF4-FFF2-40B4-BE49-F238E27FC236}">
                    <a16:creationId xmlns:a16="http://schemas.microsoft.com/office/drawing/2014/main" id="{F1D424F3-FB88-4269-B548-8D2A6AB1EE2D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3" name="Connettore diritto 372">
                <a:extLst>
                  <a:ext uri="{FF2B5EF4-FFF2-40B4-BE49-F238E27FC236}">
                    <a16:creationId xmlns:a16="http://schemas.microsoft.com/office/drawing/2014/main" id="{89898D49-EF4E-4B89-8482-B5511B354545}"/>
                  </a:ext>
                </a:extLst>
              </p:cNvPr>
              <p:cNvCxnSpPr>
                <a:stCxn id="372" idx="3"/>
                <a:endCxn id="37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uppo 363">
              <a:extLst>
                <a:ext uri="{FF2B5EF4-FFF2-40B4-BE49-F238E27FC236}">
                  <a16:creationId xmlns:a16="http://schemas.microsoft.com/office/drawing/2014/main" id="{12696A2D-2622-48CC-9C13-CFC6599486CB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370" name="Ovale 369">
                <a:extLst>
                  <a:ext uri="{FF2B5EF4-FFF2-40B4-BE49-F238E27FC236}">
                    <a16:creationId xmlns:a16="http://schemas.microsoft.com/office/drawing/2014/main" id="{4E90E2F8-AF53-42F5-96F1-5C5FB7B33A15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1" name="Connettore diritto 370">
                <a:extLst>
                  <a:ext uri="{FF2B5EF4-FFF2-40B4-BE49-F238E27FC236}">
                    <a16:creationId xmlns:a16="http://schemas.microsoft.com/office/drawing/2014/main" id="{682758C6-C413-4819-A366-6A31C06EE44F}"/>
                  </a:ext>
                </a:extLst>
              </p:cNvPr>
              <p:cNvCxnSpPr>
                <a:stCxn id="370" idx="3"/>
                <a:endCxn id="37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uppo 364">
              <a:extLst>
                <a:ext uri="{FF2B5EF4-FFF2-40B4-BE49-F238E27FC236}">
                  <a16:creationId xmlns:a16="http://schemas.microsoft.com/office/drawing/2014/main" id="{B877480E-DD73-42FE-BB32-F79BDA77E6B7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368" name="Ovale 367">
                <a:extLst>
                  <a:ext uri="{FF2B5EF4-FFF2-40B4-BE49-F238E27FC236}">
                    <a16:creationId xmlns:a16="http://schemas.microsoft.com/office/drawing/2014/main" id="{2F3F0EFC-18F3-499E-9367-9DBB2A88302D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69" name="Connettore diritto 368">
                <a:extLst>
                  <a:ext uri="{FF2B5EF4-FFF2-40B4-BE49-F238E27FC236}">
                    <a16:creationId xmlns:a16="http://schemas.microsoft.com/office/drawing/2014/main" id="{46F4F571-EE4D-4BAF-87E0-3496272B0758}"/>
                  </a:ext>
                </a:extLst>
              </p:cNvPr>
              <p:cNvCxnSpPr>
                <a:stCxn id="368" idx="3"/>
                <a:endCxn id="36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6" name="Rettangolo 365">
              <a:extLst>
                <a:ext uri="{FF2B5EF4-FFF2-40B4-BE49-F238E27FC236}">
                  <a16:creationId xmlns:a16="http://schemas.microsoft.com/office/drawing/2014/main" id="{8793DC1D-FB51-4A7E-A3D6-1DFEA1FFC647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367" name="Rettangolo 366">
              <a:extLst>
                <a:ext uri="{FF2B5EF4-FFF2-40B4-BE49-F238E27FC236}">
                  <a16:creationId xmlns:a16="http://schemas.microsoft.com/office/drawing/2014/main" id="{885D6748-F26F-4909-AE19-75287189912F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0" name="Gruppo 379">
            <a:extLst>
              <a:ext uri="{FF2B5EF4-FFF2-40B4-BE49-F238E27FC236}">
                <a16:creationId xmlns:a16="http://schemas.microsoft.com/office/drawing/2014/main" id="{01DCEC54-AC45-4915-826D-FD1027FF4465}"/>
              </a:ext>
            </a:extLst>
          </p:cNvPr>
          <p:cNvGrpSpPr/>
          <p:nvPr/>
        </p:nvGrpSpPr>
        <p:grpSpPr>
          <a:xfrm>
            <a:off x="3395818" y="2861276"/>
            <a:ext cx="1093931" cy="1567107"/>
            <a:chOff x="2320829" y="2053202"/>
            <a:chExt cx="1093931" cy="1567107"/>
          </a:xfrm>
        </p:grpSpPr>
        <p:sp>
          <p:nvSpPr>
            <p:cNvPr id="381" name="Rettangolo 380">
              <a:extLst>
                <a:ext uri="{FF2B5EF4-FFF2-40B4-BE49-F238E27FC236}">
                  <a16:creationId xmlns:a16="http://schemas.microsoft.com/office/drawing/2014/main" id="{9F305AE8-BC11-4825-8366-829851F28434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382" name="CasellaDiTesto 381">
              <a:extLst>
                <a:ext uri="{FF2B5EF4-FFF2-40B4-BE49-F238E27FC236}">
                  <a16:creationId xmlns:a16="http://schemas.microsoft.com/office/drawing/2014/main" id="{07360194-D475-440D-B46D-C078779C7DC5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383" name="Rettangolo 382">
              <a:extLst>
                <a:ext uri="{FF2B5EF4-FFF2-40B4-BE49-F238E27FC236}">
                  <a16:creationId xmlns:a16="http://schemas.microsoft.com/office/drawing/2014/main" id="{8113B9B7-91F5-4829-8E83-99B6B7B0BFC1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84" name="Rettangolo 383">
              <a:extLst>
                <a:ext uri="{FF2B5EF4-FFF2-40B4-BE49-F238E27FC236}">
                  <a16:creationId xmlns:a16="http://schemas.microsoft.com/office/drawing/2014/main" id="{F5112838-C5DB-412B-A507-BE8C55B43901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85" name="Rettangolo 384">
              <a:extLst>
                <a:ext uri="{FF2B5EF4-FFF2-40B4-BE49-F238E27FC236}">
                  <a16:creationId xmlns:a16="http://schemas.microsoft.com/office/drawing/2014/main" id="{747A9AA2-B8E0-4382-AEC0-CA3B6966A808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86" name="Rettangolo 385">
              <a:extLst>
                <a:ext uri="{FF2B5EF4-FFF2-40B4-BE49-F238E27FC236}">
                  <a16:creationId xmlns:a16="http://schemas.microsoft.com/office/drawing/2014/main" id="{3E7B67BA-7AFD-4008-9E1E-DAF93C17C4A7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87" name="Rettangolo 386">
              <a:extLst>
                <a:ext uri="{FF2B5EF4-FFF2-40B4-BE49-F238E27FC236}">
                  <a16:creationId xmlns:a16="http://schemas.microsoft.com/office/drawing/2014/main" id="{5B16BBC3-0059-4BB0-952C-51086E24DA1F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88" name="Rettangolo 387">
              <a:extLst>
                <a:ext uri="{FF2B5EF4-FFF2-40B4-BE49-F238E27FC236}">
                  <a16:creationId xmlns:a16="http://schemas.microsoft.com/office/drawing/2014/main" id="{837B533F-F4CB-4CB2-8946-9B5E023C108A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89" name="Rettangolo 388">
              <a:extLst>
                <a:ext uri="{FF2B5EF4-FFF2-40B4-BE49-F238E27FC236}">
                  <a16:creationId xmlns:a16="http://schemas.microsoft.com/office/drawing/2014/main" id="{CC8FBA29-BA27-42CF-ABB7-C50BEF6B23AB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390" name="Rettangolo 389">
              <a:extLst>
                <a:ext uri="{FF2B5EF4-FFF2-40B4-BE49-F238E27FC236}">
                  <a16:creationId xmlns:a16="http://schemas.microsoft.com/office/drawing/2014/main" id="{B8E6F61A-BE9A-4FE4-AC0A-A7DF486FAA93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391" name="Rettangolo 390">
              <a:extLst>
                <a:ext uri="{FF2B5EF4-FFF2-40B4-BE49-F238E27FC236}">
                  <a16:creationId xmlns:a16="http://schemas.microsoft.com/office/drawing/2014/main" id="{0810B7EB-4FB7-4E30-B747-5E346FD5A989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92" name="Gruppo 391">
              <a:extLst>
                <a:ext uri="{FF2B5EF4-FFF2-40B4-BE49-F238E27FC236}">
                  <a16:creationId xmlns:a16="http://schemas.microsoft.com/office/drawing/2014/main" id="{A89CEF1E-A97E-4BFE-95AA-CA3F9F26E2C5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410" name="Ovale 409">
                <a:extLst>
                  <a:ext uri="{FF2B5EF4-FFF2-40B4-BE49-F238E27FC236}">
                    <a16:creationId xmlns:a16="http://schemas.microsoft.com/office/drawing/2014/main" id="{2A68A9A9-0A4E-4399-800F-4A563CD0FAEF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11" name="Connettore diritto 410">
                <a:extLst>
                  <a:ext uri="{FF2B5EF4-FFF2-40B4-BE49-F238E27FC236}">
                    <a16:creationId xmlns:a16="http://schemas.microsoft.com/office/drawing/2014/main" id="{7F051B88-6136-41F9-912F-7BBFF236070B}"/>
                  </a:ext>
                </a:extLst>
              </p:cNvPr>
              <p:cNvCxnSpPr>
                <a:stCxn id="410" idx="3"/>
                <a:endCxn id="41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Gruppo 392">
              <a:extLst>
                <a:ext uri="{FF2B5EF4-FFF2-40B4-BE49-F238E27FC236}">
                  <a16:creationId xmlns:a16="http://schemas.microsoft.com/office/drawing/2014/main" id="{1764A145-F763-4EDA-A4F5-B60CBF63E7CB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408" name="Ovale 407">
                <a:extLst>
                  <a:ext uri="{FF2B5EF4-FFF2-40B4-BE49-F238E27FC236}">
                    <a16:creationId xmlns:a16="http://schemas.microsoft.com/office/drawing/2014/main" id="{F1DB5213-A6EE-4C54-B754-B8C19325E790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9" name="Connettore diritto 408">
                <a:extLst>
                  <a:ext uri="{FF2B5EF4-FFF2-40B4-BE49-F238E27FC236}">
                    <a16:creationId xmlns:a16="http://schemas.microsoft.com/office/drawing/2014/main" id="{29E3DF69-8C61-401F-B0C2-5A71C9A0CC51}"/>
                  </a:ext>
                </a:extLst>
              </p:cNvPr>
              <p:cNvCxnSpPr>
                <a:stCxn id="408" idx="3"/>
                <a:endCxn id="40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4" name="Gruppo 393">
              <a:extLst>
                <a:ext uri="{FF2B5EF4-FFF2-40B4-BE49-F238E27FC236}">
                  <a16:creationId xmlns:a16="http://schemas.microsoft.com/office/drawing/2014/main" id="{01E09448-50E2-44FF-83D5-8D679F0C3EC4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406" name="Ovale 405">
                <a:extLst>
                  <a:ext uri="{FF2B5EF4-FFF2-40B4-BE49-F238E27FC236}">
                    <a16:creationId xmlns:a16="http://schemas.microsoft.com/office/drawing/2014/main" id="{445C828C-7296-47FD-9145-8D7397EBD431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7" name="Connettore diritto 406">
                <a:extLst>
                  <a:ext uri="{FF2B5EF4-FFF2-40B4-BE49-F238E27FC236}">
                    <a16:creationId xmlns:a16="http://schemas.microsoft.com/office/drawing/2014/main" id="{A193C311-5D11-4C68-ABBA-07E8E09E815C}"/>
                  </a:ext>
                </a:extLst>
              </p:cNvPr>
              <p:cNvCxnSpPr>
                <a:stCxn id="406" idx="3"/>
                <a:endCxn id="40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Gruppo 394">
              <a:extLst>
                <a:ext uri="{FF2B5EF4-FFF2-40B4-BE49-F238E27FC236}">
                  <a16:creationId xmlns:a16="http://schemas.microsoft.com/office/drawing/2014/main" id="{33CFE27C-327E-4BD2-B9B7-CC92ADA71C2E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404" name="Ovale 403">
                <a:extLst>
                  <a:ext uri="{FF2B5EF4-FFF2-40B4-BE49-F238E27FC236}">
                    <a16:creationId xmlns:a16="http://schemas.microsoft.com/office/drawing/2014/main" id="{F9589398-6BF9-41AF-9F57-D03D6A9945DC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5" name="Connettore diritto 404">
                <a:extLst>
                  <a:ext uri="{FF2B5EF4-FFF2-40B4-BE49-F238E27FC236}">
                    <a16:creationId xmlns:a16="http://schemas.microsoft.com/office/drawing/2014/main" id="{090B22A0-34E2-4890-8328-B456876D0FEF}"/>
                  </a:ext>
                </a:extLst>
              </p:cNvPr>
              <p:cNvCxnSpPr>
                <a:stCxn id="404" idx="3"/>
                <a:endCxn id="40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Gruppo 395">
              <a:extLst>
                <a:ext uri="{FF2B5EF4-FFF2-40B4-BE49-F238E27FC236}">
                  <a16:creationId xmlns:a16="http://schemas.microsoft.com/office/drawing/2014/main" id="{18C9D7F5-2A8F-4E4A-A0C3-8E48E4EBF404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402" name="Ovale 401">
                <a:extLst>
                  <a:ext uri="{FF2B5EF4-FFF2-40B4-BE49-F238E27FC236}">
                    <a16:creationId xmlns:a16="http://schemas.microsoft.com/office/drawing/2014/main" id="{E9A51031-423B-4626-894A-2C997C6759D4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3" name="Connettore diritto 402">
                <a:extLst>
                  <a:ext uri="{FF2B5EF4-FFF2-40B4-BE49-F238E27FC236}">
                    <a16:creationId xmlns:a16="http://schemas.microsoft.com/office/drawing/2014/main" id="{BCEF496E-6563-4DA7-BE84-EDDD805241F3}"/>
                  </a:ext>
                </a:extLst>
              </p:cNvPr>
              <p:cNvCxnSpPr>
                <a:stCxn id="402" idx="3"/>
                <a:endCxn id="40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uppo 396">
              <a:extLst>
                <a:ext uri="{FF2B5EF4-FFF2-40B4-BE49-F238E27FC236}">
                  <a16:creationId xmlns:a16="http://schemas.microsoft.com/office/drawing/2014/main" id="{5BFB2B73-551D-4C66-944B-D3AB1B4C9AFA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400" name="Ovale 399">
                <a:extLst>
                  <a:ext uri="{FF2B5EF4-FFF2-40B4-BE49-F238E27FC236}">
                    <a16:creationId xmlns:a16="http://schemas.microsoft.com/office/drawing/2014/main" id="{089AC10C-87BB-4419-A145-6D9805EBA2E3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1" name="Connettore diritto 400">
                <a:extLst>
                  <a:ext uri="{FF2B5EF4-FFF2-40B4-BE49-F238E27FC236}">
                    <a16:creationId xmlns:a16="http://schemas.microsoft.com/office/drawing/2014/main" id="{E7E2D952-03CF-49E9-95F6-72290048923E}"/>
                  </a:ext>
                </a:extLst>
              </p:cNvPr>
              <p:cNvCxnSpPr>
                <a:stCxn id="400" idx="3"/>
                <a:endCxn id="40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Rettangolo 397">
              <a:extLst>
                <a:ext uri="{FF2B5EF4-FFF2-40B4-BE49-F238E27FC236}">
                  <a16:creationId xmlns:a16="http://schemas.microsoft.com/office/drawing/2014/main" id="{23E5E5AE-F10C-43F1-9577-0080FC16545F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399" name="Rettangolo 398">
              <a:extLst>
                <a:ext uri="{FF2B5EF4-FFF2-40B4-BE49-F238E27FC236}">
                  <a16:creationId xmlns:a16="http://schemas.microsoft.com/office/drawing/2014/main" id="{9A0EA789-A259-4EB8-8DF0-2E8AAA3042CF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2" name="Gruppo 411">
            <a:extLst>
              <a:ext uri="{FF2B5EF4-FFF2-40B4-BE49-F238E27FC236}">
                <a16:creationId xmlns:a16="http://schemas.microsoft.com/office/drawing/2014/main" id="{1C32E4F6-9A6D-41F1-A015-05A2D0303BDA}"/>
              </a:ext>
            </a:extLst>
          </p:cNvPr>
          <p:cNvGrpSpPr/>
          <p:nvPr/>
        </p:nvGrpSpPr>
        <p:grpSpPr>
          <a:xfrm>
            <a:off x="3395818" y="4732447"/>
            <a:ext cx="1093931" cy="1567107"/>
            <a:chOff x="2320829" y="2053202"/>
            <a:chExt cx="1093931" cy="1567107"/>
          </a:xfrm>
        </p:grpSpPr>
        <p:sp>
          <p:nvSpPr>
            <p:cNvPr id="413" name="Rettangolo 412">
              <a:extLst>
                <a:ext uri="{FF2B5EF4-FFF2-40B4-BE49-F238E27FC236}">
                  <a16:creationId xmlns:a16="http://schemas.microsoft.com/office/drawing/2014/main" id="{1D3B7FC7-46DA-4A3E-BAD2-04CE51779999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414" name="CasellaDiTesto 413">
              <a:extLst>
                <a:ext uri="{FF2B5EF4-FFF2-40B4-BE49-F238E27FC236}">
                  <a16:creationId xmlns:a16="http://schemas.microsoft.com/office/drawing/2014/main" id="{4628A0A1-F6EB-4E00-B883-04EC1ECBD201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415" name="Rettangolo 414">
              <a:extLst>
                <a:ext uri="{FF2B5EF4-FFF2-40B4-BE49-F238E27FC236}">
                  <a16:creationId xmlns:a16="http://schemas.microsoft.com/office/drawing/2014/main" id="{64098B27-85E5-40FF-AAA9-E01776A5C8BF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16" name="Rettangolo 415">
              <a:extLst>
                <a:ext uri="{FF2B5EF4-FFF2-40B4-BE49-F238E27FC236}">
                  <a16:creationId xmlns:a16="http://schemas.microsoft.com/office/drawing/2014/main" id="{D28E10DB-6D2A-4746-AB8C-16EE43DBCA46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17" name="Rettangolo 416">
              <a:extLst>
                <a:ext uri="{FF2B5EF4-FFF2-40B4-BE49-F238E27FC236}">
                  <a16:creationId xmlns:a16="http://schemas.microsoft.com/office/drawing/2014/main" id="{736D3CE7-4E3F-4A15-A85E-CDBA8D338C46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18" name="Rettangolo 417">
              <a:extLst>
                <a:ext uri="{FF2B5EF4-FFF2-40B4-BE49-F238E27FC236}">
                  <a16:creationId xmlns:a16="http://schemas.microsoft.com/office/drawing/2014/main" id="{5907C675-2911-47A8-B90C-66BF54D93632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19" name="Rettangolo 418">
              <a:extLst>
                <a:ext uri="{FF2B5EF4-FFF2-40B4-BE49-F238E27FC236}">
                  <a16:creationId xmlns:a16="http://schemas.microsoft.com/office/drawing/2014/main" id="{80CE5CA0-49A9-4CA2-8AFB-43E526302916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20" name="Rettangolo 419">
              <a:extLst>
                <a:ext uri="{FF2B5EF4-FFF2-40B4-BE49-F238E27FC236}">
                  <a16:creationId xmlns:a16="http://schemas.microsoft.com/office/drawing/2014/main" id="{57661BDF-250D-4738-B7F2-5188E222E09A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21" name="Rettangolo 420">
              <a:extLst>
                <a:ext uri="{FF2B5EF4-FFF2-40B4-BE49-F238E27FC236}">
                  <a16:creationId xmlns:a16="http://schemas.microsoft.com/office/drawing/2014/main" id="{DCA0B6C0-22C4-485D-9E3B-FFE4E4001714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422" name="Rettangolo 421">
              <a:extLst>
                <a:ext uri="{FF2B5EF4-FFF2-40B4-BE49-F238E27FC236}">
                  <a16:creationId xmlns:a16="http://schemas.microsoft.com/office/drawing/2014/main" id="{E01FE5AB-35DF-4653-9561-0416227E1000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423" name="Rettangolo 422">
              <a:extLst>
                <a:ext uri="{FF2B5EF4-FFF2-40B4-BE49-F238E27FC236}">
                  <a16:creationId xmlns:a16="http://schemas.microsoft.com/office/drawing/2014/main" id="{51084349-0AB0-4A11-8EF8-C57E2FD16F30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24" name="Gruppo 423">
              <a:extLst>
                <a:ext uri="{FF2B5EF4-FFF2-40B4-BE49-F238E27FC236}">
                  <a16:creationId xmlns:a16="http://schemas.microsoft.com/office/drawing/2014/main" id="{5ECE5648-B905-4BAF-9D72-B600CFE6AC55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442" name="Ovale 441">
                <a:extLst>
                  <a:ext uri="{FF2B5EF4-FFF2-40B4-BE49-F238E27FC236}">
                    <a16:creationId xmlns:a16="http://schemas.microsoft.com/office/drawing/2014/main" id="{E2DA05B0-B1D4-4CD6-9EFD-D2EE9451F6AB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43" name="Connettore diritto 442">
                <a:extLst>
                  <a:ext uri="{FF2B5EF4-FFF2-40B4-BE49-F238E27FC236}">
                    <a16:creationId xmlns:a16="http://schemas.microsoft.com/office/drawing/2014/main" id="{E6DC0F08-456A-4622-9088-E40ECBCF1BCB}"/>
                  </a:ext>
                </a:extLst>
              </p:cNvPr>
              <p:cNvCxnSpPr>
                <a:stCxn id="442" idx="3"/>
                <a:endCxn id="44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uppo 424">
              <a:extLst>
                <a:ext uri="{FF2B5EF4-FFF2-40B4-BE49-F238E27FC236}">
                  <a16:creationId xmlns:a16="http://schemas.microsoft.com/office/drawing/2014/main" id="{4B1C4232-7A9F-4D81-B211-CF6DAACD0267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440" name="Ovale 439">
                <a:extLst>
                  <a:ext uri="{FF2B5EF4-FFF2-40B4-BE49-F238E27FC236}">
                    <a16:creationId xmlns:a16="http://schemas.microsoft.com/office/drawing/2014/main" id="{410D97F6-24B7-47D2-A796-1F559684016D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41" name="Connettore diritto 440">
                <a:extLst>
                  <a:ext uri="{FF2B5EF4-FFF2-40B4-BE49-F238E27FC236}">
                    <a16:creationId xmlns:a16="http://schemas.microsoft.com/office/drawing/2014/main" id="{2A41FD8D-1B9C-4CA7-B39E-1292AA79BBAF}"/>
                  </a:ext>
                </a:extLst>
              </p:cNvPr>
              <p:cNvCxnSpPr>
                <a:stCxn id="440" idx="3"/>
                <a:endCxn id="44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uppo 425">
              <a:extLst>
                <a:ext uri="{FF2B5EF4-FFF2-40B4-BE49-F238E27FC236}">
                  <a16:creationId xmlns:a16="http://schemas.microsoft.com/office/drawing/2014/main" id="{86612A18-4EDB-4E82-82F6-AC9E0CDEC3D4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438" name="Ovale 437">
                <a:extLst>
                  <a:ext uri="{FF2B5EF4-FFF2-40B4-BE49-F238E27FC236}">
                    <a16:creationId xmlns:a16="http://schemas.microsoft.com/office/drawing/2014/main" id="{EBF44FE7-4584-4110-8B9A-01128484B1FC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39" name="Connettore diritto 438">
                <a:extLst>
                  <a:ext uri="{FF2B5EF4-FFF2-40B4-BE49-F238E27FC236}">
                    <a16:creationId xmlns:a16="http://schemas.microsoft.com/office/drawing/2014/main" id="{5F033BEA-36D3-40DD-8DB3-8C5A0371A761}"/>
                  </a:ext>
                </a:extLst>
              </p:cNvPr>
              <p:cNvCxnSpPr>
                <a:stCxn id="438" idx="3"/>
                <a:endCxn id="43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7" name="Gruppo 426">
              <a:extLst>
                <a:ext uri="{FF2B5EF4-FFF2-40B4-BE49-F238E27FC236}">
                  <a16:creationId xmlns:a16="http://schemas.microsoft.com/office/drawing/2014/main" id="{50514D80-4502-4253-B52E-DA54C879BD83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436" name="Ovale 435">
                <a:extLst>
                  <a:ext uri="{FF2B5EF4-FFF2-40B4-BE49-F238E27FC236}">
                    <a16:creationId xmlns:a16="http://schemas.microsoft.com/office/drawing/2014/main" id="{0E38BA85-0AFE-415B-89F9-38AD9651C89C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37" name="Connettore diritto 436">
                <a:extLst>
                  <a:ext uri="{FF2B5EF4-FFF2-40B4-BE49-F238E27FC236}">
                    <a16:creationId xmlns:a16="http://schemas.microsoft.com/office/drawing/2014/main" id="{9B519C47-5198-4655-AD95-06EAB9F398E7}"/>
                  </a:ext>
                </a:extLst>
              </p:cNvPr>
              <p:cNvCxnSpPr>
                <a:stCxn id="436" idx="3"/>
                <a:endCxn id="43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8" name="Gruppo 427">
              <a:extLst>
                <a:ext uri="{FF2B5EF4-FFF2-40B4-BE49-F238E27FC236}">
                  <a16:creationId xmlns:a16="http://schemas.microsoft.com/office/drawing/2014/main" id="{8BCAC28E-79F1-4286-9D4C-B7AFAE0E637C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434" name="Ovale 433">
                <a:extLst>
                  <a:ext uri="{FF2B5EF4-FFF2-40B4-BE49-F238E27FC236}">
                    <a16:creationId xmlns:a16="http://schemas.microsoft.com/office/drawing/2014/main" id="{09CA4D31-F092-4E81-8444-77B34A484446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35" name="Connettore diritto 434">
                <a:extLst>
                  <a:ext uri="{FF2B5EF4-FFF2-40B4-BE49-F238E27FC236}">
                    <a16:creationId xmlns:a16="http://schemas.microsoft.com/office/drawing/2014/main" id="{6EAB5A9A-10DC-44F9-891B-DE5F389E5231}"/>
                  </a:ext>
                </a:extLst>
              </p:cNvPr>
              <p:cNvCxnSpPr>
                <a:stCxn id="434" idx="3"/>
                <a:endCxn id="43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9" name="Gruppo 428">
              <a:extLst>
                <a:ext uri="{FF2B5EF4-FFF2-40B4-BE49-F238E27FC236}">
                  <a16:creationId xmlns:a16="http://schemas.microsoft.com/office/drawing/2014/main" id="{8E3D127C-8C96-467D-9730-9C09B83C66A7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432" name="Ovale 431">
                <a:extLst>
                  <a:ext uri="{FF2B5EF4-FFF2-40B4-BE49-F238E27FC236}">
                    <a16:creationId xmlns:a16="http://schemas.microsoft.com/office/drawing/2014/main" id="{DBDB846C-1850-40E4-BA31-6B52AE9BD580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33" name="Connettore diritto 432">
                <a:extLst>
                  <a:ext uri="{FF2B5EF4-FFF2-40B4-BE49-F238E27FC236}">
                    <a16:creationId xmlns:a16="http://schemas.microsoft.com/office/drawing/2014/main" id="{90C81365-7968-49F1-88F0-E99D2F2F32F2}"/>
                  </a:ext>
                </a:extLst>
              </p:cNvPr>
              <p:cNvCxnSpPr>
                <a:stCxn id="432" idx="3"/>
                <a:endCxn id="43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0" name="Rettangolo 429">
              <a:extLst>
                <a:ext uri="{FF2B5EF4-FFF2-40B4-BE49-F238E27FC236}">
                  <a16:creationId xmlns:a16="http://schemas.microsoft.com/office/drawing/2014/main" id="{E5203C29-C545-4367-AE0C-47B046EAD062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431" name="Rettangolo 430">
              <a:extLst>
                <a:ext uri="{FF2B5EF4-FFF2-40B4-BE49-F238E27FC236}">
                  <a16:creationId xmlns:a16="http://schemas.microsoft.com/office/drawing/2014/main" id="{D352F7F1-29A9-4761-9850-28E8C46DDA9C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4" name="Gruppo 443">
            <a:extLst>
              <a:ext uri="{FF2B5EF4-FFF2-40B4-BE49-F238E27FC236}">
                <a16:creationId xmlns:a16="http://schemas.microsoft.com/office/drawing/2014/main" id="{E200F0EA-9613-4218-AADB-0CB03FD83132}"/>
              </a:ext>
            </a:extLst>
          </p:cNvPr>
          <p:cNvGrpSpPr/>
          <p:nvPr/>
        </p:nvGrpSpPr>
        <p:grpSpPr>
          <a:xfrm>
            <a:off x="3395818" y="1020542"/>
            <a:ext cx="1093931" cy="1567107"/>
            <a:chOff x="2320829" y="2053202"/>
            <a:chExt cx="1093931" cy="1567107"/>
          </a:xfrm>
        </p:grpSpPr>
        <p:sp>
          <p:nvSpPr>
            <p:cNvPr id="445" name="Rettangolo 444">
              <a:extLst>
                <a:ext uri="{FF2B5EF4-FFF2-40B4-BE49-F238E27FC236}">
                  <a16:creationId xmlns:a16="http://schemas.microsoft.com/office/drawing/2014/main" id="{EB1205EE-3224-4E6C-B0DE-08CDAB3F712A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446" name="CasellaDiTesto 445">
              <a:extLst>
                <a:ext uri="{FF2B5EF4-FFF2-40B4-BE49-F238E27FC236}">
                  <a16:creationId xmlns:a16="http://schemas.microsoft.com/office/drawing/2014/main" id="{4AA58520-29FF-46D3-8C7A-5448B41CD7F3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447" name="Rettangolo 446">
              <a:extLst>
                <a:ext uri="{FF2B5EF4-FFF2-40B4-BE49-F238E27FC236}">
                  <a16:creationId xmlns:a16="http://schemas.microsoft.com/office/drawing/2014/main" id="{5858CDB0-27A5-425B-B3A3-D7D8A10C05C7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48" name="Rettangolo 447">
              <a:extLst>
                <a:ext uri="{FF2B5EF4-FFF2-40B4-BE49-F238E27FC236}">
                  <a16:creationId xmlns:a16="http://schemas.microsoft.com/office/drawing/2014/main" id="{26C7A420-124B-4635-A1A2-BCAC8DEA8E4A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49" name="Rettangolo 448">
              <a:extLst>
                <a:ext uri="{FF2B5EF4-FFF2-40B4-BE49-F238E27FC236}">
                  <a16:creationId xmlns:a16="http://schemas.microsoft.com/office/drawing/2014/main" id="{B20DD445-F6EA-458D-B824-8D9B8BDEB9E8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50" name="Rettangolo 449">
              <a:extLst>
                <a:ext uri="{FF2B5EF4-FFF2-40B4-BE49-F238E27FC236}">
                  <a16:creationId xmlns:a16="http://schemas.microsoft.com/office/drawing/2014/main" id="{3A71D154-F997-408B-A1DF-E6F47C0C736C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51" name="Rettangolo 450">
              <a:extLst>
                <a:ext uri="{FF2B5EF4-FFF2-40B4-BE49-F238E27FC236}">
                  <a16:creationId xmlns:a16="http://schemas.microsoft.com/office/drawing/2014/main" id="{8A1F7A42-986C-4DCD-A6FD-D691A6E9C637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52" name="Rettangolo 451">
              <a:extLst>
                <a:ext uri="{FF2B5EF4-FFF2-40B4-BE49-F238E27FC236}">
                  <a16:creationId xmlns:a16="http://schemas.microsoft.com/office/drawing/2014/main" id="{39692182-CE24-447D-834A-DB7248283974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53" name="Rettangolo 452">
              <a:extLst>
                <a:ext uri="{FF2B5EF4-FFF2-40B4-BE49-F238E27FC236}">
                  <a16:creationId xmlns:a16="http://schemas.microsoft.com/office/drawing/2014/main" id="{A1AF78CC-BC6F-48F1-ADBA-2C92BA79084A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454" name="Rettangolo 453">
              <a:extLst>
                <a:ext uri="{FF2B5EF4-FFF2-40B4-BE49-F238E27FC236}">
                  <a16:creationId xmlns:a16="http://schemas.microsoft.com/office/drawing/2014/main" id="{36BD2C0A-9FDE-4E41-B62A-6D59479751F9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455" name="Rettangolo 454">
              <a:extLst>
                <a:ext uri="{FF2B5EF4-FFF2-40B4-BE49-F238E27FC236}">
                  <a16:creationId xmlns:a16="http://schemas.microsoft.com/office/drawing/2014/main" id="{2F522904-7F21-4073-A56B-61F86F89592E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6" name="Gruppo 455">
              <a:extLst>
                <a:ext uri="{FF2B5EF4-FFF2-40B4-BE49-F238E27FC236}">
                  <a16:creationId xmlns:a16="http://schemas.microsoft.com/office/drawing/2014/main" id="{382FAB1B-FEA1-4750-9A37-D1288C7F6EE2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474" name="Ovale 473">
                <a:extLst>
                  <a:ext uri="{FF2B5EF4-FFF2-40B4-BE49-F238E27FC236}">
                    <a16:creationId xmlns:a16="http://schemas.microsoft.com/office/drawing/2014/main" id="{AB867086-F703-47FB-8932-568BFF85FC24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75" name="Connettore diritto 474">
                <a:extLst>
                  <a:ext uri="{FF2B5EF4-FFF2-40B4-BE49-F238E27FC236}">
                    <a16:creationId xmlns:a16="http://schemas.microsoft.com/office/drawing/2014/main" id="{D028778D-1CDC-4FD8-AD6A-97C905B39048}"/>
                  </a:ext>
                </a:extLst>
              </p:cNvPr>
              <p:cNvCxnSpPr>
                <a:stCxn id="474" idx="3"/>
                <a:endCxn id="47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uppo 456">
              <a:extLst>
                <a:ext uri="{FF2B5EF4-FFF2-40B4-BE49-F238E27FC236}">
                  <a16:creationId xmlns:a16="http://schemas.microsoft.com/office/drawing/2014/main" id="{53EBC8A1-D63D-412F-B450-217C657D5FA8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472" name="Ovale 471">
                <a:extLst>
                  <a:ext uri="{FF2B5EF4-FFF2-40B4-BE49-F238E27FC236}">
                    <a16:creationId xmlns:a16="http://schemas.microsoft.com/office/drawing/2014/main" id="{D0416184-2371-4BF8-942A-C6E61C8C2CDD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73" name="Connettore diritto 472">
                <a:extLst>
                  <a:ext uri="{FF2B5EF4-FFF2-40B4-BE49-F238E27FC236}">
                    <a16:creationId xmlns:a16="http://schemas.microsoft.com/office/drawing/2014/main" id="{950802AB-0BC0-4912-AB1E-25C5965D2B98}"/>
                  </a:ext>
                </a:extLst>
              </p:cNvPr>
              <p:cNvCxnSpPr>
                <a:stCxn id="472" idx="3"/>
                <a:endCxn id="47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8" name="Gruppo 457">
              <a:extLst>
                <a:ext uri="{FF2B5EF4-FFF2-40B4-BE49-F238E27FC236}">
                  <a16:creationId xmlns:a16="http://schemas.microsoft.com/office/drawing/2014/main" id="{919A10AE-CE5C-4E46-8BA9-F4916ADB3437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470" name="Ovale 469">
                <a:extLst>
                  <a:ext uri="{FF2B5EF4-FFF2-40B4-BE49-F238E27FC236}">
                    <a16:creationId xmlns:a16="http://schemas.microsoft.com/office/drawing/2014/main" id="{BA7F46A5-928E-4C9F-9647-9FE7C9E68218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71" name="Connettore diritto 470">
                <a:extLst>
                  <a:ext uri="{FF2B5EF4-FFF2-40B4-BE49-F238E27FC236}">
                    <a16:creationId xmlns:a16="http://schemas.microsoft.com/office/drawing/2014/main" id="{06AFF4D8-726A-49FD-BEBB-B1048EF69D2C}"/>
                  </a:ext>
                </a:extLst>
              </p:cNvPr>
              <p:cNvCxnSpPr>
                <a:stCxn id="470" idx="3"/>
                <a:endCxn id="47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9" name="Gruppo 458">
              <a:extLst>
                <a:ext uri="{FF2B5EF4-FFF2-40B4-BE49-F238E27FC236}">
                  <a16:creationId xmlns:a16="http://schemas.microsoft.com/office/drawing/2014/main" id="{09B0CB0B-481A-48DF-BCC2-AA2A3228B826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468" name="Ovale 467">
                <a:extLst>
                  <a:ext uri="{FF2B5EF4-FFF2-40B4-BE49-F238E27FC236}">
                    <a16:creationId xmlns:a16="http://schemas.microsoft.com/office/drawing/2014/main" id="{3DC1C029-1DB5-415A-A968-58FEC951E573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69" name="Connettore diritto 468">
                <a:extLst>
                  <a:ext uri="{FF2B5EF4-FFF2-40B4-BE49-F238E27FC236}">
                    <a16:creationId xmlns:a16="http://schemas.microsoft.com/office/drawing/2014/main" id="{6FE4A940-76F0-43EF-99A5-E817E01B1166}"/>
                  </a:ext>
                </a:extLst>
              </p:cNvPr>
              <p:cNvCxnSpPr>
                <a:stCxn id="468" idx="3"/>
                <a:endCxn id="46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Gruppo 459">
              <a:extLst>
                <a:ext uri="{FF2B5EF4-FFF2-40B4-BE49-F238E27FC236}">
                  <a16:creationId xmlns:a16="http://schemas.microsoft.com/office/drawing/2014/main" id="{B10F35B8-A761-4FF6-ABC1-198F08831E48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466" name="Ovale 465">
                <a:extLst>
                  <a:ext uri="{FF2B5EF4-FFF2-40B4-BE49-F238E27FC236}">
                    <a16:creationId xmlns:a16="http://schemas.microsoft.com/office/drawing/2014/main" id="{DA3F9594-6397-4835-AA8D-32874A266FF7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67" name="Connettore diritto 466">
                <a:extLst>
                  <a:ext uri="{FF2B5EF4-FFF2-40B4-BE49-F238E27FC236}">
                    <a16:creationId xmlns:a16="http://schemas.microsoft.com/office/drawing/2014/main" id="{5EB2D95D-2F5F-4D60-83CA-EE57A845CBEE}"/>
                  </a:ext>
                </a:extLst>
              </p:cNvPr>
              <p:cNvCxnSpPr>
                <a:stCxn id="466" idx="3"/>
                <a:endCxn id="46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Gruppo 460">
              <a:extLst>
                <a:ext uri="{FF2B5EF4-FFF2-40B4-BE49-F238E27FC236}">
                  <a16:creationId xmlns:a16="http://schemas.microsoft.com/office/drawing/2014/main" id="{B95B0E6E-C8D1-4B5F-9AE0-2C3BDEAA3873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464" name="Ovale 463">
                <a:extLst>
                  <a:ext uri="{FF2B5EF4-FFF2-40B4-BE49-F238E27FC236}">
                    <a16:creationId xmlns:a16="http://schemas.microsoft.com/office/drawing/2014/main" id="{771EE966-246F-4AF7-909D-8292C39ADD36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65" name="Connettore diritto 464">
                <a:extLst>
                  <a:ext uri="{FF2B5EF4-FFF2-40B4-BE49-F238E27FC236}">
                    <a16:creationId xmlns:a16="http://schemas.microsoft.com/office/drawing/2014/main" id="{47AFAE75-6B40-4F17-A355-576892D806AE}"/>
                  </a:ext>
                </a:extLst>
              </p:cNvPr>
              <p:cNvCxnSpPr>
                <a:stCxn id="464" idx="3"/>
                <a:endCxn id="46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2" name="Rettangolo 461">
              <a:extLst>
                <a:ext uri="{FF2B5EF4-FFF2-40B4-BE49-F238E27FC236}">
                  <a16:creationId xmlns:a16="http://schemas.microsoft.com/office/drawing/2014/main" id="{426B5299-B0FD-4914-A6A3-401F5E06A59C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463" name="Rettangolo 462">
              <a:extLst>
                <a:ext uri="{FF2B5EF4-FFF2-40B4-BE49-F238E27FC236}">
                  <a16:creationId xmlns:a16="http://schemas.microsoft.com/office/drawing/2014/main" id="{D3D97D48-8C70-4821-97FE-61E9BAA34F10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6" name="Gruppo 475">
            <a:extLst>
              <a:ext uri="{FF2B5EF4-FFF2-40B4-BE49-F238E27FC236}">
                <a16:creationId xmlns:a16="http://schemas.microsoft.com/office/drawing/2014/main" id="{7A8E1D72-E06E-4749-94F1-751563DBE0AA}"/>
              </a:ext>
            </a:extLst>
          </p:cNvPr>
          <p:cNvGrpSpPr/>
          <p:nvPr/>
        </p:nvGrpSpPr>
        <p:grpSpPr>
          <a:xfrm>
            <a:off x="4730102" y="2861276"/>
            <a:ext cx="1093931" cy="1567107"/>
            <a:chOff x="2320829" y="2053202"/>
            <a:chExt cx="1093931" cy="1567107"/>
          </a:xfrm>
        </p:grpSpPr>
        <p:sp>
          <p:nvSpPr>
            <p:cNvPr id="477" name="Rettangolo 476">
              <a:extLst>
                <a:ext uri="{FF2B5EF4-FFF2-40B4-BE49-F238E27FC236}">
                  <a16:creationId xmlns:a16="http://schemas.microsoft.com/office/drawing/2014/main" id="{BEE2DC60-8F00-4B9A-85FB-409930AA8400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478" name="CasellaDiTesto 477">
              <a:extLst>
                <a:ext uri="{FF2B5EF4-FFF2-40B4-BE49-F238E27FC236}">
                  <a16:creationId xmlns:a16="http://schemas.microsoft.com/office/drawing/2014/main" id="{172A6CCA-2FCF-4CC9-A552-D496F37331D8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479" name="Rettangolo 478">
              <a:extLst>
                <a:ext uri="{FF2B5EF4-FFF2-40B4-BE49-F238E27FC236}">
                  <a16:creationId xmlns:a16="http://schemas.microsoft.com/office/drawing/2014/main" id="{D18FE6BB-7425-47D1-8370-A929B5F5C31E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80" name="Rettangolo 479">
              <a:extLst>
                <a:ext uri="{FF2B5EF4-FFF2-40B4-BE49-F238E27FC236}">
                  <a16:creationId xmlns:a16="http://schemas.microsoft.com/office/drawing/2014/main" id="{22D69B43-7848-4E3B-98D1-1527E6F8494B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81" name="Rettangolo 480">
              <a:extLst>
                <a:ext uri="{FF2B5EF4-FFF2-40B4-BE49-F238E27FC236}">
                  <a16:creationId xmlns:a16="http://schemas.microsoft.com/office/drawing/2014/main" id="{AC317702-4413-43C2-9EFB-7D36B3FF5FFF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82" name="Rettangolo 481">
              <a:extLst>
                <a:ext uri="{FF2B5EF4-FFF2-40B4-BE49-F238E27FC236}">
                  <a16:creationId xmlns:a16="http://schemas.microsoft.com/office/drawing/2014/main" id="{C6C1A5E3-B6D6-4ABB-AC2A-761CAF81840D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83" name="Rettangolo 482">
              <a:extLst>
                <a:ext uri="{FF2B5EF4-FFF2-40B4-BE49-F238E27FC236}">
                  <a16:creationId xmlns:a16="http://schemas.microsoft.com/office/drawing/2014/main" id="{0A95EFF4-C942-4304-80D7-DD8664962D7C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84" name="Rettangolo 483">
              <a:extLst>
                <a:ext uri="{FF2B5EF4-FFF2-40B4-BE49-F238E27FC236}">
                  <a16:creationId xmlns:a16="http://schemas.microsoft.com/office/drawing/2014/main" id="{90CF3930-3275-422D-97D5-973D852402A6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85" name="Rettangolo 484">
              <a:extLst>
                <a:ext uri="{FF2B5EF4-FFF2-40B4-BE49-F238E27FC236}">
                  <a16:creationId xmlns:a16="http://schemas.microsoft.com/office/drawing/2014/main" id="{3ED2D6EC-1966-4253-B1F7-C1C646AF995B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486" name="Rettangolo 485">
              <a:extLst>
                <a:ext uri="{FF2B5EF4-FFF2-40B4-BE49-F238E27FC236}">
                  <a16:creationId xmlns:a16="http://schemas.microsoft.com/office/drawing/2014/main" id="{6E7C0BD6-7402-4CE0-A4EE-3D41F999A24F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487" name="Rettangolo 486">
              <a:extLst>
                <a:ext uri="{FF2B5EF4-FFF2-40B4-BE49-F238E27FC236}">
                  <a16:creationId xmlns:a16="http://schemas.microsoft.com/office/drawing/2014/main" id="{06473895-6AEA-4F45-82FD-584A8067612A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88" name="Gruppo 487">
              <a:extLst>
                <a:ext uri="{FF2B5EF4-FFF2-40B4-BE49-F238E27FC236}">
                  <a16:creationId xmlns:a16="http://schemas.microsoft.com/office/drawing/2014/main" id="{C7064ECF-C2B5-4860-8110-AB3175F46157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506" name="Ovale 505">
                <a:extLst>
                  <a:ext uri="{FF2B5EF4-FFF2-40B4-BE49-F238E27FC236}">
                    <a16:creationId xmlns:a16="http://schemas.microsoft.com/office/drawing/2014/main" id="{E8A4DC8E-AB7F-4949-B37B-4D9EF9DB28B7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07" name="Connettore diritto 506">
                <a:extLst>
                  <a:ext uri="{FF2B5EF4-FFF2-40B4-BE49-F238E27FC236}">
                    <a16:creationId xmlns:a16="http://schemas.microsoft.com/office/drawing/2014/main" id="{A1DC0D62-AE21-4666-A815-48529FF36302}"/>
                  </a:ext>
                </a:extLst>
              </p:cNvPr>
              <p:cNvCxnSpPr>
                <a:stCxn id="506" idx="3"/>
                <a:endCxn id="50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uppo 488">
              <a:extLst>
                <a:ext uri="{FF2B5EF4-FFF2-40B4-BE49-F238E27FC236}">
                  <a16:creationId xmlns:a16="http://schemas.microsoft.com/office/drawing/2014/main" id="{7BE405A5-1240-4B67-AEFC-5A091C304BAA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504" name="Ovale 503">
                <a:extLst>
                  <a:ext uri="{FF2B5EF4-FFF2-40B4-BE49-F238E27FC236}">
                    <a16:creationId xmlns:a16="http://schemas.microsoft.com/office/drawing/2014/main" id="{3891DD7B-7C6A-4616-9D4F-6A36F637B665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05" name="Connettore diritto 504">
                <a:extLst>
                  <a:ext uri="{FF2B5EF4-FFF2-40B4-BE49-F238E27FC236}">
                    <a16:creationId xmlns:a16="http://schemas.microsoft.com/office/drawing/2014/main" id="{5D9DEF87-43B5-446E-AB98-2328353C71FC}"/>
                  </a:ext>
                </a:extLst>
              </p:cNvPr>
              <p:cNvCxnSpPr>
                <a:stCxn id="504" idx="3"/>
                <a:endCxn id="50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uppo 489">
              <a:extLst>
                <a:ext uri="{FF2B5EF4-FFF2-40B4-BE49-F238E27FC236}">
                  <a16:creationId xmlns:a16="http://schemas.microsoft.com/office/drawing/2014/main" id="{7686EFD7-CD9D-473B-9337-52E9DF3FC749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502" name="Ovale 501">
                <a:extLst>
                  <a:ext uri="{FF2B5EF4-FFF2-40B4-BE49-F238E27FC236}">
                    <a16:creationId xmlns:a16="http://schemas.microsoft.com/office/drawing/2014/main" id="{AA278CEF-15B8-4493-A246-5B96CF1DC1EF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03" name="Connettore diritto 502">
                <a:extLst>
                  <a:ext uri="{FF2B5EF4-FFF2-40B4-BE49-F238E27FC236}">
                    <a16:creationId xmlns:a16="http://schemas.microsoft.com/office/drawing/2014/main" id="{05161E89-D667-45CC-805C-0C97CD7D891A}"/>
                  </a:ext>
                </a:extLst>
              </p:cNvPr>
              <p:cNvCxnSpPr>
                <a:stCxn id="502" idx="3"/>
                <a:endCxn id="50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1" name="Gruppo 490">
              <a:extLst>
                <a:ext uri="{FF2B5EF4-FFF2-40B4-BE49-F238E27FC236}">
                  <a16:creationId xmlns:a16="http://schemas.microsoft.com/office/drawing/2014/main" id="{CD3CEECC-E6B3-43E3-918D-482BA97117A8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500" name="Ovale 499">
                <a:extLst>
                  <a:ext uri="{FF2B5EF4-FFF2-40B4-BE49-F238E27FC236}">
                    <a16:creationId xmlns:a16="http://schemas.microsoft.com/office/drawing/2014/main" id="{A35EA0CC-93FC-4892-8265-CFDE903195B8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01" name="Connettore diritto 500">
                <a:extLst>
                  <a:ext uri="{FF2B5EF4-FFF2-40B4-BE49-F238E27FC236}">
                    <a16:creationId xmlns:a16="http://schemas.microsoft.com/office/drawing/2014/main" id="{96865C12-9C49-437A-A7FE-CC07E55D21DE}"/>
                  </a:ext>
                </a:extLst>
              </p:cNvPr>
              <p:cNvCxnSpPr>
                <a:stCxn id="500" idx="3"/>
                <a:endCxn id="50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2" name="Gruppo 491">
              <a:extLst>
                <a:ext uri="{FF2B5EF4-FFF2-40B4-BE49-F238E27FC236}">
                  <a16:creationId xmlns:a16="http://schemas.microsoft.com/office/drawing/2014/main" id="{E231FDC4-F745-4F53-AC1A-39F22E994BE0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498" name="Ovale 497">
                <a:extLst>
                  <a:ext uri="{FF2B5EF4-FFF2-40B4-BE49-F238E27FC236}">
                    <a16:creationId xmlns:a16="http://schemas.microsoft.com/office/drawing/2014/main" id="{1F3BC42F-077F-428D-8807-89F7DDE31BBA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99" name="Connettore diritto 498">
                <a:extLst>
                  <a:ext uri="{FF2B5EF4-FFF2-40B4-BE49-F238E27FC236}">
                    <a16:creationId xmlns:a16="http://schemas.microsoft.com/office/drawing/2014/main" id="{943B119B-C6EF-4C78-98EF-808BACCDDBD7}"/>
                  </a:ext>
                </a:extLst>
              </p:cNvPr>
              <p:cNvCxnSpPr>
                <a:stCxn id="498" idx="3"/>
                <a:endCxn id="49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3" name="Gruppo 492">
              <a:extLst>
                <a:ext uri="{FF2B5EF4-FFF2-40B4-BE49-F238E27FC236}">
                  <a16:creationId xmlns:a16="http://schemas.microsoft.com/office/drawing/2014/main" id="{629D42E0-0A78-4ED3-8B7A-8FA84B265DCB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496" name="Ovale 495">
                <a:extLst>
                  <a:ext uri="{FF2B5EF4-FFF2-40B4-BE49-F238E27FC236}">
                    <a16:creationId xmlns:a16="http://schemas.microsoft.com/office/drawing/2014/main" id="{B0C708BF-6749-4D00-9B67-B2CA3012CAF0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97" name="Connettore diritto 496">
                <a:extLst>
                  <a:ext uri="{FF2B5EF4-FFF2-40B4-BE49-F238E27FC236}">
                    <a16:creationId xmlns:a16="http://schemas.microsoft.com/office/drawing/2014/main" id="{5DB5A93A-E880-4230-8CE3-B54442CB9C71}"/>
                  </a:ext>
                </a:extLst>
              </p:cNvPr>
              <p:cNvCxnSpPr>
                <a:stCxn id="496" idx="3"/>
                <a:endCxn id="49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4" name="Rettangolo 493">
              <a:extLst>
                <a:ext uri="{FF2B5EF4-FFF2-40B4-BE49-F238E27FC236}">
                  <a16:creationId xmlns:a16="http://schemas.microsoft.com/office/drawing/2014/main" id="{FD250343-0E38-4B1E-99EC-AFA70C52D33A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495" name="Rettangolo 494">
              <a:extLst>
                <a:ext uri="{FF2B5EF4-FFF2-40B4-BE49-F238E27FC236}">
                  <a16:creationId xmlns:a16="http://schemas.microsoft.com/office/drawing/2014/main" id="{363DF974-F274-46DE-BFAD-526B522B7985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8" name="Gruppo 507">
            <a:extLst>
              <a:ext uri="{FF2B5EF4-FFF2-40B4-BE49-F238E27FC236}">
                <a16:creationId xmlns:a16="http://schemas.microsoft.com/office/drawing/2014/main" id="{574D09C6-1B76-443B-B800-5B8E00E9F3B9}"/>
              </a:ext>
            </a:extLst>
          </p:cNvPr>
          <p:cNvGrpSpPr/>
          <p:nvPr/>
        </p:nvGrpSpPr>
        <p:grpSpPr>
          <a:xfrm>
            <a:off x="4730102" y="4732447"/>
            <a:ext cx="1093931" cy="1567107"/>
            <a:chOff x="2320829" y="2053202"/>
            <a:chExt cx="1093931" cy="1567107"/>
          </a:xfrm>
        </p:grpSpPr>
        <p:sp>
          <p:nvSpPr>
            <p:cNvPr id="509" name="Rettangolo 508">
              <a:extLst>
                <a:ext uri="{FF2B5EF4-FFF2-40B4-BE49-F238E27FC236}">
                  <a16:creationId xmlns:a16="http://schemas.microsoft.com/office/drawing/2014/main" id="{875EFFC2-15DE-4A14-8CC7-605402F32C1D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510" name="CasellaDiTesto 509">
              <a:extLst>
                <a:ext uri="{FF2B5EF4-FFF2-40B4-BE49-F238E27FC236}">
                  <a16:creationId xmlns:a16="http://schemas.microsoft.com/office/drawing/2014/main" id="{5DD5A75E-7E94-416A-9991-919474E11140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511" name="Rettangolo 510">
              <a:extLst>
                <a:ext uri="{FF2B5EF4-FFF2-40B4-BE49-F238E27FC236}">
                  <a16:creationId xmlns:a16="http://schemas.microsoft.com/office/drawing/2014/main" id="{7F9C5B67-7489-47F5-AB38-61939B31302D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12" name="Rettangolo 511">
              <a:extLst>
                <a:ext uri="{FF2B5EF4-FFF2-40B4-BE49-F238E27FC236}">
                  <a16:creationId xmlns:a16="http://schemas.microsoft.com/office/drawing/2014/main" id="{9F5101C9-2356-40A3-906D-47903B8CE24B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13" name="Rettangolo 512">
              <a:extLst>
                <a:ext uri="{FF2B5EF4-FFF2-40B4-BE49-F238E27FC236}">
                  <a16:creationId xmlns:a16="http://schemas.microsoft.com/office/drawing/2014/main" id="{11DB3CC7-DCCE-48A3-85E0-9CCE78E068D6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14" name="Rettangolo 513">
              <a:extLst>
                <a:ext uri="{FF2B5EF4-FFF2-40B4-BE49-F238E27FC236}">
                  <a16:creationId xmlns:a16="http://schemas.microsoft.com/office/drawing/2014/main" id="{B715842D-85D9-46A2-8F48-BC3CE7127955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15" name="Rettangolo 514">
              <a:extLst>
                <a:ext uri="{FF2B5EF4-FFF2-40B4-BE49-F238E27FC236}">
                  <a16:creationId xmlns:a16="http://schemas.microsoft.com/office/drawing/2014/main" id="{F0FBACB2-BC81-47C4-AE23-1BFE1E54E06E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16" name="Rettangolo 515">
              <a:extLst>
                <a:ext uri="{FF2B5EF4-FFF2-40B4-BE49-F238E27FC236}">
                  <a16:creationId xmlns:a16="http://schemas.microsoft.com/office/drawing/2014/main" id="{1648E455-531D-48CD-A0EB-34D223416DDC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17" name="Rettangolo 516">
              <a:extLst>
                <a:ext uri="{FF2B5EF4-FFF2-40B4-BE49-F238E27FC236}">
                  <a16:creationId xmlns:a16="http://schemas.microsoft.com/office/drawing/2014/main" id="{B318C7B9-278E-44AA-9115-B10FDEAB8083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518" name="Rettangolo 517">
              <a:extLst>
                <a:ext uri="{FF2B5EF4-FFF2-40B4-BE49-F238E27FC236}">
                  <a16:creationId xmlns:a16="http://schemas.microsoft.com/office/drawing/2014/main" id="{58BD368C-61DF-4BD3-B4ED-FF28C03F132C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519" name="Rettangolo 518">
              <a:extLst>
                <a:ext uri="{FF2B5EF4-FFF2-40B4-BE49-F238E27FC236}">
                  <a16:creationId xmlns:a16="http://schemas.microsoft.com/office/drawing/2014/main" id="{8FDAF572-8CD2-4C37-BDA5-B9C1B5F691C9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20" name="Gruppo 519">
              <a:extLst>
                <a:ext uri="{FF2B5EF4-FFF2-40B4-BE49-F238E27FC236}">
                  <a16:creationId xmlns:a16="http://schemas.microsoft.com/office/drawing/2014/main" id="{C323BAC9-6DF8-46C1-9E00-20D98A2537BB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538" name="Ovale 537">
                <a:extLst>
                  <a:ext uri="{FF2B5EF4-FFF2-40B4-BE49-F238E27FC236}">
                    <a16:creationId xmlns:a16="http://schemas.microsoft.com/office/drawing/2014/main" id="{B1014151-DC12-4AB3-AACE-C5C6905256D5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39" name="Connettore diritto 538">
                <a:extLst>
                  <a:ext uri="{FF2B5EF4-FFF2-40B4-BE49-F238E27FC236}">
                    <a16:creationId xmlns:a16="http://schemas.microsoft.com/office/drawing/2014/main" id="{1DECBC2E-A3ED-4AF9-BCAD-F24A518E65EE}"/>
                  </a:ext>
                </a:extLst>
              </p:cNvPr>
              <p:cNvCxnSpPr>
                <a:stCxn id="538" idx="3"/>
                <a:endCxn id="53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1" name="Gruppo 520">
              <a:extLst>
                <a:ext uri="{FF2B5EF4-FFF2-40B4-BE49-F238E27FC236}">
                  <a16:creationId xmlns:a16="http://schemas.microsoft.com/office/drawing/2014/main" id="{BF73E7FE-5B94-4023-8DF5-606A504B0C2C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536" name="Ovale 535">
                <a:extLst>
                  <a:ext uri="{FF2B5EF4-FFF2-40B4-BE49-F238E27FC236}">
                    <a16:creationId xmlns:a16="http://schemas.microsoft.com/office/drawing/2014/main" id="{6367C366-CF83-4A83-BEDC-6E2A24E18E08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37" name="Connettore diritto 536">
                <a:extLst>
                  <a:ext uri="{FF2B5EF4-FFF2-40B4-BE49-F238E27FC236}">
                    <a16:creationId xmlns:a16="http://schemas.microsoft.com/office/drawing/2014/main" id="{8667CA48-4353-4038-9A07-17C61061FC2C}"/>
                  </a:ext>
                </a:extLst>
              </p:cNvPr>
              <p:cNvCxnSpPr>
                <a:stCxn id="536" idx="3"/>
                <a:endCxn id="53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" name="Gruppo 521">
              <a:extLst>
                <a:ext uri="{FF2B5EF4-FFF2-40B4-BE49-F238E27FC236}">
                  <a16:creationId xmlns:a16="http://schemas.microsoft.com/office/drawing/2014/main" id="{C53084DB-16C5-4D1D-8ADD-64BBBA03309E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534" name="Ovale 533">
                <a:extLst>
                  <a:ext uri="{FF2B5EF4-FFF2-40B4-BE49-F238E27FC236}">
                    <a16:creationId xmlns:a16="http://schemas.microsoft.com/office/drawing/2014/main" id="{76B216D3-5B50-4A8B-A833-0384681B963B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35" name="Connettore diritto 534">
                <a:extLst>
                  <a:ext uri="{FF2B5EF4-FFF2-40B4-BE49-F238E27FC236}">
                    <a16:creationId xmlns:a16="http://schemas.microsoft.com/office/drawing/2014/main" id="{08369D79-1EF8-46AC-AA63-334559433FD1}"/>
                  </a:ext>
                </a:extLst>
              </p:cNvPr>
              <p:cNvCxnSpPr>
                <a:stCxn id="534" idx="3"/>
                <a:endCxn id="53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3" name="Gruppo 522">
              <a:extLst>
                <a:ext uri="{FF2B5EF4-FFF2-40B4-BE49-F238E27FC236}">
                  <a16:creationId xmlns:a16="http://schemas.microsoft.com/office/drawing/2014/main" id="{A63F1A2E-27E6-4030-85D9-2EF6E314BE50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532" name="Ovale 531">
                <a:extLst>
                  <a:ext uri="{FF2B5EF4-FFF2-40B4-BE49-F238E27FC236}">
                    <a16:creationId xmlns:a16="http://schemas.microsoft.com/office/drawing/2014/main" id="{D5EEE173-BF87-4458-A7C8-24CBAC9F82EF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33" name="Connettore diritto 532">
                <a:extLst>
                  <a:ext uri="{FF2B5EF4-FFF2-40B4-BE49-F238E27FC236}">
                    <a16:creationId xmlns:a16="http://schemas.microsoft.com/office/drawing/2014/main" id="{0F6949FD-63F2-4DEE-91CB-FE6C121C4245}"/>
                  </a:ext>
                </a:extLst>
              </p:cNvPr>
              <p:cNvCxnSpPr>
                <a:stCxn id="532" idx="3"/>
                <a:endCxn id="53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4" name="Gruppo 523">
              <a:extLst>
                <a:ext uri="{FF2B5EF4-FFF2-40B4-BE49-F238E27FC236}">
                  <a16:creationId xmlns:a16="http://schemas.microsoft.com/office/drawing/2014/main" id="{6431ED67-3D4E-4FF4-B5FD-11F3D3706F8B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530" name="Ovale 529">
                <a:extLst>
                  <a:ext uri="{FF2B5EF4-FFF2-40B4-BE49-F238E27FC236}">
                    <a16:creationId xmlns:a16="http://schemas.microsoft.com/office/drawing/2014/main" id="{E60AF86C-7DC9-43D7-AC0C-552213B3532F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31" name="Connettore diritto 530">
                <a:extLst>
                  <a:ext uri="{FF2B5EF4-FFF2-40B4-BE49-F238E27FC236}">
                    <a16:creationId xmlns:a16="http://schemas.microsoft.com/office/drawing/2014/main" id="{67181355-2A9E-4E54-83B1-7F98FE772585}"/>
                  </a:ext>
                </a:extLst>
              </p:cNvPr>
              <p:cNvCxnSpPr>
                <a:stCxn id="530" idx="3"/>
                <a:endCxn id="53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5" name="Gruppo 524">
              <a:extLst>
                <a:ext uri="{FF2B5EF4-FFF2-40B4-BE49-F238E27FC236}">
                  <a16:creationId xmlns:a16="http://schemas.microsoft.com/office/drawing/2014/main" id="{06C338CE-3848-4551-8E17-12FF948E274B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528" name="Ovale 527">
                <a:extLst>
                  <a:ext uri="{FF2B5EF4-FFF2-40B4-BE49-F238E27FC236}">
                    <a16:creationId xmlns:a16="http://schemas.microsoft.com/office/drawing/2014/main" id="{B838CFB3-1FEC-4642-940A-31A2200A72F8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29" name="Connettore diritto 528">
                <a:extLst>
                  <a:ext uri="{FF2B5EF4-FFF2-40B4-BE49-F238E27FC236}">
                    <a16:creationId xmlns:a16="http://schemas.microsoft.com/office/drawing/2014/main" id="{B57848B7-6DCC-4880-BD8D-47452CF1296A}"/>
                  </a:ext>
                </a:extLst>
              </p:cNvPr>
              <p:cNvCxnSpPr>
                <a:stCxn id="528" idx="3"/>
                <a:endCxn id="52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6" name="Rettangolo 525">
              <a:extLst>
                <a:ext uri="{FF2B5EF4-FFF2-40B4-BE49-F238E27FC236}">
                  <a16:creationId xmlns:a16="http://schemas.microsoft.com/office/drawing/2014/main" id="{FFB13080-BCF1-40D2-990A-51C214F5FD3D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527" name="Rettangolo 526">
              <a:extLst>
                <a:ext uri="{FF2B5EF4-FFF2-40B4-BE49-F238E27FC236}">
                  <a16:creationId xmlns:a16="http://schemas.microsoft.com/office/drawing/2014/main" id="{2590AAB9-8D54-4567-AD22-E4FDED0BD5F4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0" name="Gruppo 539">
            <a:extLst>
              <a:ext uri="{FF2B5EF4-FFF2-40B4-BE49-F238E27FC236}">
                <a16:creationId xmlns:a16="http://schemas.microsoft.com/office/drawing/2014/main" id="{FBD1CA0D-183E-478B-8BA0-750F3F1A0117}"/>
              </a:ext>
            </a:extLst>
          </p:cNvPr>
          <p:cNvGrpSpPr/>
          <p:nvPr/>
        </p:nvGrpSpPr>
        <p:grpSpPr>
          <a:xfrm>
            <a:off x="4730102" y="1020542"/>
            <a:ext cx="1093931" cy="1567107"/>
            <a:chOff x="2320829" y="2053202"/>
            <a:chExt cx="1093931" cy="1567107"/>
          </a:xfrm>
        </p:grpSpPr>
        <p:sp>
          <p:nvSpPr>
            <p:cNvPr id="541" name="Rettangolo 540">
              <a:extLst>
                <a:ext uri="{FF2B5EF4-FFF2-40B4-BE49-F238E27FC236}">
                  <a16:creationId xmlns:a16="http://schemas.microsoft.com/office/drawing/2014/main" id="{29870558-5689-4662-B6EC-4EEAC715F17C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542" name="CasellaDiTesto 541">
              <a:extLst>
                <a:ext uri="{FF2B5EF4-FFF2-40B4-BE49-F238E27FC236}">
                  <a16:creationId xmlns:a16="http://schemas.microsoft.com/office/drawing/2014/main" id="{472C3E8B-B9FA-4F07-9D06-F8D1C94FB69C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543" name="Rettangolo 542">
              <a:extLst>
                <a:ext uri="{FF2B5EF4-FFF2-40B4-BE49-F238E27FC236}">
                  <a16:creationId xmlns:a16="http://schemas.microsoft.com/office/drawing/2014/main" id="{5B208657-518F-4A5C-AD59-B16730A7078F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44" name="Rettangolo 543">
              <a:extLst>
                <a:ext uri="{FF2B5EF4-FFF2-40B4-BE49-F238E27FC236}">
                  <a16:creationId xmlns:a16="http://schemas.microsoft.com/office/drawing/2014/main" id="{06D3052C-1CD4-455C-8F59-3297466AB4E8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45" name="Rettangolo 544">
              <a:extLst>
                <a:ext uri="{FF2B5EF4-FFF2-40B4-BE49-F238E27FC236}">
                  <a16:creationId xmlns:a16="http://schemas.microsoft.com/office/drawing/2014/main" id="{3C1BCCE6-02AB-4536-8BD7-833BE91DC6AA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46" name="Rettangolo 545">
              <a:extLst>
                <a:ext uri="{FF2B5EF4-FFF2-40B4-BE49-F238E27FC236}">
                  <a16:creationId xmlns:a16="http://schemas.microsoft.com/office/drawing/2014/main" id="{8C2C51C7-DA07-4A0B-B75A-157992618E85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47" name="Rettangolo 546">
              <a:extLst>
                <a:ext uri="{FF2B5EF4-FFF2-40B4-BE49-F238E27FC236}">
                  <a16:creationId xmlns:a16="http://schemas.microsoft.com/office/drawing/2014/main" id="{35EE3693-C0A3-42D4-874D-A72F20D15809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48" name="Rettangolo 547">
              <a:extLst>
                <a:ext uri="{FF2B5EF4-FFF2-40B4-BE49-F238E27FC236}">
                  <a16:creationId xmlns:a16="http://schemas.microsoft.com/office/drawing/2014/main" id="{2FD80486-5F25-4069-98CD-DA4BE40C86F8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49" name="Rettangolo 548">
              <a:extLst>
                <a:ext uri="{FF2B5EF4-FFF2-40B4-BE49-F238E27FC236}">
                  <a16:creationId xmlns:a16="http://schemas.microsoft.com/office/drawing/2014/main" id="{93E28529-0598-409A-A037-77C12C889E3F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550" name="Rettangolo 549">
              <a:extLst>
                <a:ext uri="{FF2B5EF4-FFF2-40B4-BE49-F238E27FC236}">
                  <a16:creationId xmlns:a16="http://schemas.microsoft.com/office/drawing/2014/main" id="{74005F69-1333-43BA-9799-C2DCD96FF632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551" name="Rettangolo 550">
              <a:extLst>
                <a:ext uri="{FF2B5EF4-FFF2-40B4-BE49-F238E27FC236}">
                  <a16:creationId xmlns:a16="http://schemas.microsoft.com/office/drawing/2014/main" id="{DCA45244-B442-446C-A34B-30E1D7CF9B3F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52" name="Gruppo 551">
              <a:extLst>
                <a:ext uri="{FF2B5EF4-FFF2-40B4-BE49-F238E27FC236}">
                  <a16:creationId xmlns:a16="http://schemas.microsoft.com/office/drawing/2014/main" id="{10A48A6F-1B35-43CB-B724-48438FBFE9FC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570" name="Ovale 569">
                <a:extLst>
                  <a:ext uri="{FF2B5EF4-FFF2-40B4-BE49-F238E27FC236}">
                    <a16:creationId xmlns:a16="http://schemas.microsoft.com/office/drawing/2014/main" id="{B48241D4-AECA-4B78-A349-D73EFDD1DAA0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71" name="Connettore diritto 570">
                <a:extLst>
                  <a:ext uri="{FF2B5EF4-FFF2-40B4-BE49-F238E27FC236}">
                    <a16:creationId xmlns:a16="http://schemas.microsoft.com/office/drawing/2014/main" id="{C6B09322-E652-418C-877F-2E7D3A37B547}"/>
                  </a:ext>
                </a:extLst>
              </p:cNvPr>
              <p:cNvCxnSpPr>
                <a:stCxn id="570" idx="3"/>
                <a:endCxn id="57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" name="Gruppo 552">
              <a:extLst>
                <a:ext uri="{FF2B5EF4-FFF2-40B4-BE49-F238E27FC236}">
                  <a16:creationId xmlns:a16="http://schemas.microsoft.com/office/drawing/2014/main" id="{0D2F7707-66CF-4DF3-8935-857974EF608C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568" name="Ovale 567">
                <a:extLst>
                  <a:ext uri="{FF2B5EF4-FFF2-40B4-BE49-F238E27FC236}">
                    <a16:creationId xmlns:a16="http://schemas.microsoft.com/office/drawing/2014/main" id="{9614C057-97F8-4937-A5A3-C86649F21BBE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69" name="Connettore diritto 568">
                <a:extLst>
                  <a:ext uri="{FF2B5EF4-FFF2-40B4-BE49-F238E27FC236}">
                    <a16:creationId xmlns:a16="http://schemas.microsoft.com/office/drawing/2014/main" id="{8E9EB55F-7EEE-422B-8BED-7377EA1F763C}"/>
                  </a:ext>
                </a:extLst>
              </p:cNvPr>
              <p:cNvCxnSpPr>
                <a:stCxn id="568" idx="3"/>
                <a:endCxn id="56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uppo 553">
              <a:extLst>
                <a:ext uri="{FF2B5EF4-FFF2-40B4-BE49-F238E27FC236}">
                  <a16:creationId xmlns:a16="http://schemas.microsoft.com/office/drawing/2014/main" id="{D95D3026-0508-420F-B807-A251D577F5E9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566" name="Ovale 565">
                <a:extLst>
                  <a:ext uri="{FF2B5EF4-FFF2-40B4-BE49-F238E27FC236}">
                    <a16:creationId xmlns:a16="http://schemas.microsoft.com/office/drawing/2014/main" id="{61302FC6-27B1-4717-8FCF-F95012EB8F8F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67" name="Connettore diritto 566">
                <a:extLst>
                  <a:ext uri="{FF2B5EF4-FFF2-40B4-BE49-F238E27FC236}">
                    <a16:creationId xmlns:a16="http://schemas.microsoft.com/office/drawing/2014/main" id="{15C2969B-7D60-400C-A904-03F8F6097662}"/>
                  </a:ext>
                </a:extLst>
              </p:cNvPr>
              <p:cNvCxnSpPr>
                <a:stCxn id="566" idx="3"/>
                <a:endCxn id="56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5" name="Gruppo 554">
              <a:extLst>
                <a:ext uri="{FF2B5EF4-FFF2-40B4-BE49-F238E27FC236}">
                  <a16:creationId xmlns:a16="http://schemas.microsoft.com/office/drawing/2014/main" id="{5EC06257-DFBA-4245-B606-8A29CE52039A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564" name="Ovale 563">
                <a:extLst>
                  <a:ext uri="{FF2B5EF4-FFF2-40B4-BE49-F238E27FC236}">
                    <a16:creationId xmlns:a16="http://schemas.microsoft.com/office/drawing/2014/main" id="{6F26BB2E-5E96-4914-97DB-9993E6DB6438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65" name="Connettore diritto 564">
                <a:extLst>
                  <a:ext uri="{FF2B5EF4-FFF2-40B4-BE49-F238E27FC236}">
                    <a16:creationId xmlns:a16="http://schemas.microsoft.com/office/drawing/2014/main" id="{751E5809-F278-40DD-BD7D-EB11420D05AC}"/>
                  </a:ext>
                </a:extLst>
              </p:cNvPr>
              <p:cNvCxnSpPr>
                <a:stCxn id="564" idx="3"/>
                <a:endCxn id="56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6" name="Gruppo 555">
              <a:extLst>
                <a:ext uri="{FF2B5EF4-FFF2-40B4-BE49-F238E27FC236}">
                  <a16:creationId xmlns:a16="http://schemas.microsoft.com/office/drawing/2014/main" id="{7F70B7EA-54DE-4A1D-A46B-95B6C7F70663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562" name="Ovale 561">
                <a:extLst>
                  <a:ext uri="{FF2B5EF4-FFF2-40B4-BE49-F238E27FC236}">
                    <a16:creationId xmlns:a16="http://schemas.microsoft.com/office/drawing/2014/main" id="{155DDF3B-4A95-42B9-9ADA-63628F6F9804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63" name="Connettore diritto 562">
                <a:extLst>
                  <a:ext uri="{FF2B5EF4-FFF2-40B4-BE49-F238E27FC236}">
                    <a16:creationId xmlns:a16="http://schemas.microsoft.com/office/drawing/2014/main" id="{3685F374-C5B8-4E7E-A8D9-7356FD0F2B1E}"/>
                  </a:ext>
                </a:extLst>
              </p:cNvPr>
              <p:cNvCxnSpPr>
                <a:stCxn id="562" idx="3"/>
                <a:endCxn id="56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7" name="Gruppo 556">
              <a:extLst>
                <a:ext uri="{FF2B5EF4-FFF2-40B4-BE49-F238E27FC236}">
                  <a16:creationId xmlns:a16="http://schemas.microsoft.com/office/drawing/2014/main" id="{29AE5AA0-3C13-4407-B8AC-E4FB50435F08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560" name="Ovale 559">
                <a:extLst>
                  <a:ext uri="{FF2B5EF4-FFF2-40B4-BE49-F238E27FC236}">
                    <a16:creationId xmlns:a16="http://schemas.microsoft.com/office/drawing/2014/main" id="{7A39B477-F126-4427-8CFA-ED8D6EBA2BB2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61" name="Connettore diritto 560">
                <a:extLst>
                  <a:ext uri="{FF2B5EF4-FFF2-40B4-BE49-F238E27FC236}">
                    <a16:creationId xmlns:a16="http://schemas.microsoft.com/office/drawing/2014/main" id="{BA831C15-380D-41D0-9D2D-F52B5772DB30}"/>
                  </a:ext>
                </a:extLst>
              </p:cNvPr>
              <p:cNvCxnSpPr>
                <a:stCxn id="560" idx="3"/>
                <a:endCxn id="56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8" name="Rettangolo 557">
              <a:extLst>
                <a:ext uri="{FF2B5EF4-FFF2-40B4-BE49-F238E27FC236}">
                  <a16:creationId xmlns:a16="http://schemas.microsoft.com/office/drawing/2014/main" id="{7CB643A7-E726-4D2B-BA07-2CEE35D54384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559" name="Rettangolo 558">
              <a:extLst>
                <a:ext uri="{FF2B5EF4-FFF2-40B4-BE49-F238E27FC236}">
                  <a16:creationId xmlns:a16="http://schemas.microsoft.com/office/drawing/2014/main" id="{C16C3D7E-0BF2-4E22-B08C-5FAC4B33B95D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uppo 571">
            <a:extLst>
              <a:ext uri="{FF2B5EF4-FFF2-40B4-BE49-F238E27FC236}">
                <a16:creationId xmlns:a16="http://schemas.microsoft.com/office/drawing/2014/main" id="{3635E565-1280-4318-8A07-B15C9E18B94B}"/>
              </a:ext>
            </a:extLst>
          </p:cNvPr>
          <p:cNvGrpSpPr/>
          <p:nvPr/>
        </p:nvGrpSpPr>
        <p:grpSpPr>
          <a:xfrm>
            <a:off x="6064386" y="2861276"/>
            <a:ext cx="1093931" cy="1567107"/>
            <a:chOff x="2320829" y="2053202"/>
            <a:chExt cx="1093931" cy="1567107"/>
          </a:xfrm>
        </p:grpSpPr>
        <p:sp>
          <p:nvSpPr>
            <p:cNvPr id="573" name="Rettangolo 572">
              <a:extLst>
                <a:ext uri="{FF2B5EF4-FFF2-40B4-BE49-F238E27FC236}">
                  <a16:creationId xmlns:a16="http://schemas.microsoft.com/office/drawing/2014/main" id="{1AA7BFB6-ABFC-4195-902C-193F3E06FD7A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574" name="CasellaDiTesto 573">
              <a:extLst>
                <a:ext uri="{FF2B5EF4-FFF2-40B4-BE49-F238E27FC236}">
                  <a16:creationId xmlns:a16="http://schemas.microsoft.com/office/drawing/2014/main" id="{3100816C-8243-4D14-8B5B-31EA73251D81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575" name="Rettangolo 574">
              <a:extLst>
                <a:ext uri="{FF2B5EF4-FFF2-40B4-BE49-F238E27FC236}">
                  <a16:creationId xmlns:a16="http://schemas.microsoft.com/office/drawing/2014/main" id="{332D353C-AD4D-4578-BE7D-6851F8C14C5F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76" name="Rettangolo 575">
              <a:extLst>
                <a:ext uri="{FF2B5EF4-FFF2-40B4-BE49-F238E27FC236}">
                  <a16:creationId xmlns:a16="http://schemas.microsoft.com/office/drawing/2014/main" id="{E11B1757-FA84-4541-B8EC-F81A6017035A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77" name="Rettangolo 576">
              <a:extLst>
                <a:ext uri="{FF2B5EF4-FFF2-40B4-BE49-F238E27FC236}">
                  <a16:creationId xmlns:a16="http://schemas.microsoft.com/office/drawing/2014/main" id="{D71C1529-1BDA-459D-BAB6-00AA2347671F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78" name="Rettangolo 577">
              <a:extLst>
                <a:ext uri="{FF2B5EF4-FFF2-40B4-BE49-F238E27FC236}">
                  <a16:creationId xmlns:a16="http://schemas.microsoft.com/office/drawing/2014/main" id="{B1CA1ECB-5945-49E0-9FB4-9293A9A73B42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79" name="Rettangolo 578">
              <a:extLst>
                <a:ext uri="{FF2B5EF4-FFF2-40B4-BE49-F238E27FC236}">
                  <a16:creationId xmlns:a16="http://schemas.microsoft.com/office/drawing/2014/main" id="{52270737-F79B-4E7A-89F2-8FD8299B97BC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80" name="Rettangolo 579">
              <a:extLst>
                <a:ext uri="{FF2B5EF4-FFF2-40B4-BE49-F238E27FC236}">
                  <a16:creationId xmlns:a16="http://schemas.microsoft.com/office/drawing/2014/main" id="{85D706E6-BFB1-474A-8D04-87443D045EB2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81" name="Rettangolo 580">
              <a:extLst>
                <a:ext uri="{FF2B5EF4-FFF2-40B4-BE49-F238E27FC236}">
                  <a16:creationId xmlns:a16="http://schemas.microsoft.com/office/drawing/2014/main" id="{97A2D14E-658F-4357-A8DB-45AB7AC42B31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582" name="Rettangolo 581">
              <a:extLst>
                <a:ext uri="{FF2B5EF4-FFF2-40B4-BE49-F238E27FC236}">
                  <a16:creationId xmlns:a16="http://schemas.microsoft.com/office/drawing/2014/main" id="{895300F2-D7E8-42FB-8645-B5CFDC617FFD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583" name="Rettangolo 582">
              <a:extLst>
                <a:ext uri="{FF2B5EF4-FFF2-40B4-BE49-F238E27FC236}">
                  <a16:creationId xmlns:a16="http://schemas.microsoft.com/office/drawing/2014/main" id="{ED69F6B6-4FCC-4977-8286-6478B7F7E4E4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Gruppo 583">
              <a:extLst>
                <a:ext uri="{FF2B5EF4-FFF2-40B4-BE49-F238E27FC236}">
                  <a16:creationId xmlns:a16="http://schemas.microsoft.com/office/drawing/2014/main" id="{4663303E-4EC4-42D8-8171-5C10E93952FC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602" name="Ovale 601">
                <a:extLst>
                  <a:ext uri="{FF2B5EF4-FFF2-40B4-BE49-F238E27FC236}">
                    <a16:creationId xmlns:a16="http://schemas.microsoft.com/office/drawing/2014/main" id="{2280894D-EC92-4F69-9BC7-BC4E7C0F291D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03" name="Connettore diritto 602">
                <a:extLst>
                  <a:ext uri="{FF2B5EF4-FFF2-40B4-BE49-F238E27FC236}">
                    <a16:creationId xmlns:a16="http://schemas.microsoft.com/office/drawing/2014/main" id="{A595B5AE-7F2C-45D6-AC9C-8C15C5CB47B2}"/>
                  </a:ext>
                </a:extLst>
              </p:cNvPr>
              <p:cNvCxnSpPr>
                <a:stCxn id="602" idx="3"/>
                <a:endCxn id="60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uppo 584">
              <a:extLst>
                <a:ext uri="{FF2B5EF4-FFF2-40B4-BE49-F238E27FC236}">
                  <a16:creationId xmlns:a16="http://schemas.microsoft.com/office/drawing/2014/main" id="{8F11066B-838F-4758-BB6B-6D77B2089003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600" name="Ovale 599">
                <a:extLst>
                  <a:ext uri="{FF2B5EF4-FFF2-40B4-BE49-F238E27FC236}">
                    <a16:creationId xmlns:a16="http://schemas.microsoft.com/office/drawing/2014/main" id="{A3B912F4-87A6-4D60-AA76-580D307B8EB5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01" name="Connettore diritto 600">
                <a:extLst>
                  <a:ext uri="{FF2B5EF4-FFF2-40B4-BE49-F238E27FC236}">
                    <a16:creationId xmlns:a16="http://schemas.microsoft.com/office/drawing/2014/main" id="{91DBBB92-E210-4BA5-B9B8-DF923F117C14}"/>
                  </a:ext>
                </a:extLst>
              </p:cNvPr>
              <p:cNvCxnSpPr>
                <a:stCxn id="600" idx="3"/>
                <a:endCxn id="60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uppo 585">
              <a:extLst>
                <a:ext uri="{FF2B5EF4-FFF2-40B4-BE49-F238E27FC236}">
                  <a16:creationId xmlns:a16="http://schemas.microsoft.com/office/drawing/2014/main" id="{49498E9C-FD6F-4CB6-BC94-BBFEF4DE7788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598" name="Ovale 597">
                <a:extLst>
                  <a:ext uri="{FF2B5EF4-FFF2-40B4-BE49-F238E27FC236}">
                    <a16:creationId xmlns:a16="http://schemas.microsoft.com/office/drawing/2014/main" id="{4F0ECD2C-3A2F-4B62-A34C-89919617AFEA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99" name="Connettore diritto 598">
                <a:extLst>
                  <a:ext uri="{FF2B5EF4-FFF2-40B4-BE49-F238E27FC236}">
                    <a16:creationId xmlns:a16="http://schemas.microsoft.com/office/drawing/2014/main" id="{E6984658-2E3E-4544-8466-8AA5AE9B7501}"/>
                  </a:ext>
                </a:extLst>
              </p:cNvPr>
              <p:cNvCxnSpPr>
                <a:stCxn id="598" idx="3"/>
                <a:endCxn id="59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7" name="Gruppo 586">
              <a:extLst>
                <a:ext uri="{FF2B5EF4-FFF2-40B4-BE49-F238E27FC236}">
                  <a16:creationId xmlns:a16="http://schemas.microsoft.com/office/drawing/2014/main" id="{2FD3FA47-2780-424E-9E6A-BA703EB7BA51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596" name="Ovale 595">
                <a:extLst>
                  <a:ext uri="{FF2B5EF4-FFF2-40B4-BE49-F238E27FC236}">
                    <a16:creationId xmlns:a16="http://schemas.microsoft.com/office/drawing/2014/main" id="{47FF58CC-14D0-49A4-8FF1-BB6DA8C7D508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97" name="Connettore diritto 596">
                <a:extLst>
                  <a:ext uri="{FF2B5EF4-FFF2-40B4-BE49-F238E27FC236}">
                    <a16:creationId xmlns:a16="http://schemas.microsoft.com/office/drawing/2014/main" id="{10C1A379-821E-4465-B008-856B076459BE}"/>
                  </a:ext>
                </a:extLst>
              </p:cNvPr>
              <p:cNvCxnSpPr>
                <a:stCxn id="596" idx="3"/>
                <a:endCxn id="59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8" name="Gruppo 587">
              <a:extLst>
                <a:ext uri="{FF2B5EF4-FFF2-40B4-BE49-F238E27FC236}">
                  <a16:creationId xmlns:a16="http://schemas.microsoft.com/office/drawing/2014/main" id="{545D46E5-814D-4740-8CD5-716262D39D3B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594" name="Ovale 593">
                <a:extLst>
                  <a:ext uri="{FF2B5EF4-FFF2-40B4-BE49-F238E27FC236}">
                    <a16:creationId xmlns:a16="http://schemas.microsoft.com/office/drawing/2014/main" id="{17D09343-8EB6-46C1-A3BE-23F21114FC75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95" name="Connettore diritto 594">
                <a:extLst>
                  <a:ext uri="{FF2B5EF4-FFF2-40B4-BE49-F238E27FC236}">
                    <a16:creationId xmlns:a16="http://schemas.microsoft.com/office/drawing/2014/main" id="{5F0E4750-506B-49A2-8253-7AE859CA353D}"/>
                  </a:ext>
                </a:extLst>
              </p:cNvPr>
              <p:cNvCxnSpPr>
                <a:stCxn id="594" idx="3"/>
                <a:endCxn id="59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Gruppo 588">
              <a:extLst>
                <a:ext uri="{FF2B5EF4-FFF2-40B4-BE49-F238E27FC236}">
                  <a16:creationId xmlns:a16="http://schemas.microsoft.com/office/drawing/2014/main" id="{2BF1C15D-6AEA-4FD0-8C1D-26F45CF612A0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592" name="Ovale 591">
                <a:extLst>
                  <a:ext uri="{FF2B5EF4-FFF2-40B4-BE49-F238E27FC236}">
                    <a16:creationId xmlns:a16="http://schemas.microsoft.com/office/drawing/2014/main" id="{FF0CE263-0113-4EEC-A3B9-83BA1BDE2EA9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93" name="Connettore diritto 592">
                <a:extLst>
                  <a:ext uri="{FF2B5EF4-FFF2-40B4-BE49-F238E27FC236}">
                    <a16:creationId xmlns:a16="http://schemas.microsoft.com/office/drawing/2014/main" id="{4DB81CFF-736E-44DE-98D2-BEAD6E81A99C}"/>
                  </a:ext>
                </a:extLst>
              </p:cNvPr>
              <p:cNvCxnSpPr>
                <a:stCxn id="592" idx="3"/>
                <a:endCxn id="59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0" name="Rettangolo 589">
              <a:extLst>
                <a:ext uri="{FF2B5EF4-FFF2-40B4-BE49-F238E27FC236}">
                  <a16:creationId xmlns:a16="http://schemas.microsoft.com/office/drawing/2014/main" id="{5CC48D37-A798-43EF-9921-794E2720211F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591" name="Rettangolo 590">
              <a:extLst>
                <a:ext uri="{FF2B5EF4-FFF2-40B4-BE49-F238E27FC236}">
                  <a16:creationId xmlns:a16="http://schemas.microsoft.com/office/drawing/2014/main" id="{ECA0E146-26DC-48E8-8E88-697823D6394E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4" name="Gruppo 603">
            <a:extLst>
              <a:ext uri="{FF2B5EF4-FFF2-40B4-BE49-F238E27FC236}">
                <a16:creationId xmlns:a16="http://schemas.microsoft.com/office/drawing/2014/main" id="{6DED7AF5-2052-4B34-B8DE-14B86CA7A135}"/>
              </a:ext>
            </a:extLst>
          </p:cNvPr>
          <p:cNvGrpSpPr/>
          <p:nvPr/>
        </p:nvGrpSpPr>
        <p:grpSpPr>
          <a:xfrm>
            <a:off x="6064386" y="4732447"/>
            <a:ext cx="1093931" cy="1567107"/>
            <a:chOff x="2320829" y="2053202"/>
            <a:chExt cx="1093931" cy="1567107"/>
          </a:xfrm>
        </p:grpSpPr>
        <p:sp>
          <p:nvSpPr>
            <p:cNvPr id="605" name="Rettangolo 604">
              <a:extLst>
                <a:ext uri="{FF2B5EF4-FFF2-40B4-BE49-F238E27FC236}">
                  <a16:creationId xmlns:a16="http://schemas.microsoft.com/office/drawing/2014/main" id="{BECCAEAC-806A-4065-85F4-6748A8407988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606" name="CasellaDiTesto 605">
              <a:extLst>
                <a:ext uri="{FF2B5EF4-FFF2-40B4-BE49-F238E27FC236}">
                  <a16:creationId xmlns:a16="http://schemas.microsoft.com/office/drawing/2014/main" id="{26BDC2CD-6A75-4E69-8D3A-F01218CCAA35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607" name="Rettangolo 606">
              <a:extLst>
                <a:ext uri="{FF2B5EF4-FFF2-40B4-BE49-F238E27FC236}">
                  <a16:creationId xmlns:a16="http://schemas.microsoft.com/office/drawing/2014/main" id="{47ED7C00-9082-4DD9-85BF-F3C7577179D4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608" name="Rettangolo 607">
              <a:extLst>
                <a:ext uri="{FF2B5EF4-FFF2-40B4-BE49-F238E27FC236}">
                  <a16:creationId xmlns:a16="http://schemas.microsoft.com/office/drawing/2014/main" id="{613E1E45-0F62-4F19-A0F5-1B4E99DFBCEA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609" name="Rettangolo 608">
              <a:extLst>
                <a:ext uri="{FF2B5EF4-FFF2-40B4-BE49-F238E27FC236}">
                  <a16:creationId xmlns:a16="http://schemas.microsoft.com/office/drawing/2014/main" id="{61BDF6F2-C797-47BC-BB66-B6B17D119D29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0" name="Rettangolo 609">
              <a:extLst>
                <a:ext uri="{FF2B5EF4-FFF2-40B4-BE49-F238E27FC236}">
                  <a16:creationId xmlns:a16="http://schemas.microsoft.com/office/drawing/2014/main" id="{F8620D7B-E7CA-4B20-89F4-7C223FB01F21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11" name="Rettangolo 610">
              <a:extLst>
                <a:ext uri="{FF2B5EF4-FFF2-40B4-BE49-F238E27FC236}">
                  <a16:creationId xmlns:a16="http://schemas.microsoft.com/office/drawing/2014/main" id="{1A3CA185-C732-4AF9-9027-13EE2B0705D6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12" name="Rettangolo 611">
              <a:extLst>
                <a:ext uri="{FF2B5EF4-FFF2-40B4-BE49-F238E27FC236}">
                  <a16:creationId xmlns:a16="http://schemas.microsoft.com/office/drawing/2014/main" id="{9574C54D-4298-41AB-9081-905D62026351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3" name="Rettangolo 612">
              <a:extLst>
                <a:ext uri="{FF2B5EF4-FFF2-40B4-BE49-F238E27FC236}">
                  <a16:creationId xmlns:a16="http://schemas.microsoft.com/office/drawing/2014/main" id="{7627C2CE-2B98-49F5-A9E7-0B07DE40060C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614" name="Rettangolo 613">
              <a:extLst>
                <a:ext uri="{FF2B5EF4-FFF2-40B4-BE49-F238E27FC236}">
                  <a16:creationId xmlns:a16="http://schemas.microsoft.com/office/drawing/2014/main" id="{E36B5CE1-A199-4F69-B8EF-DAF0E17349E3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615" name="Rettangolo 614">
              <a:extLst>
                <a:ext uri="{FF2B5EF4-FFF2-40B4-BE49-F238E27FC236}">
                  <a16:creationId xmlns:a16="http://schemas.microsoft.com/office/drawing/2014/main" id="{DEB0C4B5-FFCB-40A9-8969-C03B9DC4D865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16" name="Gruppo 615">
              <a:extLst>
                <a:ext uri="{FF2B5EF4-FFF2-40B4-BE49-F238E27FC236}">
                  <a16:creationId xmlns:a16="http://schemas.microsoft.com/office/drawing/2014/main" id="{474372B5-FBCE-4B7E-828D-5637198C665B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634" name="Ovale 633">
                <a:extLst>
                  <a:ext uri="{FF2B5EF4-FFF2-40B4-BE49-F238E27FC236}">
                    <a16:creationId xmlns:a16="http://schemas.microsoft.com/office/drawing/2014/main" id="{56F7E646-27CF-4A5A-94DB-4C3C12ABC747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35" name="Connettore diritto 634">
                <a:extLst>
                  <a:ext uri="{FF2B5EF4-FFF2-40B4-BE49-F238E27FC236}">
                    <a16:creationId xmlns:a16="http://schemas.microsoft.com/office/drawing/2014/main" id="{30FDF69B-09E4-4C30-AB51-CDDF77E91A40}"/>
                  </a:ext>
                </a:extLst>
              </p:cNvPr>
              <p:cNvCxnSpPr>
                <a:stCxn id="634" idx="3"/>
                <a:endCxn id="63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" name="Gruppo 616">
              <a:extLst>
                <a:ext uri="{FF2B5EF4-FFF2-40B4-BE49-F238E27FC236}">
                  <a16:creationId xmlns:a16="http://schemas.microsoft.com/office/drawing/2014/main" id="{6C5947A7-896E-4774-8AC4-3AB6A733FD25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632" name="Ovale 631">
                <a:extLst>
                  <a:ext uri="{FF2B5EF4-FFF2-40B4-BE49-F238E27FC236}">
                    <a16:creationId xmlns:a16="http://schemas.microsoft.com/office/drawing/2014/main" id="{E63A1672-0448-422D-8A47-8BDCF174125A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33" name="Connettore diritto 632">
                <a:extLst>
                  <a:ext uri="{FF2B5EF4-FFF2-40B4-BE49-F238E27FC236}">
                    <a16:creationId xmlns:a16="http://schemas.microsoft.com/office/drawing/2014/main" id="{8B3C30E2-C2BA-447D-95CD-B6BEC64415DC}"/>
                  </a:ext>
                </a:extLst>
              </p:cNvPr>
              <p:cNvCxnSpPr>
                <a:stCxn id="632" idx="3"/>
                <a:endCxn id="63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8" name="Gruppo 617">
              <a:extLst>
                <a:ext uri="{FF2B5EF4-FFF2-40B4-BE49-F238E27FC236}">
                  <a16:creationId xmlns:a16="http://schemas.microsoft.com/office/drawing/2014/main" id="{4A9EE720-AE1F-45A1-A243-FDD0EC515ED3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630" name="Ovale 629">
                <a:extLst>
                  <a:ext uri="{FF2B5EF4-FFF2-40B4-BE49-F238E27FC236}">
                    <a16:creationId xmlns:a16="http://schemas.microsoft.com/office/drawing/2014/main" id="{16DC09BC-F52C-4D24-9D3D-991ACE1161AB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31" name="Connettore diritto 630">
                <a:extLst>
                  <a:ext uri="{FF2B5EF4-FFF2-40B4-BE49-F238E27FC236}">
                    <a16:creationId xmlns:a16="http://schemas.microsoft.com/office/drawing/2014/main" id="{90DDB034-2648-4EA0-953A-779E814468CD}"/>
                  </a:ext>
                </a:extLst>
              </p:cNvPr>
              <p:cNvCxnSpPr>
                <a:stCxn id="630" idx="3"/>
                <a:endCxn id="63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9" name="Gruppo 618">
              <a:extLst>
                <a:ext uri="{FF2B5EF4-FFF2-40B4-BE49-F238E27FC236}">
                  <a16:creationId xmlns:a16="http://schemas.microsoft.com/office/drawing/2014/main" id="{1C5BA82F-4532-4713-A6FF-12099D2344EF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628" name="Ovale 627">
                <a:extLst>
                  <a:ext uri="{FF2B5EF4-FFF2-40B4-BE49-F238E27FC236}">
                    <a16:creationId xmlns:a16="http://schemas.microsoft.com/office/drawing/2014/main" id="{D0F232FA-65DC-4602-8989-CCE596061C60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29" name="Connettore diritto 628">
                <a:extLst>
                  <a:ext uri="{FF2B5EF4-FFF2-40B4-BE49-F238E27FC236}">
                    <a16:creationId xmlns:a16="http://schemas.microsoft.com/office/drawing/2014/main" id="{FFE06EF3-8835-4D41-B58F-D48F36A9DF71}"/>
                  </a:ext>
                </a:extLst>
              </p:cNvPr>
              <p:cNvCxnSpPr>
                <a:stCxn id="628" idx="3"/>
                <a:endCxn id="62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" name="Gruppo 619">
              <a:extLst>
                <a:ext uri="{FF2B5EF4-FFF2-40B4-BE49-F238E27FC236}">
                  <a16:creationId xmlns:a16="http://schemas.microsoft.com/office/drawing/2014/main" id="{31B7F23E-6EE0-42CC-8DE7-A48FDC0AFA55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626" name="Ovale 625">
                <a:extLst>
                  <a:ext uri="{FF2B5EF4-FFF2-40B4-BE49-F238E27FC236}">
                    <a16:creationId xmlns:a16="http://schemas.microsoft.com/office/drawing/2014/main" id="{07AFC569-8F6D-41D3-A90A-5E767437484C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27" name="Connettore diritto 626">
                <a:extLst>
                  <a:ext uri="{FF2B5EF4-FFF2-40B4-BE49-F238E27FC236}">
                    <a16:creationId xmlns:a16="http://schemas.microsoft.com/office/drawing/2014/main" id="{94746D59-FF83-4E22-8386-28215B715721}"/>
                  </a:ext>
                </a:extLst>
              </p:cNvPr>
              <p:cNvCxnSpPr>
                <a:stCxn id="626" idx="3"/>
                <a:endCxn id="62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uppo 620">
              <a:extLst>
                <a:ext uri="{FF2B5EF4-FFF2-40B4-BE49-F238E27FC236}">
                  <a16:creationId xmlns:a16="http://schemas.microsoft.com/office/drawing/2014/main" id="{180EC6EA-F61C-457B-890B-A662A4EC7E8E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624" name="Ovale 623">
                <a:extLst>
                  <a:ext uri="{FF2B5EF4-FFF2-40B4-BE49-F238E27FC236}">
                    <a16:creationId xmlns:a16="http://schemas.microsoft.com/office/drawing/2014/main" id="{014A58FA-4973-4149-91E3-CF60CE22CE96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25" name="Connettore diritto 624">
                <a:extLst>
                  <a:ext uri="{FF2B5EF4-FFF2-40B4-BE49-F238E27FC236}">
                    <a16:creationId xmlns:a16="http://schemas.microsoft.com/office/drawing/2014/main" id="{E206FAEA-B0A9-41C5-8159-14ADC0954AEC}"/>
                  </a:ext>
                </a:extLst>
              </p:cNvPr>
              <p:cNvCxnSpPr>
                <a:stCxn id="624" idx="3"/>
                <a:endCxn id="62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2" name="Rettangolo 621">
              <a:extLst>
                <a:ext uri="{FF2B5EF4-FFF2-40B4-BE49-F238E27FC236}">
                  <a16:creationId xmlns:a16="http://schemas.microsoft.com/office/drawing/2014/main" id="{C7D358B5-CBEC-4DF3-A477-1A4B772CFAF5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623" name="Rettangolo 622">
              <a:extLst>
                <a:ext uri="{FF2B5EF4-FFF2-40B4-BE49-F238E27FC236}">
                  <a16:creationId xmlns:a16="http://schemas.microsoft.com/office/drawing/2014/main" id="{93067549-D765-4AA2-9848-8B3E8CA99485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6" name="Gruppo 635">
            <a:extLst>
              <a:ext uri="{FF2B5EF4-FFF2-40B4-BE49-F238E27FC236}">
                <a16:creationId xmlns:a16="http://schemas.microsoft.com/office/drawing/2014/main" id="{7E33F371-C1E4-489D-924B-BF7FE4C950CB}"/>
              </a:ext>
            </a:extLst>
          </p:cNvPr>
          <p:cNvGrpSpPr/>
          <p:nvPr/>
        </p:nvGrpSpPr>
        <p:grpSpPr>
          <a:xfrm>
            <a:off x="6064386" y="1020542"/>
            <a:ext cx="1093931" cy="1567107"/>
            <a:chOff x="2320829" y="2053202"/>
            <a:chExt cx="1093931" cy="1567107"/>
          </a:xfrm>
        </p:grpSpPr>
        <p:sp>
          <p:nvSpPr>
            <p:cNvPr id="637" name="Rettangolo 636">
              <a:extLst>
                <a:ext uri="{FF2B5EF4-FFF2-40B4-BE49-F238E27FC236}">
                  <a16:creationId xmlns:a16="http://schemas.microsoft.com/office/drawing/2014/main" id="{11EE12EE-B2AB-454B-8A5A-F50F6BE21E17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638" name="CasellaDiTesto 637">
              <a:extLst>
                <a:ext uri="{FF2B5EF4-FFF2-40B4-BE49-F238E27FC236}">
                  <a16:creationId xmlns:a16="http://schemas.microsoft.com/office/drawing/2014/main" id="{653E3D49-4FEC-4F33-9602-FC47B997DDDF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639" name="Rettangolo 638">
              <a:extLst>
                <a:ext uri="{FF2B5EF4-FFF2-40B4-BE49-F238E27FC236}">
                  <a16:creationId xmlns:a16="http://schemas.microsoft.com/office/drawing/2014/main" id="{3184CDB3-B296-44DF-8D06-EDC51C6D6E8C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640" name="Rettangolo 639">
              <a:extLst>
                <a:ext uri="{FF2B5EF4-FFF2-40B4-BE49-F238E27FC236}">
                  <a16:creationId xmlns:a16="http://schemas.microsoft.com/office/drawing/2014/main" id="{E8816E42-C590-4428-B5BB-574715737B49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641" name="Rettangolo 640">
              <a:extLst>
                <a:ext uri="{FF2B5EF4-FFF2-40B4-BE49-F238E27FC236}">
                  <a16:creationId xmlns:a16="http://schemas.microsoft.com/office/drawing/2014/main" id="{218830B0-C70E-4379-886D-63BF1A82C345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42" name="Rettangolo 641">
              <a:extLst>
                <a:ext uri="{FF2B5EF4-FFF2-40B4-BE49-F238E27FC236}">
                  <a16:creationId xmlns:a16="http://schemas.microsoft.com/office/drawing/2014/main" id="{DDBCEA12-3001-4766-A01E-75BAE2F12CFA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43" name="Rettangolo 642">
              <a:extLst>
                <a:ext uri="{FF2B5EF4-FFF2-40B4-BE49-F238E27FC236}">
                  <a16:creationId xmlns:a16="http://schemas.microsoft.com/office/drawing/2014/main" id="{48807008-867E-4C8C-9A33-6F26DFE14131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44" name="Rettangolo 643">
              <a:extLst>
                <a:ext uri="{FF2B5EF4-FFF2-40B4-BE49-F238E27FC236}">
                  <a16:creationId xmlns:a16="http://schemas.microsoft.com/office/drawing/2014/main" id="{96C36BAC-0AE3-4992-81E8-029E27FBCF20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45" name="Rettangolo 644">
              <a:extLst>
                <a:ext uri="{FF2B5EF4-FFF2-40B4-BE49-F238E27FC236}">
                  <a16:creationId xmlns:a16="http://schemas.microsoft.com/office/drawing/2014/main" id="{F7B5911D-B9E7-48CD-B701-68F168A8521C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646" name="Rettangolo 645">
              <a:extLst>
                <a:ext uri="{FF2B5EF4-FFF2-40B4-BE49-F238E27FC236}">
                  <a16:creationId xmlns:a16="http://schemas.microsoft.com/office/drawing/2014/main" id="{421A9298-8F17-440E-9C51-0590BA11F9BC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647" name="Rettangolo 646">
              <a:extLst>
                <a:ext uri="{FF2B5EF4-FFF2-40B4-BE49-F238E27FC236}">
                  <a16:creationId xmlns:a16="http://schemas.microsoft.com/office/drawing/2014/main" id="{6D8C6951-2B5E-4274-82FF-D0EE18601997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48" name="Gruppo 647">
              <a:extLst>
                <a:ext uri="{FF2B5EF4-FFF2-40B4-BE49-F238E27FC236}">
                  <a16:creationId xmlns:a16="http://schemas.microsoft.com/office/drawing/2014/main" id="{D47ED353-415B-49C1-A05C-5E9C206D549F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666" name="Ovale 665">
                <a:extLst>
                  <a:ext uri="{FF2B5EF4-FFF2-40B4-BE49-F238E27FC236}">
                    <a16:creationId xmlns:a16="http://schemas.microsoft.com/office/drawing/2014/main" id="{1F3CBFDE-D092-4270-B9D3-FEE6B0E066A3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67" name="Connettore diritto 666">
                <a:extLst>
                  <a:ext uri="{FF2B5EF4-FFF2-40B4-BE49-F238E27FC236}">
                    <a16:creationId xmlns:a16="http://schemas.microsoft.com/office/drawing/2014/main" id="{7A798EBB-BF94-4D6F-B6E5-FC3135833409}"/>
                  </a:ext>
                </a:extLst>
              </p:cNvPr>
              <p:cNvCxnSpPr>
                <a:stCxn id="666" idx="3"/>
                <a:endCxn id="66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9" name="Gruppo 648">
              <a:extLst>
                <a:ext uri="{FF2B5EF4-FFF2-40B4-BE49-F238E27FC236}">
                  <a16:creationId xmlns:a16="http://schemas.microsoft.com/office/drawing/2014/main" id="{7D9116D1-9D6E-4228-A557-1E978A8560FA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664" name="Ovale 663">
                <a:extLst>
                  <a:ext uri="{FF2B5EF4-FFF2-40B4-BE49-F238E27FC236}">
                    <a16:creationId xmlns:a16="http://schemas.microsoft.com/office/drawing/2014/main" id="{7500551C-AFAE-43AF-8600-31794BA2127B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65" name="Connettore diritto 664">
                <a:extLst>
                  <a:ext uri="{FF2B5EF4-FFF2-40B4-BE49-F238E27FC236}">
                    <a16:creationId xmlns:a16="http://schemas.microsoft.com/office/drawing/2014/main" id="{AA66D678-EBF3-47A7-A8B5-6DEE253F2D5C}"/>
                  </a:ext>
                </a:extLst>
              </p:cNvPr>
              <p:cNvCxnSpPr>
                <a:stCxn id="664" idx="3"/>
                <a:endCxn id="66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0" name="Gruppo 649">
              <a:extLst>
                <a:ext uri="{FF2B5EF4-FFF2-40B4-BE49-F238E27FC236}">
                  <a16:creationId xmlns:a16="http://schemas.microsoft.com/office/drawing/2014/main" id="{12E6BEDE-6A57-4F38-A8AB-B20C2C3C437C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662" name="Ovale 661">
                <a:extLst>
                  <a:ext uri="{FF2B5EF4-FFF2-40B4-BE49-F238E27FC236}">
                    <a16:creationId xmlns:a16="http://schemas.microsoft.com/office/drawing/2014/main" id="{BCBA0107-D7B8-4C4C-995D-51E9F2F236FF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63" name="Connettore diritto 662">
                <a:extLst>
                  <a:ext uri="{FF2B5EF4-FFF2-40B4-BE49-F238E27FC236}">
                    <a16:creationId xmlns:a16="http://schemas.microsoft.com/office/drawing/2014/main" id="{A5701ADF-E7E8-4623-85D7-356885D66959}"/>
                  </a:ext>
                </a:extLst>
              </p:cNvPr>
              <p:cNvCxnSpPr>
                <a:stCxn id="662" idx="3"/>
                <a:endCxn id="66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1" name="Gruppo 650">
              <a:extLst>
                <a:ext uri="{FF2B5EF4-FFF2-40B4-BE49-F238E27FC236}">
                  <a16:creationId xmlns:a16="http://schemas.microsoft.com/office/drawing/2014/main" id="{155825F3-1FF8-441C-AA89-F3351CF357B2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660" name="Ovale 659">
                <a:extLst>
                  <a:ext uri="{FF2B5EF4-FFF2-40B4-BE49-F238E27FC236}">
                    <a16:creationId xmlns:a16="http://schemas.microsoft.com/office/drawing/2014/main" id="{8EF82E04-E472-4084-B394-890E7B9A6D17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61" name="Connettore diritto 660">
                <a:extLst>
                  <a:ext uri="{FF2B5EF4-FFF2-40B4-BE49-F238E27FC236}">
                    <a16:creationId xmlns:a16="http://schemas.microsoft.com/office/drawing/2014/main" id="{48B131F9-B68D-4F38-A911-2B1328CDE879}"/>
                  </a:ext>
                </a:extLst>
              </p:cNvPr>
              <p:cNvCxnSpPr>
                <a:stCxn id="660" idx="3"/>
                <a:endCxn id="66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2" name="Gruppo 651">
              <a:extLst>
                <a:ext uri="{FF2B5EF4-FFF2-40B4-BE49-F238E27FC236}">
                  <a16:creationId xmlns:a16="http://schemas.microsoft.com/office/drawing/2014/main" id="{892B7D6A-DD6A-498E-BB4C-15075DC3E3E0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658" name="Ovale 657">
                <a:extLst>
                  <a:ext uri="{FF2B5EF4-FFF2-40B4-BE49-F238E27FC236}">
                    <a16:creationId xmlns:a16="http://schemas.microsoft.com/office/drawing/2014/main" id="{D80FC9FC-CE79-4F09-92A6-31444AE692F7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59" name="Connettore diritto 658">
                <a:extLst>
                  <a:ext uri="{FF2B5EF4-FFF2-40B4-BE49-F238E27FC236}">
                    <a16:creationId xmlns:a16="http://schemas.microsoft.com/office/drawing/2014/main" id="{6DADA7C2-3F28-4530-9279-4E7442C869B7}"/>
                  </a:ext>
                </a:extLst>
              </p:cNvPr>
              <p:cNvCxnSpPr>
                <a:stCxn id="658" idx="3"/>
                <a:endCxn id="65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3" name="Gruppo 652">
              <a:extLst>
                <a:ext uri="{FF2B5EF4-FFF2-40B4-BE49-F238E27FC236}">
                  <a16:creationId xmlns:a16="http://schemas.microsoft.com/office/drawing/2014/main" id="{71D14E32-91A9-47D3-B4B8-CF52AF6985BA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656" name="Ovale 655">
                <a:extLst>
                  <a:ext uri="{FF2B5EF4-FFF2-40B4-BE49-F238E27FC236}">
                    <a16:creationId xmlns:a16="http://schemas.microsoft.com/office/drawing/2014/main" id="{8797FA8B-BEA4-460D-87E6-87D61A172F05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57" name="Connettore diritto 656">
                <a:extLst>
                  <a:ext uri="{FF2B5EF4-FFF2-40B4-BE49-F238E27FC236}">
                    <a16:creationId xmlns:a16="http://schemas.microsoft.com/office/drawing/2014/main" id="{4B18749E-F6AC-4B7B-9C30-293E76CEC56A}"/>
                  </a:ext>
                </a:extLst>
              </p:cNvPr>
              <p:cNvCxnSpPr>
                <a:stCxn id="656" idx="3"/>
                <a:endCxn id="65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4" name="Rettangolo 653">
              <a:extLst>
                <a:ext uri="{FF2B5EF4-FFF2-40B4-BE49-F238E27FC236}">
                  <a16:creationId xmlns:a16="http://schemas.microsoft.com/office/drawing/2014/main" id="{5986E33F-E1E4-442C-9293-0EAF5AEC5B40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655" name="Rettangolo 654">
              <a:extLst>
                <a:ext uri="{FF2B5EF4-FFF2-40B4-BE49-F238E27FC236}">
                  <a16:creationId xmlns:a16="http://schemas.microsoft.com/office/drawing/2014/main" id="{FA3BDE65-239E-41E0-8212-54F1A8DA31DD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8" name="Gruppo 667">
            <a:extLst>
              <a:ext uri="{FF2B5EF4-FFF2-40B4-BE49-F238E27FC236}">
                <a16:creationId xmlns:a16="http://schemas.microsoft.com/office/drawing/2014/main" id="{AE293288-DBA0-42D1-9064-D84E9D3EC047}"/>
              </a:ext>
            </a:extLst>
          </p:cNvPr>
          <p:cNvGrpSpPr/>
          <p:nvPr/>
        </p:nvGrpSpPr>
        <p:grpSpPr>
          <a:xfrm>
            <a:off x="7398670" y="2861276"/>
            <a:ext cx="1093931" cy="1567107"/>
            <a:chOff x="2320829" y="2053202"/>
            <a:chExt cx="1093931" cy="1567107"/>
          </a:xfrm>
        </p:grpSpPr>
        <p:sp>
          <p:nvSpPr>
            <p:cNvPr id="669" name="Rettangolo 668">
              <a:extLst>
                <a:ext uri="{FF2B5EF4-FFF2-40B4-BE49-F238E27FC236}">
                  <a16:creationId xmlns:a16="http://schemas.microsoft.com/office/drawing/2014/main" id="{5C1A15A9-A029-4796-ACC5-85FE06C202D5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670" name="CasellaDiTesto 669">
              <a:extLst>
                <a:ext uri="{FF2B5EF4-FFF2-40B4-BE49-F238E27FC236}">
                  <a16:creationId xmlns:a16="http://schemas.microsoft.com/office/drawing/2014/main" id="{FDEBBCFE-1518-42CB-9711-BA9784B61136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671" name="Rettangolo 670">
              <a:extLst>
                <a:ext uri="{FF2B5EF4-FFF2-40B4-BE49-F238E27FC236}">
                  <a16:creationId xmlns:a16="http://schemas.microsoft.com/office/drawing/2014/main" id="{393262FE-7B57-4D45-B29F-47415F7E7F7F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672" name="Rettangolo 671">
              <a:extLst>
                <a:ext uri="{FF2B5EF4-FFF2-40B4-BE49-F238E27FC236}">
                  <a16:creationId xmlns:a16="http://schemas.microsoft.com/office/drawing/2014/main" id="{07DEB9AD-5142-4497-8A6E-089609B2C3D8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673" name="Rettangolo 672">
              <a:extLst>
                <a:ext uri="{FF2B5EF4-FFF2-40B4-BE49-F238E27FC236}">
                  <a16:creationId xmlns:a16="http://schemas.microsoft.com/office/drawing/2014/main" id="{A643B656-DBDA-4581-BA25-E9ECE4C3A274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74" name="Rettangolo 673">
              <a:extLst>
                <a:ext uri="{FF2B5EF4-FFF2-40B4-BE49-F238E27FC236}">
                  <a16:creationId xmlns:a16="http://schemas.microsoft.com/office/drawing/2014/main" id="{F151A4F5-180D-4A33-9BE1-451F440FFDFE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75" name="Rettangolo 674">
              <a:extLst>
                <a:ext uri="{FF2B5EF4-FFF2-40B4-BE49-F238E27FC236}">
                  <a16:creationId xmlns:a16="http://schemas.microsoft.com/office/drawing/2014/main" id="{4271995E-7DDC-4C9D-84AC-13D5F88977DB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76" name="Rettangolo 675">
              <a:extLst>
                <a:ext uri="{FF2B5EF4-FFF2-40B4-BE49-F238E27FC236}">
                  <a16:creationId xmlns:a16="http://schemas.microsoft.com/office/drawing/2014/main" id="{778494CF-ADAD-481D-B3BB-C02A39D6F73A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77" name="Rettangolo 676">
              <a:extLst>
                <a:ext uri="{FF2B5EF4-FFF2-40B4-BE49-F238E27FC236}">
                  <a16:creationId xmlns:a16="http://schemas.microsoft.com/office/drawing/2014/main" id="{3BB0A5C3-B9A2-473C-A3D7-FB38741F6827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678" name="Rettangolo 677">
              <a:extLst>
                <a:ext uri="{FF2B5EF4-FFF2-40B4-BE49-F238E27FC236}">
                  <a16:creationId xmlns:a16="http://schemas.microsoft.com/office/drawing/2014/main" id="{4201C255-AB5D-4D7D-A5C0-EE6BC3821E16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679" name="Rettangolo 678">
              <a:extLst>
                <a:ext uri="{FF2B5EF4-FFF2-40B4-BE49-F238E27FC236}">
                  <a16:creationId xmlns:a16="http://schemas.microsoft.com/office/drawing/2014/main" id="{814110D0-1920-45B1-955B-34EF56F28885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80" name="Gruppo 679">
              <a:extLst>
                <a:ext uri="{FF2B5EF4-FFF2-40B4-BE49-F238E27FC236}">
                  <a16:creationId xmlns:a16="http://schemas.microsoft.com/office/drawing/2014/main" id="{69B4F9B3-ED15-45FF-81D4-7DDBEEA94328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698" name="Ovale 697">
                <a:extLst>
                  <a:ext uri="{FF2B5EF4-FFF2-40B4-BE49-F238E27FC236}">
                    <a16:creationId xmlns:a16="http://schemas.microsoft.com/office/drawing/2014/main" id="{E854BDE3-472A-4F3C-97EF-6296CF398314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99" name="Connettore diritto 698">
                <a:extLst>
                  <a:ext uri="{FF2B5EF4-FFF2-40B4-BE49-F238E27FC236}">
                    <a16:creationId xmlns:a16="http://schemas.microsoft.com/office/drawing/2014/main" id="{A59A501C-ADC6-45CF-BD04-F82749FF7D4A}"/>
                  </a:ext>
                </a:extLst>
              </p:cNvPr>
              <p:cNvCxnSpPr>
                <a:stCxn id="698" idx="3"/>
                <a:endCxn id="69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1" name="Gruppo 680">
              <a:extLst>
                <a:ext uri="{FF2B5EF4-FFF2-40B4-BE49-F238E27FC236}">
                  <a16:creationId xmlns:a16="http://schemas.microsoft.com/office/drawing/2014/main" id="{CF1A3AC0-2364-4CCE-A805-3C06405F3E00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696" name="Ovale 695">
                <a:extLst>
                  <a:ext uri="{FF2B5EF4-FFF2-40B4-BE49-F238E27FC236}">
                    <a16:creationId xmlns:a16="http://schemas.microsoft.com/office/drawing/2014/main" id="{149932AA-2689-4E1A-8BC7-367D3AD6138C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97" name="Connettore diritto 696">
                <a:extLst>
                  <a:ext uri="{FF2B5EF4-FFF2-40B4-BE49-F238E27FC236}">
                    <a16:creationId xmlns:a16="http://schemas.microsoft.com/office/drawing/2014/main" id="{C0A944C4-F9E9-4291-8FA2-E19DF6FC3E61}"/>
                  </a:ext>
                </a:extLst>
              </p:cNvPr>
              <p:cNvCxnSpPr>
                <a:stCxn id="696" idx="3"/>
                <a:endCxn id="69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2" name="Gruppo 681">
              <a:extLst>
                <a:ext uri="{FF2B5EF4-FFF2-40B4-BE49-F238E27FC236}">
                  <a16:creationId xmlns:a16="http://schemas.microsoft.com/office/drawing/2014/main" id="{44AAFB0A-ABC5-4567-AA4F-104474801733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694" name="Ovale 693">
                <a:extLst>
                  <a:ext uri="{FF2B5EF4-FFF2-40B4-BE49-F238E27FC236}">
                    <a16:creationId xmlns:a16="http://schemas.microsoft.com/office/drawing/2014/main" id="{D99B2267-CEE4-4E96-B401-1BC83687AA1F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95" name="Connettore diritto 694">
                <a:extLst>
                  <a:ext uri="{FF2B5EF4-FFF2-40B4-BE49-F238E27FC236}">
                    <a16:creationId xmlns:a16="http://schemas.microsoft.com/office/drawing/2014/main" id="{D22137F5-78C5-4A50-9EE4-36BB7F3D4905}"/>
                  </a:ext>
                </a:extLst>
              </p:cNvPr>
              <p:cNvCxnSpPr>
                <a:stCxn id="694" idx="3"/>
                <a:endCxn id="69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3" name="Gruppo 682">
              <a:extLst>
                <a:ext uri="{FF2B5EF4-FFF2-40B4-BE49-F238E27FC236}">
                  <a16:creationId xmlns:a16="http://schemas.microsoft.com/office/drawing/2014/main" id="{57ED7D40-A5F5-4112-B297-A09A72B96D01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692" name="Ovale 691">
                <a:extLst>
                  <a:ext uri="{FF2B5EF4-FFF2-40B4-BE49-F238E27FC236}">
                    <a16:creationId xmlns:a16="http://schemas.microsoft.com/office/drawing/2014/main" id="{81E3E693-2FE9-466D-B915-604A0F575265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93" name="Connettore diritto 692">
                <a:extLst>
                  <a:ext uri="{FF2B5EF4-FFF2-40B4-BE49-F238E27FC236}">
                    <a16:creationId xmlns:a16="http://schemas.microsoft.com/office/drawing/2014/main" id="{2F5CC620-2CBA-497E-9A8A-38A14C69E352}"/>
                  </a:ext>
                </a:extLst>
              </p:cNvPr>
              <p:cNvCxnSpPr>
                <a:stCxn id="692" idx="3"/>
                <a:endCxn id="69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4" name="Gruppo 683">
              <a:extLst>
                <a:ext uri="{FF2B5EF4-FFF2-40B4-BE49-F238E27FC236}">
                  <a16:creationId xmlns:a16="http://schemas.microsoft.com/office/drawing/2014/main" id="{929ACC4A-B687-438C-AED8-92108A2D9543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690" name="Ovale 689">
                <a:extLst>
                  <a:ext uri="{FF2B5EF4-FFF2-40B4-BE49-F238E27FC236}">
                    <a16:creationId xmlns:a16="http://schemas.microsoft.com/office/drawing/2014/main" id="{2B67EE5A-A667-4429-99E9-ECECBD21F063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91" name="Connettore diritto 690">
                <a:extLst>
                  <a:ext uri="{FF2B5EF4-FFF2-40B4-BE49-F238E27FC236}">
                    <a16:creationId xmlns:a16="http://schemas.microsoft.com/office/drawing/2014/main" id="{DB3B68D3-10D8-449E-886D-7AE978C97906}"/>
                  </a:ext>
                </a:extLst>
              </p:cNvPr>
              <p:cNvCxnSpPr>
                <a:stCxn id="690" idx="3"/>
                <a:endCxn id="69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5" name="Gruppo 684">
              <a:extLst>
                <a:ext uri="{FF2B5EF4-FFF2-40B4-BE49-F238E27FC236}">
                  <a16:creationId xmlns:a16="http://schemas.microsoft.com/office/drawing/2014/main" id="{64EB7DC5-2BAB-45D7-9EB5-46C37086489B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688" name="Ovale 687">
                <a:extLst>
                  <a:ext uri="{FF2B5EF4-FFF2-40B4-BE49-F238E27FC236}">
                    <a16:creationId xmlns:a16="http://schemas.microsoft.com/office/drawing/2014/main" id="{25C62DB0-8388-4620-A537-35CAEFC79FBA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89" name="Connettore diritto 688">
                <a:extLst>
                  <a:ext uri="{FF2B5EF4-FFF2-40B4-BE49-F238E27FC236}">
                    <a16:creationId xmlns:a16="http://schemas.microsoft.com/office/drawing/2014/main" id="{A5E0B929-827B-4139-9123-C5A7EF431286}"/>
                  </a:ext>
                </a:extLst>
              </p:cNvPr>
              <p:cNvCxnSpPr>
                <a:stCxn id="688" idx="3"/>
                <a:endCxn id="68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6" name="Rettangolo 685">
              <a:extLst>
                <a:ext uri="{FF2B5EF4-FFF2-40B4-BE49-F238E27FC236}">
                  <a16:creationId xmlns:a16="http://schemas.microsoft.com/office/drawing/2014/main" id="{7CF32960-E2F2-4143-B75D-0FA4523940B7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687" name="Rettangolo 686">
              <a:extLst>
                <a:ext uri="{FF2B5EF4-FFF2-40B4-BE49-F238E27FC236}">
                  <a16:creationId xmlns:a16="http://schemas.microsoft.com/office/drawing/2014/main" id="{837D5592-41FA-44AD-BB89-B2CFE6B1B251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0" name="Gruppo 699">
            <a:extLst>
              <a:ext uri="{FF2B5EF4-FFF2-40B4-BE49-F238E27FC236}">
                <a16:creationId xmlns:a16="http://schemas.microsoft.com/office/drawing/2014/main" id="{7A05A403-EB0C-4BBC-B236-B787E5A48645}"/>
              </a:ext>
            </a:extLst>
          </p:cNvPr>
          <p:cNvGrpSpPr/>
          <p:nvPr/>
        </p:nvGrpSpPr>
        <p:grpSpPr>
          <a:xfrm>
            <a:off x="7398670" y="4732447"/>
            <a:ext cx="1093931" cy="1567107"/>
            <a:chOff x="2320829" y="2053202"/>
            <a:chExt cx="1093931" cy="1567107"/>
          </a:xfrm>
        </p:grpSpPr>
        <p:sp>
          <p:nvSpPr>
            <p:cNvPr id="701" name="Rettangolo 700">
              <a:extLst>
                <a:ext uri="{FF2B5EF4-FFF2-40B4-BE49-F238E27FC236}">
                  <a16:creationId xmlns:a16="http://schemas.microsoft.com/office/drawing/2014/main" id="{F633034E-BAB2-40FE-B275-C7DD59D19E4B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702" name="CasellaDiTesto 701">
              <a:extLst>
                <a:ext uri="{FF2B5EF4-FFF2-40B4-BE49-F238E27FC236}">
                  <a16:creationId xmlns:a16="http://schemas.microsoft.com/office/drawing/2014/main" id="{5CD8266E-23B5-49A0-91C0-CD0937B625AA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703" name="Rettangolo 702">
              <a:extLst>
                <a:ext uri="{FF2B5EF4-FFF2-40B4-BE49-F238E27FC236}">
                  <a16:creationId xmlns:a16="http://schemas.microsoft.com/office/drawing/2014/main" id="{ABAFD04B-142B-4305-AAA0-3778364CF9BC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04" name="Rettangolo 703">
              <a:extLst>
                <a:ext uri="{FF2B5EF4-FFF2-40B4-BE49-F238E27FC236}">
                  <a16:creationId xmlns:a16="http://schemas.microsoft.com/office/drawing/2014/main" id="{F31E01B3-BE4D-43E7-9634-B22CF561D827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05" name="Rettangolo 704">
              <a:extLst>
                <a:ext uri="{FF2B5EF4-FFF2-40B4-BE49-F238E27FC236}">
                  <a16:creationId xmlns:a16="http://schemas.microsoft.com/office/drawing/2014/main" id="{D7D00DD8-C6A7-40AC-8C64-C9425828AA49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06" name="Rettangolo 705">
              <a:extLst>
                <a:ext uri="{FF2B5EF4-FFF2-40B4-BE49-F238E27FC236}">
                  <a16:creationId xmlns:a16="http://schemas.microsoft.com/office/drawing/2014/main" id="{C7F01AC3-0422-4E69-9363-FE717BD8A90F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07" name="Rettangolo 706">
              <a:extLst>
                <a:ext uri="{FF2B5EF4-FFF2-40B4-BE49-F238E27FC236}">
                  <a16:creationId xmlns:a16="http://schemas.microsoft.com/office/drawing/2014/main" id="{93087398-0528-4AFC-9391-1A8A88FF50BD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08" name="Rettangolo 707">
              <a:extLst>
                <a:ext uri="{FF2B5EF4-FFF2-40B4-BE49-F238E27FC236}">
                  <a16:creationId xmlns:a16="http://schemas.microsoft.com/office/drawing/2014/main" id="{CBBFF068-79A3-4DA5-AC16-3C6DA7174EC7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09" name="Rettangolo 708">
              <a:extLst>
                <a:ext uri="{FF2B5EF4-FFF2-40B4-BE49-F238E27FC236}">
                  <a16:creationId xmlns:a16="http://schemas.microsoft.com/office/drawing/2014/main" id="{55208E4C-EE42-41A0-B787-BFCF903F3458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710" name="Rettangolo 709">
              <a:extLst>
                <a:ext uri="{FF2B5EF4-FFF2-40B4-BE49-F238E27FC236}">
                  <a16:creationId xmlns:a16="http://schemas.microsoft.com/office/drawing/2014/main" id="{4C4483B4-900E-49AD-855D-7BF1B2EB2ADE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711" name="Rettangolo 710">
              <a:extLst>
                <a:ext uri="{FF2B5EF4-FFF2-40B4-BE49-F238E27FC236}">
                  <a16:creationId xmlns:a16="http://schemas.microsoft.com/office/drawing/2014/main" id="{3F9B84A4-4A1C-4B06-AEF7-48AAC644337A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12" name="Gruppo 711">
              <a:extLst>
                <a:ext uri="{FF2B5EF4-FFF2-40B4-BE49-F238E27FC236}">
                  <a16:creationId xmlns:a16="http://schemas.microsoft.com/office/drawing/2014/main" id="{BB5F5E63-0CE4-466F-95B9-D0E098A1CA33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730" name="Ovale 729">
                <a:extLst>
                  <a:ext uri="{FF2B5EF4-FFF2-40B4-BE49-F238E27FC236}">
                    <a16:creationId xmlns:a16="http://schemas.microsoft.com/office/drawing/2014/main" id="{C98E320E-50BF-4CBD-8BFD-EA295B267BE9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31" name="Connettore diritto 730">
                <a:extLst>
                  <a:ext uri="{FF2B5EF4-FFF2-40B4-BE49-F238E27FC236}">
                    <a16:creationId xmlns:a16="http://schemas.microsoft.com/office/drawing/2014/main" id="{5CB1A905-BE7E-461F-937D-F299F78E9885}"/>
                  </a:ext>
                </a:extLst>
              </p:cNvPr>
              <p:cNvCxnSpPr>
                <a:stCxn id="730" idx="3"/>
                <a:endCxn id="73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3" name="Gruppo 712">
              <a:extLst>
                <a:ext uri="{FF2B5EF4-FFF2-40B4-BE49-F238E27FC236}">
                  <a16:creationId xmlns:a16="http://schemas.microsoft.com/office/drawing/2014/main" id="{7FCAAB0C-9B64-4AC4-9FEA-2C2DEB5AADC9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728" name="Ovale 727">
                <a:extLst>
                  <a:ext uri="{FF2B5EF4-FFF2-40B4-BE49-F238E27FC236}">
                    <a16:creationId xmlns:a16="http://schemas.microsoft.com/office/drawing/2014/main" id="{4246379C-4D82-43DA-8DEB-B12A2AA73350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29" name="Connettore diritto 728">
                <a:extLst>
                  <a:ext uri="{FF2B5EF4-FFF2-40B4-BE49-F238E27FC236}">
                    <a16:creationId xmlns:a16="http://schemas.microsoft.com/office/drawing/2014/main" id="{67BE0596-A946-4B79-B9FB-ED0626C62BE9}"/>
                  </a:ext>
                </a:extLst>
              </p:cNvPr>
              <p:cNvCxnSpPr>
                <a:stCxn id="728" idx="3"/>
                <a:endCxn id="72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4" name="Gruppo 713">
              <a:extLst>
                <a:ext uri="{FF2B5EF4-FFF2-40B4-BE49-F238E27FC236}">
                  <a16:creationId xmlns:a16="http://schemas.microsoft.com/office/drawing/2014/main" id="{038AD735-72E0-4ECD-9EC4-C0AD3AFCF068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726" name="Ovale 725">
                <a:extLst>
                  <a:ext uri="{FF2B5EF4-FFF2-40B4-BE49-F238E27FC236}">
                    <a16:creationId xmlns:a16="http://schemas.microsoft.com/office/drawing/2014/main" id="{BBB01AF3-D24C-46DD-A6D7-09A0CC4FC584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27" name="Connettore diritto 726">
                <a:extLst>
                  <a:ext uri="{FF2B5EF4-FFF2-40B4-BE49-F238E27FC236}">
                    <a16:creationId xmlns:a16="http://schemas.microsoft.com/office/drawing/2014/main" id="{013B3BE9-5DD2-4EBC-8717-31E9249B1F7F}"/>
                  </a:ext>
                </a:extLst>
              </p:cNvPr>
              <p:cNvCxnSpPr>
                <a:stCxn id="726" idx="3"/>
                <a:endCxn id="72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5" name="Gruppo 714">
              <a:extLst>
                <a:ext uri="{FF2B5EF4-FFF2-40B4-BE49-F238E27FC236}">
                  <a16:creationId xmlns:a16="http://schemas.microsoft.com/office/drawing/2014/main" id="{750A1171-5AC7-4F65-AE01-DBA1A08D7FC5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724" name="Ovale 723">
                <a:extLst>
                  <a:ext uri="{FF2B5EF4-FFF2-40B4-BE49-F238E27FC236}">
                    <a16:creationId xmlns:a16="http://schemas.microsoft.com/office/drawing/2014/main" id="{7C41EAD7-2B42-4BEF-86FE-A418E3F584EF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25" name="Connettore diritto 724">
                <a:extLst>
                  <a:ext uri="{FF2B5EF4-FFF2-40B4-BE49-F238E27FC236}">
                    <a16:creationId xmlns:a16="http://schemas.microsoft.com/office/drawing/2014/main" id="{7447245D-39CD-49CD-9E27-4DDBD37BC579}"/>
                  </a:ext>
                </a:extLst>
              </p:cNvPr>
              <p:cNvCxnSpPr>
                <a:stCxn id="724" idx="3"/>
                <a:endCxn id="72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6" name="Gruppo 715">
              <a:extLst>
                <a:ext uri="{FF2B5EF4-FFF2-40B4-BE49-F238E27FC236}">
                  <a16:creationId xmlns:a16="http://schemas.microsoft.com/office/drawing/2014/main" id="{920F665A-4110-427B-B51D-44B38DBAA81D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722" name="Ovale 721">
                <a:extLst>
                  <a:ext uri="{FF2B5EF4-FFF2-40B4-BE49-F238E27FC236}">
                    <a16:creationId xmlns:a16="http://schemas.microsoft.com/office/drawing/2014/main" id="{B8041290-4705-4582-8748-93DF23FF8DE0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23" name="Connettore diritto 722">
                <a:extLst>
                  <a:ext uri="{FF2B5EF4-FFF2-40B4-BE49-F238E27FC236}">
                    <a16:creationId xmlns:a16="http://schemas.microsoft.com/office/drawing/2014/main" id="{4862C1CF-B617-4732-94AC-37A51413F6E3}"/>
                  </a:ext>
                </a:extLst>
              </p:cNvPr>
              <p:cNvCxnSpPr>
                <a:stCxn id="722" idx="3"/>
                <a:endCxn id="72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7" name="Gruppo 716">
              <a:extLst>
                <a:ext uri="{FF2B5EF4-FFF2-40B4-BE49-F238E27FC236}">
                  <a16:creationId xmlns:a16="http://schemas.microsoft.com/office/drawing/2014/main" id="{EBD61050-3FF1-4E5E-85E5-E290EB985C10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720" name="Ovale 719">
                <a:extLst>
                  <a:ext uri="{FF2B5EF4-FFF2-40B4-BE49-F238E27FC236}">
                    <a16:creationId xmlns:a16="http://schemas.microsoft.com/office/drawing/2014/main" id="{DE9B90E5-D7B9-454F-8B82-585353DBA7FC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21" name="Connettore diritto 720">
                <a:extLst>
                  <a:ext uri="{FF2B5EF4-FFF2-40B4-BE49-F238E27FC236}">
                    <a16:creationId xmlns:a16="http://schemas.microsoft.com/office/drawing/2014/main" id="{6C0442A4-E252-4560-B395-75F9E15B2A37}"/>
                  </a:ext>
                </a:extLst>
              </p:cNvPr>
              <p:cNvCxnSpPr>
                <a:stCxn id="720" idx="3"/>
                <a:endCxn id="72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" name="Rettangolo 717">
              <a:extLst>
                <a:ext uri="{FF2B5EF4-FFF2-40B4-BE49-F238E27FC236}">
                  <a16:creationId xmlns:a16="http://schemas.microsoft.com/office/drawing/2014/main" id="{07D71755-E736-47CB-8874-9A477EB0BF07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719" name="Rettangolo 718">
              <a:extLst>
                <a:ext uri="{FF2B5EF4-FFF2-40B4-BE49-F238E27FC236}">
                  <a16:creationId xmlns:a16="http://schemas.microsoft.com/office/drawing/2014/main" id="{73B4C89E-10AA-4145-88A3-FEF8C894DBC3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2" name="Gruppo 731">
            <a:extLst>
              <a:ext uri="{FF2B5EF4-FFF2-40B4-BE49-F238E27FC236}">
                <a16:creationId xmlns:a16="http://schemas.microsoft.com/office/drawing/2014/main" id="{87ED5A16-08C8-4283-8D4B-CE6CDF6F1FBC}"/>
              </a:ext>
            </a:extLst>
          </p:cNvPr>
          <p:cNvGrpSpPr/>
          <p:nvPr/>
        </p:nvGrpSpPr>
        <p:grpSpPr>
          <a:xfrm>
            <a:off x="7398670" y="1020542"/>
            <a:ext cx="1093931" cy="1567107"/>
            <a:chOff x="2320829" y="2053202"/>
            <a:chExt cx="1093931" cy="1567107"/>
          </a:xfrm>
        </p:grpSpPr>
        <p:sp>
          <p:nvSpPr>
            <p:cNvPr id="733" name="Rettangolo 732">
              <a:extLst>
                <a:ext uri="{FF2B5EF4-FFF2-40B4-BE49-F238E27FC236}">
                  <a16:creationId xmlns:a16="http://schemas.microsoft.com/office/drawing/2014/main" id="{287CC8A1-C6D8-4974-B894-EF3FDCE6E257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734" name="CasellaDiTesto 733">
              <a:extLst>
                <a:ext uri="{FF2B5EF4-FFF2-40B4-BE49-F238E27FC236}">
                  <a16:creationId xmlns:a16="http://schemas.microsoft.com/office/drawing/2014/main" id="{32C38B38-4515-4F78-9CA5-E608F1B8FA38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735" name="Rettangolo 734">
              <a:extLst>
                <a:ext uri="{FF2B5EF4-FFF2-40B4-BE49-F238E27FC236}">
                  <a16:creationId xmlns:a16="http://schemas.microsoft.com/office/drawing/2014/main" id="{8994536F-DEDB-418E-B50A-9DAE5E051F1B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36" name="Rettangolo 735">
              <a:extLst>
                <a:ext uri="{FF2B5EF4-FFF2-40B4-BE49-F238E27FC236}">
                  <a16:creationId xmlns:a16="http://schemas.microsoft.com/office/drawing/2014/main" id="{DD34416C-6846-4931-92D2-C985594C368C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37" name="Rettangolo 736">
              <a:extLst>
                <a:ext uri="{FF2B5EF4-FFF2-40B4-BE49-F238E27FC236}">
                  <a16:creationId xmlns:a16="http://schemas.microsoft.com/office/drawing/2014/main" id="{2CCBA155-2F83-45B2-94DD-61B31E63B4D4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38" name="Rettangolo 737">
              <a:extLst>
                <a:ext uri="{FF2B5EF4-FFF2-40B4-BE49-F238E27FC236}">
                  <a16:creationId xmlns:a16="http://schemas.microsoft.com/office/drawing/2014/main" id="{CC20EC5C-B56A-49EA-A6FA-2ED9E27A68FE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39" name="Rettangolo 738">
              <a:extLst>
                <a:ext uri="{FF2B5EF4-FFF2-40B4-BE49-F238E27FC236}">
                  <a16:creationId xmlns:a16="http://schemas.microsoft.com/office/drawing/2014/main" id="{B74354A1-ED32-4915-BFCA-782A462FB2D3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40" name="Rettangolo 739">
              <a:extLst>
                <a:ext uri="{FF2B5EF4-FFF2-40B4-BE49-F238E27FC236}">
                  <a16:creationId xmlns:a16="http://schemas.microsoft.com/office/drawing/2014/main" id="{EFC12D76-BDD7-4B61-B334-9377D90D119D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1" name="Rettangolo 740">
              <a:extLst>
                <a:ext uri="{FF2B5EF4-FFF2-40B4-BE49-F238E27FC236}">
                  <a16:creationId xmlns:a16="http://schemas.microsoft.com/office/drawing/2014/main" id="{38B1E8F6-705D-4D7E-B742-F5DB6BA8DAB6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742" name="Rettangolo 741">
              <a:extLst>
                <a:ext uri="{FF2B5EF4-FFF2-40B4-BE49-F238E27FC236}">
                  <a16:creationId xmlns:a16="http://schemas.microsoft.com/office/drawing/2014/main" id="{CC216C8A-5EB8-4F69-A20D-61A85E583F3D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743" name="Rettangolo 742">
              <a:extLst>
                <a:ext uri="{FF2B5EF4-FFF2-40B4-BE49-F238E27FC236}">
                  <a16:creationId xmlns:a16="http://schemas.microsoft.com/office/drawing/2014/main" id="{4A33A42D-D98F-4F13-A342-54EF8CDA3620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4" name="Gruppo 743">
              <a:extLst>
                <a:ext uri="{FF2B5EF4-FFF2-40B4-BE49-F238E27FC236}">
                  <a16:creationId xmlns:a16="http://schemas.microsoft.com/office/drawing/2014/main" id="{7138B7C8-0EC7-49E6-8633-BDB05D5ED7A0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762" name="Ovale 761">
                <a:extLst>
                  <a:ext uri="{FF2B5EF4-FFF2-40B4-BE49-F238E27FC236}">
                    <a16:creationId xmlns:a16="http://schemas.microsoft.com/office/drawing/2014/main" id="{0BE7F535-B92F-4B22-94CC-0751FED7682A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63" name="Connettore diritto 762">
                <a:extLst>
                  <a:ext uri="{FF2B5EF4-FFF2-40B4-BE49-F238E27FC236}">
                    <a16:creationId xmlns:a16="http://schemas.microsoft.com/office/drawing/2014/main" id="{F4D2C131-5FC5-4483-B7B9-F4EE51D98878}"/>
                  </a:ext>
                </a:extLst>
              </p:cNvPr>
              <p:cNvCxnSpPr>
                <a:stCxn id="762" idx="3"/>
                <a:endCxn id="76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5" name="Gruppo 744">
              <a:extLst>
                <a:ext uri="{FF2B5EF4-FFF2-40B4-BE49-F238E27FC236}">
                  <a16:creationId xmlns:a16="http://schemas.microsoft.com/office/drawing/2014/main" id="{4C8045E9-3DC1-4D98-86F1-4EB3D8C578B3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760" name="Ovale 759">
                <a:extLst>
                  <a:ext uri="{FF2B5EF4-FFF2-40B4-BE49-F238E27FC236}">
                    <a16:creationId xmlns:a16="http://schemas.microsoft.com/office/drawing/2014/main" id="{F9FB5F6A-6EA4-4F75-9D81-B483FDC7CE94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61" name="Connettore diritto 760">
                <a:extLst>
                  <a:ext uri="{FF2B5EF4-FFF2-40B4-BE49-F238E27FC236}">
                    <a16:creationId xmlns:a16="http://schemas.microsoft.com/office/drawing/2014/main" id="{E5491BA5-20DB-43B1-8A3F-0B0922D104DF}"/>
                  </a:ext>
                </a:extLst>
              </p:cNvPr>
              <p:cNvCxnSpPr>
                <a:stCxn id="760" idx="3"/>
                <a:endCxn id="76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6" name="Gruppo 745">
              <a:extLst>
                <a:ext uri="{FF2B5EF4-FFF2-40B4-BE49-F238E27FC236}">
                  <a16:creationId xmlns:a16="http://schemas.microsoft.com/office/drawing/2014/main" id="{33ADA1EC-9BC0-44EF-8A5B-FFD22387392E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758" name="Ovale 757">
                <a:extLst>
                  <a:ext uri="{FF2B5EF4-FFF2-40B4-BE49-F238E27FC236}">
                    <a16:creationId xmlns:a16="http://schemas.microsoft.com/office/drawing/2014/main" id="{D93D04C8-6930-4786-8A60-3F7B6698A2DA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59" name="Connettore diritto 758">
                <a:extLst>
                  <a:ext uri="{FF2B5EF4-FFF2-40B4-BE49-F238E27FC236}">
                    <a16:creationId xmlns:a16="http://schemas.microsoft.com/office/drawing/2014/main" id="{5D281326-8DBA-423D-AFEE-9D30886ADCF6}"/>
                  </a:ext>
                </a:extLst>
              </p:cNvPr>
              <p:cNvCxnSpPr>
                <a:stCxn id="758" idx="3"/>
                <a:endCxn id="75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7" name="Gruppo 746">
              <a:extLst>
                <a:ext uri="{FF2B5EF4-FFF2-40B4-BE49-F238E27FC236}">
                  <a16:creationId xmlns:a16="http://schemas.microsoft.com/office/drawing/2014/main" id="{AE44ACE9-2D23-4E0B-8ED8-CD6105722622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756" name="Ovale 755">
                <a:extLst>
                  <a:ext uri="{FF2B5EF4-FFF2-40B4-BE49-F238E27FC236}">
                    <a16:creationId xmlns:a16="http://schemas.microsoft.com/office/drawing/2014/main" id="{18A15D66-251F-4FF6-BCBD-B95423D73200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57" name="Connettore diritto 756">
                <a:extLst>
                  <a:ext uri="{FF2B5EF4-FFF2-40B4-BE49-F238E27FC236}">
                    <a16:creationId xmlns:a16="http://schemas.microsoft.com/office/drawing/2014/main" id="{E0E9A49A-3D46-4A8E-9661-00CCFE28725C}"/>
                  </a:ext>
                </a:extLst>
              </p:cNvPr>
              <p:cNvCxnSpPr>
                <a:stCxn id="756" idx="3"/>
                <a:endCxn id="75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8" name="Gruppo 747">
              <a:extLst>
                <a:ext uri="{FF2B5EF4-FFF2-40B4-BE49-F238E27FC236}">
                  <a16:creationId xmlns:a16="http://schemas.microsoft.com/office/drawing/2014/main" id="{BF8D8494-070B-4FE5-AA32-3F75A364FAAB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754" name="Ovale 753">
                <a:extLst>
                  <a:ext uri="{FF2B5EF4-FFF2-40B4-BE49-F238E27FC236}">
                    <a16:creationId xmlns:a16="http://schemas.microsoft.com/office/drawing/2014/main" id="{717D02D2-77A5-4808-8B01-C36DE6EE298F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55" name="Connettore diritto 754">
                <a:extLst>
                  <a:ext uri="{FF2B5EF4-FFF2-40B4-BE49-F238E27FC236}">
                    <a16:creationId xmlns:a16="http://schemas.microsoft.com/office/drawing/2014/main" id="{5AE47600-3FFC-4E69-B0CF-CBC703BB3527}"/>
                  </a:ext>
                </a:extLst>
              </p:cNvPr>
              <p:cNvCxnSpPr>
                <a:stCxn id="754" idx="3"/>
                <a:endCxn id="75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9" name="Gruppo 748">
              <a:extLst>
                <a:ext uri="{FF2B5EF4-FFF2-40B4-BE49-F238E27FC236}">
                  <a16:creationId xmlns:a16="http://schemas.microsoft.com/office/drawing/2014/main" id="{5C932FA5-AA84-44F8-A552-5B394201B9A9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752" name="Ovale 751">
                <a:extLst>
                  <a:ext uri="{FF2B5EF4-FFF2-40B4-BE49-F238E27FC236}">
                    <a16:creationId xmlns:a16="http://schemas.microsoft.com/office/drawing/2014/main" id="{AAC43F35-AC31-427F-B341-CB0CB64A7D9D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53" name="Connettore diritto 752">
                <a:extLst>
                  <a:ext uri="{FF2B5EF4-FFF2-40B4-BE49-F238E27FC236}">
                    <a16:creationId xmlns:a16="http://schemas.microsoft.com/office/drawing/2014/main" id="{769C7E6D-907D-4F76-92BA-6EC761DC73E1}"/>
                  </a:ext>
                </a:extLst>
              </p:cNvPr>
              <p:cNvCxnSpPr>
                <a:stCxn id="752" idx="3"/>
                <a:endCxn id="75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0" name="Rettangolo 749">
              <a:extLst>
                <a:ext uri="{FF2B5EF4-FFF2-40B4-BE49-F238E27FC236}">
                  <a16:creationId xmlns:a16="http://schemas.microsoft.com/office/drawing/2014/main" id="{B67CFA91-B9B1-46F3-830C-3B429488AA4A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751" name="Rettangolo 750">
              <a:extLst>
                <a:ext uri="{FF2B5EF4-FFF2-40B4-BE49-F238E27FC236}">
                  <a16:creationId xmlns:a16="http://schemas.microsoft.com/office/drawing/2014/main" id="{55C08AF5-7743-4E09-9157-9121B72D80BF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4" name="Gruppo 763">
            <a:extLst>
              <a:ext uri="{FF2B5EF4-FFF2-40B4-BE49-F238E27FC236}">
                <a16:creationId xmlns:a16="http://schemas.microsoft.com/office/drawing/2014/main" id="{AE3D5003-1512-4DBF-BB11-D97BABD515F7}"/>
              </a:ext>
            </a:extLst>
          </p:cNvPr>
          <p:cNvGrpSpPr/>
          <p:nvPr/>
        </p:nvGrpSpPr>
        <p:grpSpPr>
          <a:xfrm>
            <a:off x="8732954" y="2861276"/>
            <a:ext cx="1093931" cy="1567107"/>
            <a:chOff x="2320829" y="2053202"/>
            <a:chExt cx="1093931" cy="1567107"/>
          </a:xfrm>
        </p:grpSpPr>
        <p:sp>
          <p:nvSpPr>
            <p:cNvPr id="765" name="Rettangolo 764">
              <a:extLst>
                <a:ext uri="{FF2B5EF4-FFF2-40B4-BE49-F238E27FC236}">
                  <a16:creationId xmlns:a16="http://schemas.microsoft.com/office/drawing/2014/main" id="{F1E9DB43-6050-4728-B0C1-915C71AAA8ED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766" name="CasellaDiTesto 765">
              <a:extLst>
                <a:ext uri="{FF2B5EF4-FFF2-40B4-BE49-F238E27FC236}">
                  <a16:creationId xmlns:a16="http://schemas.microsoft.com/office/drawing/2014/main" id="{E7BA9CAC-B1D6-4F29-9CEC-86D5652E485B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767" name="Rettangolo 766">
              <a:extLst>
                <a:ext uri="{FF2B5EF4-FFF2-40B4-BE49-F238E27FC236}">
                  <a16:creationId xmlns:a16="http://schemas.microsoft.com/office/drawing/2014/main" id="{5A464C14-60A3-4ACD-82C9-69C5E6B78638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68" name="Rettangolo 767">
              <a:extLst>
                <a:ext uri="{FF2B5EF4-FFF2-40B4-BE49-F238E27FC236}">
                  <a16:creationId xmlns:a16="http://schemas.microsoft.com/office/drawing/2014/main" id="{0080DAFA-4299-4CE2-B1DF-035C13D8BC7A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69" name="Rettangolo 768">
              <a:extLst>
                <a:ext uri="{FF2B5EF4-FFF2-40B4-BE49-F238E27FC236}">
                  <a16:creationId xmlns:a16="http://schemas.microsoft.com/office/drawing/2014/main" id="{CFD8514F-D7E6-4457-99E8-058B06291F00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70" name="Rettangolo 769">
              <a:extLst>
                <a:ext uri="{FF2B5EF4-FFF2-40B4-BE49-F238E27FC236}">
                  <a16:creationId xmlns:a16="http://schemas.microsoft.com/office/drawing/2014/main" id="{16853114-6DF9-4201-A7C9-D46389EE05F8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71" name="Rettangolo 770">
              <a:extLst>
                <a:ext uri="{FF2B5EF4-FFF2-40B4-BE49-F238E27FC236}">
                  <a16:creationId xmlns:a16="http://schemas.microsoft.com/office/drawing/2014/main" id="{9E4BEE26-BE7B-4FEC-959C-6147CB301355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72" name="Rettangolo 771">
              <a:extLst>
                <a:ext uri="{FF2B5EF4-FFF2-40B4-BE49-F238E27FC236}">
                  <a16:creationId xmlns:a16="http://schemas.microsoft.com/office/drawing/2014/main" id="{945FBD6C-2926-4C06-859D-253ED2735CF9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73" name="Rettangolo 772">
              <a:extLst>
                <a:ext uri="{FF2B5EF4-FFF2-40B4-BE49-F238E27FC236}">
                  <a16:creationId xmlns:a16="http://schemas.microsoft.com/office/drawing/2014/main" id="{E03B9E99-8BDC-43BF-9F7F-CEA562ECA019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774" name="Rettangolo 773">
              <a:extLst>
                <a:ext uri="{FF2B5EF4-FFF2-40B4-BE49-F238E27FC236}">
                  <a16:creationId xmlns:a16="http://schemas.microsoft.com/office/drawing/2014/main" id="{22A3078A-CC3F-49B6-8A2A-375456FD87BD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775" name="Rettangolo 774">
              <a:extLst>
                <a:ext uri="{FF2B5EF4-FFF2-40B4-BE49-F238E27FC236}">
                  <a16:creationId xmlns:a16="http://schemas.microsoft.com/office/drawing/2014/main" id="{33A8F3C3-D221-4C0F-9B5D-EBB111FBA24C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76" name="Gruppo 775">
              <a:extLst>
                <a:ext uri="{FF2B5EF4-FFF2-40B4-BE49-F238E27FC236}">
                  <a16:creationId xmlns:a16="http://schemas.microsoft.com/office/drawing/2014/main" id="{40A38B3E-8B05-44DE-AB69-A2353E570C0E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794" name="Ovale 793">
                <a:extLst>
                  <a:ext uri="{FF2B5EF4-FFF2-40B4-BE49-F238E27FC236}">
                    <a16:creationId xmlns:a16="http://schemas.microsoft.com/office/drawing/2014/main" id="{FF541F77-3015-4E9F-8E87-05D66037BCE3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95" name="Connettore diritto 794">
                <a:extLst>
                  <a:ext uri="{FF2B5EF4-FFF2-40B4-BE49-F238E27FC236}">
                    <a16:creationId xmlns:a16="http://schemas.microsoft.com/office/drawing/2014/main" id="{E46A11CD-F1AC-40F8-9B36-3057D34D3E54}"/>
                  </a:ext>
                </a:extLst>
              </p:cNvPr>
              <p:cNvCxnSpPr>
                <a:stCxn id="794" idx="3"/>
                <a:endCxn id="79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7" name="Gruppo 776">
              <a:extLst>
                <a:ext uri="{FF2B5EF4-FFF2-40B4-BE49-F238E27FC236}">
                  <a16:creationId xmlns:a16="http://schemas.microsoft.com/office/drawing/2014/main" id="{3C10A6C2-3276-4B9B-AB60-1BB3792BE0CE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792" name="Ovale 791">
                <a:extLst>
                  <a:ext uri="{FF2B5EF4-FFF2-40B4-BE49-F238E27FC236}">
                    <a16:creationId xmlns:a16="http://schemas.microsoft.com/office/drawing/2014/main" id="{27CF97F2-10D7-4ABE-8871-C758AB90367F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93" name="Connettore diritto 792">
                <a:extLst>
                  <a:ext uri="{FF2B5EF4-FFF2-40B4-BE49-F238E27FC236}">
                    <a16:creationId xmlns:a16="http://schemas.microsoft.com/office/drawing/2014/main" id="{2B045122-8C03-4ABD-A1EB-BF953456BC19}"/>
                  </a:ext>
                </a:extLst>
              </p:cNvPr>
              <p:cNvCxnSpPr>
                <a:stCxn id="792" idx="3"/>
                <a:endCxn id="79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8" name="Gruppo 777">
              <a:extLst>
                <a:ext uri="{FF2B5EF4-FFF2-40B4-BE49-F238E27FC236}">
                  <a16:creationId xmlns:a16="http://schemas.microsoft.com/office/drawing/2014/main" id="{B0576044-DDC4-4234-9DA9-E6CD6816B887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790" name="Ovale 789">
                <a:extLst>
                  <a:ext uri="{FF2B5EF4-FFF2-40B4-BE49-F238E27FC236}">
                    <a16:creationId xmlns:a16="http://schemas.microsoft.com/office/drawing/2014/main" id="{4B0720F2-7241-4D88-896A-9D362D85E7B4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91" name="Connettore diritto 790">
                <a:extLst>
                  <a:ext uri="{FF2B5EF4-FFF2-40B4-BE49-F238E27FC236}">
                    <a16:creationId xmlns:a16="http://schemas.microsoft.com/office/drawing/2014/main" id="{8D22609F-A9AA-46D5-BEAC-C139BAAA70B3}"/>
                  </a:ext>
                </a:extLst>
              </p:cNvPr>
              <p:cNvCxnSpPr>
                <a:stCxn id="790" idx="3"/>
                <a:endCxn id="79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uppo 778">
              <a:extLst>
                <a:ext uri="{FF2B5EF4-FFF2-40B4-BE49-F238E27FC236}">
                  <a16:creationId xmlns:a16="http://schemas.microsoft.com/office/drawing/2014/main" id="{3AF1F3A0-97CC-4041-A956-EA0308EE89D9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788" name="Ovale 787">
                <a:extLst>
                  <a:ext uri="{FF2B5EF4-FFF2-40B4-BE49-F238E27FC236}">
                    <a16:creationId xmlns:a16="http://schemas.microsoft.com/office/drawing/2014/main" id="{B4A689AC-A4D0-4DBD-8A21-7DD82505DC9B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89" name="Connettore diritto 788">
                <a:extLst>
                  <a:ext uri="{FF2B5EF4-FFF2-40B4-BE49-F238E27FC236}">
                    <a16:creationId xmlns:a16="http://schemas.microsoft.com/office/drawing/2014/main" id="{7BC556D4-7FB6-45B8-ADC9-05E18B1F6F47}"/>
                  </a:ext>
                </a:extLst>
              </p:cNvPr>
              <p:cNvCxnSpPr>
                <a:stCxn id="788" idx="3"/>
                <a:endCxn id="78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0" name="Gruppo 779">
              <a:extLst>
                <a:ext uri="{FF2B5EF4-FFF2-40B4-BE49-F238E27FC236}">
                  <a16:creationId xmlns:a16="http://schemas.microsoft.com/office/drawing/2014/main" id="{3CFDADE5-2C4A-42A0-86F5-CD364FEC30DB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786" name="Ovale 785">
                <a:extLst>
                  <a:ext uri="{FF2B5EF4-FFF2-40B4-BE49-F238E27FC236}">
                    <a16:creationId xmlns:a16="http://schemas.microsoft.com/office/drawing/2014/main" id="{C9DFEB8C-7DDD-4494-8FF6-2A19C13AB2D8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87" name="Connettore diritto 786">
                <a:extLst>
                  <a:ext uri="{FF2B5EF4-FFF2-40B4-BE49-F238E27FC236}">
                    <a16:creationId xmlns:a16="http://schemas.microsoft.com/office/drawing/2014/main" id="{E1C0FF23-F3D4-4EE2-999E-B0276AE918CD}"/>
                  </a:ext>
                </a:extLst>
              </p:cNvPr>
              <p:cNvCxnSpPr>
                <a:stCxn id="786" idx="3"/>
                <a:endCxn id="78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1" name="Gruppo 780">
              <a:extLst>
                <a:ext uri="{FF2B5EF4-FFF2-40B4-BE49-F238E27FC236}">
                  <a16:creationId xmlns:a16="http://schemas.microsoft.com/office/drawing/2014/main" id="{2601A3DB-B15A-4E0A-94AF-3A22C12CBA38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784" name="Ovale 783">
                <a:extLst>
                  <a:ext uri="{FF2B5EF4-FFF2-40B4-BE49-F238E27FC236}">
                    <a16:creationId xmlns:a16="http://schemas.microsoft.com/office/drawing/2014/main" id="{FEA34DF0-F694-44A1-A8B9-EE82ABAF56F9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85" name="Connettore diritto 784">
                <a:extLst>
                  <a:ext uri="{FF2B5EF4-FFF2-40B4-BE49-F238E27FC236}">
                    <a16:creationId xmlns:a16="http://schemas.microsoft.com/office/drawing/2014/main" id="{0597E558-05E8-4943-B37D-A13C5DC48E2F}"/>
                  </a:ext>
                </a:extLst>
              </p:cNvPr>
              <p:cNvCxnSpPr>
                <a:stCxn id="784" idx="3"/>
                <a:endCxn id="78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2" name="Rettangolo 781">
              <a:extLst>
                <a:ext uri="{FF2B5EF4-FFF2-40B4-BE49-F238E27FC236}">
                  <a16:creationId xmlns:a16="http://schemas.microsoft.com/office/drawing/2014/main" id="{8B5107EF-BA28-4322-94D0-8525BEC8C3DD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783" name="Rettangolo 782">
              <a:extLst>
                <a:ext uri="{FF2B5EF4-FFF2-40B4-BE49-F238E27FC236}">
                  <a16:creationId xmlns:a16="http://schemas.microsoft.com/office/drawing/2014/main" id="{AD273AA4-021A-4A51-8BD8-2CF3AD81013F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6" name="Gruppo 795">
            <a:extLst>
              <a:ext uri="{FF2B5EF4-FFF2-40B4-BE49-F238E27FC236}">
                <a16:creationId xmlns:a16="http://schemas.microsoft.com/office/drawing/2014/main" id="{5BCF7851-20DA-415B-A98C-061299CCBCC4}"/>
              </a:ext>
            </a:extLst>
          </p:cNvPr>
          <p:cNvGrpSpPr/>
          <p:nvPr/>
        </p:nvGrpSpPr>
        <p:grpSpPr>
          <a:xfrm>
            <a:off x="8732954" y="4732447"/>
            <a:ext cx="1093931" cy="1567107"/>
            <a:chOff x="2320829" y="2053202"/>
            <a:chExt cx="1093931" cy="1567107"/>
          </a:xfrm>
        </p:grpSpPr>
        <p:sp>
          <p:nvSpPr>
            <p:cNvPr id="797" name="Rettangolo 796">
              <a:extLst>
                <a:ext uri="{FF2B5EF4-FFF2-40B4-BE49-F238E27FC236}">
                  <a16:creationId xmlns:a16="http://schemas.microsoft.com/office/drawing/2014/main" id="{CD09D40E-5B1E-4391-AB91-F6F6669CABD8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798" name="CasellaDiTesto 797">
              <a:extLst>
                <a:ext uri="{FF2B5EF4-FFF2-40B4-BE49-F238E27FC236}">
                  <a16:creationId xmlns:a16="http://schemas.microsoft.com/office/drawing/2014/main" id="{6ECBE5D0-0783-4C87-9BE8-63FEBE029C9D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799" name="Rettangolo 798">
              <a:extLst>
                <a:ext uri="{FF2B5EF4-FFF2-40B4-BE49-F238E27FC236}">
                  <a16:creationId xmlns:a16="http://schemas.microsoft.com/office/drawing/2014/main" id="{052CDF75-8D4C-4B66-A4EF-7AC52EA8ABD4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800" name="Rettangolo 799">
              <a:extLst>
                <a:ext uri="{FF2B5EF4-FFF2-40B4-BE49-F238E27FC236}">
                  <a16:creationId xmlns:a16="http://schemas.microsoft.com/office/drawing/2014/main" id="{F00C891D-2802-4FD2-9D50-985596B4C12B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801" name="Rettangolo 800">
              <a:extLst>
                <a:ext uri="{FF2B5EF4-FFF2-40B4-BE49-F238E27FC236}">
                  <a16:creationId xmlns:a16="http://schemas.microsoft.com/office/drawing/2014/main" id="{5BF331D7-4A49-43D5-A42E-185CA30FA970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02" name="Rettangolo 801">
              <a:extLst>
                <a:ext uri="{FF2B5EF4-FFF2-40B4-BE49-F238E27FC236}">
                  <a16:creationId xmlns:a16="http://schemas.microsoft.com/office/drawing/2014/main" id="{CAEDDC76-3DDF-4FF6-ABCB-F48002E14214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803" name="Rettangolo 802">
              <a:extLst>
                <a:ext uri="{FF2B5EF4-FFF2-40B4-BE49-F238E27FC236}">
                  <a16:creationId xmlns:a16="http://schemas.microsoft.com/office/drawing/2014/main" id="{279D3C54-B9F1-4A65-AA7F-184D4177EAC1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804" name="Rettangolo 803">
              <a:extLst>
                <a:ext uri="{FF2B5EF4-FFF2-40B4-BE49-F238E27FC236}">
                  <a16:creationId xmlns:a16="http://schemas.microsoft.com/office/drawing/2014/main" id="{486BC1F4-0FBA-4E3C-80FA-F8418482695F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05" name="Rettangolo 804">
              <a:extLst>
                <a:ext uri="{FF2B5EF4-FFF2-40B4-BE49-F238E27FC236}">
                  <a16:creationId xmlns:a16="http://schemas.microsoft.com/office/drawing/2014/main" id="{88128C49-19E0-4475-B1E3-18CCFB34B1EC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806" name="Rettangolo 805">
              <a:extLst>
                <a:ext uri="{FF2B5EF4-FFF2-40B4-BE49-F238E27FC236}">
                  <a16:creationId xmlns:a16="http://schemas.microsoft.com/office/drawing/2014/main" id="{30A20596-4497-4685-B2E7-FF8B0F8B1049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807" name="Rettangolo 806">
              <a:extLst>
                <a:ext uri="{FF2B5EF4-FFF2-40B4-BE49-F238E27FC236}">
                  <a16:creationId xmlns:a16="http://schemas.microsoft.com/office/drawing/2014/main" id="{6B1E19D0-D0E7-4924-BF89-4AA81FE37656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08" name="Gruppo 807">
              <a:extLst>
                <a:ext uri="{FF2B5EF4-FFF2-40B4-BE49-F238E27FC236}">
                  <a16:creationId xmlns:a16="http://schemas.microsoft.com/office/drawing/2014/main" id="{CF137B30-1FE9-4A67-BBB1-AEF28F71F394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826" name="Ovale 825">
                <a:extLst>
                  <a:ext uri="{FF2B5EF4-FFF2-40B4-BE49-F238E27FC236}">
                    <a16:creationId xmlns:a16="http://schemas.microsoft.com/office/drawing/2014/main" id="{27B7C1D3-1DEF-4BF0-AFDE-12B0DEACD410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27" name="Connettore diritto 826">
                <a:extLst>
                  <a:ext uri="{FF2B5EF4-FFF2-40B4-BE49-F238E27FC236}">
                    <a16:creationId xmlns:a16="http://schemas.microsoft.com/office/drawing/2014/main" id="{9A6682C1-3C24-4D19-A06D-265CBEC2FBB0}"/>
                  </a:ext>
                </a:extLst>
              </p:cNvPr>
              <p:cNvCxnSpPr>
                <a:stCxn id="826" idx="3"/>
                <a:endCxn id="82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9" name="Gruppo 808">
              <a:extLst>
                <a:ext uri="{FF2B5EF4-FFF2-40B4-BE49-F238E27FC236}">
                  <a16:creationId xmlns:a16="http://schemas.microsoft.com/office/drawing/2014/main" id="{63CC9C54-3CC4-463D-919F-244A4A644E07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824" name="Ovale 823">
                <a:extLst>
                  <a:ext uri="{FF2B5EF4-FFF2-40B4-BE49-F238E27FC236}">
                    <a16:creationId xmlns:a16="http://schemas.microsoft.com/office/drawing/2014/main" id="{ACD4DDB6-7F4F-4B78-B7B3-481BFF45C614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25" name="Connettore diritto 824">
                <a:extLst>
                  <a:ext uri="{FF2B5EF4-FFF2-40B4-BE49-F238E27FC236}">
                    <a16:creationId xmlns:a16="http://schemas.microsoft.com/office/drawing/2014/main" id="{E734A4E6-1477-492A-89F7-3E7FD18C1D6D}"/>
                  </a:ext>
                </a:extLst>
              </p:cNvPr>
              <p:cNvCxnSpPr>
                <a:stCxn id="824" idx="3"/>
                <a:endCxn id="82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0" name="Gruppo 809">
              <a:extLst>
                <a:ext uri="{FF2B5EF4-FFF2-40B4-BE49-F238E27FC236}">
                  <a16:creationId xmlns:a16="http://schemas.microsoft.com/office/drawing/2014/main" id="{7CADA1F8-9CE5-407D-9B20-A2D636F58B0A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822" name="Ovale 821">
                <a:extLst>
                  <a:ext uri="{FF2B5EF4-FFF2-40B4-BE49-F238E27FC236}">
                    <a16:creationId xmlns:a16="http://schemas.microsoft.com/office/drawing/2014/main" id="{DC595A74-FC87-4817-86D3-C657182F31A1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23" name="Connettore diritto 822">
                <a:extLst>
                  <a:ext uri="{FF2B5EF4-FFF2-40B4-BE49-F238E27FC236}">
                    <a16:creationId xmlns:a16="http://schemas.microsoft.com/office/drawing/2014/main" id="{79C7A15F-0975-49B0-A704-D3F212B28887}"/>
                  </a:ext>
                </a:extLst>
              </p:cNvPr>
              <p:cNvCxnSpPr>
                <a:stCxn id="822" idx="3"/>
                <a:endCxn id="82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1" name="Gruppo 810">
              <a:extLst>
                <a:ext uri="{FF2B5EF4-FFF2-40B4-BE49-F238E27FC236}">
                  <a16:creationId xmlns:a16="http://schemas.microsoft.com/office/drawing/2014/main" id="{6453453D-9EAE-4844-A8E4-D53D315DD347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820" name="Ovale 819">
                <a:extLst>
                  <a:ext uri="{FF2B5EF4-FFF2-40B4-BE49-F238E27FC236}">
                    <a16:creationId xmlns:a16="http://schemas.microsoft.com/office/drawing/2014/main" id="{AC7E8DF0-577A-4119-9716-4029AFA5B3EE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21" name="Connettore diritto 820">
                <a:extLst>
                  <a:ext uri="{FF2B5EF4-FFF2-40B4-BE49-F238E27FC236}">
                    <a16:creationId xmlns:a16="http://schemas.microsoft.com/office/drawing/2014/main" id="{555A478E-5EF4-4CFB-AA48-BF38BA790907}"/>
                  </a:ext>
                </a:extLst>
              </p:cNvPr>
              <p:cNvCxnSpPr>
                <a:stCxn id="820" idx="3"/>
                <a:endCxn id="82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2" name="Gruppo 811">
              <a:extLst>
                <a:ext uri="{FF2B5EF4-FFF2-40B4-BE49-F238E27FC236}">
                  <a16:creationId xmlns:a16="http://schemas.microsoft.com/office/drawing/2014/main" id="{2F1FAA47-19E6-497E-91F2-9655EEF2059A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818" name="Ovale 817">
                <a:extLst>
                  <a:ext uri="{FF2B5EF4-FFF2-40B4-BE49-F238E27FC236}">
                    <a16:creationId xmlns:a16="http://schemas.microsoft.com/office/drawing/2014/main" id="{336738C6-5FF5-495C-9B39-3DB09586F748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9" name="Connettore diritto 818">
                <a:extLst>
                  <a:ext uri="{FF2B5EF4-FFF2-40B4-BE49-F238E27FC236}">
                    <a16:creationId xmlns:a16="http://schemas.microsoft.com/office/drawing/2014/main" id="{C6B031D9-7EBC-4695-B6DE-AA12E7C6B081}"/>
                  </a:ext>
                </a:extLst>
              </p:cNvPr>
              <p:cNvCxnSpPr>
                <a:stCxn id="818" idx="3"/>
                <a:endCxn id="81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3" name="Gruppo 812">
              <a:extLst>
                <a:ext uri="{FF2B5EF4-FFF2-40B4-BE49-F238E27FC236}">
                  <a16:creationId xmlns:a16="http://schemas.microsoft.com/office/drawing/2014/main" id="{B2A95406-E946-4048-85E7-404CE2A6ABD4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816" name="Ovale 815">
                <a:extLst>
                  <a:ext uri="{FF2B5EF4-FFF2-40B4-BE49-F238E27FC236}">
                    <a16:creationId xmlns:a16="http://schemas.microsoft.com/office/drawing/2014/main" id="{6E1FDAD9-A830-42D0-AB8D-7CC00957490D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7" name="Connettore diritto 816">
                <a:extLst>
                  <a:ext uri="{FF2B5EF4-FFF2-40B4-BE49-F238E27FC236}">
                    <a16:creationId xmlns:a16="http://schemas.microsoft.com/office/drawing/2014/main" id="{22FBC1B0-5DBC-4F7D-870D-E088292D6AB5}"/>
                  </a:ext>
                </a:extLst>
              </p:cNvPr>
              <p:cNvCxnSpPr>
                <a:stCxn id="816" idx="3"/>
                <a:endCxn id="81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4" name="Rettangolo 813">
              <a:extLst>
                <a:ext uri="{FF2B5EF4-FFF2-40B4-BE49-F238E27FC236}">
                  <a16:creationId xmlns:a16="http://schemas.microsoft.com/office/drawing/2014/main" id="{9AF0574A-9114-4DC2-83A4-47F1772BA867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815" name="Rettangolo 814">
              <a:extLst>
                <a:ext uri="{FF2B5EF4-FFF2-40B4-BE49-F238E27FC236}">
                  <a16:creationId xmlns:a16="http://schemas.microsoft.com/office/drawing/2014/main" id="{BEE8DBFB-A515-4CC0-AA1B-E331689DC87F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8" name="Gruppo 827">
            <a:extLst>
              <a:ext uri="{FF2B5EF4-FFF2-40B4-BE49-F238E27FC236}">
                <a16:creationId xmlns:a16="http://schemas.microsoft.com/office/drawing/2014/main" id="{C7F610ED-B8ED-4DEF-8B67-8ECF458F5390}"/>
              </a:ext>
            </a:extLst>
          </p:cNvPr>
          <p:cNvGrpSpPr/>
          <p:nvPr/>
        </p:nvGrpSpPr>
        <p:grpSpPr>
          <a:xfrm>
            <a:off x="8732954" y="1020542"/>
            <a:ext cx="1093931" cy="1567107"/>
            <a:chOff x="2320829" y="2053202"/>
            <a:chExt cx="1093931" cy="1567107"/>
          </a:xfrm>
        </p:grpSpPr>
        <p:sp>
          <p:nvSpPr>
            <p:cNvPr id="829" name="Rettangolo 828">
              <a:extLst>
                <a:ext uri="{FF2B5EF4-FFF2-40B4-BE49-F238E27FC236}">
                  <a16:creationId xmlns:a16="http://schemas.microsoft.com/office/drawing/2014/main" id="{DDC128A1-1353-49F5-A067-F760F3EB844D}"/>
                </a:ext>
              </a:extLst>
            </p:cNvPr>
            <p:cNvSpPr/>
            <p:nvPr/>
          </p:nvSpPr>
          <p:spPr>
            <a:xfrm>
              <a:off x="2320829" y="2053202"/>
              <a:ext cx="1064300" cy="1505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it-IT" sz="1050" b="1" dirty="0">
                  <a:solidFill>
                    <a:schemeClr val="tx1"/>
                  </a:solidFill>
                </a:rPr>
                <a:t>ESP </a:t>
              </a:r>
              <a:r>
                <a:rPr lang="it-IT" sz="1050" b="1" dirty="0" err="1">
                  <a:solidFill>
                    <a:schemeClr val="tx1"/>
                  </a:solidFill>
                </a:rPr>
                <a:t>MiMo</a:t>
              </a:r>
              <a:r>
                <a:rPr lang="it-IT" sz="1050" b="1" dirty="0">
                  <a:solidFill>
                    <a:schemeClr val="tx1"/>
                  </a:solidFill>
                </a:rPr>
                <a:t>-Light</a:t>
              </a:r>
            </a:p>
            <a:p>
              <a:r>
                <a:rPr lang="it-IT" sz="800" dirty="0">
                  <a:solidFill>
                    <a:schemeClr val="tx1"/>
                  </a:solidFill>
                </a:rPr>
                <a:t>2018- V2.0</a:t>
              </a:r>
            </a:p>
            <a:p>
              <a:r>
                <a:rPr lang="it-IT" sz="900" dirty="0">
                  <a:solidFill>
                    <a:schemeClr val="tx1"/>
                  </a:solidFill>
                </a:rPr>
                <a:t>By Marco Franchi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Input: 230V/50Hz</a:t>
              </a:r>
            </a:p>
            <a:p>
              <a:r>
                <a:rPr lang="it-IT" sz="700" dirty="0">
                  <a:solidFill>
                    <a:schemeClr val="tx1"/>
                  </a:solidFill>
                </a:rPr>
                <a:t>Output: 460W MAX!</a:t>
              </a:r>
            </a:p>
            <a:p>
              <a:endParaRPr lang="it-IT" sz="400" dirty="0">
                <a:solidFill>
                  <a:schemeClr val="tx1"/>
                </a:solidFill>
              </a:endParaRPr>
            </a:p>
            <a:p>
              <a:r>
                <a:rPr lang="it-IT" sz="600" dirty="0">
                  <a:solidFill>
                    <a:schemeClr val="tx1"/>
                  </a:solidFill>
                </a:rPr>
                <a:t>Unit ID:</a:t>
              </a:r>
            </a:p>
            <a:p>
              <a:endParaRPr lang="it-IT" sz="600" dirty="0">
                <a:solidFill>
                  <a:schemeClr val="tx1"/>
                </a:solidFill>
              </a:endParaRPr>
            </a:p>
            <a:p>
              <a:r>
                <a:rPr lang="it-IT" sz="600" dirty="0" err="1">
                  <a:solidFill>
                    <a:schemeClr val="tx1"/>
                  </a:solidFill>
                </a:rPr>
                <a:t>Name</a:t>
              </a:r>
              <a:r>
                <a:rPr lang="it-IT" sz="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830" name="CasellaDiTesto 829">
              <a:extLst>
                <a:ext uri="{FF2B5EF4-FFF2-40B4-BE49-F238E27FC236}">
                  <a16:creationId xmlns:a16="http://schemas.microsoft.com/office/drawing/2014/main" id="{CD1308FB-BE73-4A27-9ADB-872A27AD4290}"/>
                </a:ext>
              </a:extLst>
            </p:cNvPr>
            <p:cNvSpPr txBox="1"/>
            <p:nvPr/>
          </p:nvSpPr>
          <p:spPr>
            <a:xfrm rot="16200000">
              <a:off x="2592580" y="2798128"/>
              <a:ext cx="147508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" dirty="0">
                  <a:solidFill>
                    <a:schemeClr val="tx1"/>
                  </a:solidFill>
                </a:rPr>
                <a:t>https://github.com/MarcoFranchi/ESP-MiMo-Suit</a:t>
              </a:r>
            </a:p>
          </p:txBody>
        </p:sp>
        <p:sp>
          <p:nvSpPr>
            <p:cNvPr id="831" name="Rettangolo 830">
              <a:extLst>
                <a:ext uri="{FF2B5EF4-FFF2-40B4-BE49-F238E27FC236}">
                  <a16:creationId xmlns:a16="http://schemas.microsoft.com/office/drawing/2014/main" id="{1BD5C033-C76F-492D-8736-FF52A2602D41}"/>
                </a:ext>
              </a:extLst>
            </p:cNvPr>
            <p:cNvSpPr/>
            <p:nvPr/>
          </p:nvSpPr>
          <p:spPr>
            <a:xfrm>
              <a:off x="2343017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832" name="Rettangolo 831">
              <a:extLst>
                <a:ext uri="{FF2B5EF4-FFF2-40B4-BE49-F238E27FC236}">
                  <a16:creationId xmlns:a16="http://schemas.microsoft.com/office/drawing/2014/main" id="{0A88389E-37CE-4FC7-9CD9-BF503C75636E}"/>
                </a:ext>
              </a:extLst>
            </p:cNvPr>
            <p:cNvSpPr/>
            <p:nvPr/>
          </p:nvSpPr>
          <p:spPr>
            <a:xfrm>
              <a:off x="2503105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833" name="Rettangolo 832">
              <a:extLst>
                <a:ext uri="{FF2B5EF4-FFF2-40B4-BE49-F238E27FC236}">
                  <a16:creationId xmlns:a16="http://schemas.microsoft.com/office/drawing/2014/main" id="{FFFD1A4E-544C-473E-866B-F8C882EE7212}"/>
                </a:ext>
              </a:extLst>
            </p:cNvPr>
            <p:cNvSpPr/>
            <p:nvPr/>
          </p:nvSpPr>
          <p:spPr>
            <a:xfrm>
              <a:off x="2663193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34" name="Rettangolo 833">
              <a:extLst>
                <a:ext uri="{FF2B5EF4-FFF2-40B4-BE49-F238E27FC236}">
                  <a16:creationId xmlns:a16="http://schemas.microsoft.com/office/drawing/2014/main" id="{5EB26AFE-2444-4A85-9537-EA2741C32F93}"/>
                </a:ext>
              </a:extLst>
            </p:cNvPr>
            <p:cNvSpPr/>
            <p:nvPr/>
          </p:nvSpPr>
          <p:spPr>
            <a:xfrm>
              <a:off x="2823281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835" name="Rettangolo 834">
              <a:extLst>
                <a:ext uri="{FF2B5EF4-FFF2-40B4-BE49-F238E27FC236}">
                  <a16:creationId xmlns:a16="http://schemas.microsoft.com/office/drawing/2014/main" id="{E53643B6-5C1B-40ED-96FA-E7C4118C13B4}"/>
                </a:ext>
              </a:extLst>
            </p:cNvPr>
            <p:cNvSpPr/>
            <p:nvPr/>
          </p:nvSpPr>
          <p:spPr>
            <a:xfrm>
              <a:off x="2983369" y="3254391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836" name="Rettangolo 835">
              <a:extLst>
                <a:ext uri="{FF2B5EF4-FFF2-40B4-BE49-F238E27FC236}">
                  <a16:creationId xmlns:a16="http://schemas.microsoft.com/office/drawing/2014/main" id="{E5335DF3-F72E-4838-92DC-C113DB03852B}"/>
                </a:ext>
              </a:extLst>
            </p:cNvPr>
            <p:cNvSpPr/>
            <p:nvPr/>
          </p:nvSpPr>
          <p:spPr>
            <a:xfrm>
              <a:off x="3143458" y="3253346"/>
              <a:ext cx="141203" cy="277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37" name="Rettangolo 836">
              <a:extLst>
                <a:ext uri="{FF2B5EF4-FFF2-40B4-BE49-F238E27FC236}">
                  <a16:creationId xmlns:a16="http://schemas.microsoft.com/office/drawing/2014/main" id="{858CC026-EB5D-4A04-B99A-4D24FC4C048F}"/>
                </a:ext>
              </a:extLst>
            </p:cNvPr>
            <p:cNvSpPr/>
            <p:nvPr/>
          </p:nvSpPr>
          <p:spPr>
            <a:xfrm>
              <a:off x="2343016" y="3108918"/>
              <a:ext cx="30360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Switch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Rettangolo 837">
              <a:extLst>
                <a:ext uri="{FF2B5EF4-FFF2-40B4-BE49-F238E27FC236}">
                  <a16:creationId xmlns:a16="http://schemas.microsoft.com/office/drawing/2014/main" id="{A676B6C0-6424-492B-95A8-AD03F91F851B}"/>
                </a:ext>
              </a:extLst>
            </p:cNvPr>
            <p:cNvSpPr/>
            <p:nvPr/>
          </p:nvSpPr>
          <p:spPr>
            <a:xfrm>
              <a:off x="2662082" y="3107873"/>
              <a:ext cx="302402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 err="1">
                  <a:solidFill>
                    <a:schemeClr val="tx1"/>
                  </a:solidFill>
                </a:rPr>
                <a:t>Load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839" name="Rettangolo 838">
              <a:extLst>
                <a:ext uri="{FF2B5EF4-FFF2-40B4-BE49-F238E27FC236}">
                  <a16:creationId xmlns:a16="http://schemas.microsoft.com/office/drawing/2014/main" id="{C19E614F-AC73-453C-87D5-670DCB89726A}"/>
                </a:ext>
              </a:extLst>
            </p:cNvPr>
            <p:cNvSpPr/>
            <p:nvPr/>
          </p:nvSpPr>
          <p:spPr>
            <a:xfrm>
              <a:off x="2983771" y="3107873"/>
              <a:ext cx="300890" cy="1454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700" b="1" dirty="0">
                  <a:solidFill>
                    <a:schemeClr val="tx1"/>
                  </a:solidFill>
                </a:rPr>
                <a:t>AC-in</a:t>
              </a:r>
              <a:endParaRPr lang="it-IT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0" name="Gruppo 839">
              <a:extLst>
                <a:ext uri="{FF2B5EF4-FFF2-40B4-BE49-F238E27FC236}">
                  <a16:creationId xmlns:a16="http://schemas.microsoft.com/office/drawing/2014/main" id="{FB769315-0C7F-468E-9469-73D2A31DA3D9}"/>
                </a:ext>
              </a:extLst>
            </p:cNvPr>
            <p:cNvGrpSpPr/>
            <p:nvPr/>
          </p:nvGrpSpPr>
          <p:grpSpPr>
            <a:xfrm>
              <a:off x="2380719" y="3425525"/>
              <a:ext cx="78809" cy="78809"/>
              <a:chOff x="4762102" y="3901440"/>
              <a:chExt cx="78809" cy="78809"/>
            </a:xfrm>
          </p:grpSpPr>
          <p:sp>
            <p:nvSpPr>
              <p:cNvPr id="858" name="Ovale 857">
                <a:extLst>
                  <a:ext uri="{FF2B5EF4-FFF2-40B4-BE49-F238E27FC236}">
                    <a16:creationId xmlns:a16="http://schemas.microsoft.com/office/drawing/2014/main" id="{0442F038-5271-4E69-8FCD-2F5CCDB97901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59" name="Connettore diritto 858">
                <a:extLst>
                  <a:ext uri="{FF2B5EF4-FFF2-40B4-BE49-F238E27FC236}">
                    <a16:creationId xmlns:a16="http://schemas.microsoft.com/office/drawing/2014/main" id="{42758D08-67D6-4837-A75E-4DBB1D1D55F4}"/>
                  </a:ext>
                </a:extLst>
              </p:cNvPr>
              <p:cNvCxnSpPr>
                <a:stCxn id="858" idx="3"/>
                <a:endCxn id="85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1" name="Gruppo 840">
              <a:extLst>
                <a:ext uri="{FF2B5EF4-FFF2-40B4-BE49-F238E27FC236}">
                  <a16:creationId xmlns:a16="http://schemas.microsoft.com/office/drawing/2014/main" id="{CFC0982A-874B-405D-8C89-2ADE8127EBEB}"/>
                </a:ext>
              </a:extLst>
            </p:cNvPr>
            <p:cNvGrpSpPr/>
            <p:nvPr/>
          </p:nvGrpSpPr>
          <p:grpSpPr>
            <a:xfrm>
              <a:off x="2532783" y="3423653"/>
              <a:ext cx="78809" cy="78809"/>
              <a:chOff x="4762102" y="3901440"/>
              <a:chExt cx="78809" cy="78809"/>
            </a:xfrm>
          </p:grpSpPr>
          <p:sp>
            <p:nvSpPr>
              <p:cNvPr id="856" name="Ovale 855">
                <a:extLst>
                  <a:ext uri="{FF2B5EF4-FFF2-40B4-BE49-F238E27FC236}">
                    <a16:creationId xmlns:a16="http://schemas.microsoft.com/office/drawing/2014/main" id="{BF5131CE-4364-48E3-A851-12979D45D59C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57" name="Connettore diritto 856">
                <a:extLst>
                  <a:ext uri="{FF2B5EF4-FFF2-40B4-BE49-F238E27FC236}">
                    <a16:creationId xmlns:a16="http://schemas.microsoft.com/office/drawing/2014/main" id="{70FDD6AE-D012-4565-8C68-E016FE766533}"/>
                  </a:ext>
                </a:extLst>
              </p:cNvPr>
              <p:cNvCxnSpPr>
                <a:stCxn id="856" idx="3"/>
                <a:endCxn id="856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2" name="Gruppo 841">
              <a:extLst>
                <a:ext uri="{FF2B5EF4-FFF2-40B4-BE49-F238E27FC236}">
                  <a16:creationId xmlns:a16="http://schemas.microsoft.com/office/drawing/2014/main" id="{8ECB5CA3-E710-4791-89DD-2480C4C924DB}"/>
                </a:ext>
              </a:extLst>
            </p:cNvPr>
            <p:cNvGrpSpPr/>
            <p:nvPr/>
          </p:nvGrpSpPr>
          <p:grpSpPr>
            <a:xfrm>
              <a:off x="2691840" y="3429579"/>
              <a:ext cx="78809" cy="78809"/>
              <a:chOff x="4762102" y="3901440"/>
              <a:chExt cx="78809" cy="78809"/>
            </a:xfrm>
          </p:grpSpPr>
          <p:sp>
            <p:nvSpPr>
              <p:cNvPr id="854" name="Ovale 853">
                <a:extLst>
                  <a:ext uri="{FF2B5EF4-FFF2-40B4-BE49-F238E27FC236}">
                    <a16:creationId xmlns:a16="http://schemas.microsoft.com/office/drawing/2014/main" id="{0D207220-FA3B-40AC-B73B-6A6B4B436EBA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55" name="Connettore diritto 854">
                <a:extLst>
                  <a:ext uri="{FF2B5EF4-FFF2-40B4-BE49-F238E27FC236}">
                    <a16:creationId xmlns:a16="http://schemas.microsoft.com/office/drawing/2014/main" id="{5E4BEF0E-2E3B-4242-A0A2-ADD3522DB19D}"/>
                  </a:ext>
                </a:extLst>
              </p:cNvPr>
              <p:cNvCxnSpPr>
                <a:stCxn id="854" idx="3"/>
                <a:endCxn id="854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3" name="Gruppo 842">
              <a:extLst>
                <a:ext uri="{FF2B5EF4-FFF2-40B4-BE49-F238E27FC236}">
                  <a16:creationId xmlns:a16="http://schemas.microsoft.com/office/drawing/2014/main" id="{3B304622-4922-4030-9D66-422A4CC95DEC}"/>
                </a:ext>
              </a:extLst>
            </p:cNvPr>
            <p:cNvGrpSpPr/>
            <p:nvPr/>
          </p:nvGrpSpPr>
          <p:grpSpPr>
            <a:xfrm>
              <a:off x="2847531" y="3423653"/>
              <a:ext cx="78809" cy="78809"/>
              <a:chOff x="4762102" y="3901440"/>
              <a:chExt cx="78809" cy="78809"/>
            </a:xfrm>
          </p:grpSpPr>
          <p:sp>
            <p:nvSpPr>
              <p:cNvPr id="852" name="Ovale 851">
                <a:extLst>
                  <a:ext uri="{FF2B5EF4-FFF2-40B4-BE49-F238E27FC236}">
                    <a16:creationId xmlns:a16="http://schemas.microsoft.com/office/drawing/2014/main" id="{F1CD32D9-5374-432D-8A21-F29B79B5E595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53" name="Connettore diritto 852">
                <a:extLst>
                  <a:ext uri="{FF2B5EF4-FFF2-40B4-BE49-F238E27FC236}">
                    <a16:creationId xmlns:a16="http://schemas.microsoft.com/office/drawing/2014/main" id="{472E0B5A-40E0-4A80-989F-09A0788290C1}"/>
                  </a:ext>
                </a:extLst>
              </p:cNvPr>
              <p:cNvCxnSpPr>
                <a:stCxn id="852" idx="3"/>
                <a:endCxn id="852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4" name="Gruppo 843">
              <a:extLst>
                <a:ext uri="{FF2B5EF4-FFF2-40B4-BE49-F238E27FC236}">
                  <a16:creationId xmlns:a16="http://schemas.microsoft.com/office/drawing/2014/main" id="{FB2BDB0C-67BC-429B-B9E4-5E8E61523B95}"/>
                </a:ext>
              </a:extLst>
            </p:cNvPr>
            <p:cNvGrpSpPr/>
            <p:nvPr/>
          </p:nvGrpSpPr>
          <p:grpSpPr>
            <a:xfrm>
              <a:off x="3014565" y="3423653"/>
              <a:ext cx="78809" cy="78809"/>
              <a:chOff x="4762102" y="3901440"/>
              <a:chExt cx="78809" cy="78809"/>
            </a:xfrm>
          </p:grpSpPr>
          <p:sp>
            <p:nvSpPr>
              <p:cNvPr id="850" name="Ovale 849">
                <a:extLst>
                  <a:ext uri="{FF2B5EF4-FFF2-40B4-BE49-F238E27FC236}">
                    <a16:creationId xmlns:a16="http://schemas.microsoft.com/office/drawing/2014/main" id="{0EE3B261-1EBB-4666-9AAB-917E73BF87D2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51" name="Connettore diritto 850">
                <a:extLst>
                  <a:ext uri="{FF2B5EF4-FFF2-40B4-BE49-F238E27FC236}">
                    <a16:creationId xmlns:a16="http://schemas.microsoft.com/office/drawing/2014/main" id="{511967A7-61EA-4DD5-90A7-F9C1D79EF9C5}"/>
                  </a:ext>
                </a:extLst>
              </p:cNvPr>
              <p:cNvCxnSpPr>
                <a:stCxn id="850" idx="3"/>
                <a:endCxn id="850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5" name="Gruppo 844">
              <a:extLst>
                <a:ext uri="{FF2B5EF4-FFF2-40B4-BE49-F238E27FC236}">
                  <a16:creationId xmlns:a16="http://schemas.microsoft.com/office/drawing/2014/main" id="{BE8472E7-CAD8-4E58-9BD9-E50243C6F3D7}"/>
                </a:ext>
              </a:extLst>
            </p:cNvPr>
            <p:cNvGrpSpPr/>
            <p:nvPr/>
          </p:nvGrpSpPr>
          <p:grpSpPr>
            <a:xfrm>
              <a:off x="3175890" y="3423652"/>
              <a:ext cx="78809" cy="78809"/>
              <a:chOff x="4762102" y="3901440"/>
              <a:chExt cx="78809" cy="78809"/>
            </a:xfrm>
          </p:grpSpPr>
          <p:sp>
            <p:nvSpPr>
              <p:cNvPr id="848" name="Ovale 847">
                <a:extLst>
                  <a:ext uri="{FF2B5EF4-FFF2-40B4-BE49-F238E27FC236}">
                    <a16:creationId xmlns:a16="http://schemas.microsoft.com/office/drawing/2014/main" id="{35D54E19-B0BF-4DE1-9E0B-3064B6CC7FD0}"/>
                  </a:ext>
                </a:extLst>
              </p:cNvPr>
              <p:cNvSpPr/>
              <p:nvPr/>
            </p:nvSpPr>
            <p:spPr>
              <a:xfrm>
                <a:off x="4762102" y="3901440"/>
                <a:ext cx="78809" cy="7880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49" name="Connettore diritto 848">
                <a:extLst>
                  <a:ext uri="{FF2B5EF4-FFF2-40B4-BE49-F238E27FC236}">
                    <a16:creationId xmlns:a16="http://schemas.microsoft.com/office/drawing/2014/main" id="{A233EC1F-3D06-4561-8F98-2B49CB0102D3}"/>
                  </a:ext>
                </a:extLst>
              </p:cNvPr>
              <p:cNvCxnSpPr>
                <a:stCxn id="848" idx="3"/>
                <a:endCxn id="848" idx="7"/>
              </p:cNvCxnSpPr>
              <p:nvPr/>
            </p:nvCxnSpPr>
            <p:spPr>
              <a:xfrm flipV="1">
                <a:off x="4773643" y="3912981"/>
                <a:ext cx="55727" cy="55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6" name="Rettangolo 845">
              <a:extLst>
                <a:ext uri="{FF2B5EF4-FFF2-40B4-BE49-F238E27FC236}">
                  <a16:creationId xmlns:a16="http://schemas.microsoft.com/office/drawing/2014/main" id="{2AF6E99A-97FD-4100-BC7F-63ED9337494A}"/>
                </a:ext>
              </a:extLst>
            </p:cNvPr>
            <p:cNvSpPr/>
            <p:nvPr/>
          </p:nvSpPr>
          <p:spPr>
            <a:xfrm>
              <a:off x="2348534" y="2722966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847" name="Rettangolo 846">
              <a:extLst>
                <a:ext uri="{FF2B5EF4-FFF2-40B4-BE49-F238E27FC236}">
                  <a16:creationId xmlns:a16="http://schemas.microsoft.com/office/drawing/2014/main" id="{FD74757E-C3B3-492C-9C41-21FC92904B88}"/>
                </a:ext>
              </a:extLst>
            </p:cNvPr>
            <p:cNvSpPr/>
            <p:nvPr/>
          </p:nvSpPr>
          <p:spPr>
            <a:xfrm>
              <a:off x="2348533" y="2908978"/>
              <a:ext cx="936355" cy="14569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it-IT" sz="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101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720</Words>
  <Application>Microsoft Office PowerPoint</Application>
  <PresentationFormat>Widescreen</PresentationFormat>
  <Paragraphs>342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Franchi</dc:creator>
  <cp:lastModifiedBy>marco franchi</cp:lastModifiedBy>
  <cp:revision>8</cp:revision>
  <cp:lastPrinted>2018-06-14T21:36:58Z</cp:lastPrinted>
  <dcterms:created xsi:type="dcterms:W3CDTF">2018-06-14T20:51:59Z</dcterms:created>
  <dcterms:modified xsi:type="dcterms:W3CDTF">2018-08-24T13:59:25Z</dcterms:modified>
</cp:coreProperties>
</file>