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8" r:id="rId21"/>
    <p:sldId id="263" r:id="rId22"/>
    <p:sldId id="265" r:id="rId23"/>
    <p:sldId id="264" r:id="rId24"/>
    <p:sldId id="267" r:id="rId25"/>
    <p:sldId id="266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818A-065C-4CD4-8158-C4CAFC66772C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E86E-AAE0-4603-A7CB-C576998BC4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51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E86E-AAE0-4603-A7CB-C576998BC4D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63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26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13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92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76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80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59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09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52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0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29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85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4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C664-AB37-43A8-9564-44FCBFFDF1D9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6791F-9DC6-415F-8D0D-B2A09CA476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63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62A47-AF7C-A8B9-B7E8-4A9754808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Progetto: Creazione di testi d’esame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39AF70-C302-546E-A66D-CB1B91DE2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Frontini Marco</a:t>
            </a:r>
          </a:p>
          <a:p>
            <a:r>
              <a:rPr lang="it-IT" dirty="0"/>
              <a:t>Ingegneria del software 2024-2025</a:t>
            </a:r>
          </a:p>
        </p:txBody>
      </p:sp>
    </p:spTree>
    <p:extLst>
      <p:ext uri="{BB962C8B-B14F-4D97-AF65-F5344CB8AC3E}">
        <p14:creationId xmlns:p14="http://schemas.microsoft.com/office/powerpoint/2010/main" val="239409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08BA0-CCA2-5F60-218F-7AD9F5EFE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6A808A-0F23-35BF-1316-A28AE511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244782-153A-1250-6784-F2D638AE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12" y="1474127"/>
            <a:ext cx="5522111" cy="274227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7C1707D-9D12-A402-1C80-363986C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12" y="4446589"/>
            <a:ext cx="5554401" cy="21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C19F3-9AEE-FB64-A746-837B696F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8315D-F16F-762B-3BEE-86282591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4C3F57D-11B0-E006-8D0A-82805C46D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47" y="1270000"/>
            <a:ext cx="4391641" cy="19083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AD5B913-A93C-2410-BD4A-F167F772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39" y="3251200"/>
            <a:ext cx="4293256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6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A99B1-2D5D-3D12-E5C4-9FF1E75D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BC98C-64C5-EAF5-249C-8E2B1E88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4CBBF05-A4FC-BFFA-BD80-1AFC44DE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017" y="1270000"/>
            <a:ext cx="5207302" cy="277162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830ADF5-2B85-B934-CD96-2C76B44D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18" y="4232119"/>
            <a:ext cx="5207302" cy="20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3D92-2967-1C2D-240B-F8456122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93310-AA2F-7F98-E124-2BBAFF60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F227E8F-32E0-CE87-17F4-6A498C2F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47" y="1930400"/>
            <a:ext cx="710664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E95E00-E6FB-C034-33FA-F0C28F4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it-IT"/>
              <a:t>Diagramma di attività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5B2A24-62AB-B0E1-BC6D-003AADC1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Descrivere il flusso di controllo e di informazioni dei processi.</a:t>
            </a:r>
          </a:p>
          <a:p>
            <a:r>
              <a:rPr lang="it-IT" dirty="0"/>
              <a:t>Possono essere usati per descrivere algoritmi o implementazioni di operazioni</a:t>
            </a:r>
          </a:p>
          <a:p>
            <a:r>
              <a:rPr lang="it-IT" dirty="0"/>
              <a:t>Possono descrivere attività svolte da entità differenti, raggruppandole graficamente in gruppi (</a:t>
            </a:r>
            <a:r>
              <a:rPr lang="it-IT" dirty="0" err="1"/>
              <a:t>Swimlane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5" name="Segnaposto contenuto 4" descr="Immagine che contiene diagramma, testo, Piano, Disegno tecnico&#10;&#10;Il contenuto generato dall'IA potrebbe non essere corretto.">
            <a:extLst>
              <a:ext uri="{FF2B5EF4-FFF2-40B4-BE49-F238E27FC236}">
                <a16:creationId xmlns:a16="http://schemas.microsoft.com/office/drawing/2014/main" id="{CB770276-673B-2D57-8AAC-1F5AC5A7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70003"/>
            <a:ext cx="5076552" cy="55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19B0E00-A376-522D-481B-D604C5A0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239492"/>
            <a:ext cx="8288032" cy="7325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Diagramma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0EF9E0-412E-4349-C6BC-0659A58E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16623"/>
            <a:ext cx="8596668" cy="1693700"/>
          </a:xfrm>
        </p:spPr>
        <p:txBody>
          <a:bodyPr>
            <a:normAutofit/>
          </a:bodyPr>
          <a:lstStyle/>
          <a:p>
            <a:r>
              <a:rPr lang="it-IT" dirty="0"/>
              <a:t>Rappresenta la struttura del sistema</a:t>
            </a:r>
          </a:p>
          <a:p>
            <a:pPr lvl="1"/>
            <a:r>
              <a:rPr lang="it-IT" dirty="0"/>
              <a:t>Classi, i loro attributi (dati), le loro operazioni (funzioni), le relazioni tra loro(come associazione, ereditarietà, ecc.)</a:t>
            </a:r>
          </a:p>
        </p:txBody>
      </p:sp>
      <p:pic>
        <p:nvPicPr>
          <p:cNvPr id="9" name="Segnaposto contenuto 4" descr="Immagine che contiene testo, schermata, diagramma, Piano&#10;&#10;Il contenuto generato dall'IA potrebbe non essere corretto.">
            <a:extLst>
              <a:ext uri="{FF2B5EF4-FFF2-40B4-BE49-F238E27FC236}">
                <a16:creationId xmlns:a16="http://schemas.microsoft.com/office/drawing/2014/main" id="{EC6AAD8C-36A7-DE6A-272C-55FE4248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8" y="1135702"/>
            <a:ext cx="8877435" cy="38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01329-A8D4-4D1A-14B2-7B3BEF8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67C4C-C8E0-EB01-1615-243B2206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89" y="1408317"/>
            <a:ext cx="8596668" cy="919837"/>
          </a:xfrm>
        </p:spPr>
        <p:txBody>
          <a:bodyPr/>
          <a:lstStyle/>
          <a:p>
            <a:r>
              <a:rPr lang="it-IT" dirty="0"/>
              <a:t>Descrive il comportamento dinamico del sistema</a:t>
            </a:r>
          </a:p>
          <a:p>
            <a:pPr lvl="1"/>
            <a:r>
              <a:rPr lang="it-IT" dirty="0"/>
              <a:t>Flussi di messaggi scambiati e la loro successione temporale.</a:t>
            </a:r>
          </a:p>
        </p:txBody>
      </p:sp>
      <p:pic>
        <p:nvPicPr>
          <p:cNvPr id="5" name="Immagine 4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BB96F984-FCC4-B35A-3CD9-3C08A980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76" y="2487408"/>
            <a:ext cx="5162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5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09272-A0BD-6076-5185-ACE6553E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</a:t>
            </a:r>
          </a:p>
        </p:txBody>
      </p:sp>
      <p:pic>
        <p:nvPicPr>
          <p:cNvPr id="5" name="Segnaposto contenuto 4" descr="Immagine che contiene testo, diagramm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2D3A9474-E872-10A1-5CE5-1C980E5B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1930400"/>
            <a:ext cx="5384799" cy="4419542"/>
          </a:xfrm>
        </p:spPr>
      </p:pic>
    </p:spTree>
    <p:extLst>
      <p:ext uri="{BB962C8B-B14F-4D97-AF65-F5344CB8AC3E}">
        <p14:creationId xmlns:p14="http://schemas.microsoft.com/office/powerpoint/2010/main" val="290474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1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AE481A9-CF1E-4B57-C679-944FE703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826" y="2072640"/>
            <a:ext cx="4299666" cy="17780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Diagramma di sequenza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documento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66CF6A81-B610-55FA-171B-0C9101A8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2" y="267759"/>
            <a:ext cx="4938734" cy="633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95D81-120D-522D-A951-24F0288C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</a:t>
            </a:r>
          </a:p>
        </p:txBody>
      </p:sp>
      <p:pic>
        <p:nvPicPr>
          <p:cNvPr id="5" name="Segnaposto contenuto 4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B17CC6C9-79C7-AC4E-5797-56457BF9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26" y="2160588"/>
            <a:ext cx="7301386" cy="3881437"/>
          </a:xfrm>
        </p:spPr>
      </p:pic>
    </p:spTree>
    <p:extLst>
      <p:ext uri="{BB962C8B-B14F-4D97-AF65-F5344CB8AC3E}">
        <p14:creationId xmlns:p14="http://schemas.microsoft.com/office/powerpoint/2010/main" val="212704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16" name="Picture 15" descr="Una scrivania con disegni tecnici, matita e strumenti">
            <a:extLst>
              <a:ext uri="{FF2B5EF4-FFF2-40B4-BE49-F238E27FC236}">
                <a16:creationId xmlns:a16="http://schemas.microsoft.com/office/drawing/2014/main" id="{0C3E21A9-C432-FE40-067D-924477B7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88" r="3804" b="-2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122E8F3-072F-D86F-882C-E8622DB2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Componenti del progetto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372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67EF0-26AB-E5AA-FDDC-8654EE3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Case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5C281-F526-1D4F-1B69-DA7F3A2E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DA79DA-8CCC-75A7-B73D-DC09138E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1849120"/>
            <a:ext cx="8938512" cy="41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4ED016-FABA-C9FA-8C8D-F7C51D52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866" y="609600"/>
            <a:ext cx="4308993" cy="1320800"/>
          </a:xfrm>
        </p:spPr>
        <p:txBody>
          <a:bodyPr anchor="ctr">
            <a:normAutofit fontScale="90000"/>
          </a:bodyPr>
          <a:lstStyle/>
          <a:p>
            <a:r>
              <a:rPr lang="it-IT" dirty="0"/>
              <a:t>Il progetto: </a:t>
            </a:r>
            <a:br>
              <a:rPr lang="it-IT" dirty="0"/>
            </a:br>
            <a:r>
              <a:rPr lang="it-IT" dirty="0"/>
              <a:t>breve introduzione alle pagine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2A976-0097-B15E-A6A5-25E23E63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054" y="2160589"/>
            <a:ext cx="4254806" cy="3880773"/>
          </a:xfrm>
        </p:spPr>
        <p:txBody>
          <a:bodyPr>
            <a:normAutofit/>
          </a:bodyPr>
          <a:lstStyle/>
          <a:p>
            <a:r>
              <a:rPr lang="it-IT" dirty="0"/>
              <a:t>Sistema di login</a:t>
            </a:r>
          </a:p>
          <a:p>
            <a:pPr lvl="1"/>
            <a:r>
              <a:rPr lang="it-IT" dirty="0"/>
              <a:t>Credenziali del professore</a:t>
            </a:r>
          </a:p>
          <a:p>
            <a:r>
              <a:rPr lang="it-IT" dirty="0"/>
              <a:t>Assenza di registrazione </a:t>
            </a:r>
          </a:p>
          <a:p>
            <a:pPr lvl="1"/>
            <a:r>
              <a:rPr lang="it-IT" dirty="0"/>
              <a:t>si prevede l’uso di un database con credenziali universitarie </a:t>
            </a:r>
            <a:r>
              <a:rPr lang="it-IT" dirty="0" err="1"/>
              <a:t>pre</a:t>
            </a:r>
            <a:r>
              <a:rPr lang="it-IT" dirty="0"/>
              <a:t>-create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F9E44A-7898-455A-C752-A706778B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29" y="1368212"/>
            <a:ext cx="3752564" cy="35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3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944A8D-7B9B-F2D9-67A2-9991132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Il progetto: </a:t>
            </a:r>
            <a:br>
              <a:rPr lang="it-IT" dirty="0"/>
            </a:br>
            <a:r>
              <a:rPr lang="it-IT" dirty="0"/>
              <a:t>breve introduzione alle pagine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99916-1B9B-325C-448D-94DFC794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627950"/>
            <a:ext cx="4999565" cy="1436050"/>
          </a:xfrm>
        </p:spPr>
        <p:txBody>
          <a:bodyPr>
            <a:normAutofit/>
          </a:bodyPr>
          <a:lstStyle/>
          <a:p>
            <a:r>
              <a:rPr lang="it-IT" dirty="0"/>
              <a:t>Pannello selezione</a:t>
            </a:r>
          </a:p>
          <a:p>
            <a:pPr lvl="1"/>
            <a:r>
              <a:rPr lang="it-IT" dirty="0"/>
              <a:t>Accesso alla gestione di Esami ed Esercizi</a:t>
            </a:r>
          </a:p>
          <a:p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8CADC9-A576-67B3-7AD1-D0BE5A68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72" y="2021002"/>
            <a:ext cx="3549375" cy="33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400F9-16B2-BEF2-EE78-563A5A4B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AD045-39E4-2451-28F5-A436CC07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di gestione degli esercizi</a:t>
            </a:r>
          </a:p>
          <a:p>
            <a:pPr lvl="1"/>
            <a:r>
              <a:rPr lang="it-IT" dirty="0"/>
              <a:t>Creazione</a:t>
            </a:r>
          </a:p>
          <a:p>
            <a:pPr lvl="1"/>
            <a:r>
              <a:rPr lang="it-IT" dirty="0"/>
              <a:t>Visualizzazione</a:t>
            </a:r>
          </a:p>
          <a:p>
            <a:pPr lvl="1"/>
            <a:r>
              <a:rPr lang="it-IT" dirty="0"/>
              <a:t>Eliminazione</a:t>
            </a:r>
          </a:p>
          <a:p>
            <a:pPr lvl="1"/>
            <a:r>
              <a:rPr lang="it-IT" dirty="0"/>
              <a:t>Modifica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4AF750-FD9E-B198-7AEE-3882D94B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53" y="3005305"/>
            <a:ext cx="6039521" cy="28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5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C83A0-4B7C-481C-FBE9-078C4616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Il progetto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093773-4E2A-EE7E-BD19-93F7E2D0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" y="2387249"/>
            <a:ext cx="3903605" cy="16902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663F08-B412-359A-4556-90B269F1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387" y="2160590"/>
            <a:ext cx="4513837" cy="2038878"/>
          </a:xfrm>
        </p:spPr>
        <p:txBody>
          <a:bodyPr>
            <a:normAutofit/>
          </a:bodyPr>
          <a:lstStyle/>
          <a:p>
            <a:r>
              <a:rPr lang="it-IT" sz="1500" dirty="0"/>
              <a:t>Sistema di gestione degli esami</a:t>
            </a:r>
          </a:p>
          <a:p>
            <a:pPr lvl="1"/>
            <a:r>
              <a:rPr lang="it-IT" sz="1300" dirty="0"/>
              <a:t>Creazione</a:t>
            </a:r>
          </a:p>
          <a:p>
            <a:pPr lvl="1"/>
            <a:r>
              <a:rPr lang="it-IT" sz="1300" dirty="0"/>
              <a:t>Visualizzazione</a:t>
            </a:r>
          </a:p>
          <a:p>
            <a:pPr lvl="1"/>
            <a:r>
              <a:rPr lang="it-IT" sz="1300" dirty="0"/>
              <a:t>Modifica</a:t>
            </a:r>
          </a:p>
          <a:p>
            <a:pPr lvl="1"/>
            <a:r>
              <a:rPr lang="it-IT" sz="1300" dirty="0"/>
              <a:t>Salvataggio in PDF</a:t>
            </a:r>
          </a:p>
          <a:p>
            <a:pPr lvl="1"/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23117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FD741-6797-BA40-AF69-A2A6774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 dirty="0"/>
              <a:t>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C58AD-7E0C-AED9-D57E-E2C4D1C2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it-IT" dirty="0"/>
              <a:t>Sistema Editor di esami</a:t>
            </a:r>
          </a:p>
          <a:p>
            <a:pPr lvl="1"/>
            <a:r>
              <a:rPr lang="it-IT" dirty="0"/>
              <a:t>Creazione/Modifica degli esami</a:t>
            </a:r>
          </a:p>
          <a:p>
            <a:pPr lvl="1"/>
            <a:r>
              <a:rPr lang="it-IT" dirty="0"/>
              <a:t>Creazione di sezioni</a:t>
            </a:r>
          </a:p>
          <a:p>
            <a:pPr lvl="1"/>
            <a:r>
              <a:rPr lang="it-IT" dirty="0"/>
              <a:t>Selezione degli esercizi</a:t>
            </a:r>
          </a:p>
          <a:p>
            <a:pPr lvl="1"/>
            <a:r>
              <a:rPr lang="it-IT" dirty="0"/>
              <a:t>Riordino esercizi e sezioni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DA525FB-E318-C258-9E45-58D95185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772896"/>
            <a:ext cx="4602747" cy="28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1DEA3EC-2C7A-B705-7E52-A690AF74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Progetto: Creazione di testi d’esame </a:t>
            </a:r>
            <a:br>
              <a:rPr lang="en-US" sz="5400"/>
            </a:br>
            <a:endParaRPr lang="en-US" sz="54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55DE99-4083-E5E4-914F-7B9EDBBA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120" y="2510119"/>
            <a:ext cx="3602567" cy="18292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77980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9D6330-C550-4E57-8CA4-DCF03715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Componenti del progetto: Docker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E17E7-6784-862D-5F94-2EE95F00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52" y="2704289"/>
            <a:ext cx="8450094" cy="1738009"/>
          </a:xfrm>
        </p:spPr>
        <p:txBody>
          <a:bodyPr>
            <a:normAutofit/>
          </a:bodyPr>
          <a:lstStyle/>
          <a:p>
            <a:r>
              <a:rPr lang="it-IT" dirty="0"/>
              <a:t>Piattaforma di containerizzazione</a:t>
            </a:r>
          </a:p>
          <a:p>
            <a:r>
              <a:rPr lang="it-IT" dirty="0"/>
              <a:t>Permette agli sviluppatori di creare, distribuire, eseguire e gestire applicazioni auto-sufficienti</a:t>
            </a:r>
          </a:p>
          <a:p>
            <a:r>
              <a:rPr lang="it-IT" dirty="0"/>
              <a:t>Le applicazioni vengono eseguite in ambienti isolati detti </a:t>
            </a:r>
            <a:r>
              <a:rPr lang="it-IT" b="1" dirty="0"/>
              <a:t>Container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F05DC871-7D3C-70E8-75E2-3346E1F2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3" y="124578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AD96-BCF6-636C-1F50-7D0F1B6C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progetto:</a:t>
            </a:r>
            <a:br>
              <a:rPr lang="it-IT" dirty="0"/>
            </a:br>
            <a:r>
              <a:rPr lang="it-IT" dirty="0"/>
              <a:t>MVP e comunicazione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3B47A-04EA-18B2-F5D6-83012EF8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MVP (Model-</a:t>
            </a:r>
            <a:r>
              <a:rPr lang="it-IT" b="1" dirty="0" err="1"/>
              <a:t>View</a:t>
            </a:r>
            <a:r>
              <a:rPr lang="it-IT" b="1" dirty="0"/>
              <a:t>-</a:t>
            </a:r>
            <a:r>
              <a:rPr lang="it-IT" b="1" dirty="0" err="1"/>
              <a:t>Presenter</a:t>
            </a:r>
            <a:r>
              <a:rPr lang="it-IT" b="1" dirty="0"/>
              <a:t>) </a:t>
            </a:r>
            <a:r>
              <a:rPr lang="it-IT" dirty="0"/>
              <a:t>è un design pattern modulare</a:t>
            </a:r>
          </a:p>
          <a:p>
            <a:pPr lvl="1"/>
            <a:r>
              <a:rPr lang="it-IT" dirty="0"/>
              <a:t>Separa la presentazione dei dati dalla logica</a:t>
            </a:r>
          </a:p>
          <a:p>
            <a:pPr lvl="1"/>
            <a:r>
              <a:rPr lang="it-IT" b="1" dirty="0"/>
              <a:t>Model</a:t>
            </a:r>
            <a:r>
              <a:rPr lang="it-IT" dirty="0"/>
              <a:t> ⇒ Gestione dei dati e logica</a:t>
            </a:r>
          </a:p>
          <a:p>
            <a:pPr lvl="1"/>
            <a:r>
              <a:rPr lang="it-IT" b="1" dirty="0" err="1"/>
              <a:t>View</a:t>
            </a:r>
            <a:r>
              <a:rPr lang="it-IT" b="1" dirty="0"/>
              <a:t> </a:t>
            </a:r>
            <a:r>
              <a:rPr lang="it-IT" dirty="0"/>
              <a:t>⇒ Visualizzazione dei dati (l'interfaccia utente) e dell’interazione con l’utente</a:t>
            </a:r>
          </a:p>
          <a:p>
            <a:pPr lvl="1"/>
            <a:r>
              <a:rPr lang="it-IT" b="1" dirty="0" err="1"/>
              <a:t>Presenter</a:t>
            </a:r>
            <a:r>
              <a:rPr lang="it-IT" dirty="0"/>
              <a:t> ⇒ Riceve i dati dal Model, li elabora e formatta per la </a:t>
            </a:r>
            <a:r>
              <a:rPr lang="it-IT" dirty="0" err="1"/>
              <a:t>View</a:t>
            </a:r>
            <a:r>
              <a:rPr lang="it-IT" dirty="0"/>
              <a:t>, e gestisce gli eventi della </a:t>
            </a:r>
            <a:r>
              <a:rPr lang="it-IT" b="1" dirty="0" err="1"/>
              <a:t>View</a:t>
            </a:r>
            <a:r>
              <a:rPr lang="it-IT" dirty="0"/>
              <a:t> per aggiornare il Model</a:t>
            </a:r>
          </a:p>
          <a:p>
            <a:r>
              <a:rPr lang="it-IT" dirty="0"/>
              <a:t>Metodo di comunicazione Client-Server ⇒ </a:t>
            </a:r>
            <a:r>
              <a:rPr lang="it-IT" b="1" dirty="0"/>
              <a:t>REST-full API CRUD</a:t>
            </a:r>
          </a:p>
          <a:p>
            <a:pPr lvl="1"/>
            <a:r>
              <a:rPr lang="it-IT" dirty="0"/>
              <a:t>Creare, leggere, aggiornare ed eliminare risorse dati su un server</a:t>
            </a:r>
          </a:p>
          <a:p>
            <a:pPr lvl="1"/>
            <a:r>
              <a:rPr lang="it-IT" dirty="0"/>
              <a:t>Usa richieste HTTP (</a:t>
            </a:r>
            <a:r>
              <a:rPr lang="en-US" dirty="0"/>
              <a:t>GET, POST, PUT e DELETE)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4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33E1F8-778A-1893-3669-1733E0DF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Linguaggi usati nel progetto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28E24-5B5C-764A-4B24-7B63B58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it-IT" dirty="0"/>
              <a:t>Lato Server (gestione dati)</a:t>
            </a:r>
          </a:p>
          <a:p>
            <a:pPr lvl="1"/>
            <a:r>
              <a:rPr lang="it-IT" dirty="0"/>
              <a:t>Model e </a:t>
            </a:r>
            <a:r>
              <a:rPr lang="it-IT" dirty="0" err="1"/>
              <a:t>Presenter</a:t>
            </a:r>
            <a:r>
              <a:rPr lang="it-IT" dirty="0"/>
              <a:t> ⇒ PHP + PDO</a:t>
            </a:r>
          </a:p>
          <a:p>
            <a:pPr lvl="2"/>
            <a:r>
              <a:rPr lang="it-IT" dirty="0"/>
              <a:t>PDO = Estensione di PHP, interfaccia per accedere e gestire i database</a:t>
            </a:r>
          </a:p>
          <a:p>
            <a:r>
              <a:rPr lang="it-IT" dirty="0"/>
              <a:t>Lato Client (visualizzazione dati e gestione interazione utente)</a:t>
            </a:r>
          </a:p>
          <a:p>
            <a:pPr lvl="1"/>
            <a:r>
              <a:rPr lang="it-IT" dirty="0" err="1"/>
              <a:t>View</a:t>
            </a:r>
            <a:r>
              <a:rPr lang="it-IT" dirty="0"/>
              <a:t> ⇒ HTML, CSS, </a:t>
            </a:r>
            <a:r>
              <a:rPr lang="it-IT" dirty="0" err="1"/>
              <a:t>Js</a:t>
            </a:r>
            <a:endParaRPr lang="it-IT" dirty="0"/>
          </a:p>
          <a:p>
            <a:pPr lvl="2"/>
            <a:r>
              <a:rPr lang="it-IT" dirty="0"/>
              <a:t>HTML ⇒ Pagine</a:t>
            </a:r>
          </a:p>
          <a:p>
            <a:pPr lvl="2"/>
            <a:r>
              <a:rPr lang="it-IT" dirty="0"/>
              <a:t>CSS ⇒ Stile delle Pagine</a:t>
            </a:r>
          </a:p>
          <a:p>
            <a:pPr lvl="2"/>
            <a:r>
              <a:rPr lang="it-IT" dirty="0" err="1"/>
              <a:t>Js</a:t>
            </a:r>
            <a:r>
              <a:rPr lang="it-IT" dirty="0"/>
              <a:t> ⇒ Logica per visualizzazione e gestione dei dati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23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AF61B0-1F1F-6D8B-B487-220A1259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Obiettivi del progetto</a:t>
            </a:r>
            <a:endParaRPr lang="it-IT">
              <a:solidFill>
                <a:srgbClr val="FFFFFF"/>
              </a:solidFill>
            </a:endParaRPr>
          </a:p>
        </p:txBody>
      </p:sp>
      <p:pic>
        <p:nvPicPr>
          <p:cNvPr id="4" name="Graphic 15" descr="Tiro a segno">
            <a:extLst>
              <a:ext uri="{FF2B5EF4-FFF2-40B4-BE49-F238E27FC236}">
                <a16:creationId xmlns:a16="http://schemas.microsoft.com/office/drawing/2014/main" id="{EED266CA-162A-CCD6-CF4D-5820914D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3F12C-86DF-DD0D-0981-F238A466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Creazione e gestione di esami</a:t>
            </a:r>
          </a:p>
          <a:p>
            <a:r>
              <a:rPr lang="it-IT">
                <a:solidFill>
                  <a:srgbClr val="FFFFFF"/>
                </a:solidFill>
              </a:rPr>
              <a:t>Creazione e gestione di esercizi</a:t>
            </a:r>
          </a:p>
          <a:p>
            <a:r>
              <a:rPr lang="it-IT">
                <a:solidFill>
                  <a:srgbClr val="FFFFFF"/>
                </a:solidFill>
              </a:rPr>
              <a:t>Salvataggio di esercizi ed esami su server</a:t>
            </a:r>
          </a:p>
          <a:p>
            <a:r>
              <a:rPr lang="it-IT">
                <a:solidFill>
                  <a:srgbClr val="FFFFFF"/>
                </a:solidFill>
              </a:rPr>
              <a:t>Accesso esclusivo a esami ed esercizi personali</a:t>
            </a:r>
          </a:p>
          <a:p>
            <a:r>
              <a:rPr lang="it-IT">
                <a:solidFill>
                  <a:srgbClr val="FFFFFF"/>
                </a:solidFill>
              </a:rPr>
              <a:t>Esportazione in PDF degli esami</a:t>
            </a:r>
          </a:p>
        </p:txBody>
      </p:sp>
    </p:spTree>
    <p:extLst>
      <p:ext uri="{BB962C8B-B14F-4D97-AF65-F5344CB8AC3E}">
        <p14:creationId xmlns:p14="http://schemas.microsoft.com/office/powerpoint/2010/main" val="18630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6ACF04-3009-606F-DF13-8F7BA33C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Diagramma dei caso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EE31D-5626-6384-3C1C-D2828DB4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Ponte tra i requisiti e cosa deve fare il software</a:t>
            </a:r>
          </a:p>
          <a:p>
            <a:r>
              <a:rPr lang="it-IT" dirty="0">
                <a:solidFill>
                  <a:schemeClr val="bg1"/>
                </a:solidFill>
              </a:rPr>
              <a:t>Un attore (entità esterna) interagisce con un soggetto, ad esempio una parte del sistema</a:t>
            </a:r>
          </a:p>
        </p:txBody>
      </p:sp>
      <p:pic>
        <p:nvPicPr>
          <p:cNvPr id="9" name="Immagine 8" descr="Immagine che contiene testo, disegno, diagramma, schizzo&#10;&#10;Il contenuto generato dall'IA potrebbe non essere corretto.">
            <a:extLst>
              <a:ext uri="{FF2B5EF4-FFF2-40B4-BE49-F238E27FC236}">
                <a16:creationId xmlns:a16="http://schemas.microsoft.com/office/drawing/2014/main" id="{1A7C89FE-2331-4455-FD9A-B8B8B4B1A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53" y="1110827"/>
            <a:ext cx="5916510" cy="3964061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A892F-C4D8-DDC2-B90D-6824100A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D5D276-2C78-744A-D002-5C248420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867" y="1440845"/>
            <a:ext cx="4973602" cy="24868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F0E894-126A-AE85-A698-4150ADF7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68" y="4142927"/>
            <a:ext cx="4973602" cy="21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8B89-B43A-5E7E-629C-66D96604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175F2-021E-7D0F-A6C8-8E037AA9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Casi d’Uso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52A9DE1-2904-981B-2BC9-1AEF3E4C1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70" y="1449023"/>
            <a:ext cx="5889357" cy="251152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215498-DE0D-A445-ABFF-E6C92271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70" y="4156688"/>
            <a:ext cx="5889357" cy="25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9348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490</Words>
  <Application>Microsoft Office PowerPoint</Application>
  <PresentationFormat>Widescreen</PresentationFormat>
  <Paragraphs>84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Aptos</vt:lpstr>
      <vt:lpstr>Arial</vt:lpstr>
      <vt:lpstr>Trebuchet MS</vt:lpstr>
      <vt:lpstr>Wingdings 3</vt:lpstr>
      <vt:lpstr>Sfaccettatura</vt:lpstr>
      <vt:lpstr>Progetto: Creazione di testi d’esame </vt:lpstr>
      <vt:lpstr>Componenti del progetto</vt:lpstr>
      <vt:lpstr>Componenti del progetto: Docker</vt:lpstr>
      <vt:lpstr>Componenti del progetto: MVP e comunicazione Client-Server</vt:lpstr>
      <vt:lpstr>Linguaggi usati nel progetto</vt:lpstr>
      <vt:lpstr>Obiettivi del progetto</vt:lpstr>
      <vt:lpstr>Diagramma dei caso d’uso</vt:lpstr>
      <vt:lpstr>Casi d’Uso</vt:lpstr>
      <vt:lpstr>Casi d’Uso</vt:lpstr>
      <vt:lpstr>Casi d’Uso</vt:lpstr>
      <vt:lpstr>Casi d’Uso</vt:lpstr>
      <vt:lpstr>Casi d’Uso</vt:lpstr>
      <vt:lpstr>Casi d’Uso</vt:lpstr>
      <vt:lpstr>Diagramma di attività</vt:lpstr>
      <vt:lpstr>Diagramma delle classi</vt:lpstr>
      <vt:lpstr>Diagramma di sequenza</vt:lpstr>
      <vt:lpstr>Diagramma di sequenza</vt:lpstr>
      <vt:lpstr>Diagramma di sequenza</vt:lpstr>
      <vt:lpstr>Diagramma di sequenza</vt:lpstr>
      <vt:lpstr>Test Case del progetto</vt:lpstr>
      <vt:lpstr>Il progetto:  breve introduzione alle pagine</vt:lpstr>
      <vt:lpstr>Il progetto:  breve introduzione alle pagine</vt:lpstr>
      <vt:lpstr>Il progetto</vt:lpstr>
      <vt:lpstr>Il progetto</vt:lpstr>
      <vt:lpstr>Il progetto</vt:lpstr>
      <vt:lpstr>Progetto: Creazione di testi d’esame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Frontini</dc:creator>
  <cp:lastModifiedBy>Marco Frontini</cp:lastModifiedBy>
  <cp:revision>6</cp:revision>
  <dcterms:created xsi:type="dcterms:W3CDTF">2025-09-17T07:37:02Z</dcterms:created>
  <dcterms:modified xsi:type="dcterms:W3CDTF">2025-09-21T14:34:28Z</dcterms:modified>
</cp:coreProperties>
</file>