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818A-065C-4CD4-8158-C4CAFC66772C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E86E-AAE0-4603-A7CB-C576998BC4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51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E86E-AAE0-4603-A7CB-C576998BC4D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6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26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13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92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76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80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59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0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5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09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29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85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4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C664-AB37-43A8-9564-44FCBFFDF1D9}" type="datetimeFigureOut">
              <a:rPr lang="it-IT" smtClean="0"/>
              <a:t>17/09/2025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63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62A47-AF7C-A8B9-B7E8-4A9754808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Progetto: Creazione di testi d’esame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39AF70-C302-546E-A66D-CB1B91DE2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2024-2025</a:t>
            </a:r>
          </a:p>
        </p:txBody>
      </p:sp>
    </p:spTree>
    <p:extLst>
      <p:ext uri="{BB962C8B-B14F-4D97-AF65-F5344CB8AC3E}">
        <p14:creationId xmlns:p14="http://schemas.microsoft.com/office/powerpoint/2010/main" val="239409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C83A0-4B7C-481C-FBE9-078C4616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Il progetto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093773-4E2A-EE7E-BD19-93F7E2D0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" y="2387249"/>
            <a:ext cx="3903605" cy="16902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63F08-B412-359A-4556-90B269F1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387" y="2160590"/>
            <a:ext cx="4513837" cy="2038878"/>
          </a:xfrm>
        </p:spPr>
        <p:txBody>
          <a:bodyPr>
            <a:normAutofit/>
          </a:bodyPr>
          <a:lstStyle/>
          <a:p>
            <a:r>
              <a:rPr lang="it-IT" sz="1500" dirty="0"/>
              <a:t>Sistema di gestione degli esami</a:t>
            </a:r>
          </a:p>
          <a:p>
            <a:pPr lvl="1"/>
            <a:r>
              <a:rPr lang="it-IT" sz="1300" dirty="0"/>
              <a:t>Creazione</a:t>
            </a:r>
          </a:p>
          <a:p>
            <a:pPr lvl="1"/>
            <a:r>
              <a:rPr lang="it-IT" sz="1300" dirty="0"/>
              <a:t>Visualizzazione</a:t>
            </a:r>
          </a:p>
          <a:p>
            <a:pPr lvl="1"/>
            <a:r>
              <a:rPr lang="it-IT" sz="1300" dirty="0"/>
              <a:t>Modifica</a:t>
            </a:r>
          </a:p>
          <a:p>
            <a:pPr lvl="1"/>
            <a:r>
              <a:rPr lang="it-IT" sz="1300" dirty="0"/>
              <a:t>Salvataggio in PDF</a:t>
            </a:r>
          </a:p>
          <a:p>
            <a:pPr lvl="1"/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23117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FD741-6797-BA40-AF69-A2A67747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CC58AD-7E0C-AED9-D57E-E2C4D1C2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it-IT" dirty="0"/>
              <a:t>Sistema Editor di esami</a:t>
            </a:r>
          </a:p>
          <a:p>
            <a:pPr lvl="1"/>
            <a:r>
              <a:rPr lang="it-IT" dirty="0"/>
              <a:t>Creazione/Modifica degli esami</a:t>
            </a:r>
          </a:p>
          <a:p>
            <a:pPr lvl="1"/>
            <a:r>
              <a:rPr lang="it-IT" dirty="0"/>
              <a:t>Creazione di sezioni</a:t>
            </a:r>
          </a:p>
          <a:p>
            <a:pPr lvl="1"/>
            <a:r>
              <a:rPr lang="it-IT" dirty="0"/>
              <a:t>Selezione degli esercizi</a:t>
            </a:r>
          </a:p>
          <a:p>
            <a:pPr lvl="1"/>
            <a:r>
              <a:rPr lang="it-IT" dirty="0"/>
              <a:t>Riordino esercizi e sezioni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A525FB-E318-C258-9E45-58D95185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772896"/>
            <a:ext cx="4602747" cy="28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67EF0-26AB-E5AA-FDDC-8654EE3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Case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5C281-F526-1D4F-1B69-DA7F3A2E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A79DA-8CCC-75A7-B73D-DC09138E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" y="1849120"/>
            <a:ext cx="8938512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411A8DE-CDEB-1D0D-99C6-6B9B3AE1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 dirty="0"/>
              <a:t>REQUISITI NON SODDISFATTI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7ABC7-B13B-54FB-A5DB-00EB86AE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it-IT" dirty="0"/>
              <a:t>Salvataggio degli esami in PDF</a:t>
            </a:r>
          </a:p>
        </p:txBody>
      </p:sp>
    </p:spTree>
    <p:extLst>
      <p:ext uri="{BB962C8B-B14F-4D97-AF65-F5344CB8AC3E}">
        <p14:creationId xmlns:p14="http://schemas.microsoft.com/office/powerpoint/2010/main" val="373222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1DEA3EC-2C7A-B705-7E52-A690AF74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Progetto: Creazione di testi d’esame </a:t>
            </a:r>
            <a:br>
              <a:rPr lang="en-US" sz="5400"/>
            </a:br>
            <a:endParaRPr lang="en-US" sz="54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5DE99-4083-E5E4-914F-7B9EDBBA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120" y="2510119"/>
            <a:ext cx="3602567" cy="18292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FF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77980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16" name="Picture 15" descr="Una scrivania con disegni tecnici, matita e strumenti">
            <a:extLst>
              <a:ext uri="{FF2B5EF4-FFF2-40B4-BE49-F238E27FC236}">
                <a16:creationId xmlns:a16="http://schemas.microsoft.com/office/drawing/2014/main" id="{0C3E21A9-C432-FE40-067D-924477B7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88" r="3804" b="-2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122E8F3-072F-D86F-882C-E8622DB2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Componenti del progetto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3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9D6330-C550-4E57-8CA4-DCF03715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Componenti del progetto: Docker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1E17E7-6784-862D-5F94-2EE95F00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52" y="2704289"/>
            <a:ext cx="8450094" cy="1738009"/>
          </a:xfrm>
        </p:spPr>
        <p:txBody>
          <a:bodyPr>
            <a:normAutofit/>
          </a:bodyPr>
          <a:lstStyle/>
          <a:p>
            <a:r>
              <a:rPr lang="it-IT" dirty="0"/>
              <a:t>Piattaforma di containerizzazione</a:t>
            </a:r>
          </a:p>
          <a:p>
            <a:r>
              <a:rPr lang="it-IT" dirty="0"/>
              <a:t>Permette agli sviluppatori di creare, distribuire, eseguire e gestire applicazioni auto-sufficienti</a:t>
            </a:r>
          </a:p>
          <a:p>
            <a:r>
              <a:rPr lang="it-IT" dirty="0"/>
              <a:t>Le applicazioni vengono eseguite in ambienti isolati detti </a:t>
            </a:r>
            <a:r>
              <a:rPr lang="it-IT" b="1" dirty="0"/>
              <a:t>Container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F05DC871-7D3C-70E8-75E2-3346E1F2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3" y="124578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AD96-BCF6-636C-1F50-7D0F1B6C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progetto:</a:t>
            </a:r>
            <a:br>
              <a:rPr lang="it-IT" dirty="0"/>
            </a:br>
            <a:r>
              <a:rPr lang="it-IT" dirty="0"/>
              <a:t>MVP e comunicazione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3B47A-04EA-18B2-F5D6-83012EF8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MVP (Model-</a:t>
            </a:r>
            <a:r>
              <a:rPr lang="it-IT" b="1" dirty="0" err="1"/>
              <a:t>View</a:t>
            </a:r>
            <a:r>
              <a:rPr lang="it-IT" b="1" dirty="0"/>
              <a:t>-</a:t>
            </a:r>
            <a:r>
              <a:rPr lang="it-IT" b="1" dirty="0" err="1"/>
              <a:t>Presenter</a:t>
            </a:r>
            <a:r>
              <a:rPr lang="it-IT" b="1" dirty="0"/>
              <a:t>) </a:t>
            </a:r>
            <a:r>
              <a:rPr lang="it-IT" dirty="0"/>
              <a:t>è un design pattern modulare</a:t>
            </a:r>
          </a:p>
          <a:p>
            <a:pPr lvl="1"/>
            <a:r>
              <a:rPr lang="it-IT" dirty="0"/>
              <a:t>Separa la presentazione dei dati dalla logica</a:t>
            </a:r>
          </a:p>
          <a:p>
            <a:pPr lvl="1"/>
            <a:r>
              <a:rPr lang="it-IT" b="1" dirty="0"/>
              <a:t>Model</a:t>
            </a:r>
            <a:r>
              <a:rPr lang="it-IT" dirty="0"/>
              <a:t> ⇒ Gestione dei dati e logica</a:t>
            </a:r>
          </a:p>
          <a:p>
            <a:pPr lvl="1"/>
            <a:r>
              <a:rPr lang="it-IT" b="1" dirty="0" err="1"/>
              <a:t>View</a:t>
            </a:r>
            <a:r>
              <a:rPr lang="it-IT" b="1" dirty="0"/>
              <a:t> </a:t>
            </a:r>
            <a:r>
              <a:rPr lang="it-IT" dirty="0"/>
              <a:t>⇒ Visualizzazione dei dati (l'interfaccia utente) e dell’interazione con l’utente</a:t>
            </a:r>
          </a:p>
          <a:p>
            <a:pPr lvl="1"/>
            <a:r>
              <a:rPr lang="it-IT" b="1" dirty="0" err="1"/>
              <a:t>Presenter</a:t>
            </a:r>
            <a:r>
              <a:rPr lang="it-IT" dirty="0"/>
              <a:t> ⇒ Riceve i dati dal Model, li elabora e formatta per la </a:t>
            </a:r>
            <a:r>
              <a:rPr lang="it-IT" dirty="0" err="1"/>
              <a:t>View</a:t>
            </a:r>
            <a:r>
              <a:rPr lang="it-IT" dirty="0"/>
              <a:t>, e gestisce gli eventi della </a:t>
            </a:r>
            <a:r>
              <a:rPr lang="it-IT" b="1" dirty="0" err="1"/>
              <a:t>View</a:t>
            </a:r>
            <a:r>
              <a:rPr lang="it-IT" dirty="0"/>
              <a:t> per aggiornare il Model</a:t>
            </a:r>
          </a:p>
          <a:p>
            <a:r>
              <a:rPr lang="it-IT" dirty="0"/>
              <a:t>Metodo di comunicazione Client-Server ⇒ </a:t>
            </a:r>
            <a:r>
              <a:rPr lang="it-IT" b="1" dirty="0"/>
              <a:t>REST-full API CRUD</a:t>
            </a:r>
          </a:p>
          <a:p>
            <a:pPr lvl="1"/>
            <a:r>
              <a:rPr lang="it-IT" dirty="0"/>
              <a:t>Creare, leggere, aggiornare ed eliminare risorse dati su un server</a:t>
            </a:r>
          </a:p>
          <a:p>
            <a:pPr lvl="1"/>
            <a:r>
              <a:rPr lang="it-IT" dirty="0"/>
              <a:t>Usa richieste HTTP (</a:t>
            </a:r>
            <a:r>
              <a:rPr lang="en-US" dirty="0"/>
              <a:t>GET, POST, PUT e DELETE)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47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33E1F8-778A-1893-3669-1733E0DF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Linguaggi usati nel progetto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28E24-5B5C-764A-4B24-7B63B58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it-IT" dirty="0"/>
              <a:t>Lato Server (gestione dati)</a:t>
            </a:r>
          </a:p>
          <a:p>
            <a:pPr lvl="1"/>
            <a:r>
              <a:rPr lang="it-IT" dirty="0"/>
              <a:t>Model e </a:t>
            </a:r>
            <a:r>
              <a:rPr lang="it-IT" dirty="0" err="1"/>
              <a:t>Presenter</a:t>
            </a:r>
            <a:r>
              <a:rPr lang="it-IT" dirty="0"/>
              <a:t> ⇒ PHP + PDO</a:t>
            </a:r>
          </a:p>
          <a:p>
            <a:pPr lvl="2"/>
            <a:r>
              <a:rPr lang="it-IT" dirty="0"/>
              <a:t>PDO = Estensione di PHP, interfaccia per accedere e gestire i database</a:t>
            </a:r>
          </a:p>
          <a:p>
            <a:r>
              <a:rPr lang="it-IT" dirty="0"/>
              <a:t>Lato Client (visualizzazione dati e gestione interazione utente)</a:t>
            </a:r>
          </a:p>
          <a:p>
            <a:pPr lvl="1"/>
            <a:r>
              <a:rPr lang="it-IT" dirty="0" err="1"/>
              <a:t>View</a:t>
            </a:r>
            <a:r>
              <a:rPr lang="it-IT" dirty="0"/>
              <a:t> ⇒ HTML, CSS, </a:t>
            </a:r>
            <a:r>
              <a:rPr lang="it-IT" dirty="0" err="1"/>
              <a:t>Js</a:t>
            </a:r>
            <a:endParaRPr lang="it-IT" dirty="0"/>
          </a:p>
          <a:p>
            <a:pPr lvl="2"/>
            <a:r>
              <a:rPr lang="it-IT" dirty="0"/>
              <a:t>HTML ⇒ Pagine</a:t>
            </a:r>
          </a:p>
          <a:p>
            <a:pPr lvl="2"/>
            <a:r>
              <a:rPr lang="it-IT" dirty="0"/>
              <a:t>CSS ⇒ Stile delle Pagine</a:t>
            </a:r>
          </a:p>
          <a:p>
            <a:pPr lvl="2"/>
            <a:r>
              <a:rPr lang="it-IT" dirty="0" err="1"/>
              <a:t>Js</a:t>
            </a:r>
            <a:r>
              <a:rPr lang="it-IT" dirty="0"/>
              <a:t> ⇒ Logica per visualizzazione e gestione dei dati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23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F61B0-1F1F-6D8B-B487-220A1259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/>
              <a:t>Obiettivi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3F12C-86DF-DD0D-0981-F238A466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it-IT" dirty="0"/>
              <a:t>Creazione e gestione di esami</a:t>
            </a:r>
          </a:p>
          <a:p>
            <a:r>
              <a:rPr lang="it-IT" dirty="0"/>
              <a:t>Creazione e gestione di esercizi</a:t>
            </a:r>
          </a:p>
          <a:p>
            <a:r>
              <a:rPr lang="it-IT" dirty="0"/>
              <a:t>Salvataggio di esercizi ed esami su server</a:t>
            </a:r>
          </a:p>
          <a:p>
            <a:r>
              <a:rPr lang="it-IT" dirty="0"/>
              <a:t>Accesso esclusivo a esami ed esercizi personali</a:t>
            </a:r>
          </a:p>
          <a:p>
            <a:r>
              <a:rPr lang="it-IT" dirty="0"/>
              <a:t>Esportazione in PDF degli esami</a:t>
            </a:r>
          </a:p>
        </p:txBody>
      </p:sp>
      <p:pic>
        <p:nvPicPr>
          <p:cNvPr id="4" name="Graphic 15" descr="Tiro a segno">
            <a:extLst>
              <a:ext uri="{FF2B5EF4-FFF2-40B4-BE49-F238E27FC236}">
                <a16:creationId xmlns:a16="http://schemas.microsoft.com/office/drawing/2014/main" id="{EED266CA-162A-CCD6-CF4D-5820914D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ED016-FABA-C9FA-8C8D-F7C51D52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867" y="609600"/>
            <a:ext cx="4160134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2A976-0097-B15E-A6A5-25E23E63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054" y="2160589"/>
            <a:ext cx="4102946" cy="3880773"/>
          </a:xfrm>
        </p:spPr>
        <p:txBody>
          <a:bodyPr>
            <a:normAutofit/>
          </a:bodyPr>
          <a:lstStyle/>
          <a:p>
            <a:r>
              <a:rPr lang="it-IT" dirty="0"/>
              <a:t>Sistema di login</a:t>
            </a:r>
          </a:p>
          <a:p>
            <a:pPr lvl="1"/>
            <a:r>
              <a:rPr lang="it-IT" dirty="0"/>
              <a:t>Credenziali del professore</a:t>
            </a:r>
          </a:p>
          <a:p>
            <a:r>
              <a:rPr lang="it-IT" dirty="0"/>
              <a:t>Assenza di registrazione </a:t>
            </a:r>
          </a:p>
          <a:p>
            <a:pPr lvl="1"/>
            <a:r>
              <a:rPr lang="it-IT" dirty="0"/>
              <a:t>si prevede l’uso di un database con credenziali universitarie </a:t>
            </a:r>
            <a:r>
              <a:rPr lang="it-IT" dirty="0" err="1"/>
              <a:t>pre</a:t>
            </a:r>
            <a:r>
              <a:rPr lang="it-IT" dirty="0"/>
              <a:t>-create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F9E44A-7898-455A-C752-A706778B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29" y="1368212"/>
            <a:ext cx="3752564" cy="352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3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944A8D-7B9B-F2D9-67A2-99911323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Il progetto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99916-1B9B-325C-448D-94DFC794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627950"/>
            <a:ext cx="4999565" cy="1436050"/>
          </a:xfrm>
        </p:spPr>
        <p:txBody>
          <a:bodyPr>
            <a:normAutofit/>
          </a:bodyPr>
          <a:lstStyle/>
          <a:p>
            <a:r>
              <a:rPr lang="it-IT" dirty="0"/>
              <a:t>Pannello selezione</a:t>
            </a:r>
          </a:p>
          <a:p>
            <a:pPr lvl="1"/>
            <a:r>
              <a:rPr lang="it-IT" dirty="0"/>
              <a:t>Accesso alla gestione di Esami ed Esercizi</a:t>
            </a:r>
          </a:p>
          <a:p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8CADC9-A576-67B3-7AD1-D0BE5A68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00" y="1774568"/>
            <a:ext cx="3549375" cy="33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400F9-16B2-BEF2-EE78-563A5A4B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AD045-39E4-2451-28F5-A436CC07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degli esercizi</a:t>
            </a:r>
          </a:p>
          <a:p>
            <a:pPr lvl="1"/>
            <a:r>
              <a:rPr lang="it-IT" dirty="0"/>
              <a:t>Creazione</a:t>
            </a:r>
          </a:p>
          <a:p>
            <a:pPr lvl="1"/>
            <a:r>
              <a:rPr lang="it-IT" dirty="0"/>
              <a:t>Visualizzazione</a:t>
            </a:r>
          </a:p>
          <a:p>
            <a:pPr lvl="1"/>
            <a:r>
              <a:rPr lang="it-IT" dirty="0"/>
              <a:t>Eliminazione</a:t>
            </a:r>
          </a:p>
          <a:p>
            <a:pPr lvl="1"/>
            <a:r>
              <a:rPr lang="it-IT" dirty="0"/>
              <a:t>Modifica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4AF750-FD9E-B198-7AEE-3882D94B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53" y="3005305"/>
            <a:ext cx="6039521" cy="28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5221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341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Aptos</vt:lpstr>
      <vt:lpstr>Arial</vt:lpstr>
      <vt:lpstr>Trebuchet MS</vt:lpstr>
      <vt:lpstr>Wingdings 3</vt:lpstr>
      <vt:lpstr>Sfaccettatura</vt:lpstr>
      <vt:lpstr>Progetto: Creazione di testi d’esame </vt:lpstr>
      <vt:lpstr>Componenti del progetto</vt:lpstr>
      <vt:lpstr>Componenti del progetto: Docker</vt:lpstr>
      <vt:lpstr>Componenti del progetto: MVP e comunicazione Client-Server</vt:lpstr>
      <vt:lpstr>Linguaggi usati nel progetto</vt:lpstr>
      <vt:lpstr>Obiettivi del progetto</vt:lpstr>
      <vt:lpstr>Il progetto</vt:lpstr>
      <vt:lpstr>Il progetto</vt:lpstr>
      <vt:lpstr>Il progetto</vt:lpstr>
      <vt:lpstr>Il progetto</vt:lpstr>
      <vt:lpstr>Il progetto</vt:lpstr>
      <vt:lpstr>Test Case del progetto</vt:lpstr>
      <vt:lpstr>REQUISITI NON SODDISFATTI </vt:lpstr>
      <vt:lpstr>Progetto: Creazione di testi d’esame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Frontini</dc:creator>
  <cp:lastModifiedBy>Marco Frontini</cp:lastModifiedBy>
  <cp:revision>3</cp:revision>
  <dcterms:created xsi:type="dcterms:W3CDTF">2025-09-17T07:37:02Z</dcterms:created>
  <dcterms:modified xsi:type="dcterms:W3CDTF">2025-09-17T10:46:16Z</dcterms:modified>
</cp:coreProperties>
</file>