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94AF3-5D94-4A37-A6A7-96C066386CCD}" v="20" dt="2024-12-18T14:50:12.242"/>
    <p1510:client id="{CC9BCDF5-8847-420C-9136-9BE50EAD14D8}" v="86" dt="2024-12-17T16:47:4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uchs" userId="f160d606c76b2505" providerId="LiveId" clId="{8CF94AF3-5D94-4A37-A6A7-96C066386CCD}"/>
    <pc:docChg chg="custSel addSld modSld">
      <pc:chgData name="marco fuchs" userId="f160d606c76b2505" providerId="LiveId" clId="{8CF94AF3-5D94-4A37-A6A7-96C066386CCD}" dt="2024-12-18T14:50:12.242" v="370" actId="20577"/>
      <pc:docMkLst>
        <pc:docMk/>
      </pc:docMkLst>
      <pc:sldChg chg="addSp delSp modSp mod modAnim">
        <pc:chgData name="marco fuchs" userId="f160d606c76b2505" providerId="LiveId" clId="{8CF94AF3-5D94-4A37-A6A7-96C066386CCD}" dt="2024-12-18T14:45:37.867" v="29" actId="26606"/>
        <pc:sldMkLst>
          <pc:docMk/>
          <pc:sldMk cId="1530121380" sldId="256"/>
        </pc:sldMkLst>
        <pc:spChg chg="mod">
          <ac:chgData name="marco fuchs" userId="f160d606c76b2505" providerId="LiveId" clId="{8CF94AF3-5D94-4A37-A6A7-96C066386CCD}" dt="2024-12-18T14:45:37.867" v="29" actId="26606"/>
          <ac:spMkLst>
            <pc:docMk/>
            <pc:sldMk cId="1530121380" sldId="256"/>
            <ac:spMk id="2" creationId="{84F4C6E2-43D1-B329-10E0-E581795D2FD3}"/>
          </ac:spMkLst>
        </pc:spChg>
        <pc:spChg chg="mod">
          <ac:chgData name="marco fuchs" userId="f160d606c76b2505" providerId="LiveId" clId="{8CF94AF3-5D94-4A37-A6A7-96C066386CCD}" dt="2024-12-18T14:45:37.867" v="29" actId="26606"/>
          <ac:spMkLst>
            <pc:docMk/>
            <pc:sldMk cId="1530121380" sldId="256"/>
            <ac:spMk id="3" creationId="{F98C7357-A374-6855-0D39-7BAA3533FD43}"/>
          </ac:spMkLst>
        </pc:spChg>
        <pc:spChg chg="add mod">
          <ac:chgData name="marco fuchs" userId="f160d606c76b2505" providerId="LiveId" clId="{8CF94AF3-5D94-4A37-A6A7-96C066386CCD}" dt="2024-12-18T14:44:52.974" v="21" actId="20577"/>
          <ac:spMkLst>
            <pc:docMk/>
            <pc:sldMk cId="1530121380" sldId="256"/>
            <ac:spMk id="5" creationId="{4ED5F891-993B-0E94-E04D-5A366365D3A4}"/>
          </ac:spMkLst>
        </pc:spChg>
        <pc:spChg chg="add mod">
          <ac:chgData name="marco fuchs" userId="f160d606c76b2505" providerId="LiveId" clId="{8CF94AF3-5D94-4A37-A6A7-96C066386CCD}" dt="2024-12-18T14:45:33.411" v="28" actId="20577"/>
          <ac:spMkLst>
            <pc:docMk/>
            <pc:sldMk cId="1530121380" sldId="256"/>
            <ac:spMk id="6" creationId="{B13AF8AA-E07A-E190-77F8-E94740D03272}"/>
          </ac:spMkLst>
        </pc:spChg>
        <pc:spChg chg="del">
          <ac:chgData name="marco fuchs" userId="f160d606c76b2505" providerId="LiveId" clId="{8CF94AF3-5D94-4A37-A6A7-96C066386CCD}" dt="2024-12-18T14:42:30.115" v="0" actId="26606"/>
          <ac:spMkLst>
            <pc:docMk/>
            <pc:sldMk cId="1530121380" sldId="256"/>
            <ac:spMk id="33" creationId="{9C51935E-4A08-4AE4-8E13-F40CD3C4F1C4}"/>
          </ac:spMkLst>
        </pc:spChg>
        <pc:spChg chg="del">
          <ac:chgData name="marco fuchs" userId="f160d606c76b2505" providerId="LiveId" clId="{8CF94AF3-5D94-4A37-A6A7-96C066386CCD}" dt="2024-12-18T14:42:30.115" v="0" actId="26606"/>
          <ac:spMkLst>
            <pc:docMk/>
            <pc:sldMk cId="1530121380" sldId="256"/>
            <ac:spMk id="47" creationId="{8CED433A-4441-4EF2-A360-2D5C19C7F3CD}"/>
          </ac:spMkLst>
        </pc:spChg>
        <pc:grpChg chg="del">
          <ac:chgData name="marco fuchs" userId="f160d606c76b2505" providerId="LiveId" clId="{8CF94AF3-5D94-4A37-A6A7-96C066386CCD}" dt="2024-12-18T14:42:30.115" v="0" actId="26606"/>
          <ac:grpSpMkLst>
            <pc:docMk/>
            <pc:sldMk cId="1530121380" sldId="256"/>
            <ac:grpSpMk id="35" creationId="{6E2935B3-43F9-4F49-AEEE-A09015DDFF57}"/>
          </ac:grpSpMkLst>
        </pc:grpChg>
        <pc:grpChg chg="del">
          <ac:chgData name="marco fuchs" userId="f160d606c76b2505" providerId="LiveId" clId="{8CF94AF3-5D94-4A37-A6A7-96C066386CCD}" dt="2024-12-18T14:42:30.115" v="0" actId="26606"/>
          <ac:grpSpMkLst>
            <pc:docMk/>
            <pc:sldMk cId="1530121380" sldId="256"/>
            <ac:grpSpMk id="49" creationId="{614A0AA1-C9DD-452F-AF3C-8231C0CD8325}"/>
          </ac:grpSpMkLst>
        </pc:grpChg>
        <pc:grpChg chg="add del">
          <ac:chgData name="marco fuchs" userId="f160d606c76b2505" providerId="LiveId" clId="{8CF94AF3-5D94-4A37-A6A7-96C066386CCD}" dt="2024-12-18T14:45:37.867" v="29" actId="26606"/>
          <ac:grpSpMkLst>
            <pc:docMk/>
            <pc:sldMk cId="1530121380" sldId="256"/>
            <ac:grpSpMk id="57" creationId="{67186895-7DAD-4EEE-BF1A-CC36B9426A43}"/>
          </ac:grpSpMkLst>
        </pc:grpChg>
        <pc:grpChg chg="add">
          <ac:chgData name="marco fuchs" userId="f160d606c76b2505" providerId="LiveId" clId="{8CF94AF3-5D94-4A37-A6A7-96C066386CCD}" dt="2024-12-18T14:45:37.867" v="29" actId="26606"/>
          <ac:grpSpMkLst>
            <pc:docMk/>
            <pc:sldMk cId="1530121380" sldId="256"/>
            <ac:grpSpMk id="72" creationId="{5697E9DF-ECF5-4EA6-8E3F-160752B8892D}"/>
          </ac:grpSpMkLst>
        </pc:grpChg>
        <pc:picChg chg="mod ord">
          <ac:chgData name="marco fuchs" userId="f160d606c76b2505" providerId="LiveId" clId="{8CF94AF3-5D94-4A37-A6A7-96C066386CCD}" dt="2024-12-18T14:45:37.867" v="29" actId="26606"/>
          <ac:picMkLst>
            <pc:docMk/>
            <pc:sldMk cId="1530121380" sldId="256"/>
            <ac:picMk id="4" creationId="{0D85E699-0F56-80AA-D376-2A61F39ACA75}"/>
          </ac:picMkLst>
        </pc:picChg>
      </pc:sldChg>
      <pc:sldChg chg="modSp">
        <pc:chgData name="marco fuchs" userId="f160d606c76b2505" providerId="LiveId" clId="{8CF94AF3-5D94-4A37-A6A7-96C066386CCD}" dt="2024-12-18T14:50:12.242" v="370" actId="20577"/>
        <pc:sldMkLst>
          <pc:docMk/>
          <pc:sldMk cId="3682139821" sldId="260"/>
        </pc:sldMkLst>
        <pc:spChg chg="mod">
          <ac:chgData name="marco fuchs" userId="f160d606c76b2505" providerId="LiveId" clId="{8CF94AF3-5D94-4A37-A6A7-96C066386CCD}" dt="2024-12-18T14:50:12.242" v="370" actId="20577"/>
          <ac:spMkLst>
            <pc:docMk/>
            <pc:sldMk cId="3682139821" sldId="260"/>
            <ac:spMk id="59" creationId="{C2814A92-EFA6-0D97-35DD-98AA4CAAE10D}"/>
          </ac:spMkLst>
        </pc:spChg>
      </pc:sldChg>
      <pc:sldChg chg="modSp new mod">
        <pc:chgData name="marco fuchs" userId="f160d606c76b2505" providerId="LiveId" clId="{8CF94AF3-5D94-4A37-A6A7-96C066386CCD}" dt="2024-12-18T14:48:39.775" v="368" actId="20577"/>
        <pc:sldMkLst>
          <pc:docMk/>
          <pc:sldMk cId="2978705420" sldId="262"/>
        </pc:sldMkLst>
        <pc:spChg chg="mod">
          <ac:chgData name="marco fuchs" userId="f160d606c76b2505" providerId="LiveId" clId="{8CF94AF3-5D94-4A37-A6A7-96C066386CCD}" dt="2024-12-18T14:46:10.143" v="60" actId="313"/>
          <ac:spMkLst>
            <pc:docMk/>
            <pc:sldMk cId="2978705420" sldId="262"/>
            <ac:spMk id="2" creationId="{AA15203C-4268-07C5-B248-95EC2B822B76}"/>
          </ac:spMkLst>
        </pc:spChg>
        <pc:spChg chg="mod">
          <ac:chgData name="marco fuchs" userId="f160d606c76b2505" providerId="LiveId" clId="{8CF94AF3-5D94-4A37-A6A7-96C066386CCD}" dt="2024-12-18T14:48:39.775" v="368" actId="20577"/>
          <ac:spMkLst>
            <pc:docMk/>
            <pc:sldMk cId="2978705420" sldId="262"/>
            <ac:spMk id="3" creationId="{68304453-BF0F-7C42-2430-3C7A2EDB53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068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0D85E699-0F56-80AA-D376-2A61F39A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5494" r="1" b="18259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F4C6E2-43D1-B329-10E0-E581795D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4327873"/>
            <a:ext cx="9217026" cy="1210396"/>
          </a:xfrm>
        </p:spPr>
        <p:txBody>
          <a:bodyPr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Partidos Internacionales </a:t>
            </a:r>
            <a:br>
              <a:rPr lang="en-US" sz="3800">
                <a:solidFill>
                  <a:srgbClr val="FFFFFF"/>
                </a:solidFill>
              </a:rPr>
            </a:br>
            <a:r>
              <a:rPr lang="en-US" sz="3800">
                <a:solidFill>
                  <a:srgbClr val="FFFFFF"/>
                </a:solidFill>
              </a:rPr>
              <a:t>1874-2024</a:t>
            </a:r>
            <a:endParaRPr lang="es-ES" sz="3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C7357-A374-6855-0D39-7BAA3533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Analisis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Marco Fuchs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5" name="Content Placeholder 57">
            <a:extLst>
              <a:ext uri="{FF2B5EF4-FFF2-40B4-BE49-F238E27FC236}">
                <a16:creationId xmlns:a16="http://schemas.microsoft.com/office/drawing/2014/main" id="{4ED5F891-993B-0E94-E04D-5A366365D3A4}"/>
              </a:ext>
            </a:extLst>
          </p:cNvPr>
          <p:cNvSpPr txBox="1">
            <a:spLocks/>
          </p:cNvSpPr>
          <p:nvPr/>
        </p:nvSpPr>
        <p:spPr>
          <a:xfrm>
            <a:off x="5743646" y="1098865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57">
            <a:extLst>
              <a:ext uri="{FF2B5EF4-FFF2-40B4-BE49-F238E27FC236}">
                <a16:creationId xmlns:a16="http://schemas.microsoft.com/office/drawing/2014/main" id="{B13AF8AA-E07A-E190-77F8-E94740D03272}"/>
              </a:ext>
            </a:extLst>
          </p:cNvPr>
          <p:cNvSpPr txBox="1">
            <a:spLocks/>
          </p:cNvSpPr>
          <p:nvPr/>
        </p:nvSpPr>
        <p:spPr>
          <a:xfrm>
            <a:off x="467593" y="402140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203C-4268-07C5-B248-95EC2B82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04453-BF0F-7C42-2430-3C7A2EDB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Averiguar cuales son los países con mas goles </a:t>
            </a:r>
          </a:p>
          <a:p>
            <a:r>
              <a:rPr lang="es-ES" dirty="0"/>
              <a:t>Ver quienes son los 3 jugadores con mejores cifras goleadoras</a:t>
            </a:r>
          </a:p>
          <a:p>
            <a:r>
              <a:rPr lang="es-ES" dirty="0"/>
              <a:t>Ver la dispersión de goles a lo largo de los años</a:t>
            </a:r>
          </a:p>
          <a:p>
            <a:r>
              <a:rPr lang="es-ES" dirty="0"/>
              <a:t>Cual es el torneo con mas goles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7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98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99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5" name="Rectangle 105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5EE4E-5343-DF39-573B-75117171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dirty="0" err="1"/>
              <a:t>Cuales</a:t>
            </a:r>
            <a:r>
              <a:rPr lang="en-US" sz="4700" dirty="0"/>
              <a:t> Son </a:t>
            </a:r>
            <a:r>
              <a:rPr lang="en-US" sz="4700" dirty="0" err="1"/>
              <a:t>los</a:t>
            </a:r>
            <a:r>
              <a:rPr lang="en-US" sz="4700" dirty="0"/>
              <a:t> </a:t>
            </a:r>
            <a:r>
              <a:rPr lang="en-US" sz="4700" dirty="0" err="1"/>
              <a:t>paises</a:t>
            </a:r>
            <a:r>
              <a:rPr lang="en-US" sz="4700" dirty="0"/>
              <a:t> mas goleadores</a:t>
            </a: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C288112-A3A2-CC1D-7FDF-1D1162A6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0000" y="1480892"/>
            <a:ext cx="6049714" cy="3886941"/>
          </a:xfrm>
          <a:prstGeom prst="rect">
            <a:avLst/>
          </a:prstGeom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6" name="Content Placeholder 57">
            <a:extLst>
              <a:ext uri="{FF2B5EF4-FFF2-40B4-BE49-F238E27FC236}">
                <a16:creationId xmlns:a16="http://schemas.microsoft.com/office/drawing/2014/main" id="{688C36AD-51A4-6347-267B-B75D65F2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Podemos </a:t>
            </a:r>
            <a:r>
              <a:rPr lang="en-US" dirty="0" err="1"/>
              <a:t>ver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mas goleadores son:</a:t>
            </a:r>
          </a:p>
          <a:p>
            <a:r>
              <a:rPr lang="en-US" dirty="0"/>
              <a:t>- </a:t>
            </a:r>
            <a:r>
              <a:rPr lang="en-US" dirty="0" err="1"/>
              <a:t>Inglaterra</a:t>
            </a:r>
            <a:r>
              <a:rPr lang="en-US" dirty="0"/>
              <a:t> (2350)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Brasil</a:t>
            </a:r>
            <a:r>
              <a:rPr lang="en-US" dirty="0"/>
              <a:t> (2278)</a:t>
            </a:r>
            <a:br>
              <a:rPr lang="en-US" dirty="0"/>
            </a:br>
            <a:r>
              <a:rPr lang="en-US" dirty="0"/>
              <a:t>- Alemania (2268)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Suecia</a:t>
            </a:r>
            <a:r>
              <a:rPr lang="en-US" dirty="0"/>
              <a:t> (2130)</a:t>
            </a:r>
            <a:br>
              <a:rPr lang="en-US" dirty="0"/>
            </a:br>
            <a:r>
              <a:rPr lang="en-US" dirty="0"/>
              <a:t>- Argentina (1990)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3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reeform: Shape 18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4AC61-3616-D496-4AC8-792E811B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4700" dirty="0"/>
              <a:t>Top 3 goleadores </a:t>
            </a:r>
            <a:r>
              <a:rPr lang="en-US" sz="4700" dirty="0" err="1"/>
              <a:t>internacionales</a:t>
            </a:r>
            <a:endParaRPr lang="es-ES" sz="4700" dirty="0"/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5E67E968-5B1A-AE51-541F-DC3CF309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81250"/>
            <a:ext cx="4500562" cy="39274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Saber quienes son </a:t>
            </a:r>
            <a:r>
              <a:rPr lang="en-US" dirty="0" err="1"/>
              <a:t>los</a:t>
            </a:r>
            <a:r>
              <a:rPr lang="en-US" dirty="0"/>
              <a:t> jugadore mas </a:t>
            </a:r>
            <a:r>
              <a:rPr lang="en-US" dirty="0" err="1"/>
              <a:t>efectivos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de </a:t>
            </a:r>
            <a:r>
              <a:rPr lang="en-US" dirty="0" err="1"/>
              <a:t>goles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interesante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Cristiano Ronaldo con un total de    108 </a:t>
            </a:r>
            <a:r>
              <a:rPr lang="en-US" dirty="0" err="1"/>
              <a:t>goles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Robert Lewandowski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de 63 </a:t>
            </a:r>
            <a:r>
              <a:rPr lang="en-US" dirty="0" err="1"/>
              <a:t>goles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Romelu Lukaku con 60 </a:t>
            </a:r>
            <a:r>
              <a:rPr lang="en-US" dirty="0" err="1"/>
              <a:t>goles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91A387-51C3-0A9B-296E-D729C023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50" y="1975502"/>
            <a:ext cx="4009650" cy="29069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34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1631B-D15A-6C86-2722-9A4A402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700" dirty="0"/>
              <a:t>Dispersion de </a:t>
            </a:r>
            <a:r>
              <a:rPr lang="en-US" sz="4700" dirty="0" err="1"/>
              <a:t>goles</a:t>
            </a:r>
            <a:r>
              <a:rPr lang="en-US" sz="4700" dirty="0"/>
              <a:t> a lo largo del </a:t>
            </a:r>
            <a:r>
              <a:rPr lang="en-US" sz="4700" dirty="0" err="1"/>
              <a:t>tiempo</a:t>
            </a:r>
            <a:endParaRPr lang="es-ES" sz="47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8944C5-A7D0-D0EA-63EF-4A050FB3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" y="876300"/>
            <a:ext cx="6844387" cy="49010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D64628-6D9F-B5C6-0440-713C464C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Aqui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lo largo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s-ES" dirty="0"/>
              <a:t>años la cantidad de goles aumenta</a:t>
            </a:r>
          </a:p>
          <a:p>
            <a:pPr marL="0" indent="0">
              <a:buNone/>
            </a:pPr>
            <a:r>
              <a:rPr lang="es-ES" dirty="0"/>
              <a:t>Con el año mas goleador siendo el año 2019 con un total de 3314 goles </a:t>
            </a:r>
          </a:p>
          <a:p>
            <a:pPr marL="0" indent="0">
              <a:buNone/>
            </a:pPr>
            <a:r>
              <a:rPr lang="es-ES" dirty="0"/>
              <a:t>Y también podemos ver que el año 2020 tiene una caída drástica, causada probablemente por el </a:t>
            </a:r>
            <a:r>
              <a:rPr lang="es-ES" dirty="0" err="1"/>
              <a:t>covid</a:t>
            </a:r>
            <a:r>
              <a:rPr lang="es-ES" dirty="0"/>
              <a:t> ya que en ese tiempo no hubo partidos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9B66E-DA7B-ACA1-3BEF-EF832443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sz="4700" dirty="0" err="1"/>
              <a:t>Distribucion</a:t>
            </a:r>
            <a:r>
              <a:rPr lang="en-US" sz="4700" dirty="0"/>
              <a:t> de </a:t>
            </a:r>
            <a:r>
              <a:rPr lang="en-US" sz="4700" dirty="0" err="1"/>
              <a:t>goles</a:t>
            </a:r>
            <a:r>
              <a:rPr lang="en-US" sz="4700" dirty="0"/>
              <a:t> </a:t>
            </a:r>
            <a:r>
              <a:rPr lang="en-US" sz="4700" dirty="0" err="1"/>
              <a:t>por</a:t>
            </a:r>
            <a:r>
              <a:rPr lang="en-US" sz="4700" dirty="0"/>
              <a:t> </a:t>
            </a:r>
            <a:r>
              <a:rPr lang="en-US" sz="4700" dirty="0" err="1"/>
              <a:t>torneos</a:t>
            </a:r>
            <a:endParaRPr lang="es-ES" sz="4700" dirty="0"/>
          </a:p>
        </p:txBody>
      </p:sp>
      <p:sp>
        <p:nvSpPr>
          <p:cNvPr id="59" name="Content Placeholder 10">
            <a:extLst>
              <a:ext uri="{FF2B5EF4-FFF2-40B4-BE49-F238E27FC236}">
                <a16:creationId xmlns:a16="http://schemas.microsoft.com/office/drawing/2014/main" id="{C2814A92-EFA6-0D97-35DD-98AA4CAA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 dirty="0"/>
              <a:t>Podemos </a:t>
            </a:r>
            <a:r>
              <a:rPr lang="en-US" sz="1500" dirty="0" err="1"/>
              <a:t>ver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</a:t>
            </a:r>
            <a:r>
              <a:rPr lang="en-US" sz="1500" dirty="0" err="1"/>
              <a:t>claramente</a:t>
            </a:r>
            <a:r>
              <a:rPr lang="en-US" sz="1500" dirty="0"/>
              <a:t> se </a:t>
            </a:r>
            <a:r>
              <a:rPr lang="en-US" sz="1500" dirty="0" err="1"/>
              <a:t>metieron</a:t>
            </a:r>
            <a:r>
              <a:rPr lang="en-US" sz="1500" dirty="0"/>
              <a:t> mas </a:t>
            </a:r>
            <a:r>
              <a:rPr lang="en-US" sz="1500" dirty="0" err="1"/>
              <a:t>goles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partidos</a:t>
            </a:r>
            <a:r>
              <a:rPr lang="en-US" sz="1500" dirty="0"/>
              <a:t> </a:t>
            </a:r>
            <a:r>
              <a:rPr lang="en-US" sz="1500" dirty="0" err="1"/>
              <a:t>amistosos</a:t>
            </a:r>
            <a:r>
              <a:rPr lang="en-US" sz="1500" dirty="0"/>
              <a:t> lo </a:t>
            </a:r>
            <a:r>
              <a:rPr lang="en-US" sz="1500" dirty="0" err="1"/>
              <a:t>cual</a:t>
            </a:r>
            <a:r>
              <a:rPr lang="en-US" sz="1500" dirty="0"/>
              <a:t> es </a:t>
            </a:r>
            <a:r>
              <a:rPr lang="en-US" sz="1500" dirty="0" err="1"/>
              <a:t>logico</a:t>
            </a:r>
            <a:r>
              <a:rPr lang="en-US" sz="1500" dirty="0"/>
              <a:t> </a:t>
            </a:r>
            <a:r>
              <a:rPr lang="en-US" sz="1500" dirty="0" err="1"/>
              <a:t>ya</a:t>
            </a:r>
            <a:r>
              <a:rPr lang="en-US" sz="1500" dirty="0"/>
              <a:t> que se </a:t>
            </a:r>
            <a:r>
              <a:rPr lang="en-US" sz="1500" dirty="0" err="1"/>
              <a:t>jugan</a:t>
            </a:r>
            <a:r>
              <a:rPr lang="en-US" sz="1500" dirty="0"/>
              <a:t> </a:t>
            </a:r>
            <a:r>
              <a:rPr lang="en-US" sz="1500" dirty="0" err="1"/>
              <a:t>muchos</a:t>
            </a:r>
            <a:r>
              <a:rPr lang="en-US" sz="1500" dirty="0"/>
              <a:t> mas </a:t>
            </a:r>
            <a:r>
              <a:rPr lang="en-US" sz="1500" dirty="0" err="1"/>
              <a:t>partidos</a:t>
            </a:r>
            <a:r>
              <a:rPr lang="en-US" sz="1500" dirty="0"/>
              <a:t>.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Pero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borramos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partidos</a:t>
            </a:r>
            <a:r>
              <a:rPr lang="en-US" sz="1500" dirty="0"/>
              <a:t> </a:t>
            </a:r>
            <a:r>
              <a:rPr lang="en-US" sz="1500" dirty="0" err="1"/>
              <a:t>amistosos</a:t>
            </a:r>
            <a:r>
              <a:rPr lang="en-US" sz="1500" dirty="0"/>
              <a:t> de la </a:t>
            </a:r>
            <a:r>
              <a:rPr lang="en-US" sz="1500" dirty="0" err="1"/>
              <a:t>ecuacion</a:t>
            </a:r>
            <a:r>
              <a:rPr lang="en-US" sz="1500" dirty="0"/>
              <a:t> </a:t>
            </a:r>
            <a:r>
              <a:rPr lang="en-US" sz="1500" dirty="0" err="1"/>
              <a:t>vemos</a:t>
            </a:r>
            <a:r>
              <a:rPr lang="en-US" sz="1500" dirty="0"/>
              <a:t> que </a:t>
            </a:r>
            <a:r>
              <a:rPr lang="en-US" sz="1500" dirty="0" err="1"/>
              <a:t>casi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60% de </a:t>
            </a:r>
            <a:r>
              <a:rPr lang="en-US" sz="1500" dirty="0" err="1"/>
              <a:t>goles</a:t>
            </a:r>
            <a:r>
              <a:rPr lang="en-US" sz="1500" dirty="0"/>
              <a:t> se </a:t>
            </a:r>
            <a:r>
              <a:rPr lang="en-US" sz="1500" dirty="0" err="1"/>
              <a:t>meten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las </a:t>
            </a:r>
            <a:r>
              <a:rPr lang="en-US" sz="1500" dirty="0" err="1"/>
              <a:t>clasificatorias</a:t>
            </a:r>
            <a:r>
              <a:rPr lang="en-US" sz="1500" dirty="0"/>
              <a:t> para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mundial</a:t>
            </a:r>
            <a:r>
              <a:rPr lang="en-US" sz="1500" dirty="0"/>
              <a:t>, y un 20% </a:t>
            </a:r>
            <a:r>
              <a:rPr lang="en-US" sz="1500" dirty="0" err="1"/>
              <a:t>en</a:t>
            </a:r>
            <a:r>
              <a:rPr lang="en-US" sz="1500" dirty="0"/>
              <a:t> la </a:t>
            </a:r>
            <a:r>
              <a:rPr lang="en-US" sz="1500" dirty="0" err="1"/>
              <a:t>clasificatoria</a:t>
            </a:r>
            <a:r>
              <a:rPr lang="en-US" sz="1500" dirty="0"/>
              <a:t> para la </a:t>
            </a:r>
            <a:r>
              <a:rPr lang="en-US" sz="1500" dirty="0" err="1"/>
              <a:t>Eurocopa</a:t>
            </a:r>
            <a:r>
              <a:rPr lang="en-US" sz="1500" dirty="0"/>
              <a:t> </a:t>
            </a: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20C808-6E19-8033-5054-1707E396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71" y="2871847"/>
            <a:ext cx="4785225" cy="3445362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801CBB7-9200-A909-A723-0CA2ED48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3147477"/>
            <a:ext cx="5460568" cy="28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27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AA829F-B0F6-0431-9733-9CFB1B9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Resumen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6CA80CB3-8AA6-19F3-678A-FF0E4193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Emos</a:t>
            </a:r>
            <a:r>
              <a:rPr lang="en-US" dirty="0"/>
              <a:t> </a:t>
            </a:r>
            <a:r>
              <a:rPr lang="en-US" dirty="0" err="1"/>
              <a:t>averiguado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5 </a:t>
            </a:r>
            <a:r>
              <a:rPr lang="en-US" dirty="0" err="1"/>
              <a:t>paises</a:t>
            </a:r>
            <a:r>
              <a:rPr lang="en-US" dirty="0"/>
              <a:t> con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 </a:t>
            </a:r>
            <a:r>
              <a:rPr lang="en-US" dirty="0" err="1"/>
              <a:t>goles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(</a:t>
            </a:r>
            <a:r>
              <a:rPr lang="en-US" dirty="0" err="1"/>
              <a:t>Inglaterra</a:t>
            </a:r>
            <a:r>
              <a:rPr lang="en-US" dirty="0"/>
              <a:t>, </a:t>
            </a:r>
            <a:r>
              <a:rPr lang="en-US" dirty="0" err="1"/>
              <a:t>Brasil</a:t>
            </a:r>
            <a:r>
              <a:rPr lang="en-US" dirty="0"/>
              <a:t>, Alemania, </a:t>
            </a:r>
            <a:r>
              <a:rPr lang="en-US" dirty="0" err="1"/>
              <a:t>Suecia</a:t>
            </a:r>
            <a:r>
              <a:rPr lang="en-US" dirty="0"/>
              <a:t>, Argentina)</a:t>
            </a:r>
          </a:p>
          <a:p>
            <a:pPr marL="0" indent="0">
              <a:buNone/>
            </a:pPr>
            <a:r>
              <a:rPr lang="en-US" dirty="0" err="1"/>
              <a:t>Quien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3 </a:t>
            </a:r>
            <a:r>
              <a:rPr lang="en-US" dirty="0" err="1"/>
              <a:t>jugadores</a:t>
            </a:r>
            <a:r>
              <a:rPr lang="en-US" dirty="0"/>
              <a:t> mas goleadores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(Cristiano Ronaldo, Robert Lewandowski, Romelu Lukaku)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distribucion</a:t>
            </a:r>
            <a:r>
              <a:rPr lang="en-US" dirty="0"/>
              <a:t> de </a:t>
            </a:r>
            <a:r>
              <a:rPr lang="en-US" dirty="0" err="1"/>
              <a:t>goles</a:t>
            </a:r>
            <a:r>
              <a:rPr lang="en-US" dirty="0"/>
              <a:t> y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Sabemos</a:t>
            </a:r>
            <a:r>
              <a:rPr lang="en-US" dirty="0"/>
              <a:t> que se an </a:t>
            </a:r>
            <a:r>
              <a:rPr lang="en-US" dirty="0" err="1"/>
              <a:t>metido</a:t>
            </a:r>
            <a:r>
              <a:rPr lang="en-US" dirty="0"/>
              <a:t> mas </a:t>
            </a:r>
            <a:r>
              <a:rPr lang="en-US" dirty="0" err="1"/>
              <a:t>goles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</a:t>
            </a:r>
            <a:r>
              <a:rPr lang="es-ES" dirty="0" err="1"/>
              <a:t>ño</a:t>
            </a:r>
            <a:r>
              <a:rPr lang="es-ES" dirty="0"/>
              <a:t> 2019 </a:t>
            </a:r>
          </a:p>
          <a:p>
            <a:pPr marL="0" indent="0">
              <a:buNone/>
            </a:pPr>
            <a:r>
              <a:rPr lang="es-ES" dirty="0"/>
              <a:t>Los torneos en los cuales se metieron mas goles</a:t>
            </a:r>
          </a:p>
          <a:p>
            <a:pPr marL="0" indent="0">
              <a:buNone/>
            </a:pPr>
            <a:r>
              <a:rPr lang="es-ES" dirty="0"/>
              <a:t>Sin considerar amistosos el torneo con mas goles es la clasificatoria para el mundial  con mas de 20000 goles </a:t>
            </a:r>
          </a:p>
        </p:txBody>
      </p:sp>
    </p:spTree>
    <p:extLst>
      <p:ext uri="{BB962C8B-B14F-4D97-AF65-F5344CB8AC3E}">
        <p14:creationId xmlns:p14="http://schemas.microsoft.com/office/powerpoint/2010/main" val="7981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345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Bell MT</vt:lpstr>
      <vt:lpstr>Wingdings</vt:lpstr>
      <vt:lpstr>GlowVTI</vt:lpstr>
      <vt:lpstr>Partidos Internacionales  1874-2024</vt:lpstr>
      <vt:lpstr>Objetivos de la presentación</vt:lpstr>
      <vt:lpstr>Cuales Son los paises mas goleadores</vt:lpstr>
      <vt:lpstr>Top 3 goleadores internacionales</vt:lpstr>
      <vt:lpstr>Dispersion de goles a lo largo del tiempo</vt:lpstr>
      <vt:lpstr>Distribucion de goles por torneos</vt:lpstr>
      <vt:lpstr>Resumen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fuchs</dc:creator>
  <cp:lastModifiedBy>marco fuchs</cp:lastModifiedBy>
  <cp:revision>2</cp:revision>
  <dcterms:created xsi:type="dcterms:W3CDTF">2024-12-17T15:18:11Z</dcterms:created>
  <dcterms:modified xsi:type="dcterms:W3CDTF">2024-12-18T14:50:20Z</dcterms:modified>
</cp:coreProperties>
</file>