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BCDF5-8847-420C-9136-9BE50EAD14D8}" v="86" dt="2024-12-17T16:47:4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1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12/17/2024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068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F4C6E2-43D1-B329-10E0-E581795D2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4800" dirty="0" err="1"/>
              <a:t>Partidos</a:t>
            </a:r>
            <a:r>
              <a:rPr lang="en-US" sz="4800" dirty="0"/>
              <a:t> </a:t>
            </a:r>
            <a:r>
              <a:rPr lang="en-US" sz="4800" dirty="0" err="1"/>
              <a:t>Internacionales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1874-2024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C7357-A374-6855-0D39-7BAA3533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Analisis </a:t>
            </a:r>
            <a:r>
              <a:rPr lang="en-US" dirty="0" err="1"/>
              <a:t>por</a:t>
            </a:r>
            <a:r>
              <a:rPr lang="en-US" dirty="0"/>
              <a:t> Marco Fuchs</a:t>
            </a:r>
            <a:endParaRPr lang="es-E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 descr="Calendario&#10;&#10;Descripción generada automáticamente con confianza baja">
            <a:extLst>
              <a:ext uri="{FF2B5EF4-FFF2-40B4-BE49-F238E27FC236}">
                <a16:creationId xmlns:a16="http://schemas.microsoft.com/office/drawing/2014/main" id="{0D85E699-0F56-80AA-D376-2A61F39A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53012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98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99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5" name="Rectangle 105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F5EE4E-5343-DF39-573B-75117171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 dirty="0" err="1"/>
              <a:t>Cuales</a:t>
            </a:r>
            <a:r>
              <a:rPr lang="en-US" sz="4700" dirty="0"/>
              <a:t> Son </a:t>
            </a:r>
            <a:r>
              <a:rPr lang="en-US" sz="4700" dirty="0" err="1"/>
              <a:t>los</a:t>
            </a:r>
            <a:r>
              <a:rPr lang="en-US" sz="4700" dirty="0"/>
              <a:t> </a:t>
            </a:r>
            <a:r>
              <a:rPr lang="en-US" sz="4700" dirty="0" err="1"/>
              <a:t>paises</a:t>
            </a:r>
            <a:r>
              <a:rPr lang="en-US" sz="4700" dirty="0"/>
              <a:t> mas goleadores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C288112-A3A2-CC1D-7FDF-1D1162A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0000" y="1480892"/>
            <a:ext cx="6049714" cy="3886941"/>
          </a:xfrm>
          <a:prstGeom prst="rect">
            <a:avLst/>
          </a:prstGeom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26" name="Content Placeholder 57">
            <a:extLst>
              <a:ext uri="{FF2B5EF4-FFF2-40B4-BE49-F238E27FC236}">
                <a16:creationId xmlns:a16="http://schemas.microsoft.com/office/drawing/2014/main" id="{688C36AD-51A4-6347-267B-B75D65F2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r>
              <a:rPr lang="en-US" dirty="0"/>
              <a:t>Podemos </a:t>
            </a:r>
            <a:r>
              <a:rPr lang="en-US" dirty="0" err="1"/>
              <a:t>ver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equipos</a:t>
            </a:r>
            <a:r>
              <a:rPr lang="en-US" dirty="0"/>
              <a:t> mas goleadores son:</a:t>
            </a:r>
          </a:p>
          <a:p>
            <a:r>
              <a:rPr lang="en-US" dirty="0"/>
              <a:t>- </a:t>
            </a:r>
            <a:r>
              <a:rPr lang="en-US" dirty="0" err="1"/>
              <a:t>Inglaterra</a:t>
            </a:r>
            <a:r>
              <a:rPr lang="en-US" dirty="0"/>
              <a:t> (2350)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Brasil</a:t>
            </a:r>
            <a:r>
              <a:rPr lang="en-US" dirty="0"/>
              <a:t> (2278)</a:t>
            </a:r>
            <a:br>
              <a:rPr lang="en-US" dirty="0"/>
            </a:br>
            <a:r>
              <a:rPr lang="en-US" dirty="0"/>
              <a:t>- Alemania (2268)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Suecia</a:t>
            </a:r>
            <a:r>
              <a:rPr lang="en-US" dirty="0"/>
              <a:t> (2130)</a:t>
            </a:r>
            <a:br>
              <a:rPr lang="en-US" dirty="0"/>
            </a:br>
            <a:r>
              <a:rPr lang="en-US" dirty="0"/>
              <a:t>- Argentina (1990)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1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3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reeform: Shape 18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74AC61-3616-D496-4AC8-792E811B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4700" dirty="0"/>
              <a:t>Top 3 goleadores </a:t>
            </a:r>
            <a:r>
              <a:rPr lang="en-US" sz="4700" dirty="0" err="1"/>
              <a:t>internacionales</a:t>
            </a:r>
            <a:endParaRPr lang="es-ES" sz="4700" dirty="0"/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5E67E968-5B1A-AE51-541F-DC3CF309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381250"/>
            <a:ext cx="4500562" cy="392747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Saber quienes son </a:t>
            </a:r>
            <a:r>
              <a:rPr lang="en-US" dirty="0" err="1"/>
              <a:t>los</a:t>
            </a:r>
            <a:r>
              <a:rPr lang="en-US" dirty="0"/>
              <a:t> jugadore mas </a:t>
            </a:r>
            <a:r>
              <a:rPr lang="en-US" dirty="0" err="1"/>
              <a:t>efectivos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goles</a:t>
            </a:r>
            <a:r>
              <a:rPr lang="en-US" dirty="0"/>
              <a:t>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interesante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Cristiano Ronaldo con un total de    108 </a:t>
            </a:r>
            <a:r>
              <a:rPr lang="en-US" dirty="0" err="1"/>
              <a:t>goles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Robert Lewandowski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de 63 </a:t>
            </a:r>
            <a:r>
              <a:rPr lang="en-US" dirty="0" err="1"/>
              <a:t>goles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Romelu Lukaku con 60 </a:t>
            </a:r>
            <a:r>
              <a:rPr lang="en-US" dirty="0" err="1"/>
              <a:t>goles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91A387-51C3-0A9B-296E-D729C023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50" y="1975502"/>
            <a:ext cx="4009650" cy="29069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34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1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2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1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1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1631B-D15A-6C86-2722-9A4A402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sz="4700" dirty="0"/>
              <a:t>Dispersion de </a:t>
            </a:r>
            <a:r>
              <a:rPr lang="en-US" sz="4700" dirty="0" err="1"/>
              <a:t>goles</a:t>
            </a:r>
            <a:r>
              <a:rPr lang="en-US" sz="4700" dirty="0"/>
              <a:t> a lo largo del </a:t>
            </a:r>
            <a:r>
              <a:rPr lang="en-US" sz="4700" dirty="0" err="1"/>
              <a:t>tiempo</a:t>
            </a:r>
            <a:endParaRPr lang="es-ES" sz="47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8944C5-A7D0-D0EA-63EF-4A050FB3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7" y="876300"/>
            <a:ext cx="6844387" cy="49010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D64628-6D9F-B5C6-0440-713C464C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Aqui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lo largo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s-ES" dirty="0"/>
              <a:t>años la cantidad de goles aumenta</a:t>
            </a:r>
          </a:p>
          <a:p>
            <a:pPr marL="0" indent="0">
              <a:buNone/>
            </a:pPr>
            <a:r>
              <a:rPr lang="es-ES" dirty="0"/>
              <a:t>Con el año mas goleador siendo el año 2019 con un total de 3314 goles </a:t>
            </a:r>
          </a:p>
          <a:p>
            <a:pPr marL="0" indent="0">
              <a:buNone/>
            </a:pPr>
            <a:r>
              <a:rPr lang="es-ES" dirty="0"/>
              <a:t>Y también podemos ver que el año 2020 tiene una caída drástica, causada probablemente por el </a:t>
            </a:r>
            <a:r>
              <a:rPr lang="es-ES" dirty="0" err="1"/>
              <a:t>covid</a:t>
            </a:r>
            <a:r>
              <a:rPr lang="es-ES" dirty="0"/>
              <a:t> ya que en ese tiempo no hubo partidos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0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59B66E-DA7B-ACA1-3BEF-EF832443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700" dirty="0" err="1"/>
              <a:t>Distribucion</a:t>
            </a:r>
            <a:r>
              <a:rPr lang="en-US" sz="4700" dirty="0"/>
              <a:t> de </a:t>
            </a:r>
            <a:r>
              <a:rPr lang="en-US" sz="4700" dirty="0" err="1"/>
              <a:t>goles</a:t>
            </a:r>
            <a:r>
              <a:rPr lang="en-US" sz="4700" dirty="0"/>
              <a:t> </a:t>
            </a:r>
            <a:r>
              <a:rPr lang="en-US" sz="4700" dirty="0" err="1"/>
              <a:t>por</a:t>
            </a:r>
            <a:r>
              <a:rPr lang="en-US" sz="4700" dirty="0"/>
              <a:t> </a:t>
            </a:r>
            <a:r>
              <a:rPr lang="en-US" sz="4700" dirty="0" err="1"/>
              <a:t>torneos</a:t>
            </a:r>
            <a:endParaRPr lang="es-ES" sz="4700" dirty="0"/>
          </a:p>
        </p:txBody>
      </p:sp>
      <p:sp>
        <p:nvSpPr>
          <p:cNvPr id="59" name="Content Placeholder 10">
            <a:extLst>
              <a:ext uri="{FF2B5EF4-FFF2-40B4-BE49-F238E27FC236}">
                <a16:creationId xmlns:a16="http://schemas.microsoft.com/office/drawing/2014/main" id="{C2814A92-EFA6-0D97-35DD-98AA4CAA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 dirty="0"/>
              <a:t>Podemos </a:t>
            </a:r>
            <a:r>
              <a:rPr lang="en-US" sz="1500" dirty="0" err="1"/>
              <a:t>ver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</a:t>
            </a:r>
            <a:r>
              <a:rPr lang="en-US" sz="1500" dirty="0" err="1"/>
              <a:t>claramente</a:t>
            </a:r>
            <a:r>
              <a:rPr lang="en-US" sz="1500" dirty="0"/>
              <a:t> se </a:t>
            </a:r>
            <a:r>
              <a:rPr lang="en-US" sz="1500" dirty="0" err="1"/>
              <a:t>metieron</a:t>
            </a:r>
            <a:r>
              <a:rPr lang="en-US" sz="1500" dirty="0"/>
              <a:t> mas </a:t>
            </a:r>
            <a:r>
              <a:rPr lang="en-US" sz="1500" dirty="0" err="1"/>
              <a:t>goles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partidos</a:t>
            </a:r>
            <a:r>
              <a:rPr lang="en-US" sz="1500" dirty="0"/>
              <a:t> </a:t>
            </a:r>
            <a:r>
              <a:rPr lang="en-US" sz="1500" dirty="0" err="1"/>
              <a:t>amistosos</a:t>
            </a:r>
            <a:r>
              <a:rPr lang="en-US" sz="1500" dirty="0"/>
              <a:t> lo </a:t>
            </a:r>
            <a:r>
              <a:rPr lang="en-US" sz="1500" dirty="0" err="1"/>
              <a:t>cual</a:t>
            </a:r>
            <a:r>
              <a:rPr lang="en-US" sz="1500" dirty="0"/>
              <a:t> es </a:t>
            </a:r>
            <a:r>
              <a:rPr lang="en-US" sz="1500" dirty="0" err="1"/>
              <a:t>logico</a:t>
            </a:r>
            <a:r>
              <a:rPr lang="en-US" sz="1500" dirty="0"/>
              <a:t> </a:t>
            </a:r>
            <a:r>
              <a:rPr lang="en-US" sz="1500" dirty="0" err="1"/>
              <a:t>ya</a:t>
            </a:r>
            <a:r>
              <a:rPr lang="en-US" sz="1500" dirty="0"/>
              <a:t> que se </a:t>
            </a:r>
            <a:r>
              <a:rPr lang="en-US" sz="1500" dirty="0" err="1"/>
              <a:t>jugan</a:t>
            </a:r>
            <a:r>
              <a:rPr lang="en-US" sz="1500" dirty="0"/>
              <a:t> </a:t>
            </a:r>
            <a:r>
              <a:rPr lang="en-US" sz="1500" dirty="0" err="1"/>
              <a:t>muchos</a:t>
            </a:r>
            <a:r>
              <a:rPr lang="en-US" sz="1500" dirty="0"/>
              <a:t> mas </a:t>
            </a:r>
            <a:r>
              <a:rPr lang="en-US" sz="1500" dirty="0" err="1"/>
              <a:t>partidos</a:t>
            </a:r>
            <a:r>
              <a:rPr lang="en-US" sz="1500" dirty="0"/>
              <a:t>.</a:t>
            </a:r>
          </a:p>
          <a:p>
            <a:pPr>
              <a:lnSpc>
                <a:spcPct val="115000"/>
              </a:lnSpc>
            </a:pPr>
            <a:r>
              <a:rPr lang="en-US" sz="1500" dirty="0"/>
              <a:t>Pero </a:t>
            </a:r>
            <a:r>
              <a:rPr lang="en-US" sz="1500" dirty="0" err="1"/>
              <a:t>si</a:t>
            </a:r>
            <a:r>
              <a:rPr lang="en-US" sz="1500" dirty="0"/>
              <a:t> </a:t>
            </a:r>
            <a:r>
              <a:rPr lang="en-US" sz="1500" dirty="0" err="1"/>
              <a:t>borramos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partidos</a:t>
            </a:r>
            <a:r>
              <a:rPr lang="en-US" sz="1500" dirty="0"/>
              <a:t> </a:t>
            </a:r>
            <a:r>
              <a:rPr lang="en-US" sz="1500" dirty="0" err="1"/>
              <a:t>amistosos</a:t>
            </a:r>
            <a:r>
              <a:rPr lang="en-US" sz="1500" dirty="0"/>
              <a:t> de la </a:t>
            </a:r>
            <a:r>
              <a:rPr lang="en-US" sz="1500" dirty="0" err="1"/>
              <a:t>ecuacion</a:t>
            </a:r>
            <a:r>
              <a:rPr lang="en-US" sz="1500" dirty="0"/>
              <a:t> </a:t>
            </a:r>
            <a:r>
              <a:rPr lang="en-US" sz="1500" dirty="0" err="1"/>
              <a:t>vemos</a:t>
            </a:r>
            <a:r>
              <a:rPr lang="en-US" sz="1500" dirty="0"/>
              <a:t> que </a:t>
            </a:r>
            <a:r>
              <a:rPr lang="en-US" sz="1500" dirty="0" err="1"/>
              <a:t>casi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60% de </a:t>
            </a:r>
            <a:r>
              <a:rPr lang="en-US" sz="1500" dirty="0" err="1"/>
              <a:t>goles</a:t>
            </a:r>
            <a:r>
              <a:rPr lang="en-US" sz="1500" dirty="0"/>
              <a:t> se </a:t>
            </a:r>
            <a:r>
              <a:rPr lang="en-US" sz="1500" dirty="0" err="1"/>
              <a:t>meten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las </a:t>
            </a:r>
            <a:r>
              <a:rPr lang="en-US" sz="1500" dirty="0" err="1"/>
              <a:t>clasificatorias</a:t>
            </a:r>
            <a:r>
              <a:rPr lang="en-US" sz="1500" dirty="0"/>
              <a:t> para </a:t>
            </a:r>
            <a:r>
              <a:rPr lang="en-US" sz="1500" dirty="0" err="1"/>
              <a:t>en</a:t>
            </a:r>
            <a:r>
              <a:rPr lang="en-US" sz="1500" dirty="0"/>
              <a:t> </a:t>
            </a:r>
            <a:r>
              <a:rPr lang="en-US" sz="1500" dirty="0" err="1"/>
              <a:t>mundial</a:t>
            </a:r>
            <a:r>
              <a:rPr lang="en-US" sz="1500" dirty="0"/>
              <a:t>, y un 20% </a:t>
            </a:r>
            <a:r>
              <a:rPr lang="en-US" sz="1500" dirty="0" err="1"/>
              <a:t>en</a:t>
            </a:r>
            <a:r>
              <a:rPr lang="en-US" sz="1500" dirty="0"/>
              <a:t> la </a:t>
            </a:r>
            <a:r>
              <a:rPr lang="en-US" sz="1500" dirty="0" err="1"/>
              <a:t>clasificatoria</a:t>
            </a:r>
            <a:r>
              <a:rPr lang="en-US" sz="1500" dirty="0"/>
              <a:t> para la </a:t>
            </a:r>
            <a:r>
              <a:rPr lang="en-US" sz="1500" dirty="0" err="1"/>
              <a:t>Eurocopa</a:t>
            </a:r>
            <a:r>
              <a:rPr lang="en-US" sz="1500" dirty="0"/>
              <a:t> </a:t>
            </a:r>
          </a:p>
        </p:txBody>
      </p:sp>
      <p:pic>
        <p:nvPicPr>
          <p:cNvPr id="9" name="Imagen 8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20C808-6E19-8033-5054-1707E396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71" y="2871847"/>
            <a:ext cx="4785225" cy="3445362"/>
          </a:xfrm>
          <a:prstGeom prst="rect">
            <a:avLst/>
          </a:prstGeom>
        </p:spPr>
      </p:pic>
      <p:pic>
        <p:nvPicPr>
          <p:cNvPr id="7" name="Imagen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801CBB7-9200-A909-A723-0CA2ED48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147477"/>
            <a:ext cx="5460568" cy="28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27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5AA829F-B0F6-0431-9733-9CFB1B9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Resumen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6CA80CB3-8AA6-19F3-678A-FF0E4193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Emos</a:t>
            </a:r>
            <a:r>
              <a:rPr lang="en-US" dirty="0"/>
              <a:t> </a:t>
            </a:r>
            <a:r>
              <a:rPr lang="en-US" dirty="0" err="1"/>
              <a:t>averiguado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5 </a:t>
            </a:r>
            <a:r>
              <a:rPr lang="en-US" dirty="0" err="1"/>
              <a:t>paises</a:t>
            </a:r>
            <a:r>
              <a:rPr lang="en-US" dirty="0"/>
              <a:t> con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 </a:t>
            </a:r>
            <a:r>
              <a:rPr lang="en-US" dirty="0" err="1"/>
              <a:t>goles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(</a:t>
            </a:r>
            <a:r>
              <a:rPr lang="en-US" dirty="0" err="1"/>
              <a:t>Inglaterra</a:t>
            </a:r>
            <a:r>
              <a:rPr lang="en-US" dirty="0"/>
              <a:t>, </a:t>
            </a:r>
            <a:r>
              <a:rPr lang="en-US" dirty="0" err="1"/>
              <a:t>Brasil</a:t>
            </a:r>
            <a:r>
              <a:rPr lang="en-US" dirty="0"/>
              <a:t>, Alemania, </a:t>
            </a:r>
            <a:r>
              <a:rPr lang="en-US" dirty="0" err="1"/>
              <a:t>Suecia</a:t>
            </a:r>
            <a:r>
              <a:rPr lang="en-US" dirty="0"/>
              <a:t>, Argentina)</a:t>
            </a:r>
          </a:p>
          <a:p>
            <a:pPr marL="0" indent="0">
              <a:buNone/>
            </a:pPr>
            <a:r>
              <a:rPr lang="en-US" dirty="0" err="1"/>
              <a:t>Quien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3 </a:t>
            </a:r>
            <a:r>
              <a:rPr lang="en-US" dirty="0" err="1"/>
              <a:t>jugadores</a:t>
            </a:r>
            <a:r>
              <a:rPr lang="en-US" dirty="0"/>
              <a:t> mas goleadores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(Cristiano Ronaldo, Robert Lewandowski, Romelu Lukaku)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distribucion</a:t>
            </a:r>
            <a:r>
              <a:rPr lang="en-US" dirty="0"/>
              <a:t> de </a:t>
            </a:r>
            <a:r>
              <a:rPr lang="en-US" dirty="0" err="1"/>
              <a:t>goles</a:t>
            </a:r>
            <a:r>
              <a:rPr lang="en-US" dirty="0"/>
              <a:t> y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Sabemos</a:t>
            </a:r>
            <a:r>
              <a:rPr lang="en-US" dirty="0"/>
              <a:t> que se an </a:t>
            </a:r>
            <a:r>
              <a:rPr lang="en-US" dirty="0" err="1"/>
              <a:t>metido</a:t>
            </a:r>
            <a:r>
              <a:rPr lang="en-US" dirty="0"/>
              <a:t> mas </a:t>
            </a:r>
            <a:r>
              <a:rPr lang="en-US" dirty="0" err="1"/>
              <a:t>goles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</a:t>
            </a:r>
            <a:r>
              <a:rPr lang="es-ES" dirty="0" err="1"/>
              <a:t>ño</a:t>
            </a:r>
            <a:r>
              <a:rPr lang="es-ES" dirty="0"/>
              <a:t> 2019 </a:t>
            </a:r>
          </a:p>
          <a:p>
            <a:pPr marL="0" indent="0">
              <a:buNone/>
            </a:pPr>
            <a:r>
              <a:rPr lang="es-ES" dirty="0"/>
              <a:t>Los torneos en los cuales se metieron mas goles</a:t>
            </a:r>
          </a:p>
          <a:p>
            <a:pPr marL="0" indent="0">
              <a:buNone/>
            </a:pPr>
            <a:r>
              <a:rPr lang="es-ES" dirty="0"/>
              <a:t>Sin considerar amistosos el torneo con mas goles es la clasificatoria para el mundial  con mas de 20000 goles </a:t>
            </a:r>
          </a:p>
        </p:txBody>
      </p:sp>
    </p:spTree>
    <p:extLst>
      <p:ext uri="{BB962C8B-B14F-4D97-AF65-F5344CB8AC3E}">
        <p14:creationId xmlns:p14="http://schemas.microsoft.com/office/powerpoint/2010/main" val="7981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305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Bell MT</vt:lpstr>
      <vt:lpstr>Wingdings</vt:lpstr>
      <vt:lpstr>GlowVTI</vt:lpstr>
      <vt:lpstr>Partidos Internacionales  1874-2024</vt:lpstr>
      <vt:lpstr>Cuales Son los paises mas goleadores</vt:lpstr>
      <vt:lpstr>Top 3 goleadores internacionales</vt:lpstr>
      <vt:lpstr>Dispersion de goles a lo largo del tiempo</vt:lpstr>
      <vt:lpstr>Distribucion de goles por torneos</vt:lpstr>
      <vt:lpstr>Resumen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fuchs</dc:creator>
  <cp:lastModifiedBy>marco fuchs</cp:lastModifiedBy>
  <cp:revision>2</cp:revision>
  <dcterms:created xsi:type="dcterms:W3CDTF">2024-12-17T15:18:11Z</dcterms:created>
  <dcterms:modified xsi:type="dcterms:W3CDTF">2024-12-17T17:01:08Z</dcterms:modified>
</cp:coreProperties>
</file>